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5"/>
    <p:sldMasterId id="2147483677" r:id="rId6"/>
  </p:sldMasterIdLst>
  <p:notesMasterIdLst>
    <p:notesMasterId r:id="rId25"/>
  </p:notesMasterIdLst>
  <p:sldIdLst>
    <p:sldId id="1663" r:id="rId7"/>
    <p:sldId id="1662" r:id="rId8"/>
    <p:sldId id="1678" r:id="rId9"/>
    <p:sldId id="289" r:id="rId10"/>
    <p:sldId id="1661" r:id="rId11"/>
    <p:sldId id="1672" r:id="rId12"/>
    <p:sldId id="1595" r:id="rId13"/>
    <p:sldId id="296" r:id="rId14"/>
    <p:sldId id="1674" r:id="rId15"/>
    <p:sldId id="1585" r:id="rId16"/>
    <p:sldId id="1673" r:id="rId17"/>
    <p:sldId id="1684" r:id="rId18"/>
    <p:sldId id="305" r:id="rId19"/>
    <p:sldId id="1689" r:id="rId20"/>
    <p:sldId id="1687" r:id="rId21"/>
    <p:sldId id="1686" r:id="rId22"/>
    <p:sldId id="1588" r:id="rId23"/>
    <p:sldId id="1683" r:id="rId2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itor Gois Ferreira" initials="VGF" lastIdx="3" clrIdx="6">
    <p:extLst>
      <p:ext uri="{19B8F6BF-5375-455C-9EA6-DF929625EA0E}">
        <p15:presenceInfo xmlns:p15="http://schemas.microsoft.com/office/powerpoint/2012/main" userId="S::VGoisFerreira@unfccc.int::466101ee-df52-4ee7-8ef1-3786e7c24ea9" providerId="AD"/>
      </p:ext>
    </p:extLst>
  </p:cmAuthor>
  <p:cmAuthor id="1" name="Ruta Bubniene" initials="RB" lastIdx="16" clrIdx="0">
    <p:extLst>
      <p:ext uri="{19B8F6BF-5375-455C-9EA6-DF929625EA0E}">
        <p15:presenceInfo xmlns:p15="http://schemas.microsoft.com/office/powerpoint/2012/main" userId="S::rbubniene@unfccc.int::0fa5ee27-ed8f-418e-9771-2d2d473ac139" providerId="AD"/>
      </p:ext>
    </p:extLst>
  </p:cmAuthor>
  <p:cmAuthor id="2" name="Bernd Hackmann" initials="BH" lastIdx="6" clrIdx="1">
    <p:extLst>
      <p:ext uri="{19B8F6BF-5375-455C-9EA6-DF929625EA0E}">
        <p15:presenceInfo xmlns:p15="http://schemas.microsoft.com/office/powerpoint/2012/main" userId="S::bhackmann@unfccc.int::28005fe8-2555-42dc-95f2-0399c29bb8ea" providerId="AD"/>
      </p:ext>
    </p:extLst>
  </p:cmAuthor>
  <p:cmAuthor id="3" name="Dirk Nemitz" initials="DN" lastIdx="4" clrIdx="2">
    <p:extLst>
      <p:ext uri="{19B8F6BF-5375-455C-9EA6-DF929625EA0E}">
        <p15:presenceInfo xmlns:p15="http://schemas.microsoft.com/office/powerpoint/2012/main" userId="Dirk Nemitz" providerId="None"/>
      </p:ext>
    </p:extLst>
  </p:cmAuthor>
  <p:cmAuthor id="4" name="Kyoko Miwa" initials="KM" lastIdx="2" clrIdx="3">
    <p:extLst>
      <p:ext uri="{19B8F6BF-5375-455C-9EA6-DF929625EA0E}">
        <p15:presenceInfo xmlns:p15="http://schemas.microsoft.com/office/powerpoint/2012/main" userId="S::kmiwa@unfccc.int::b57f449a-f5e6-477a-9830-0d935ea1a362" providerId="AD"/>
      </p:ext>
    </p:extLst>
  </p:cmAuthor>
  <p:cmAuthor id="5" name="Lisa Hanle" initials="LH" lastIdx="1" clrIdx="4">
    <p:extLst>
      <p:ext uri="{19B8F6BF-5375-455C-9EA6-DF929625EA0E}">
        <p15:presenceInfo xmlns:p15="http://schemas.microsoft.com/office/powerpoint/2012/main" userId="S::lhanle@unfccc.int::6dab5385-014b-450e-a934-94397737227d" providerId="AD"/>
      </p:ext>
    </p:extLst>
  </p:cmAuthor>
  <p:cmAuthor id="6" name="Karin Simonson" initials="KS" lastIdx="1" clrIdx="5">
    <p:extLst>
      <p:ext uri="{19B8F6BF-5375-455C-9EA6-DF929625EA0E}">
        <p15:presenceInfo xmlns:p15="http://schemas.microsoft.com/office/powerpoint/2012/main" userId="S::ksimonson@unfccc.int::c33aa1b8-3316-49d1-ba40-8ec1a65b0b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92D8"/>
    <a:srgbClr val="FFE37E"/>
    <a:srgbClr val="FFFAD2"/>
    <a:srgbClr val="6CBE99"/>
    <a:srgbClr val="B8D590"/>
    <a:srgbClr val="D7EAD7"/>
    <a:srgbClr val="ECF3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58B837-82F3-4522-A908-9FA224848566}" v="2" dt="2023-09-10T20:57:22.6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5084" autoAdjust="0"/>
  </p:normalViewPr>
  <p:slideViewPr>
    <p:cSldViewPr snapToGrid="0">
      <p:cViewPr varScale="1">
        <p:scale>
          <a:sx n="108" d="100"/>
          <a:sy n="108" d="100"/>
        </p:scale>
        <p:origin x="6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32" Type="http://schemas.microsoft.com/office/2015/10/relationships/revisionInfo" Target="revisionInfo.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lad Trusca" userId="0d2c8c20-00d7-407d-8cf7-28bca72ae854" providerId="ADAL" clId="{A91D7B03-DCE1-4918-B7DC-6B0FA5E3A576}"/>
    <pc:docChg chg="modSld">
      <pc:chgData name="Vlad Trusca" userId="0d2c8c20-00d7-407d-8cf7-28bca72ae854" providerId="ADAL" clId="{A91D7B03-DCE1-4918-B7DC-6B0FA5E3A576}" dt="2023-09-08T15:10:30.396" v="48" actId="20577"/>
      <pc:docMkLst>
        <pc:docMk/>
      </pc:docMkLst>
      <pc:sldChg chg="modSp mod">
        <pc:chgData name="Vlad Trusca" userId="0d2c8c20-00d7-407d-8cf7-28bca72ae854" providerId="ADAL" clId="{A91D7B03-DCE1-4918-B7DC-6B0FA5E3A576}" dt="2023-09-08T15:06:55.248" v="4" actId="1076"/>
        <pc:sldMkLst>
          <pc:docMk/>
          <pc:sldMk cId="1346665604" sldId="1663"/>
        </pc:sldMkLst>
        <pc:spChg chg="mod">
          <ac:chgData name="Vlad Trusca" userId="0d2c8c20-00d7-407d-8cf7-28bca72ae854" providerId="ADAL" clId="{A91D7B03-DCE1-4918-B7DC-6B0FA5E3A576}" dt="2023-09-08T15:06:25.098" v="1" actId="20577"/>
          <ac:spMkLst>
            <pc:docMk/>
            <pc:sldMk cId="1346665604" sldId="1663"/>
            <ac:spMk id="2" creationId="{8C674E69-6EA3-444D-BE7C-AD2D6E597406}"/>
          </ac:spMkLst>
        </pc:spChg>
        <pc:spChg chg="mod">
          <ac:chgData name="Vlad Trusca" userId="0d2c8c20-00d7-407d-8cf7-28bca72ae854" providerId="ADAL" clId="{A91D7B03-DCE1-4918-B7DC-6B0FA5E3A576}" dt="2023-09-08T15:06:55.248" v="4" actId="1076"/>
          <ac:spMkLst>
            <pc:docMk/>
            <pc:sldMk cId="1346665604" sldId="1663"/>
            <ac:spMk id="3" creationId="{15F4E2D6-08A6-4E98-9A67-4C218164CE77}"/>
          </ac:spMkLst>
        </pc:spChg>
        <pc:spChg chg="mod">
          <ac:chgData name="Vlad Trusca" userId="0d2c8c20-00d7-407d-8cf7-28bca72ae854" providerId="ADAL" clId="{A91D7B03-DCE1-4918-B7DC-6B0FA5E3A576}" dt="2023-09-08T15:06:47.061" v="2" actId="1076"/>
          <ac:spMkLst>
            <pc:docMk/>
            <pc:sldMk cId="1346665604" sldId="1663"/>
            <ac:spMk id="4" creationId="{F42BCEE7-B10A-44FC-A2E3-CCCCBA723274}"/>
          </ac:spMkLst>
        </pc:spChg>
      </pc:sldChg>
      <pc:sldChg chg="modSp mod">
        <pc:chgData name="Vlad Trusca" userId="0d2c8c20-00d7-407d-8cf7-28bca72ae854" providerId="ADAL" clId="{A91D7B03-DCE1-4918-B7DC-6B0FA5E3A576}" dt="2023-09-08T15:10:30.396" v="48" actId="20577"/>
        <pc:sldMkLst>
          <pc:docMk/>
          <pc:sldMk cId="1701261746" sldId="1687"/>
        </pc:sldMkLst>
        <pc:spChg chg="mod">
          <ac:chgData name="Vlad Trusca" userId="0d2c8c20-00d7-407d-8cf7-28bca72ae854" providerId="ADAL" clId="{A91D7B03-DCE1-4918-B7DC-6B0FA5E3A576}" dt="2023-09-08T15:10:30.396" v="48" actId="20577"/>
          <ac:spMkLst>
            <pc:docMk/>
            <pc:sldMk cId="1701261746" sldId="1687"/>
            <ac:spMk id="2" creationId="{1BAFDF9C-6553-7279-E96A-32693366605F}"/>
          </ac:spMkLst>
        </pc:spChg>
        <pc:spChg chg="mod">
          <ac:chgData name="Vlad Trusca" userId="0d2c8c20-00d7-407d-8cf7-28bca72ae854" providerId="ADAL" clId="{A91D7B03-DCE1-4918-B7DC-6B0FA5E3A576}" dt="2023-09-08T15:10:10.588" v="35" actId="20577"/>
          <ac:spMkLst>
            <pc:docMk/>
            <pc:sldMk cId="1701261746" sldId="1687"/>
            <ac:spMk id="3" creationId="{32AED492-8E9F-288E-059E-02379FABD5DC}"/>
          </ac:spMkLst>
        </pc:spChg>
      </pc:sldChg>
    </pc:docChg>
  </pc:docChgLst>
  <pc:docChgLst>
    <pc:chgData name="Lonava Tahreen" userId="1e0e7c1f-5cce-4e1f-b202-7cbe49384559" providerId="ADAL" clId="{5F58B837-82F3-4522-A908-9FA224848566}"/>
    <pc:docChg chg="undo custSel addSld delSld modSld sldOrd">
      <pc:chgData name="Lonava Tahreen" userId="1e0e7c1f-5cce-4e1f-b202-7cbe49384559" providerId="ADAL" clId="{5F58B837-82F3-4522-A908-9FA224848566}" dt="2023-09-10T21:25:15.358" v="446" actId="113"/>
      <pc:docMkLst>
        <pc:docMk/>
      </pc:docMkLst>
      <pc:sldChg chg="del">
        <pc:chgData name="Lonava Tahreen" userId="1e0e7c1f-5cce-4e1f-b202-7cbe49384559" providerId="ADAL" clId="{5F58B837-82F3-4522-A908-9FA224848566}" dt="2023-09-01T10:37:16.241" v="249" actId="2696"/>
        <pc:sldMkLst>
          <pc:docMk/>
          <pc:sldMk cId="1915153256" sldId="269"/>
        </pc:sldMkLst>
      </pc:sldChg>
      <pc:sldChg chg="del">
        <pc:chgData name="Lonava Tahreen" userId="1e0e7c1f-5cce-4e1f-b202-7cbe49384559" providerId="ADAL" clId="{5F58B837-82F3-4522-A908-9FA224848566}" dt="2023-09-01T10:46:18.470" v="261" actId="47"/>
        <pc:sldMkLst>
          <pc:docMk/>
          <pc:sldMk cId="3171424454" sldId="286"/>
        </pc:sldMkLst>
      </pc:sldChg>
      <pc:sldChg chg="ord">
        <pc:chgData name="Lonava Tahreen" userId="1e0e7c1f-5cce-4e1f-b202-7cbe49384559" providerId="ADAL" clId="{5F58B837-82F3-4522-A908-9FA224848566}" dt="2023-09-01T10:37:32.805" v="253"/>
        <pc:sldMkLst>
          <pc:docMk/>
          <pc:sldMk cId="3924875475" sldId="296"/>
        </pc:sldMkLst>
      </pc:sldChg>
      <pc:sldChg chg="ord">
        <pc:chgData name="Lonava Tahreen" userId="1e0e7c1f-5cce-4e1f-b202-7cbe49384559" providerId="ADAL" clId="{5F58B837-82F3-4522-A908-9FA224848566}" dt="2023-09-01T10:52:05.418" v="312"/>
        <pc:sldMkLst>
          <pc:docMk/>
          <pc:sldMk cId="3056387676" sldId="305"/>
        </pc:sldMkLst>
      </pc:sldChg>
      <pc:sldChg chg="del">
        <pc:chgData name="Lonava Tahreen" userId="1e0e7c1f-5cce-4e1f-b202-7cbe49384559" providerId="ADAL" clId="{5F58B837-82F3-4522-A908-9FA224848566}" dt="2023-09-01T10:47:42.382" v="267" actId="2696"/>
        <pc:sldMkLst>
          <pc:docMk/>
          <pc:sldMk cId="723813377" sldId="335"/>
        </pc:sldMkLst>
      </pc:sldChg>
      <pc:sldChg chg="ord">
        <pc:chgData name="Lonava Tahreen" userId="1e0e7c1f-5cce-4e1f-b202-7cbe49384559" providerId="ADAL" clId="{5F58B837-82F3-4522-A908-9FA224848566}" dt="2023-09-01T10:37:28.011" v="251"/>
        <pc:sldMkLst>
          <pc:docMk/>
          <pc:sldMk cId="4099255978" sldId="1585"/>
        </pc:sldMkLst>
      </pc:sldChg>
      <pc:sldChg chg="del">
        <pc:chgData name="Lonava Tahreen" userId="1e0e7c1f-5cce-4e1f-b202-7cbe49384559" providerId="ADAL" clId="{5F58B837-82F3-4522-A908-9FA224848566}" dt="2023-09-01T10:39:05.855" v="254" actId="2696"/>
        <pc:sldMkLst>
          <pc:docMk/>
          <pc:sldMk cId="2399482603" sldId="1592"/>
        </pc:sldMkLst>
      </pc:sldChg>
      <pc:sldChg chg="del">
        <pc:chgData name="Lonava Tahreen" userId="1e0e7c1f-5cce-4e1f-b202-7cbe49384559" providerId="ADAL" clId="{5F58B837-82F3-4522-A908-9FA224848566}" dt="2023-09-01T10:39:12.485" v="256" actId="2696"/>
        <pc:sldMkLst>
          <pc:docMk/>
          <pc:sldMk cId="1968054194" sldId="1593"/>
        </pc:sldMkLst>
      </pc:sldChg>
      <pc:sldChg chg="del">
        <pc:chgData name="Lonava Tahreen" userId="1e0e7c1f-5cce-4e1f-b202-7cbe49384559" providerId="ADAL" clId="{5F58B837-82F3-4522-A908-9FA224848566}" dt="2023-09-01T10:47:49.456" v="268" actId="2696"/>
        <pc:sldMkLst>
          <pc:docMk/>
          <pc:sldMk cId="4108454708" sldId="1596"/>
        </pc:sldMkLst>
      </pc:sldChg>
      <pc:sldChg chg="del">
        <pc:chgData name="Lonava Tahreen" userId="1e0e7c1f-5cce-4e1f-b202-7cbe49384559" providerId="ADAL" clId="{5F58B837-82F3-4522-A908-9FA224848566}" dt="2023-09-01T10:46:21.735" v="262" actId="47"/>
        <pc:sldMkLst>
          <pc:docMk/>
          <pc:sldMk cId="4276924935" sldId="1604"/>
        </pc:sldMkLst>
      </pc:sldChg>
      <pc:sldChg chg="del">
        <pc:chgData name="Lonava Tahreen" userId="1e0e7c1f-5cce-4e1f-b202-7cbe49384559" providerId="ADAL" clId="{5F58B837-82F3-4522-A908-9FA224848566}" dt="2023-09-01T10:46:24.585" v="263" actId="47"/>
        <pc:sldMkLst>
          <pc:docMk/>
          <pc:sldMk cId="2753536692" sldId="1605"/>
        </pc:sldMkLst>
      </pc:sldChg>
      <pc:sldChg chg="del">
        <pc:chgData name="Lonava Tahreen" userId="1e0e7c1f-5cce-4e1f-b202-7cbe49384559" providerId="ADAL" clId="{5F58B837-82F3-4522-A908-9FA224848566}" dt="2023-09-01T10:46:32.018" v="264" actId="47"/>
        <pc:sldMkLst>
          <pc:docMk/>
          <pc:sldMk cId="3519486360" sldId="1607"/>
        </pc:sldMkLst>
      </pc:sldChg>
      <pc:sldChg chg="del">
        <pc:chgData name="Lonava Tahreen" userId="1e0e7c1f-5cce-4e1f-b202-7cbe49384559" providerId="ADAL" clId="{5F58B837-82F3-4522-A908-9FA224848566}" dt="2023-09-01T10:46:33.458" v="265" actId="47"/>
        <pc:sldMkLst>
          <pc:docMk/>
          <pc:sldMk cId="3433157214" sldId="1608"/>
        </pc:sldMkLst>
      </pc:sldChg>
      <pc:sldChg chg="modSp mod">
        <pc:chgData name="Lonava Tahreen" userId="1e0e7c1f-5cce-4e1f-b202-7cbe49384559" providerId="ADAL" clId="{5F58B837-82F3-4522-A908-9FA224848566}" dt="2023-08-31T16:38:02.880" v="246" actId="20577"/>
        <pc:sldMkLst>
          <pc:docMk/>
          <pc:sldMk cId="1346665604" sldId="1663"/>
        </pc:sldMkLst>
        <pc:spChg chg="mod">
          <ac:chgData name="Lonava Tahreen" userId="1e0e7c1f-5cce-4e1f-b202-7cbe49384559" providerId="ADAL" clId="{5F58B837-82F3-4522-A908-9FA224848566}" dt="2023-08-31T16:37:36.605" v="242" actId="20577"/>
          <ac:spMkLst>
            <pc:docMk/>
            <pc:sldMk cId="1346665604" sldId="1663"/>
            <ac:spMk id="2" creationId="{8C674E69-6EA3-444D-BE7C-AD2D6E597406}"/>
          </ac:spMkLst>
        </pc:spChg>
        <pc:spChg chg="mod">
          <ac:chgData name="Lonava Tahreen" userId="1e0e7c1f-5cce-4e1f-b202-7cbe49384559" providerId="ADAL" clId="{5F58B837-82F3-4522-A908-9FA224848566}" dt="2023-08-31T16:38:02.880" v="246" actId="20577"/>
          <ac:spMkLst>
            <pc:docMk/>
            <pc:sldMk cId="1346665604" sldId="1663"/>
            <ac:spMk id="3" creationId="{15F4E2D6-08A6-4E98-9A67-4C218164CE77}"/>
          </ac:spMkLst>
        </pc:spChg>
        <pc:spChg chg="mod">
          <ac:chgData name="Lonava Tahreen" userId="1e0e7c1f-5cce-4e1f-b202-7cbe49384559" providerId="ADAL" clId="{5F58B837-82F3-4522-A908-9FA224848566}" dt="2023-08-31T16:33:48.241" v="211" actId="1076"/>
          <ac:spMkLst>
            <pc:docMk/>
            <pc:sldMk cId="1346665604" sldId="1663"/>
            <ac:spMk id="4" creationId="{F42BCEE7-B10A-44FC-A2E3-CCCCBA723274}"/>
          </ac:spMkLst>
        </pc:spChg>
      </pc:sldChg>
      <pc:sldChg chg="del">
        <pc:chgData name="Lonava Tahreen" userId="1e0e7c1f-5cce-4e1f-b202-7cbe49384559" providerId="ADAL" clId="{5F58B837-82F3-4522-A908-9FA224848566}" dt="2023-09-01T10:39:08.556" v="255" actId="2696"/>
        <pc:sldMkLst>
          <pc:docMk/>
          <pc:sldMk cId="1523655196" sldId="1668"/>
        </pc:sldMkLst>
      </pc:sldChg>
      <pc:sldChg chg="ord">
        <pc:chgData name="Lonava Tahreen" userId="1e0e7c1f-5cce-4e1f-b202-7cbe49384559" providerId="ADAL" clId="{5F58B837-82F3-4522-A908-9FA224848566}" dt="2023-09-01T10:42:10.903" v="260"/>
        <pc:sldMkLst>
          <pc:docMk/>
          <pc:sldMk cId="1273868757" sldId="1672"/>
        </pc:sldMkLst>
      </pc:sldChg>
      <pc:sldChg chg="del">
        <pc:chgData name="Lonava Tahreen" userId="1e0e7c1f-5cce-4e1f-b202-7cbe49384559" providerId="ADAL" clId="{5F58B837-82F3-4522-A908-9FA224848566}" dt="2023-09-01T10:26:03.185" v="247" actId="2696"/>
        <pc:sldMkLst>
          <pc:docMk/>
          <pc:sldMk cId="496994437" sldId="1676"/>
        </pc:sldMkLst>
      </pc:sldChg>
      <pc:sldChg chg="del">
        <pc:chgData name="Lonava Tahreen" userId="1e0e7c1f-5cce-4e1f-b202-7cbe49384559" providerId="ADAL" clId="{5F58B837-82F3-4522-A908-9FA224848566}" dt="2023-09-01T10:26:13.081" v="248" actId="2696"/>
        <pc:sldMkLst>
          <pc:docMk/>
          <pc:sldMk cId="1285418065" sldId="1677"/>
        </pc:sldMkLst>
      </pc:sldChg>
      <pc:sldChg chg="modSp mod">
        <pc:chgData name="Lonava Tahreen" userId="1e0e7c1f-5cce-4e1f-b202-7cbe49384559" providerId="ADAL" clId="{5F58B837-82F3-4522-A908-9FA224848566}" dt="2023-09-08T13:39:24.993" v="385" actId="14100"/>
        <pc:sldMkLst>
          <pc:docMk/>
          <pc:sldMk cId="3995431046" sldId="1678"/>
        </pc:sldMkLst>
        <pc:spChg chg="mod">
          <ac:chgData name="Lonava Tahreen" userId="1e0e7c1f-5cce-4e1f-b202-7cbe49384559" providerId="ADAL" clId="{5F58B837-82F3-4522-A908-9FA224848566}" dt="2023-09-08T13:39:24.993" v="385" actId="14100"/>
          <ac:spMkLst>
            <pc:docMk/>
            <pc:sldMk cId="3995431046" sldId="1678"/>
            <ac:spMk id="73" creationId="{03988156-2D2A-4CE0-9385-523D9AD655D0}"/>
          </ac:spMkLst>
        </pc:spChg>
      </pc:sldChg>
      <pc:sldChg chg="del">
        <pc:chgData name="Lonava Tahreen" userId="1e0e7c1f-5cce-4e1f-b202-7cbe49384559" providerId="ADAL" clId="{5F58B837-82F3-4522-A908-9FA224848566}" dt="2023-09-01T10:39:26.195" v="258" actId="2696"/>
        <pc:sldMkLst>
          <pc:docMk/>
          <pc:sldMk cId="1621231359" sldId="1680"/>
        </pc:sldMkLst>
      </pc:sldChg>
      <pc:sldChg chg="del">
        <pc:chgData name="Lonava Tahreen" userId="1e0e7c1f-5cce-4e1f-b202-7cbe49384559" providerId="ADAL" clId="{5F58B837-82F3-4522-A908-9FA224848566}" dt="2023-09-01T10:39:20.482" v="257" actId="2696"/>
        <pc:sldMkLst>
          <pc:docMk/>
          <pc:sldMk cId="3240978906" sldId="1681"/>
        </pc:sldMkLst>
      </pc:sldChg>
      <pc:sldChg chg="modSp mod">
        <pc:chgData name="Lonava Tahreen" userId="1e0e7c1f-5cce-4e1f-b202-7cbe49384559" providerId="ADAL" clId="{5F58B837-82F3-4522-A908-9FA224848566}" dt="2023-09-01T10:48:03.573" v="270" actId="20577"/>
        <pc:sldMkLst>
          <pc:docMk/>
          <pc:sldMk cId="1880582877" sldId="1683"/>
        </pc:sldMkLst>
        <pc:spChg chg="mod">
          <ac:chgData name="Lonava Tahreen" userId="1e0e7c1f-5cce-4e1f-b202-7cbe49384559" providerId="ADAL" clId="{5F58B837-82F3-4522-A908-9FA224848566}" dt="2023-09-01T10:48:03.573" v="270" actId="20577"/>
          <ac:spMkLst>
            <pc:docMk/>
            <pc:sldMk cId="1880582877" sldId="1683"/>
            <ac:spMk id="2" creationId="{A69D6D92-AC81-42D2-82B1-B7CA5534CE8A}"/>
          </ac:spMkLst>
        </pc:spChg>
      </pc:sldChg>
      <pc:sldChg chg="modSp mod">
        <pc:chgData name="Lonava Tahreen" userId="1e0e7c1f-5cce-4e1f-b202-7cbe49384559" providerId="ADAL" clId="{5F58B837-82F3-4522-A908-9FA224848566}" dt="2023-09-01T10:49:24.068" v="285" actId="20577"/>
        <pc:sldMkLst>
          <pc:docMk/>
          <pc:sldMk cId="885359936" sldId="1684"/>
        </pc:sldMkLst>
        <pc:spChg chg="mod">
          <ac:chgData name="Lonava Tahreen" userId="1e0e7c1f-5cce-4e1f-b202-7cbe49384559" providerId="ADAL" clId="{5F58B837-82F3-4522-A908-9FA224848566}" dt="2023-09-01T10:49:24.068" v="285" actId="20577"/>
          <ac:spMkLst>
            <pc:docMk/>
            <pc:sldMk cId="885359936" sldId="1684"/>
            <ac:spMk id="2" creationId="{76E9C4F0-61D6-4E15-B83F-C0D07E84AFD0}"/>
          </ac:spMkLst>
        </pc:spChg>
      </pc:sldChg>
      <pc:sldChg chg="addSp delSp modSp new mod ord">
        <pc:chgData name="Lonava Tahreen" userId="1e0e7c1f-5cce-4e1f-b202-7cbe49384559" providerId="ADAL" clId="{5F58B837-82F3-4522-A908-9FA224848566}" dt="2023-09-10T21:25:15.358" v="446" actId="113"/>
        <pc:sldMkLst>
          <pc:docMk/>
          <pc:sldMk cId="1701261746" sldId="1687"/>
        </pc:sldMkLst>
        <pc:spChg chg="mod">
          <ac:chgData name="Lonava Tahreen" userId="1e0e7c1f-5cce-4e1f-b202-7cbe49384559" providerId="ADAL" clId="{5F58B837-82F3-4522-A908-9FA224848566}" dt="2023-09-01T12:25:37.451" v="377"/>
          <ac:spMkLst>
            <pc:docMk/>
            <pc:sldMk cId="1701261746" sldId="1687"/>
            <ac:spMk id="2" creationId="{1BAFDF9C-6553-7279-E96A-32693366605F}"/>
          </ac:spMkLst>
        </pc:spChg>
        <pc:spChg chg="add del mod">
          <ac:chgData name="Lonava Tahreen" userId="1e0e7c1f-5cce-4e1f-b202-7cbe49384559" providerId="ADAL" clId="{5F58B837-82F3-4522-A908-9FA224848566}" dt="2023-09-10T19:29:28.442" v="422" actId="478"/>
          <ac:spMkLst>
            <pc:docMk/>
            <pc:sldMk cId="1701261746" sldId="1687"/>
            <ac:spMk id="3" creationId="{32AED492-8E9F-288E-059E-02379FABD5DC}"/>
          </ac:spMkLst>
        </pc:spChg>
        <pc:spChg chg="add mod">
          <ac:chgData name="Lonava Tahreen" userId="1e0e7c1f-5cce-4e1f-b202-7cbe49384559" providerId="ADAL" clId="{5F58B837-82F3-4522-A908-9FA224848566}" dt="2023-09-10T21:25:15.358" v="446" actId="113"/>
          <ac:spMkLst>
            <pc:docMk/>
            <pc:sldMk cId="1701261746" sldId="1687"/>
            <ac:spMk id="4" creationId="{E1F1E024-DC39-9D2C-DA99-5287ACC5A5AD}"/>
          </ac:spMkLst>
        </pc:spChg>
      </pc:sldChg>
      <pc:sldChg chg="new del">
        <pc:chgData name="Lonava Tahreen" userId="1e0e7c1f-5cce-4e1f-b202-7cbe49384559" providerId="ADAL" clId="{5F58B837-82F3-4522-A908-9FA224848566}" dt="2023-09-01T10:49:37.944" v="287" actId="2696"/>
        <pc:sldMkLst>
          <pc:docMk/>
          <pc:sldMk cId="1764586347" sldId="1687"/>
        </pc:sldMkLst>
      </pc:sldChg>
      <pc:sldChg chg="new del ord">
        <pc:chgData name="Lonava Tahreen" userId="1e0e7c1f-5cce-4e1f-b202-7cbe49384559" providerId="ADAL" clId="{5F58B837-82F3-4522-A908-9FA224848566}" dt="2023-09-10T20:57:30.475" v="430" actId="2696"/>
        <pc:sldMkLst>
          <pc:docMk/>
          <pc:sldMk cId="1015882113" sldId="1688"/>
        </pc:sldMkLst>
      </pc:sldChg>
      <pc:sldChg chg="del">
        <pc:chgData name="Lonava Tahreen" userId="1e0e7c1f-5cce-4e1f-b202-7cbe49384559" providerId="ADAL" clId="{5F58B837-82F3-4522-A908-9FA224848566}" dt="2023-09-01T10:39:20.482" v="257" actId="2696"/>
        <pc:sldMkLst>
          <pc:docMk/>
          <pc:sldMk cId="3698799684" sldId="1688"/>
        </pc:sldMkLst>
      </pc:sldChg>
      <pc:sldChg chg="modSp add mod modNotesTx">
        <pc:chgData name="Lonava Tahreen" userId="1e0e7c1f-5cce-4e1f-b202-7cbe49384559" providerId="ADAL" clId="{5F58B837-82F3-4522-A908-9FA224848566}" dt="2023-09-10T21:25:04.295" v="443" actId="20577"/>
        <pc:sldMkLst>
          <pc:docMk/>
          <pc:sldMk cId="2395916781" sldId="1689"/>
        </pc:sldMkLst>
        <pc:spChg chg="mod">
          <ac:chgData name="Lonava Tahreen" userId="1e0e7c1f-5cce-4e1f-b202-7cbe49384559" providerId="ADAL" clId="{5F58B837-82F3-4522-A908-9FA224848566}" dt="2023-09-10T20:59:48.235" v="434" actId="20577"/>
          <ac:spMkLst>
            <pc:docMk/>
            <pc:sldMk cId="2395916781" sldId="1689"/>
            <ac:spMk id="2" creationId="{1BAFDF9C-6553-7279-E96A-32693366605F}"/>
          </ac:spMkLst>
        </pc:spChg>
        <pc:spChg chg="mod">
          <ac:chgData name="Lonava Tahreen" userId="1e0e7c1f-5cce-4e1f-b202-7cbe49384559" providerId="ADAL" clId="{5F58B837-82F3-4522-A908-9FA224848566}" dt="2023-09-10T21:25:04.295" v="443" actId="20577"/>
          <ac:spMkLst>
            <pc:docMk/>
            <pc:sldMk cId="2395916781" sldId="1689"/>
            <ac:spMk id="3" creationId="{32AED492-8E9F-288E-059E-02379FABD5DC}"/>
          </ac:spMkLst>
        </pc:spChg>
      </pc:sldChg>
      <pc:sldChg chg="del">
        <pc:chgData name="Lonava Tahreen" userId="1e0e7c1f-5cce-4e1f-b202-7cbe49384559" providerId="ADAL" clId="{5F58B837-82F3-4522-A908-9FA224848566}" dt="2023-09-01T10:46:34.106" v="266" actId="47"/>
        <pc:sldMkLst>
          <pc:docMk/>
          <pc:sldMk cId="3007954681" sldId="168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BDF5A1-66B0-4DAF-B620-D47EC64C0D95}"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x-none"/>
        </a:p>
      </dgm:t>
    </dgm:pt>
    <dgm:pt modelId="{B05BAC02-9846-4EDA-AB7F-BE3C4CCA5FF3}">
      <dgm:prSet phldrT="[Text]" custT="1"/>
      <dgm:spPr>
        <a:solidFill>
          <a:srgbClr val="004494"/>
        </a:solidFill>
      </dgm:spPr>
      <dgm:t>
        <a:bodyPr/>
        <a:lstStyle/>
        <a:p>
          <a:r>
            <a:rPr lang="en-US" sz="2400" dirty="0"/>
            <a:t>Reporting</a:t>
          </a:r>
          <a:endParaRPr lang="x-none" sz="1400" dirty="0"/>
        </a:p>
      </dgm:t>
    </dgm:pt>
    <dgm:pt modelId="{006B5927-8759-498C-88F5-6BAA4849DBE8}" type="parTrans" cxnId="{63B27C8B-FCC2-4A86-A207-D4BCA830859F}">
      <dgm:prSet/>
      <dgm:spPr/>
      <dgm:t>
        <a:bodyPr/>
        <a:lstStyle/>
        <a:p>
          <a:endParaRPr lang="x-none"/>
        </a:p>
      </dgm:t>
    </dgm:pt>
    <dgm:pt modelId="{20A44ADB-6A42-498A-908A-D62738A9C2E7}" type="sibTrans" cxnId="{63B27C8B-FCC2-4A86-A207-D4BCA830859F}">
      <dgm:prSet/>
      <dgm:spPr>
        <a:solidFill>
          <a:srgbClr val="AEC8D9"/>
        </a:solidFill>
      </dgm:spPr>
      <dgm:t>
        <a:bodyPr/>
        <a:lstStyle/>
        <a:p>
          <a:endParaRPr lang="x-none"/>
        </a:p>
      </dgm:t>
    </dgm:pt>
    <dgm:pt modelId="{AC6D66FA-C559-412E-BDD8-3B4FEF4FDB15}">
      <dgm:prSet phldrT="[Text]" custT="1"/>
      <dgm:spPr>
        <a:solidFill>
          <a:srgbClr val="004494"/>
        </a:solidFill>
      </dgm:spPr>
      <dgm:t>
        <a:bodyPr/>
        <a:lstStyle/>
        <a:p>
          <a:r>
            <a:rPr lang="en-US" sz="2400" dirty="0"/>
            <a:t>Review</a:t>
          </a:r>
          <a:endParaRPr lang="x-none" sz="2400" dirty="0"/>
        </a:p>
      </dgm:t>
    </dgm:pt>
    <dgm:pt modelId="{4D6B3CC1-AA1D-4251-9EE6-BB88D4C07CFC}" type="parTrans" cxnId="{0F012A94-2A93-4DF0-825F-FFAA1384643B}">
      <dgm:prSet/>
      <dgm:spPr/>
      <dgm:t>
        <a:bodyPr/>
        <a:lstStyle/>
        <a:p>
          <a:endParaRPr lang="x-none"/>
        </a:p>
      </dgm:t>
    </dgm:pt>
    <dgm:pt modelId="{891959E8-A7C0-4159-BC2F-549F9EE92786}" type="sibTrans" cxnId="{0F012A94-2A93-4DF0-825F-FFAA1384643B}">
      <dgm:prSet/>
      <dgm:spPr/>
      <dgm:t>
        <a:bodyPr/>
        <a:lstStyle/>
        <a:p>
          <a:endParaRPr lang="x-none"/>
        </a:p>
      </dgm:t>
    </dgm:pt>
    <dgm:pt modelId="{E325D0E3-B0A6-44F5-AC1A-B92BDE33E13A}">
      <dgm:prSet phldrT="[Text]" custT="1"/>
      <dgm:spPr>
        <a:solidFill>
          <a:srgbClr val="004494"/>
        </a:solidFill>
      </dgm:spPr>
      <dgm:t>
        <a:bodyPr/>
        <a:lstStyle/>
        <a:p>
          <a:pPr algn="ctr"/>
          <a:r>
            <a:rPr lang="en-US" sz="2400" dirty="0"/>
            <a:t>FMCP </a:t>
          </a:r>
          <a:endParaRPr lang="x-none" sz="2400" dirty="0"/>
        </a:p>
      </dgm:t>
    </dgm:pt>
    <dgm:pt modelId="{CB4C8E37-7771-457B-A4A9-E1F2D9DEFF57}" type="parTrans" cxnId="{C055D10C-9476-44BF-A8FE-93C1F0033536}">
      <dgm:prSet/>
      <dgm:spPr/>
      <dgm:t>
        <a:bodyPr/>
        <a:lstStyle/>
        <a:p>
          <a:endParaRPr lang="x-none"/>
        </a:p>
      </dgm:t>
    </dgm:pt>
    <dgm:pt modelId="{4DDFC532-37BB-441C-B05F-E57103A14459}" type="sibTrans" cxnId="{C055D10C-9476-44BF-A8FE-93C1F0033536}">
      <dgm:prSet/>
      <dgm:spPr/>
      <dgm:t>
        <a:bodyPr/>
        <a:lstStyle/>
        <a:p>
          <a:endParaRPr lang="x-none"/>
        </a:p>
      </dgm:t>
    </dgm:pt>
    <dgm:pt modelId="{E57B7574-C991-48EE-B3BF-08EDCB11C8C2}">
      <dgm:prSet custT="1"/>
      <dgm:spPr/>
      <dgm:t>
        <a:bodyPr/>
        <a:lstStyle/>
        <a:p>
          <a:r>
            <a:rPr lang="en-US" sz="1800" dirty="0">
              <a:solidFill>
                <a:srgbClr val="416484"/>
              </a:solidFill>
            </a:rPr>
            <a:t>GHG inventory</a:t>
          </a:r>
          <a:endParaRPr lang="x-none" sz="1800" dirty="0">
            <a:solidFill>
              <a:srgbClr val="416484"/>
            </a:solidFill>
          </a:endParaRPr>
        </a:p>
      </dgm:t>
    </dgm:pt>
    <dgm:pt modelId="{9B0074A2-3D7B-4AA7-8ECD-6D08FB358921}" type="parTrans" cxnId="{68FBB36A-CD36-47B7-A526-355C0BAFD5FA}">
      <dgm:prSet/>
      <dgm:spPr/>
      <dgm:t>
        <a:bodyPr/>
        <a:lstStyle/>
        <a:p>
          <a:endParaRPr lang="x-none"/>
        </a:p>
      </dgm:t>
    </dgm:pt>
    <dgm:pt modelId="{1536EE88-7B5C-40E8-A169-A00227253EEB}" type="sibTrans" cxnId="{68FBB36A-CD36-47B7-A526-355C0BAFD5FA}">
      <dgm:prSet/>
      <dgm:spPr/>
      <dgm:t>
        <a:bodyPr/>
        <a:lstStyle/>
        <a:p>
          <a:endParaRPr lang="x-none"/>
        </a:p>
      </dgm:t>
    </dgm:pt>
    <dgm:pt modelId="{046B7A39-763C-4B66-80CF-88962E9C26E0}">
      <dgm:prSet custT="1"/>
      <dgm:spPr/>
      <dgm:t>
        <a:bodyPr/>
        <a:lstStyle/>
        <a:p>
          <a:r>
            <a:rPr lang="en-US" sz="1800" dirty="0">
              <a:solidFill>
                <a:srgbClr val="416484"/>
              </a:solidFill>
            </a:rPr>
            <a:t>Progress in NDCs</a:t>
          </a:r>
          <a:endParaRPr lang="x-none" sz="1800" dirty="0">
            <a:solidFill>
              <a:srgbClr val="416484"/>
            </a:solidFill>
          </a:endParaRPr>
        </a:p>
      </dgm:t>
    </dgm:pt>
    <dgm:pt modelId="{40EEAD87-3B74-462B-A906-CD690EE34A0D}" type="parTrans" cxnId="{8165C676-0A18-40D2-9AA3-159CD4E953D7}">
      <dgm:prSet/>
      <dgm:spPr/>
      <dgm:t>
        <a:bodyPr/>
        <a:lstStyle/>
        <a:p>
          <a:endParaRPr lang="x-none"/>
        </a:p>
      </dgm:t>
    </dgm:pt>
    <dgm:pt modelId="{6365A0DF-C53A-47DD-8C3D-0531A836EB08}" type="sibTrans" cxnId="{8165C676-0A18-40D2-9AA3-159CD4E953D7}">
      <dgm:prSet/>
      <dgm:spPr/>
      <dgm:t>
        <a:bodyPr/>
        <a:lstStyle/>
        <a:p>
          <a:endParaRPr lang="x-none"/>
        </a:p>
      </dgm:t>
    </dgm:pt>
    <dgm:pt modelId="{0B47C3BE-1AB3-4025-8469-A0A3990C2C6F}">
      <dgm:prSet custT="1"/>
      <dgm:spPr/>
      <dgm:t>
        <a:bodyPr/>
        <a:lstStyle/>
        <a:p>
          <a:r>
            <a:rPr lang="en-US" sz="1800" dirty="0">
              <a:solidFill>
                <a:srgbClr val="416484"/>
              </a:solidFill>
            </a:rPr>
            <a:t>Support provided/mobilized </a:t>
          </a:r>
          <a:endParaRPr lang="x-none" sz="1800" dirty="0">
            <a:solidFill>
              <a:srgbClr val="416484"/>
            </a:solidFill>
          </a:endParaRPr>
        </a:p>
      </dgm:t>
    </dgm:pt>
    <dgm:pt modelId="{D790A5C9-AF4E-4DFE-8D42-2B14E268C160}" type="parTrans" cxnId="{06F24FAD-78F7-48AC-9286-56F531D01572}">
      <dgm:prSet/>
      <dgm:spPr/>
      <dgm:t>
        <a:bodyPr/>
        <a:lstStyle/>
        <a:p>
          <a:endParaRPr lang="x-none"/>
        </a:p>
      </dgm:t>
    </dgm:pt>
    <dgm:pt modelId="{72417B5F-0D8A-4D5C-8196-F371AF33BF72}" type="sibTrans" cxnId="{06F24FAD-78F7-48AC-9286-56F531D01572}">
      <dgm:prSet/>
      <dgm:spPr/>
      <dgm:t>
        <a:bodyPr/>
        <a:lstStyle/>
        <a:p>
          <a:endParaRPr lang="x-none"/>
        </a:p>
      </dgm:t>
    </dgm:pt>
    <dgm:pt modelId="{1559CAC8-A61B-422B-969C-8B8363418779}">
      <dgm:prSet custT="1"/>
      <dgm:spPr/>
      <dgm:t>
        <a:bodyPr/>
        <a:lstStyle/>
        <a:p>
          <a:r>
            <a:rPr lang="en-US" sz="1800" dirty="0">
              <a:solidFill>
                <a:srgbClr val="416484"/>
              </a:solidFill>
            </a:rPr>
            <a:t>Consistency of information reported</a:t>
          </a:r>
          <a:endParaRPr lang="x-none" sz="1800" dirty="0">
            <a:solidFill>
              <a:srgbClr val="416484"/>
            </a:solidFill>
          </a:endParaRPr>
        </a:p>
      </dgm:t>
    </dgm:pt>
    <dgm:pt modelId="{230AB0D1-C1E9-4AEF-874A-16E7CF00AC20}" type="parTrans" cxnId="{A287B36C-6CCD-49E1-929F-C602041FBF5F}">
      <dgm:prSet/>
      <dgm:spPr/>
      <dgm:t>
        <a:bodyPr/>
        <a:lstStyle/>
        <a:p>
          <a:endParaRPr lang="x-none"/>
        </a:p>
      </dgm:t>
    </dgm:pt>
    <dgm:pt modelId="{8B28310B-CAB3-4CAC-B31F-166E9672E0FB}" type="sibTrans" cxnId="{A287B36C-6CCD-49E1-929F-C602041FBF5F}">
      <dgm:prSet/>
      <dgm:spPr/>
      <dgm:t>
        <a:bodyPr/>
        <a:lstStyle/>
        <a:p>
          <a:endParaRPr lang="x-none"/>
        </a:p>
      </dgm:t>
    </dgm:pt>
    <dgm:pt modelId="{62605FF2-61B9-4F51-B728-C805A9AF7D94}">
      <dgm:prSet custT="1"/>
      <dgm:spPr/>
      <dgm:t>
        <a:bodyPr/>
        <a:lstStyle/>
        <a:p>
          <a:r>
            <a:rPr lang="en-US" sz="1800" dirty="0">
              <a:solidFill>
                <a:srgbClr val="416484"/>
              </a:solidFill>
            </a:rPr>
            <a:t>Consideration of progress with and achievement of NDC</a:t>
          </a:r>
          <a:endParaRPr lang="x-none" sz="1800" dirty="0">
            <a:solidFill>
              <a:srgbClr val="416484"/>
            </a:solidFill>
          </a:endParaRPr>
        </a:p>
      </dgm:t>
    </dgm:pt>
    <dgm:pt modelId="{C0D24F83-A322-4B21-87AB-615669B2D212}" type="parTrans" cxnId="{9B64EF9D-18CC-4748-AA05-A8C24951DFAA}">
      <dgm:prSet/>
      <dgm:spPr/>
      <dgm:t>
        <a:bodyPr/>
        <a:lstStyle/>
        <a:p>
          <a:endParaRPr lang="x-none"/>
        </a:p>
      </dgm:t>
    </dgm:pt>
    <dgm:pt modelId="{18A8D432-7B65-4315-B81D-9DAF0A2E6957}" type="sibTrans" cxnId="{9B64EF9D-18CC-4748-AA05-A8C24951DFAA}">
      <dgm:prSet/>
      <dgm:spPr/>
      <dgm:t>
        <a:bodyPr/>
        <a:lstStyle/>
        <a:p>
          <a:endParaRPr lang="x-none"/>
        </a:p>
      </dgm:t>
    </dgm:pt>
    <dgm:pt modelId="{BEF41D2C-7523-4287-9602-74F03A6B897B}">
      <dgm:prSet custT="1"/>
      <dgm:spPr/>
      <dgm:t>
        <a:bodyPr/>
        <a:lstStyle/>
        <a:p>
          <a:r>
            <a:rPr lang="en-US" sz="1800" dirty="0">
              <a:solidFill>
                <a:srgbClr val="416484"/>
              </a:solidFill>
            </a:rPr>
            <a:t>Support needed/received</a:t>
          </a:r>
          <a:endParaRPr lang="x-none" sz="1800" dirty="0">
            <a:solidFill>
              <a:srgbClr val="416484"/>
            </a:solidFill>
          </a:endParaRPr>
        </a:p>
      </dgm:t>
    </dgm:pt>
    <dgm:pt modelId="{509FD3B6-8340-43CB-BC5C-71264DB67322}" type="parTrans" cxnId="{F2B511FD-EC49-4CCD-9BF5-C7E81F833965}">
      <dgm:prSet/>
      <dgm:spPr/>
      <dgm:t>
        <a:bodyPr/>
        <a:lstStyle/>
        <a:p>
          <a:endParaRPr lang="x-none"/>
        </a:p>
      </dgm:t>
    </dgm:pt>
    <dgm:pt modelId="{DE4EAC05-21E8-4E4E-98C7-B758F88DD92F}" type="sibTrans" cxnId="{F2B511FD-EC49-4CCD-9BF5-C7E81F833965}">
      <dgm:prSet/>
      <dgm:spPr/>
      <dgm:t>
        <a:bodyPr/>
        <a:lstStyle/>
        <a:p>
          <a:endParaRPr lang="x-none"/>
        </a:p>
      </dgm:t>
    </dgm:pt>
    <dgm:pt modelId="{642048CE-D680-4B87-871F-A3C4D9711390}">
      <dgm:prSet custT="1"/>
      <dgm:spPr/>
      <dgm:t>
        <a:bodyPr/>
        <a:lstStyle/>
        <a:p>
          <a:r>
            <a:rPr lang="en-US" sz="1800" dirty="0">
              <a:solidFill>
                <a:srgbClr val="416484"/>
              </a:solidFill>
            </a:rPr>
            <a:t>Online Q&amp;A </a:t>
          </a:r>
          <a:endParaRPr lang="x-none" sz="1800" dirty="0">
            <a:solidFill>
              <a:srgbClr val="416484"/>
            </a:solidFill>
          </a:endParaRPr>
        </a:p>
      </dgm:t>
    </dgm:pt>
    <dgm:pt modelId="{0023B4D3-50CA-4D6F-98AA-C0E1923D5636}" type="parTrans" cxnId="{F45D0D0E-B205-482C-8C02-35BDDCC1C8A1}">
      <dgm:prSet/>
      <dgm:spPr/>
      <dgm:t>
        <a:bodyPr/>
        <a:lstStyle/>
        <a:p>
          <a:endParaRPr lang="x-none"/>
        </a:p>
      </dgm:t>
    </dgm:pt>
    <dgm:pt modelId="{8D11A083-88C6-4AAF-9820-1A49CD8F2FD0}" type="sibTrans" cxnId="{F45D0D0E-B205-482C-8C02-35BDDCC1C8A1}">
      <dgm:prSet/>
      <dgm:spPr/>
      <dgm:t>
        <a:bodyPr/>
        <a:lstStyle/>
        <a:p>
          <a:endParaRPr lang="x-none"/>
        </a:p>
      </dgm:t>
    </dgm:pt>
    <dgm:pt modelId="{FBA67ED1-0178-495C-8138-B87817E819E9}">
      <dgm:prSet custT="1"/>
      <dgm:spPr/>
      <dgm:t>
        <a:bodyPr/>
        <a:lstStyle/>
        <a:p>
          <a:r>
            <a:rPr lang="en-US" sz="1800" dirty="0">
              <a:solidFill>
                <a:srgbClr val="416484"/>
              </a:solidFill>
            </a:rPr>
            <a:t>In session presentations &amp; Q&amp;A</a:t>
          </a:r>
          <a:endParaRPr lang="x-none" sz="1800" dirty="0">
            <a:solidFill>
              <a:srgbClr val="416484"/>
            </a:solidFill>
          </a:endParaRPr>
        </a:p>
      </dgm:t>
    </dgm:pt>
    <dgm:pt modelId="{48AC402E-DB80-439E-ADDC-7A2C5543F711}" type="parTrans" cxnId="{9F316077-46C6-4B40-B42E-98770ADB5954}">
      <dgm:prSet/>
      <dgm:spPr/>
      <dgm:t>
        <a:bodyPr/>
        <a:lstStyle/>
        <a:p>
          <a:endParaRPr lang="x-none"/>
        </a:p>
      </dgm:t>
    </dgm:pt>
    <dgm:pt modelId="{DBE6D79F-E4CF-4814-8828-C3D36838C20D}" type="sibTrans" cxnId="{9F316077-46C6-4B40-B42E-98770ADB5954}">
      <dgm:prSet/>
      <dgm:spPr/>
      <dgm:t>
        <a:bodyPr/>
        <a:lstStyle/>
        <a:p>
          <a:endParaRPr lang="x-none"/>
        </a:p>
      </dgm:t>
    </dgm:pt>
    <dgm:pt modelId="{9A5C624D-18A0-443D-A505-D26705709DA2}">
      <dgm:prSet custT="1"/>
      <dgm:spPr/>
      <dgm:t>
        <a:bodyPr/>
        <a:lstStyle/>
        <a:p>
          <a:r>
            <a:rPr lang="en-GB" sz="1800" dirty="0">
              <a:solidFill>
                <a:srgbClr val="416484"/>
              </a:solidFill>
            </a:rPr>
            <a:t>Adaptation</a:t>
          </a:r>
          <a:endParaRPr lang="x-none" sz="1400" dirty="0">
            <a:solidFill>
              <a:srgbClr val="416484"/>
            </a:solidFill>
          </a:endParaRPr>
        </a:p>
      </dgm:t>
    </dgm:pt>
    <dgm:pt modelId="{BD92B461-6BC1-4ABE-BFD4-DD78FB563752}" type="parTrans" cxnId="{D810A55D-9A28-48D3-8CD5-EA370F344DD6}">
      <dgm:prSet/>
      <dgm:spPr/>
      <dgm:t>
        <a:bodyPr/>
        <a:lstStyle/>
        <a:p>
          <a:endParaRPr lang="en-BE"/>
        </a:p>
      </dgm:t>
    </dgm:pt>
    <dgm:pt modelId="{99E35949-32C3-44AD-9828-48BA13F5D1A8}" type="sibTrans" cxnId="{D810A55D-9A28-48D3-8CD5-EA370F344DD6}">
      <dgm:prSet/>
      <dgm:spPr/>
      <dgm:t>
        <a:bodyPr/>
        <a:lstStyle/>
        <a:p>
          <a:endParaRPr lang="en-BE"/>
        </a:p>
      </dgm:t>
    </dgm:pt>
    <dgm:pt modelId="{B692D26E-DF3F-4171-B944-533EB9F08777}">
      <dgm:prSet custT="1"/>
      <dgm:spPr/>
      <dgm:t>
        <a:bodyPr/>
        <a:lstStyle/>
        <a:p>
          <a:r>
            <a:rPr lang="en-US" sz="1800" dirty="0">
              <a:solidFill>
                <a:srgbClr val="416484"/>
              </a:solidFill>
            </a:rPr>
            <a:t>Identification of improvements</a:t>
          </a:r>
          <a:endParaRPr lang="x-none" sz="1800" dirty="0">
            <a:solidFill>
              <a:srgbClr val="416484"/>
            </a:solidFill>
          </a:endParaRPr>
        </a:p>
      </dgm:t>
    </dgm:pt>
    <dgm:pt modelId="{ABD1EEC2-FAAB-43FD-B472-22D01A8ACCD1}" type="sibTrans" cxnId="{D273DB3D-E8EF-4165-A934-FE35FFC4FB15}">
      <dgm:prSet/>
      <dgm:spPr/>
      <dgm:t>
        <a:bodyPr/>
        <a:lstStyle/>
        <a:p>
          <a:endParaRPr lang="x-none"/>
        </a:p>
      </dgm:t>
    </dgm:pt>
    <dgm:pt modelId="{026EF2F3-E553-442E-891E-C09A20A29982}" type="parTrans" cxnId="{D273DB3D-E8EF-4165-A934-FE35FFC4FB15}">
      <dgm:prSet/>
      <dgm:spPr/>
      <dgm:t>
        <a:bodyPr/>
        <a:lstStyle/>
        <a:p>
          <a:endParaRPr lang="x-none"/>
        </a:p>
      </dgm:t>
    </dgm:pt>
    <dgm:pt modelId="{AA6B48B7-09A6-4E17-BC7A-6B8AAC24E36F}">
      <dgm:prSet custT="1"/>
      <dgm:spPr/>
      <dgm:t>
        <a:bodyPr/>
        <a:lstStyle/>
        <a:p>
          <a:r>
            <a:rPr lang="en-US" sz="1800" dirty="0">
              <a:solidFill>
                <a:srgbClr val="416484"/>
              </a:solidFill>
            </a:rPr>
            <a:t>Identification of capacity building needs</a:t>
          </a:r>
          <a:endParaRPr lang="x-none" sz="1800" dirty="0">
            <a:solidFill>
              <a:srgbClr val="416484"/>
            </a:solidFill>
          </a:endParaRPr>
        </a:p>
      </dgm:t>
    </dgm:pt>
    <dgm:pt modelId="{B98B6D71-17E7-4A49-92FA-0D8A328A9C6B}" type="sibTrans" cxnId="{6561296D-1259-4161-BFA9-34C71CF55763}">
      <dgm:prSet/>
      <dgm:spPr/>
      <dgm:t>
        <a:bodyPr/>
        <a:lstStyle/>
        <a:p>
          <a:endParaRPr lang="x-none"/>
        </a:p>
      </dgm:t>
    </dgm:pt>
    <dgm:pt modelId="{F1691C10-2E59-47FD-95DA-CFC899992E72}" type="parTrans" cxnId="{6561296D-1259-4161-BFA9-34C71CF55763}">
      <dgm:prSet/>
      <dgm:spPr/>
      <dgm:t>
        <a:bodyPr/>
        <a:lstStyle/>
        <a:p>
          <a:endParaRPr lang="x-none"/>
        </a:p>
      </dgm:t>
    </dgm:pt>
    <dgm:pt modelId="{A7540AE6-CF80-479A-B7BB-2B09B5C1FE50}">
      <dgm:prSet custT="1"/>
      <dgm:spPr/>
      <dgm:t>
        <a:bodyPr/>
        <a:lstStyle/>
        <a:p>
          <a:r>
            <a:rPr lang="en-US" sz="1800" dirty="0">
              <a:solidFill>
                <a:srgbClr val="416484"/>
              </a:solidFill>
            </a:rPr>
            <a:t>Support provided</a:t>
          </a:r>
          <a:endParaRPr lang="x-none" sz="1800" dirty="0">
            <a:solidFill>
              <a:srgbClr val="416484"/>
            </a:solidFill>
          </a:endParaRPr>
        </a:p>
      </dgm:t>
    </dgm:pt>
    <dgm:pt modelId="{BD4F6AB3-6186-4A56-B90B-C8A3685FDF08}" type="parTrans" cxnId="{B63E76A4-3B7A-4A58-B887-917B46ACA864}">
      <dgm:prSet/>
      <dgm:spPr/>
      <dgm:t>
        <a:bodyPr/>
        <a:lstStyle/>
        <a:p>
          <a:endParaRPr lang="en-US"/>
        </a:p>
      </dgm:t>
    </dgm:pt>
    <dgm:pt modelId="{F0A64596-3A1F-4BDD-A245-DDA6F9A0A75A}" type="sibTrans" cxnId="{B63E76A4-3B7A-4A58-B887-917B46ACA864}">
      <dgm:prSet/>
      <dgm:spPr/>
      <dgm:t>
        <a:bodyPr/>
        <a:lstStyle/>
        <a:p>
          <a:endParaRPr lang="en-US"/>
        </a:p>
      </dgm:t>
    </dgm:pt>
    <dgm:pt modelId="{8418A011-C04D-4B33-975E-2D0FF4EA7895}" type="pres">
      <dgm:prSet presAssocID="{F2BDF5A1-66B0-4DAF-B620-D47EC64C0D95}" presName="Name0" presStyleCnt="0">
        <dgm:presLayoutVars>
          <dgm:dir/>
          <dgm:animLvl val="lvl"/>
          <dgm:resizeHandles val="exact"/>
        </dgm:presLayoutVars>
      </dgm:prSet>
      <dgm:spPr/>
    </dgm:pt>
    <dgm:pt modelId="{50D764EC-4B3B-4415-A2E8-B9D827F31514}" type="pres">
      <dgm:prSet presAssocID="{F2BDF5A1-66B0-4DAF-B620-D47EC64C0D95}" presName="tSp" presStyleCnt="0"/>
      <dgm:spPr/>
    </dgm:pt>
    <dgm:pt modelId="{AC83705D-3025-438C-A0F5-E823BFB0DBA0}" type="pres">
      <dgm:prSet presAssocID="{F2BDF5A1-66B0-4DAF-B620-D47EC64C0D95}" presName="bSp" presStyleCnt="0"/>
      <dgm:spPr/>
    </dgm:pt>
    <dgm:pt modelId="{57D1C8BD-79C8-469D-AF56-4CF30985802C}" type="pres">
      <dgm:prSet presAssocID="{F2BDF5A1-66B0-4DAF-B620-D47EC64C0D95}" presName="process" presStyleCnt="0"/>
      <dgm:spPr/>
    </dgm:pt>
    <dgm:pt modelId="{C751D254-EB4C-415C-9D92-3BE9B0BB61E1}" type="pres">
      <dgm:prSet presAssocID="{B05BAC02-9846-4EDA-AB7F-BE3C4CCA5FF3}" presName="composite1" presStyleCnt="0"/>
      <dgm:spPr/>
    </dgm:pt>
    <dgm:pt modelId="{C9CBFB9E-5A2B-4AF4-8367-73526FB87594}" type="pres">
      <dgm:prSet presAssocID="{B05BAC02-9846-4EDA-AB7F-BE3C4CCA5FF3}" presName="dummyNode1" presStyleLbl="node1" presStyleIdx="0" presStyleCnt="3"/>
      <dgm:spPr/>
    </dgm:pt>
    <dgm:pt modelId="{69525D0A-87B4-4D3A-AC7E-7D869C5B7C9A}" type="pres">
      <dgm:prSet presAssocID="{B05BAC02-9846-4EDA-AB7F-BE3C4CCA5FF3}" presName="childNode1" presStyleLbl="bgAcc1" presStyleIdx="0" presStyleCnt="3" custScaleX="192362" custScaleY="167779">
        <dgm:presLayoutVars>
          <dgm:bulletEnabled val="1"/>
        </dgm:presLayoutVars>
      </dgm:prSet>
      <dgm:spPr/>
    </dgm:pt>
    <dgm:pt modelId="{9338F173-640F-4054-83C6-F041E23BA746}" type="pres">
      <dgm:prSet presAssocID="{B05BAC02-9846-4EDA-AB7F-BE3C4CCA5FF3}" presName="childNode1tx" presStyleLbl="bgAcc1" presStyleIdx="0" presStyleCnt="3">
        <dgm:presLayoutVars>
          <dgm:bulletEnabled val="1"/>
        </dgm:presLayoutVars>
      </dgm:prSet>
      <dgm:spPr/>
    </dgm:pt>
    <dgm:pt modelId="{6385C29E-BC5F-49A7-B43D-12C45798C0D1}" type="pres">
      <dgm:prSet presAssocID="{B05BAC02-9846-4EDA-AB7F-BE3C4CCA5FF3}" presName="parentNode1" presStyleLbl="node1" presStyleIdx="0" presStyleCnt="3" custLinFactNeighborX="-1652" custLinFactNeighborY="22620">
        <dgm:presLayoutVars>
          <dgm:chMax val="1"/>
          <dgm:bulletEnabled val="1"/>
        </dgm:presLayoutVars>
      </dgm:prSet>
      <dgm:spPr/>
    </dgm:pt>
    <dgm:pt modelId="{AB208C86-9920-490D-A89C-3DA14A6E7DD3}" type="pres">
      <dgm:prSet presAssocID="{B05BAC02-9846-4EDA-AB7F-BE3C4CCA5FF3}" presName="connSite1" presStyleCnt="0"/>
      <dgm:spPr/>
    </dgm:pt>
    <dgm:pt modelId="{8E02EFD1-2527-4088-842E-2F79FFA6DEC1}" type="pres">
      <dgm:prSet presAssocID="{20A44ADB-6A42-498A-908A-D62738A9C2E7}" presName="Name9" presStyleLbl="sibTrans2D1" presStyleIdx="0" presStyleCnt="2"/>
      <dgm:spPr/>
    </dgm:pt>
    <dgm:pt modelId="{374F0938-9F00-45EA-A794-82A0E43BB01E}" type="pres">
      <dgm:prSet presAssocID="{AC6D66FA-C559-412E-BDD8-3B4FEF4FDB15}" presName="composite2" presStyleCnt="0"/>
      <dgm:spPr/>
    </dgm:pt>
    <dgm:pt modelId="{D873C44F-B2F2-48DA-81DB-EACEDA187B28}" type="pres">
      <dgm:prSet presAssocID="{AC6D66FA-C559-412E-BDD8-3B4FEF4FDB15}" presName="dummyNode2" presStyleLbl="node1" presStyleIdx="0" presStyleCnt="3"/>
      <dgm:spPr/>
    </dgm:pt>
    <dgm:pt modelId="{F84E6856-AC2A-4912-BB9D-5B60533516C3}" type="pres">
      <dgm:prSet presAssocID="{AC6D66FA-C559-412E-BDD8-3B4FEF4FDB15}" presName="childNode2" presStyleLbl="bgAcc1" presStyleIdx="1" presStyleCnt="3" custScaleX="229363" custScaleY="216694">
        <dgm:presLayoutVars>
          <dgm:bulletEnabled val="1"/>
        </dgm:presLayoutVars>
      </dgm:prSet>
      <dgm:spPr/>
    </dgm:pt>
    <dgm:pt modelId="{A61213EC-3F32-4116-9285-F7C0838C0E91}" type="pres">
      <dgm:prSet presAssocID="{AC6D66FA-C559-412E-BDD8-3B4FEF4FDB15}" presName="childNode2tx" presStyleLbl="bgAcc1" presStyleIdx="1" presStyleCnt="3">
        <dgm:presLayoutVars>
          <dgm:bulletEnabled val="1"/>
        </dgm:presLayoutVars>
      </dgm:prSet>
      <dgm:spPr/>
    </dgm:pt>
    <dgm:pt modelId="{18DED6CD-3DD4-425B-94E5-565821720D27}" type="pres">
      <dgm:prSet presAssocID="{AC6D66FA-C559-412E-BDD8-3B4FEF4FDB15}" presName="parentNode2" presStyleLbl="node1" presStyleIdx="1" presStyleCnt="3" custLinFactNeighborX="-8853" custLinFactNeighborY="-87342">
        <dgm:presLayoutVars>
          <dgm:chMax val="0"/>
          <dgm:bulletEnabled val="1"/>
        </dgm:presLayoutVars>
      </dgm:prSet>
      <dgm:spPr/>
    </dgm:pt>
    <dgm:pt modelId="{1E40DE35-AB43-4E71-ADB8-F9EE9D6B4EF6}" type="pres">
      <dgm:prSet presAssocID="{AC6D66FA-C559-412E-BDD8-3B4FEF4FDB15}" presName="connSite2" presStyleCnt="0"/>
      <dgm:spPr/>
    </dgm:pt>
    <dgm:pt modelId="{D8327A6E-8947-42F4-8224-516B4C49727C}" type="pres">
      <dgm:prSet presAssocID="{891959E8-A7C0-4159-BC2F-549F9EE92786}" presName="Name18" presStyleLbl="sibTrans2D1" presStyleIdx="1" presStyleCnt="2" custLinFactNeighborX="-332" custLinFactNeighborY="-28"/>
      <dgm:spPr/>
    </dgm:pt>
    <dgm:pt modelId="{6FCFE2A0-7479-4EE8-B655-E1038D838F9E}" type="pres">
      <dgm:prSet presAssocID="{E325D0E3-B0A6-44F5-AC1A-B92BDE33E13A}" presName="composite1" presStyleCnt="0"/>
      <dgm:spPr/>
    </dgm:pt>
    <dgm:pt modelId="{3F33D11A-B7AC-4F27-88C1-6619E187FA46}" type="pres">
      <dgm:prSet presAssocID="{E325D0E3-B0A6-44F5-AC1A-B92BDE33E13A}" presName="dummyNode1" presStyleLbl="node1" presStyleIdx="1" presStyleCnt="3"/>
      <dgm:spPr/>
    </dgm:pt>
    <dgm:pt modelId="{23962037-9794-43C8-8606-D62872CF82C6}" type="pres">
      <dgm:prSet presAssocID="{E325D0E3-B0A6-44F5-AC1A-B92BDE33E13A}" presName="childNode1" presStyleLbl="bgAcc1" presStyleIdx="2" presStyleCnt="3" custScaleY="137393">
        <dgm:presLayoutVars>
          <dgm:bulletEnabled val="1"/>
        </dgm:presLayoutVars>
      </dgm:prSet>
      <dgm:spPr/>
    </dgm:pt>
    <dgm:pt modelId="{358AAE50-AB63-44CF-B67E-C6BB9EDF3A94}" type="pres">
      <dgm:prSet presAssocID="{E325D0E3-B0A6-44F5-AC1A-B92BDE33E13A}" presName="childNode1tx" presStyleLbl="bgAcc1" presStyleIdx="2" presStyleCnt="3">
        <dgm:presLayoutVars>
          <dgm:bulletEnabled val="1"/>
        </dgm:presLayoutVars>
      </dgm:prSet>
      <dgm:spPr/>
    </dgm:pt>
    <dgm:pt modelId="{EFDE25F7-DAED-4CC1-9EF9-679DC3E851AB}" type="pres">
      <dgm:prSet presAssocID="{E325D0E3-B0A6-44F5-AC1A-B92BDE33E13A}" presName="parentNode1" presStyleLbl="node1" presStyleIdx="2" presStyleCnt="3" custLinFactNeighborX="139" custLinFactNeighborY="30815">
        <dgm:presLayoutVars>
          <dgm:chMax val="1"/>
          <dgm:bulletEnabled val="1"/>
        </dgm:presLayoutVars>
      </dgm:prSet>
      <dgm:spPr/>
    </dgm:pt>
    <dgm:pt modelId="{9031EF3F-A20C-462E-82AE-D0A08D4B44BD}" type="pres">
      <dgm:prSet presAssocID="{E325D0E3-B0A6-44F5-AC1A-B92BDE33E13A}" presName="connSite1" presStyleCnt="0"/>
      <dgm:spPr/>
    </dgm:pt>
  </dgm:ptLst>
  <dgm:cxnLst>
    <dgm:cxn modelId="{FB427409-4F9F-468B-B5A0-61855C99C22E}" type="presOf" srcId="{F2BDF5A1-66B0-4DAF-B620-D47EC64C0D95}" destId="{8418A011-C04D-4B33-975E-2D0FF4EA7895}" srcOrd="0" destOrd="0" presId="urn:microsoft.com/office/officeart/2005/8/layout/hProcess4"/>
    <dgm:cxn modelId="{C055D10C-9476-44BF-A8FE-93C1F0033536}" srcId="{F2BDF5A1-66B0-4DAF-B620-D47EC64C0D95}" destId="{E325D0E3-B0A6-44F5-AC1A-B92BDE33E13A}" srcOrd="2" destOrd="0" parTransId="{CB4C8E37-7771-457B-A4A9-E1F2D9DEFF57}" sibTransId="{4DDFC532-37BB-441C-B05F-E57103A14459}"/>
    <dgm:cxn modelId="{F45D0D0E-B205-482C-8C02-35BDDCC1C8A1}" srcId="{E325D0E3-B0A6-44F5-AC1A-B92BDE33E13A}" destId="{642048CE-D680-4B87-871F-A3C4D9711390}" srcOrd="0" destOrd="0" parTransId="{0023B4D3-50CA-4D6F-98AA-C0E1923D5636}" sibTransId="{8D11A083-88C6-4AAF-9820-1A49CD8F2FD0}"/>
    <dgm:cxn modelId="{DF7A7015-2548-46C3-8D91-898AB0B8B929}" type="presOf" srcId="{BEF41D2C-7523-4287-9602-74F03A6B897B}" destId="{69525D0A-87B4-4D3A-AC7E-7D869C5B7C9A}" srcOrd="0" destOrd="3" presId="urn:microsoft.com/office/officeart/2005/8/layout/hProcess4"/>
    <dgm:cxn modelId="{CD9B762D-1B5A-4541-92A3-B50AAA2D232D}" type="presOf" srcId="{E57B7574-C991-48EE-B3BF-08EDCB11C8C2}" destId="{69525D0A-87B4-4D3A-AC7E-7D869C5B7C9A}" srcOrd="0" destOrd="0" presId="urn:microsoft.com/office/officeart/2005/8/layout/hProcess4"/>
    <dgm:cxn modelId="{3C00202F-D484-42ED-8B34-0637602D1EB9}" type="presOf" srcId="{642048CE-D680-4B87-871F-A3C4D9711390}" destId="{23962037-9794-43C8-8606-D62872CF82C6}" srcOrd="0" destOrd="0" presId="urn:microsoft.com/office/officeart/2005/8/layout/hProcess4"/>
    <dgm:cxn modelId="{8392F934-F1BC-4091-9240-95FA46AA6CAD}" type="presOf" srcId="{E325D0E3-B0A6-44F5-AC1A-B92BDE33E13A}" destId="{EFDE25F7-DAED-4CC1-9EF9-679DC3E851AB}" srcOrd="0" destOrd="0" presId="urn:microsoft.com/office/officeart/2005/8/layout/hProcess4"/>
    <dgm:cxn modelId="{4B281639-D160-42B3-AD46-4D4337712278}" type="presOf" srcId="{FBA67ED1-0178-495C-8138-B87817E819E9}" destId="{358AAE50-AB63-44CF-B67E-C6BB9EDF3A94}" srcOrd="1" destOrd="1" presId="urn:microsoft.com/office/officeart/2005/8/layout/hProcess4"/>
    <dgm:cxn modelId="{18FE6739-DD66-4260-A9F9-309054A7A792}" type="presOf" srcId="{0B47C3BE-1AB3-4025-8469-A0A3990C2C6F}" destId="{9338F173-640F-4054-83C6-F041E23BA746}" srcOrd="1" destOrd="2" presId="urn:microsoft.com/office/officeart/2005/8/layout/hProcess4"/>
    <dgm:cxn modelId="{D273DB3D-E8EF-4165-A934-FE35FFC4FB15}" srcId="{AC6D66FA-C559-412E-BDD8-3B4FEF4FDB15}" destId="{B692D26E-DF3F-4171-B944-533EB9F08777}" srcOrd="3" destOrd="0" parTransId="{026EF2F3-E553-442E-891E-C09A20A29982}" sibTransId="{ABD1EEC2-FAAB-43FD-B472-22D01A8ACCD1}"/>
    <dgm:cxn modelId="{D810A55D-9A28-48D3-8CD5-EA370F344DD6}" srcId="{B05BAC02-9846-4EDA-AB7F-BE3C4CCA5FF3}" destId="{9A5C624D-18A0-443D-A505-D26705709DA2}" srcOrd="4" destOrd="0" parTransId="{BD92B461-6BC1-4ABE-BFD4-DD78FB563752}" sibTransId="{99E35949-32C3-44AD-9828-48BA13F5D1A8}"/>
    <dgm:cxn modelId="{62D9A861-315D-47B0-8882-E8CB0F716201}" type="presOf" srcId="{A7540AE6-CF80-479A-B7BB-2B09B5C1FE50}" destId="{F84E6856-AC2A-4912-BB9D-5B60533516C3}" srcOrd="0" destOrd="2" presId="urn:microsoft.com/office/officeart/2005/8/layout/hProcess4"/>
    <dgm:cxn modelId="{6553D041-5A33-4946-A641-C5910A964F7E}" type="presOf" srcId="{E57B7574-C991-48EE-B3BF-08EDCB11C8C2}" destId="{9338F173-640F-4054-83C6-F041E23BA746}" srcOrd="1" destOrd="0" presId="urn:microsoft.com/office/officeart/2005/8/layout/hProcess4"/>
    <dgm:cxn modelId="{66C33464-7D0F-40BC-8F4B-F7EF17A2B215}" type="presOf" srcId="{1559CAC8-A61B-422B-969C-8B8363418779}" destId="{A61213EC-3F32-4116-9285-F7C0838C0E91}" srcOrd="1" destOrd="0" presId="urn:microsoft.com/office/officeart/2005/8/layout/hProcess4"/>
    <dgm:cxn modelId="{97343469-247A-45A4-90DB-9F373C35DDA4}" type="presOf" srcId="{1559CAC8-A61B-422B-969C-8B8363418779}" destId="{F84E6856-AC2A-4912-BB9D-5B60533516C3}" srcOrd="0" destOrd="0" presId="urn:microsoft.com/office/officeart/2005/8/layout/hProcess4"/>
    <dgm:cxn modelId="{68FBB36A-CD36-47B7-A526-355C0BAFD5FA}" srcId="{B05BAC02-9846-4EDA-AB7F-BE3C4CCA5FF3}" destId="{E57B7574-C991-48EE-B3BF-08EDCB11C8C2}" srcOrd="0" destOrd="0" parTransId="{9B0074A2-3D7B-4AA7-8ECD-6D08FB358921}" sibTransId="{1536EE88-7B5C-40E8-A169-A00227253EEB}"/>
    <dgm:cxn modelId="{44B3116C-AD15-4FB8-827C-60CB876A7AE6}" type="presOf" srcId="{046B7A39-763C-4B66-80CF-88962E9C26E0}" destId="{9338F173-640F-4054-83C6-F041E23BA746}" srcOrd="1" destOrd="1" presId="urn:microsoft.com/office/officeart/2005/8/layout/hProcess4"/>
    <dgm:cxn modelId="{A287B36C-6CCD-49E1-929F-C602041FBF5F}" srcId="{AC6D66FA-C559-412E-BDD8-3B4FEF4FDB15}" destId="{1559CAC8-A61B-422B-969C-8B8363418779}" srcOrd="0" destOrd="0" parTransId="{230AB0D1-C1E9-4AEF-874A-16E7CF00AC20}" sibTransId="{8B28310B-CAB3-4CAC-B31F-166E9672E0FB}"/>
    <dgm:cxn modelId="{6561296D-1259-4161-BFA9-34C71CF55763}" srcId="{AC6D66FA-C559-412E-BDD8-3B4FEF4FDB15}" destId="{AA6B48B7-09A6-4E17-BC7A-6B8AAC24E36F}" srcOrd="4" destOrd="0" parTransId="{F1691C10-2E59-47FD-95DA-CFC899992E72}" sibTransId="{B98B6D71-17E7-4A49-92FA-0D8A328A9C6B}"/>
    <dgm:cxn modelId="{FEE9FB6E-FAA0-4622-98FC-16B382937FEC}" type="presOf" srcId="{891959E8-A7C0-4159-BC2F-549F9EE92786}" destId="{D8327A6E-8947-42F4-8224-516B4C49727C}" srcOrd="0" destOrd="0" presId="urn:microsoft.com/office/officeart/2005/8/layout/hProcess4"/>
    <dgm:cxn modelId="{8165C676-0A18-40D2-9AA3-159CD4E953D7}" srcId="{B05BAC02-9846-4EDA-AB7F-BE3C4CCA5FF3}" destId="{046B7A39-763C-4B66-80CF-88962E9C26E0}" srcOrd="1" destOrd="0" parTransId="{40EEAD87-3B74-462B-A906-CD690EE34A0D}" sibTransId="{6365A0DF-C53A-47DD-8C3D-0531A836EB08}"/>
    <dgm:cxn modelId="{9F316077-46C6-4B40-B42E-98770ADB5954}" srcId="{E325D0E3-B0A6-44F5-AC1A-B92BDE33E13A}" destId="{FBA67ED1-0178-495C-8138-B87817E819E9}" srcOrd="1" destOrd="0" parTransId="{48AC402E-DB80-439E-ADDC-7A2C5543F711}" sibTransId="{DBE6D79F-E4CF-4814-8828-C3D36838C20D}"/>
    <dgm:cxn modelId="{F9249657-190E-4EBB-B034-EC635830E072}" type="presOf" srcId="{BEF41D2C-7523-4287-9602-74F03A6B897B}" destId="{9338F173-640F-4054-83C6-F041E23BA746}" srcOrd="1" destOrd="3" presId="urn:microsoft.com/office/officeart/2005/8/layout/hProcess4"/>
    <dgm:cxn modelId="{BE4CAA7A-2A1E-445C-8E9B-0519F0E86AFF}" type="presOf" srcId="{046B7A39-763C-4B66-80CF-88962E9C26E0}" destId="{69525D0A-87B4-4D3A-AC7E-7D869C5B7C9A}" srcOrd="0" destOrd="1" presId="urn:microsoft.com/office/officeart/2005/8/layout/hProcess4"/>
    <dgm:cxn modelId="{99729283-03ED-462F-A225-1672F693391E}" type="presOf" srcId="{9A5C624D-18A0-443D-A505-D26705709DA2}" destId="{69525D0A-87B4-4D3A-AC7E-7D869C5B7C9A}" srcOrd="0" destOrd="4" presId="urn:microsoft.com/office/officeart/2005/8/layout/hProcess4"/>
    <dgm:cxn modelId="{0BD00D84-F6A3-4A55-92B1-9E73C3A6BD03}" type="presOf" srcId="{FBA67ED1-0178-495C-8138-B87817E819E9}" destId="{23962037-9794-43C8-8606-D62872CF82C6}" srcOrd="0" destOrd="1" presId="urn:microsoft.com/office/officeart/2005/8/layout/hProcess4"/>
    <dgm:cxn modelId="{65294486-CA73-4B35-B850-5DB411A95569}" type="presOf" srcId="{B05BAC02-9846-4EDA-AB7F-BE3C4CCA5FF3}" destId="{6385C29E-BC5F-49A7-B43D-12C45798C0D1}" srcOrd="0" destOrd="0" presId="urn:microsoft.com/office/officeart/2005/8/layout/hProcess4"/>
    <dgm:cxn modelId="{BC3A4F87-66A9-4EA2-8EAE-E71C522ACACC}" type="presOf" srcId="{AA6B48B7-09A6-4E17-BC7A-6B8AAC24E36F}" destId="{A61213EC-3F32-4116-9285-F7C0838C0E91}" srcOrd="1" destOrd="4" presId="urn:microsoft.com/office/officeart/2005/8/layout/hProcess4"/>
    <dgm:cxn modelId="{63B27C8B-FCC2-4A86-A207-D4BCA830859F}" srcId="{F2BDF5A1-66B0-4DAF-B620-D47EC64C0D95}" destId="{B05BAC02-9846-4EDA-AB7F-BE3C4CCA5FF3}" srcOrd="0" destOrd="0" parTransId="{006B5927-8759-498C-88F5-6BAA4849DBE8}" sibTransId="{20A44ADB-6A42-498A-908A-D62738A9C2E7}"/>
    <dgm:cxn modelId="{0F012A94-2A93-4DF0-825F-FFAA1384643B}" srcId="{F2BDF5A1-66B0-4DAF-B620-D47EC64C0D95}" destId="{AC6D66FA-C559-412E-BDD8-3B4FEF4FDB15}" srcOrd="1" destOrd="0" parTransId="{4D6B3CC1-AA1D-4251-9EE6-BB88D4C07CFC}" sibTransId="{891959E8-A7C0-4159-BC2F-549F9EE92786}"/>
    <dgm:cxn modelId="{7B3D329A-5E6E-4A4D-888D-0E2BDF1262B9}" type="presOf" srcId="{20A44ADB-6A42-498A-908A-D62738A9C2E7}" destId="{8E02EFD1-2527-4088-842E-2F79FFA6DEC1}" srcOrd="0" destOrd="0" presId="urn:microsoft.com/office/officeart/2005/8/layout/hProcess4"/>
    <dgm:cxn modelId="{9B64EF9D-18CC-4748-AA05-A8C24951DFAA}" srcId="{AC6D66FA-C559-412E-BDD8-3B4FEF4FDB15}" destId="{62605FF2-61B9-4F51-B728-C805A9AF7D94}" srcOrd="1" destOrd="0" parTransId="{C0D24F83-A322-4B21-87AB-615669B2D212}" sibTransId="{18A8D432-7B65-4315-B81D-9DAF0A2E6957}"/>
    <dgm:cxn modelId="{3A20F5A3-AA33-4B71-85DD-009BE8FE5948}" type="presOf" srcId="{B692D26E-DF3F-4171-B944-533EB9F08777}" destId="{F84E6856-AC2A-4912-BB9D-5B60533516C3}" srcOrd="0" destOrd="3" presId="urn:microsoft.com/office/officeart/2005/8/layout/hProcess4"/>
    <dgm:cxn modelId="{2C183CA4-E30A-4263-B580-C2630DC13375}" type="presOf" srcId="{0B47C3BE-1AB3-4025-8469-A0A3990C2C6F}" destId="{69525D0A-87B4-4D3A-AC7E-7D869C5B7C9A}" srcOrd="0" destOrd="2" presId="urn:microsoft.com/office/officeart/2005/8/layout/hProcess4"/>
    <dgm:cxn modelId="{B63E76A4-3B7A-4A58-B887-917B46ACA864}" srcId="{AC6D66FA-C559-412E-BDD8-3B4FEF4FDB15}" destId="{A7540AE6-CF80-479A-B7BB-2B09B5C1FE50}" srcOrd="2" destOrd="0" parTransId="{BD4F6AB3-6186-4A56-B90B-C8A3685FDF08}" sibTransId="{F0A64596-3A1F-4BDD-A245-DDA6F9A0A75A}"/>
    <dgm:cxn modelId="{2D5F60A5-E40F-4F9C-AE47-B94D0D9C72A7}" type="presOf" srcId="{AC6D66FA-C559-412E-BDD8-3B4FEF4FDB15}" destId="{18DED6CD-3DD4-425B-94E5-565821720D27}" srcOrd="0" destOrd="0" presId="urn:microsoft.com/office/officeart/2005/8/layout/hProcess4"/>
    <dgm:cxn modelId="{06F24FAD-78F7-48AC-9286-56F531D01572}" srcId="{B05BAC02-9846-4EDA-AB7F-BE3C4CCA5FF3}" destId="{0B47C3BE-1AB3-4025-8469-A0A3990C2C6F}" srcOrd="2" destOrd="0" parTransId="{D790A5C9-AF4E-4DFE-8D42-2B14E268C160}" sibTransId="{72417B5F-0D8A-4D5C-8196-F371AF33BF72}"/>
    <dgm:cxn modelId="{BB5C51B1-89D2-434B-A962-35AB8F38CC51}" type="presOf" srcId="{B692D26E-DF3F-4171-B944-533EB9F08777}" destId="{A61213EC-3F32-4116-9285-F7C0838C0E91}" srcOrd="1" destOrd="3" presId="urn:microsoft.com/office/officeart/2005/8/layout/hProcess4"/>
    <dgm:cxn modelId="{5B2DA2BD-F82C-451E-8DF8-B5F58B61A085}" type="presOf" srcId="{62605FF2-61B9-4F51-B728-C805A9AF7D94}" destId="{F84E6856-AC2A-4912-BB9D-5B60533516C3}" srcOrd="0" destOrd="1" presId="urn:microsoft.com/office/officeart/2005/8/layout/hProcess4"/>
    <dgm:cxn modelId="{DC410CC0-72AB-482C-BD06-F0C347C1FDA1}" type="presOf" srcId="{9A5C624D-18A0-443D-A505-D26705709DA2}" destId="{9338F173-640F-4054-83C6-F041E23BA746}" srcOrd="1" destOrd="4" presId="urn:microsoft.com/office/officeart/2005/8/layout/hProcess4"/>
    <dgm:cxn modelId="{70DAD5C0-4348-40E8-8C5A-6AF1C8EEC929}" type="presOf" srcId="{62605FF2-61B9-4F51-B728-C805A9AF7D94}" destId="{A61213EC-3F32-4116-9285-F7C0838C0E91}" srcOrd="1" destOrd="1" presId="urn:microsoft.com/office/officeart/2005/8/layout/hProcess4"/>
    <dgm:cxn modelId="{CBD10AC6-732E-4EBE-A88A-F22C5975FF76}" type="presOf" srcId="{A7540AE6-CF80-479A-B7BB-2B09B5C1FE50}" destId="{A61213EC-3F32-4116-9285-F7C0838C0E91}" srcOrd="1" destOrd="2" presId="urn:microsoft.com/office/officeart/2005/8/layout/hProcess4"/>
    <dgm:cxn modelId="{AB6F56CE-C797-44D4-A7F9-19A9AC91AD6D}" type="presOf" srcId="{642048CE-D680-4B87-871F-A3C4D9711390}" destId="{358AAE50-AB63-44CF-B67E-C6BB9EDF3A94}" srcOrd="1" destOrd="0" presId="urn:microsoft.com/office/officeart/2005/8/layout/hProcess4"/>
    <dgm:cxn modelId="{3B91CADF-A5FF-40CA-BA65-D1352AC0CE95}" type="presOf" srcId="{AA6B48B7-09A6-4E17-BC7A-6B8AAC24E36F}" destId="{F84E6856-AC2A-4912-BB9D-5B60533516C3}" srcOrd="0" destOrd="4" presId="urn:microsoft.com/office/officeart/2005/8/layout/hProcess4"/>
    <dgm:cxn modelId="{F2B511FD-EC49-4CCD-9BF5-C7E81F833965}" srcId="{B05BAC02-9846-4EDA-AB7F-BE3C4CCA5FF3}" destId="{BEF41D2C-7523-4287-9602-74F03A6B897B}" srcOrd="3" destOrd="0" parTransId="{509FD3B6-8340-43CB-BC5C-71264DB67322}" sibTransId="{DE4EAC05-21E8-4E4E-98C7-B758F88DD92F}"/>
    <dgm:cxn modelId="{E2E12238-9B48-4A43-BF10-39096ECB78E8}" type="presParOf" srcId="{8418A011-C04D-4B33-975E-2D0FF4EA7895}" destId="{50D764EC-4B3B-4415-A2E8-B9D827F31514}" srcOrd="0" destOrd="0" presId="urn:microsoft.com/office/officeart/2005/8/layout/hProcess4"/>
    <dgm:cxn modelId="{E43D90D1-1A71-480A-AB89-C68FD80D9525}" type="presParOf" srcId="{8418A011-C04D-4B33-975E-2D0FF4EA7895}" destId="{AC83705D-3025-438C-A0F5-E823BFB0DBA0}" srcOrd="1" destOrd="0" presId="urn:microsoft.com/office/officeart/2005/8/layout/hProcess4"/>
    <dgm:cxn modelId="{5683041A-FCCB-41E4-B68F-273856D0E6C9}" type="presParOf" srcId="{8418A011-C04D-4B33-975E-2D0FF4EA7895}" destId="{57D1C8BD-79C8-469D-AF56-4CF30985802C}" srcOrd="2" destOrd="0" presId="urn:microsoft.com/office/officeart/2005/8/layout/hProcess4"/>
    <dgm:cxn modelId="{C507391A-92CB-497C-A022-EDDFE34008C8}" type="presParOf" srcId="{57D1C8BD-79C8-469D-AF56-4CF30985802C}" destId="{C751D254-EB4C-415C-9D92-3BE9B0BB61E1}" srcOrd="0" destOrd="0" presId="urn:microsoft.com/office/officeart/2005/8/layout/hProcess4"/>
    <dgm:cxn modelId="{068611B4-ACE5-4899-882F-2ED30FF2D21A}" type="presParOf" srcId="{C751D254-EB4C-415C-9D92-3BE9B0BB61E1}" destId="{C9CBFB9E-5A2B-4AF4-8367-73526FB87594}" srcOrd="0" destOrd="0" presId="urn:microsoft.com/office/officeart/2005/8/layout/hProcess4"/>
    <dgm:cxn modelId="{68F6F95B-C577-47D2-98A5-AEB13E39A7DC}" type="presParOf" srcId="{C751D254-EB4C-415C-9D92-3BE9B0BB61E1}" destId="{69525D0A-87B4-4D3A-AC7E-7D869C5B7C9A}" srcOrd="1" destOrd="0" presId="urn:microsoft.com/office/officeart/2005/8/layout/hProcess4"/>
    <dgm:cxn modelId="{CF000B2D-C4F5-43B6-BC17-115E85267AD4}" type="presParOf" srcId="{C751D254-EB4C-415C-9D92-3BE9B0BB61E1}" destId="{9338F173-640F-4054-83C6-F041E23BA746}" srcOrd="2" destOrd="0" presId="urn:microsoft.com/office/officeart/2005/8/layout/hProcess4"/>
    <dgm:cxn modelId="{651AA768-B2D1-4CFD-AA1C-2F34E7179D77}" type="presParOf" srcId="{C751D254-EB4C-415C-9D92-3BE9B0BB61E1}" destId="{6385C29E-BC5F-49A7-B43D-12C45798C0D1}" srcOrd="3" destOrd="0" presId="urn:microsoft.com/office/officeart/2005/8/layout/hProcess4"/>
    <dgm:cxn modelId="{529C4FFB-738A-403D-BE59-2748CF8B0296}" type="presParOf" srcId="{C751D254-EB4C-415C-9D92-3BE9B0BB61E1}" destId="{AB208C86-9920-490D-A89C-3DA14A6E7DD3}" srcOrd="4" destOrd="0" presId="urn:microsoft.com/office/officeart/2005/8/layout/hProcess4"/>
    <dgm:cxn modelId="{2F911417-9C51-47BF-AC95-E78B765C96B7}" type="presParOf" srcId="{57D1C8BD-79C8-469D-AF56-4CF30985802C}" destId="{8E02EFD1-2527-4088-842E-2F79FFA6DEC1}" srcOrd="1" destOrd="0" presId="urn:microsoft.com/office/officeart/2005/8/layout/hProcess4"/>
    <dgm:cxn modelId="{B0948DCF-74CD-4C5C-A476-AA8F40CB3193}" type="presParOf" srcId="{57D1C8BD-79C8-469D-AF56-4CF30985802C}" destId="{374F0938-9F00-45EA-A794-82A0E43BB01E}" srcOrd="2" destOrd="0" presId="urn:microsoft.com/office/officeart/2005/8/layout/hProcess4"/>
    <dgm:cxn modelId="{4FF11097-2751-4B02-955A-C14CF2295AEC}" type="presParOf" srcId="{374F0938-9F00-45EA-A794-82A0E43BB01E}" destId="{D873C44F-B2F2-48DA-81DB-EACEDA187B28}" srcOrd="0" destOrd="0" presId="urn:microsoft.com/office/officeart/2005/8/layout/hProcess4"/>
    <dgm:cxn modelId="{34E90FE4-C3E3-4865-9BA8-FCC061B47CD6}" type="presParOf" srcId="{374F0938-9F00-45EA-A794-82A0E43BB01E}" destId="{F84E6856-AC2A-4912-BB9D-5B60533516C3}" srcOrd="1" destOrd="0" presId="urn:microsoft.com/office/officeart/2005/8/layout/hProcess4"/>
    <dgm:cxn modelId="{09454B94-F9FE-4635-A626-4ADDB64E6F21}" type="presParOf" srcId="{374F0938-9F00-45EA-A794-82A0E43BB01E}" destId="{A61213EC-3F32-4116-9285-F7C0838C0E91}" srcOrd="2" destOrd="0" presId="urn:microsoft.com/office/officeart/2005/8/layout/hProcess4"/>
    <dgm:cxn modelId="{0D11D5D4-DBA4-4B30-81D5-9E8637B24593}" type="presParOf" srcId="{374F0938-9F00-45EA-A794-82A0E43BB01E}" destId="{18DED6CD-3DD4-425B-94E5-565821720D27}" srcOrd="3" destOrd="0" presId="urn:microsoft.com/office/officeart/2005/8/layout/hProcess4"/>
    <dgm:cxn modelId="{E811E24A-FAFE-45CD-B0F4-BCFF52F83C2F}" type="presParOf" srcId="{374F0938-9F00-45EA-A794-82A0E43BB01E}" destId="{1E40DE35-AB43-4E71-ADB8-F9EE9D6B4EF6}" srcOrd="4" destOrd="0" presId="urn:microsoft.com/office/officeart/2005/8/layout/hProcess4"/>
    <dgm:cxn modelId="{15E5335A-E5F5-401A-A240-8179765E6BFA}" type="presParOf" srcId="{57D1C8BD-79C8-469D-AF56-4CF30985802C}" destId="{D8327A6E-8947-42F4-8224-516B4C49727C}" srcOrd="3" destOrd="0" presId="urn:microsoft.com/office/officeart/2005/8/layout/hProcess4"/>
    <dgm:cxn modelId="{2734B1DE-1289-45F1-A440-E9D456E57369}" type="presParOf" srcId="{57D1C8BD-79C8-469D-AF56-4CF30985802C}" destId="{6FCFE2A0-7479-4EE8-B655-E1038D838F9E}" srcOrd="4" destOrd="0" presId="urn:microsoft.com/office/officeart/2005/8/layout/hProcess4"/>
    <dgm:cxn modelId="{FF0B0C1D-2565-4859-BDCC-4BC83EB17471}" type="presParOf" srcId="{6FCFE2A0-7479-4EE8-B655-E1038D838F9E}" destId="{3F33D11A-B7AC-4F27-88C1-6619E187FA46}" srcOrd="0" destOrd="0" presId="urn:microsoft.com/office/officeart/2005/8/layout/hProcess4"/>
    <dgm:cxn modelId="{CBCEC4FE-9184-4111-85E5-F1B7AF7B4D3E}" type="presParOf" srcId="{6FCFE2A0-7479-4EE8-B655-E1038D838F9E}" destId="{23962037-9794-43C8-8606-D62872CF82C6}" srcOrd="1" destOrd="0" presId="urn:microsoft.com/office/officeart/2005/8/layout/hProcess4"/>
    <dgm:cxn modelId="{18A51EE6-E82C-4735-A319-9D8825083CBB}" type="presParOf" srcId="{6FCFE2A0-7479-4EE8-B655-E1038D838F9E}" destId="{358AAE50-AB63-44CF-B67E-C6BB9EDF3A94}" srcOrd="2" destOrd="0" presId="urn:microsoft.com/office/officeart/2005/8/layout/hProcess4"/>
    <dgm:cxn modelId="{D1A39A6A-6930-41E4-8F42-5A0F5EFF7FD7}" type="presParOf" srcId="{6FCFE2A0-7479-4EE8-B655-E1038D838F9E}" destId="{EFDE25F7-DAED-4CC1-9EF9-679DC3E851AB}" srcOrd="3" destOrd="0" presId="urn:microsoft.com/office/officeart/2005/8/layout/hProcess4"/>
    <dgm:cxn modelId="{B0EBB844-AE81-4B48-8710-EE76AC212D2E}" type="presParOf" srcId="{6FCFE2A0-7479-4EE8-B655-E1038D838F9E}" destId="{9031EF3F-A20C-462E-82AE-D0A08D4B44BD}"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25D0A-87B4-4D3A-AC7E-7D869C5B7C9A}">
      <dsp:nvSpPr>
        <dsp:cNvPr id="0" name=""/>
        <dsp:cNvSpPr/>
      </dsp:nvSpPr>
      <dsp:spPr>
        <a:xfrm>
          <a:off x="4282" y="797227"/>
          <a:ext cx="3625503" cy="26081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rgbClr val="416484"/>
              </a:solidFill>
            </a:rPr>
            <a:t>GHG inventory</a:t>
          </a:r>
          <a:endParaRPr lang="x-none" sz="1800" kern="1200" dirty="0">
            <a:solidFill>
              <a:srgbClr val="416484"/>
            </a:solidFill>
          </a:endParaRPr>
        </a:p>
        <a:p>
          <a:pPr marL="171450" lvl="1" indent="-171450" algn="l" defTabSz="800100">
            <a:lnSpc>
              <a:spcPct val="90000"/>
            </a:lnSpc>
            <a:spcBef>
              <a:spcPct val="0"/>
            </a:spcBef>
            <a:spcAft>
              <a:spcPct val="15000"/>
            </a:spcAft>
            <a:buChar char="•"/>
          </a:pPr>
          <a:r>
            <a:rPr lang="en-US" sz="1800" kern="1200" dirty="0">
              <a:solidFill>
                <a:srgbClr val="416484"/>
              </a:solidFill>
            </a:rPr>
            <a:t>Progress in NDCs</a:t>
          </a:r>
          <a:endParaRPr lang="x-none" sz="1800" kern="1200" dirty="0">
            <a:solidFill>
              <a:srgbClr val="416484"/>
            </a:solidFill>
          </a:endParaRPr>
        </a:p>
        <a:p>
          <a:pPr marL="171450" lvl="1" indent="-171450" algn="l" defTabSz="800100">
            <a:lnSpc>
              <a:spcPct val="90000"/>
            </a:lnSpc>
            <a:spcBef>
              <a:spcPct val="0"/>
            </a:spcBef>
            <a:spcAft>
              <a:spcPct val="15000"/>
            </a:spcAft>
            <a:buChar char="•"/>
          </a:pPr>
          <a:r>
            <a:rPr lang="en-US" sz="1800" kern="1200" dirty="0">
              <a:solidFill>
                <a:srgbClr val="416484"/>
              </a:solidFill>
            </a:rPr>
            <a:t>Support provided/mobilized </a:t>
          </a:r>
          <a:endParaRPr lang="x-none" sz="1800" kern="1200" dirty="0">
            <a:solidFill>
              <a:srgbClr val="416484"/>
            </a:solidFill>
          </a:endParaRPr>
        </a:p>
        <a:p>
          <a:pPr marL="171450" lvl="1" indent="-171450" algn="l" defTabSz="800100">
            <a:lnSpc>
              <a:spcPct val="90000"/>
            </a:lnSpc>
            <a:spcBef>
              <a:spcPct val="0"/>
            </a:spcBef>
            <a:spcAft>
              <a:spcPct val="15000"/>
            </a:spcAft>
            <a:buChar char="•"/>
          </a:pPr>
          <a:r>
            <a:rPr lang="en-US" sz="1800" kern="1200" dirty="0">
              <a:solidFill>
                <a:srgbClr val="416484"/>
              </a:solidFill>
            </a:rPr>
            <a:t>Support needed/received</a:t>
          </a:r>
          <a:endParaRPr lang="x-none" sz="1800" kern="1200" dirty="0">
            <a:solidFill>
              <a:srgbClr val="416484"/>
            </a:solidFill>
          </a:endParaRPr>
        </a:p>
        <a:p>
          <a:pPr marL="171450" lvl="1" indent="-171450" algn="l" defTabSz="800100">
            <a:lnSpc>
              <a:spcPct val="90000"/>
            </a:lnSpc>
            <a:spcBef>
              <a:spcPct val="0"/>
            </a:spcBef>
            <a:spcAft>
              <a:spcPct val="15000"/>
            </a:spcAft>
            <a:buChar char="•"/>
          </a:pPr>
          <a:r>
            <a:rPr lang="en-GB" sz="1800" kern="1200" dirty="0">
              <a:solidFill>
                <a:srgbClr val="416484"/>
              </a:solidFill>
            </a:rPr>
            <a:t>Adaptation</a:t>
          </a:r>
          <a:endParaRPr lang="x-none" sz="1400" kern="1200" dirty="0">
            <a:solidFill>
              <a:srgbClr val="416484"/>
            </a:solidFill>
          </a:endParaRPr>
        </a:p>
      </dsp:txBody>
      <dsp:txXfrm>
        <a:off x="64302" y="857247"/>
        <a:ext cx="3505463" cy="1929210"/>
      </dsp:txXfrm>
    </dsp:sp>
    <dsp:sp modelId="{8E02EFD1-2527-4088-842E-2F79FFA6DEC1}">
      <dsp:nvSpPr>
        <dsp:cNvPr id="0" name=""/>
        <dsp:cNvSpPr/>
      </dsp:nvSpPr>
      <dsp:spPr>
        <a:xfrm>
          <a:off x="1692807" y="29378"/>
          <a:ext cx="4432852" cy="4432852"/>
        </a:xfrm>
        <a:prstGeom prst="leftCircularArrow">
          <a:avLst>
            <a:gd name="adj1" fmla="val 1944"/>
            <a:gd name="adj2" fmla="val 232600"/>
            <a:gd name="adj3" fmla="val 1879836"/>
            <a:gd name="adj4" fmla="val 8896214"/>
            <a:gd name="adj5" fmla="val 2268"/>
          </a:avLst>
        </a:prstGeom>
        <a:solidFill>
          <a:srgbClr val="AEC8D9"/>
        </a:solidFill>
        <a:ln>
          <a:noFill/>
        </a:ln>
        <a:effectLst/>
      </dsp:spPr>
      <dsp:style>
        <a:lnRef idx="0">
          <a:scrgbClr r="0" g="0" b="0"/>
        </a:lnRef>
        <a:fillRef idx="1">
          <a:scrgbClr r="0" g="0" b="0"/>
        </a:fillRef>
        <a:effectRef idx="0">
          <a:scrgbClr r="0" g="0" b="0"/>
        </a:effectRef>
        <a:fontRef idx="minor">
          <a:schemeClr val="lt1"/>
        </a:fontRef>
      </dsp:style>
    </dsp:sp>
    <dsp:sp modelId="{6385C29E-BC5F-49A7-B43D-12C45798C0D1}">
      <dsp:nvSpPr>
        <dsp:cNvPr id="0" name=""/>
        <dsp:cNvSpPr/>
      </dsp:nvSpPr>
      <dsp:spPr>
        <a:xfrm>
          <a:off x="1265822" y="2696139"/>
          <a:ext cx="1675315" cy="666217"/>
        </a:xfrm>
        <a:prstGeom prst="roundRect">
          <a:avLst>
            <a:gd name="adj" fmla="val 10000"/>
          </a:avLst>
        </a:prstGeom>
        <a:solidFill>
          <a:srgbClr val="0044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Reporting</a:t>
          </a:r>
          <a:endParaRPr lang="x-none" sz="1400" kern="1200" dirty="0"/>
        </a:p>
      </dsp:txBody>
      <dsp:txXfrm>
        <a:off x="1285335" y="2715652"/>
        <a:ext cx="1636289" cy="627191"/>
      </dsp:txXfrm>
    </dsp:sp>
    <dsp:sp modelId="{F84E6856-AC2A-4912-BB9D-5B60533516C3}">
      <dsp:nvSpPr>
        <dsp:cNvPr id="0" name=""/>
        <dsp:cNvSpPr/>
      </dsp:nvSpPr>
      <dsp:spPr>
        <a:xfrm>
          <a:off x="4040131" y="417033"/>
          <a:ext cx="4322871" cy="3368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rgbClr val="416484"/>
              </a:solidFill>
            </a:rPr>
            <a:t>Consistency of information reported</a:t>
          </a:r>
          <a:endParaRPr lang="x-none" sz="1800" kern="1200" dirty="0">
            <a:solidFill>
              <a:srgbClr val="416484"/>
            </a:solidFill>
          </a:endParaRPr>
        </a:p>
        <a:p>
          <a:pPr marL="171450" lvl="1" indent="-171450" algn="l" defTabSz="800100">
            <a:lnSpc>
              <a:spcPct val="90000"/>
            </a:lnSpc>
            <a:spcBef>
              <a:spcPct val="0"/>
            </a:spcBef>
            <a:spcAft>
              <a:spcPct val="15000"/>
            </a:spcAft>
            <a:buChar char="•"/>
          </a:pPr>
          <a:r>
            <a:rPr lang="en-US" sz="1800" kern="1200" dirty="0">
              <a:solidFill>
                <a:srgbClr val="416484"/>
              </a:solidFill>
            </a:rPr>
            <a:t>Consideration of progress with and achievement of NDC</a:t>
          </a:r>
          <a:endParaRPr lang="x-none" sz="1800" kern="1200" dirty="0">
            <a:solidFill>
              <a:srgbClr val="416484"/>
            </a:solidFill>
          </a:endParaRPr>
        </a:p>
        <a:p>
          <a:pPr marL="171450" lvl="1" indent="-171450" algn="l" defTabSz="800100">
            <a:lnSpc>
              <a:spcPct val="90000"/>
            </a:lnSpc>
            <a:spcBef>
              <a:spcPct val="0"/>
            </a:spcBef>
            <a:spcAft>
              <a:spcPct val="15000"/>
            </a:spcAft>
            <a:buChar char="•"/>
          </a:pPr>
          <a:r>
            <a:rPr lang="en-US" sz="1800" kern="1200" dirty="0">
              <a:solidFill>
                <a:srgbClr val="416484"/>
              </a:solidFill>
            </a:rPr>
            <a:t>Support provided</a:t>
          </a:r>
          <a:endParaRPr lang="x-none" sz="1800" kern="1200" dirty="0">
            <a:solidFill>
              <a:srgbClr val="416484"/>
            </a:solidFill>
          </a:endParaRPr>
        </a:p>
        <a:p>
          <a:pPr marL="171450" lvl="1" indent="-171450" algn="l" defTabSz="800100">
            <a:lnSpc>
              <a:spcPct val="90000"/>
            </a:lnSpc>
            <a:spcBef>
              <a:spcPct val="0"/>
            </a:spcBef>
            <a:spcAft>
              <a:spcPct val="15000"/>
            </a:spcAft>
            <a:buChar char="•"/>
          </a:pPr>
          <a:r>
            <a:rPr lang="en-US" sz="1800" kern="1200" dirty="0">
              <a:solidFill>
                <a:srgbClr val="416484"/>
              </a:solidFill>
            </a:rPr>
            <a:t>Identification of improvements</a:t>
          </a:r>
          <a:endParaRPr lang="x-none" sz="1800" kern="1200" dirty="0">
            <a:solidFill>
              <a:srgbClr val="416484"/>
            </a:solidFill>
          </a:endParaRPr>
        </a:p>
        <a:p>
          <a:pPr marL="171450" lvl="1" indent="-171450" algn="l" defTabSz="800100">
            <a:lnSpc>
              <a:spcPct val="90000"/>
            </a:lnSpc>
            <a:spcBef>
              <a:spcPct val="0"/>
            </a:spcBef>
            <a:spcAft>
              <a:spcPct val="15000"/>
            </a:spcAft>
            <a:buChar char="•"/>
          </a:pPr>
          <a:r>
            <a:rPr lang="en-US" sz="1800" kern="1200" dirty="0">
              <a:solidFill>
                <a:srgbClr val="416484"/>
              </a:solidFill>
            </a:rPr>
            <a:t>Identification of capacity building needs</a:t>
          </a:r>
          <a:endParaRPr lang="x-none" sz="1800" kern="1200" dirty="0">
            <a:solidFill>
              <a:srgbClr val="416484"/>
            </a:solidFill>
          </a:endParaRPr>
        </a:p>
      </dsp:txBody>
      <dsp:txXfrm>
        <a:off x="4117650" y="1216379"/>
        <a:ext cx="4167833" cy="2491659"/>
      </dsp:txXfrm>
    </dsp:sp>
    <dsp:sp modelId="{D8327A6E-8947-42F4-8224-516B4C49727C}">
      <dsp:nvSpPr>
        <dsp:cNvPr id="0" name=""/>
        <dsp:cNvSpPr/>
      </dsp:nvSpPr>
      <dsp:spPr>
        <a:xfrm>
          <a:off x="5829900" y="-342565"/>
          <a:ext cx="3869380" cy="3869380"/>
        </a:xfrm>
        <a:prstGeom prst="circularArrow">
          <a:avLst>
            <a:gd name="adj1" fmla="val 2227"/>
            <a:gd name="adj2" fmla="val 268206"/>
            <a:gd name="adj3" fmla="val 20182172"/>
            <a:gd name="adj4" fmla="val 13201400"/>
            <a:gd name="adj5" fmla="val 259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DED6CD-3DD4-425B-94E5-565821720D27}">
      <dsp:nvSpPr>
        <dsp:cNvPr id="0" name=""/>
        <dsp:cNvSpPr/>
      </dsp:nvSpPr>
      <dsp:spPr>
        <a:xfrm>
          <a:off x="5529716" y="409045"/>
          <a:ext cx="1675315" cy="666217"/>
        </a:xfrm>
        <a:prstGeom prst="roundRect">
          <a:avLst>
            <a:gd name="adj" fmla="val 10000"/>
          </a:avLst>
        </a:prstGeom>
        <a:solidFill>
          <a:srgbClr val="0044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Review</a:t>
          </a:r>
          <a:endParaRPr lang="x-none" sz="2400" kern="1200" dirty="0"/>
        </a:p>
      </dsp:txBody>
      <dsp:txXfrm>
        <a:off x="5549229" y="428558"/>
        <a:ext cx="1636289" cy="627191"/>
      </dsp:txXfrm>
    </dsp:sp>
    <dsp:sp modelId="{23962037-9794-43C8-8606-D62872CF82C6}">
      <dsp:nvSpPr>
        <dsp:cNvPr id="0" name=""/>
        <dsp:cNvSpPr/>
      </dsp:nvSpPr>
      <dsp:spPr>
        <a:xfrm>
          <a:off x="8773349" y="1035479"/>
          <a:ext cx="1884729" cy="21357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rgbClr val="416484"/>
              </a:solidFill>
            </a:rPr>
            <a:t>Online Q&amp;A </a:t>
          </a:r>
          <a:endParaRPr lang="x-none" sz="1800" kern="1200" dirty="0">
            <a:solidFill>
              <a:srgbClr val="416484"/>
            </a:solidFill>
          </a:endParaRPr>
        </a:p>
        <a:p>
          <a:pPr marL="171450" lvl="1" indent="-171450" algn="l" defTabSz="800100">
            <a:lnSpc>
              <a:spcPct val="90000"/>
            </a:lnSpc>
            <a:spcBef>
              <a:spcPct val="0"/>
            </a:spcBef>
            <a:spcAft>
              <a:spcPct val="15000"/>
            </a:spcAft>
            <a:buChar char="•"/>
          </a:pPr>
          <a:r>
            <a:rPr lang="en-US" sz="1800" kern="1200" dirty="0">
              <a:solidFill>
                <a:srgbClr val="416484"/>
              </a:solidFill>
            </a:rPr>
            <a:t>In session presentations &amp; Q&amp;A</a:t>
          </a:r>
          <a:endParaRPr lang="x-none" sz="1800" kern="1200" dirty="0">
            <a:solidFill>
              <a:srgbClr val="416484"/>
            </a:solidFill>
          </a:endParaRPr>
        </a:p>
      </dsp:txBody>
      <dsp:txXfrm>
        <a:off x="8822499" y="1084629"/>
        <a:ext cx="1786429" cy="1579816"/>
      </dsp:txXfrm>
    </dsp:sp>
    <dsp:sp modelId="{EFDE25F7-DAED-4CC1-9EF9-679DC3E851AB}">
      <dsp:nvSpPr>
        <dsp:cNvPr id="0" name=""/>
        <dsp:cNvSpPr/>
      </dsp:nvSpPr>
      <dsp:spPr>
        <a:xfrm>
          <a:off x="9194506" y="2752811"/>
          <a:ext cx="1675315" cy="666217"/>
        </a:xfrm>
        <a:prstGeom prst="roundRect">
          <a:avLst>
            <a:gd name="adj" fmla="val 10000"/>
          </a:avLst>
        </a:prstGeom>
        <a:solidFill>
          <a:srgbClr val="0044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FMCP </a:t>
          </a:r>
          <a:endParaRPr lang="x-none" sz="2400" kern="1200" dirty="0"/>
        </a:p>
      </dsp:txBody>
      <dsp:txXfrm>
        <a:off x="9214019" y="2772324"/>
        <a:ext cx="1636289" cy="62719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C368E1-AA26-4979-9F07-7349150D97FC}" type="datetimeFigureOut">
              <a:rPr lang="da-DK" smtClean="0"/>
              <a:t>11-09-2023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74E4D7-923D-44CA-A614-3DE851D50B7D}" type="slidenum">
              <a:rPr lang="da-DK" smtClean="0"/>
              <a:t>‹#›</a:t>
            </a:fld>
            <a:endParaRPr lang="da-DK"/>
          </a:p>
        </p:txBody>
      </p:sp>
    </p:spTree>
    <p:extLst>
      <p:ext uri="{BB962C8B-B14F-4D97-AF65-F5344CB8AC3E}">
        <p14:creationId xmlns:p14="http://schemas.microsoft.com/office/powerpoint/2010/main" val="297513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4" name="Pladsholder til slidenummer 3"/>
          <p:cNvSpPr>
            <a:spLocks noGrp="1"/>
          </p:cNvSpPr>
          <p:nvPr>
            <p:ph type="sldNum" sz="quarter" idx="5"/>
          </p:nvPr>
        </p:nvSpPr>
        <p:spPr/>
        <p:txBody>
          <a:bodyPr/>
          <a:lstStyle/>
          <a:p>
            <a:fld id="{2174E4D7-923D-44CA-A614-3DE851D50B7D}" type="slidenum">
              <a:rPr lang="da-DK" smtClean="0"/>
              <a:t>2</a:t>
            </a:fld>
            <a:endParaRPr lang="da-DK"/>
          </a:p>
        </p:txBody>
      </p:sp>
    </p:spTree>
    <p:extLst>
      <p:ext uri="{BB962C8B-B14F-4D97-AF65-F5344CB8AC3E}">
        <p14:creationId xmlns:p14="http://schemas.microsoft.com/office/powerpoint/2010/main" val="1001420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4" name="Pladsholder til slidenummer 3"/>
          <p:cNvSpPr>
            <a:spLocks noGrp="1"/>
          </p:cNvSpPr>
          <p:nvPr>
            <p:ph type="sldNum" sz="quarter" idx="5"/>
          </p:nvPr>
        </p:nvSpPr>
        <p:spPr/>
        <p:txBody>
          <a:bodyPr/>
          <a:lstStyle/>
          <a:p>
            <a:fld id="{2174E4D7-923D-44CA-A614-3DE851D50B7D}" type="slidenum">
              <a:rPr lang="da-DK" smtClean="0"/>
              <a:t>12</a:t>
            </a:fld>
            <a:endParaRPr lang="da-DK"/>
          </a:p>
        </p:txBody>
      </p:sp>
    </p:spTree>
    <p:extLst>
      <p:ext uri="{BB962C8B-B14F-4D97-AF65-F5344CB8AC3E}">
        <p14:creationId xmlns:p14="http://schemas.microsoft.com/office/powerpoint/2010/main" val="4192265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endParaRPr lang="en-US" dirty="0"/>
          </a:p>
        </p:txBody>
      </p:sp>
      <p:sp>
        <p:nvSpPr>
          <p:cNvPr id="4" name="Slide Number Placeholder 3"/>
          <p:cNvSpPr>
            <a:spLocks noGrp="1"/>
          </p:cNvSpPr>
          <p:nvPr>
            <p:ph type="sldNum" sz="quarter" idx="5"/>
          </p:nvPr>
        </p:nvSpPr>
        <p:spPr/>
        <p:txBody>
          <a:bodyPr/>
          <a:lstStyle/>
          <a:p>
            <a:fld id="{2174E4D7-923D-44CA-A614-3DE851D50B7D}" type="slidenum">
              <a:rPr lang="da-DK" smtClean="0"/>
              <a:t>13</a:t>
            </a:fld>
            <a:endParaRPr lang="da-DK"/>
          </a:p>
        </p:txBody>
      </p:sp>
    </p:spTree>
    <p:extLst>
      <p:ext uri="{BB962C8B-B14F-4D97-AF65-F5344CB8AC3E}">
        <p14:creationId xmlns:p14="http://schemas.microsoft.com/office/powerpoint/2010/main" val="2578789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4E4D7-923D-44CA-A614-3DE851D50B7D}" type="slidenum">
              <a:rPr lang="da-DK" smtClean="0"/>
              <a:t>14</a:t>
            </a:fld>
            <a:endParaRPr lang="da-DK"/>
          </a:p>
        </p:txBody>
      </p:sp>
    </p:spTree>
    <p:extLst>
      <p:ext uri="{BB962C8B-B14F-4D97-AF65-F5344CB8AC3E}">
        <p14:creationId xmlns:p14="http://schemas.microsoft.com/office/powerpoint/2010/main" val="2894975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lvl="1">
              <a:defRPr/>
            </a:pPr>
            <a:endParaRPr lang="en-US" dirty="0">
              <a:solidFill>
                <a:prstClr val="black"/>
              </a:solidFill>
              <a:latin typeface="Arial"/>
              <a:cs typeface="Arial"/>
            </a:endParaRPr>
          </a:p>
        </p:txBody>
      </p:sp>
      <p:sp>
        <p:nvSpPr>
          <p:cNvPr id="4" name="Pladsholder til slidenummer 3"/>
          <p:cNvSpPr>
            <a:spLocks noGrp="1"/>
          </p:cNvSpPr>
          <p:nvPr>
            <p:ph type="sldNum" sz="quarter" idx="5"/>
          </p:nvPr>
        </p:nvSpPr>
        <p:spPr/>
        <p:txBody>
          <a:bodyPr/>
          <a:lstStyle/>
          <a:p>
            <a:fld id="{2174E4D7-923D-44CA-A614-3DE851D50B7D}" type="slidenum">
              <a:rPr lang="da-DK" smtClean="0"/>
              <a:t>16</a:t>
            </a:fld>
            <a:endParaRPr lang="da-DK"/>
          </a:p>
        </p:txBody>
      </p:sp>
    </p:spTree>
    <p:extLst>
      <p:ext uri="{BB962C8B-B14F-4D97-AF65-F5344CB8AC3E}">
        <p14:creationId xmlns:p14="http://schemas.microsoft.com/office/powerpoint/2010/main" val="4022451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174E4D7-923D-44CA-A614-3DE851D50B7D}" type="slidenum">
              <a:rPr lang="da-DK" smtClean="0"/>
              <a:t>17</a:t>
            </a:fld>
            <a:endParaRPr lang="da-DK"/>
          </a:p>
        </p:txBody>
      </p:sp>
    </p:spTree>
    <p:extLst>
      <p:ext uri="{BB962C8B-B14F-4D97-AF65-F5344CB8AC3E}">
        <p14:creationId xmlns:p14="http://schemas.microsoft.com/office/powerpoint/2010/main" val="4101302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p>
        </p:txBody>
      </p:sp>
      <p:sp>
        <p:nvSpPr>
          <p:cNvPr id="4" name="Slide Number Placeholder 3"/>
          <p:cNvSpPr>
            <a:spLocks noGrp="1"/>
          </p:cNvSpPr>
          <p:nvPr>
            <p:ph type="sldNum" sz="quarter" idx="5"/>
          </p:nvPr>
        </p:nvSpPr>
        <p:spPr/>
        <p:txBody>
          <a:bodyPr/>
          <a:lstStyle/>
          <a:p>
            <a:fld id="{2174E4D7-923D-44CA-A614-3DE851D50B7D}" type="slidenum">
              <a:rPr lang="da-DK" smtClean="0"/>
              <a:t>18</a:t>
            </a:fld>
            <a:endParaRPr lang="da-DK"/>
          </a:p>
        </p:txBody>
      </p:sp>
    </p:spTree>
    <p:extLst>
      <p:ext uri="{BB962C8B-B14F-4D97-AF65-F5344CB8AC3E}">
        <p14:creationId xmlns:p14="http://schemas.microsoft.com/office/powerpoint/2010/main" val="2951313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Pladsholder til slidenummer 3"/>
          <p:cNvSpPr>
            <a:spLocks noGrp="1"/>
          </p:cNvSpPr>
          <p:nvPr>
            <p:ph type="sldNum" sz="quarter" idx="5"/>
          </p:nvPr>
        </p:nvSpPr>
        <p:spPr/>
        <p:txBody>
          <a:bodyPr/>
          <a:lstStyle/>
          <a:p>
            <a:fld id="{2174E4D7-923D-44CA-A614-3DE851D50B7D}" type="slidenum">
              <a:rPr lang="da-DK" smtClean="0"/>
              <a:t>3</a:t>
            </a:fld>
            <a:endParaRPr lang="da-DK"/>
          </a:p>
        </p:txBody>
      </p:sp>
    </p:spTree>
    <p:extLst>
      <p:ext uri="{BB962C8B-B14F-4D97-AF65-F5344CB8AC3E}">
        <p14:creationId xmlns:p14="http://schemas.microsoft.com/office/powerpoint/2010/main" val="171278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defTabSz="914260">
              <a:spcBef>
                <a:spcPct val="30000"/>
              </a:spcBef>
              <a:spcAft>
                <a:spcPct val="0"/>
              </a:spcAft>
              <a:buFont typeface="Arial" panose="020B0604020202020204" pitchFamily="34" charset="0"/>
              <a:buNone/>
              <a:defRPr/>
            </a:pPr>
            <a:endParaRPr lang="en-US" sz="1600" b="1" dirty="0">
              <a:cs typeface="Calibri"/>
            </a:endParaRPr>
          </a:p>
        </p:txBody>
      </p:sp>
      <p:sp>
        <p:nvSpPr>
          <p:cNvPr id="4" name="Pladsholder til slidenummer 3"/>
          <p:cNvSpPr>
            <a:spLocks noGrp="1"/>
          </p:cNvSpPr>
          <p:nvPr>
            <p:ph type="sldNum" sz="quarter" idx="5"/>
          </p:nvPr>
        </p:nvSpPr>
        <p:spPr/>
        <p:txBody>
          <a:bodyPr/>
          <a:lstStyle/>
          <a:p>
            <a:fld id="{2174E4D7-923D-44CA-A614-3DE851D50B7D}" type="slidenum">
              <a:rPr lang="da-DK" smtClean="0"/>
              <a:t>4</a:t>
            </a:fld>
            <a:endParaRPr lang="da-DK"/>
          </a:p>
        </p:txBody>
      </p:sp>
    </p:spTree>
    <p:extLst>
      <p:ext uri="{BB962C8B-B14F-4D97-AF65-F5344CB8AC3E}">
        <p14:creationId xmlns:p14="http://schemas.microsoft.com/office/powerpoint/2010/main" val="2761448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174E4D7-923D-44CA-A614-3DE851D50B7D}" type="slidenum">
              <a:rPr lang="da-DK" smtClean="0"/>
              <a:t>5</a:t>
            </a:fld>
            <a:endParaRPr lang="da-DK"/>
          </a:p>
        </p:txBody>
      </p:sp>
    </p:spTree>
    <p:extLst>
      <p:ext uri="{BB962C8B-B14F-4D97-AF65-F5344CB8AC3E}">
        <p14:creationId xmlns:p14="http://schemas.microsoft.com/office/powerpoint/2010/main" val="1855098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lvl="1">
              <a:defRPr/>
            </a:pPr>
            <a:endParaRPr lang="en-US" dirty="0">
              <a:solidFill>
                <a:prstClr val="black"/>
              </a:solidFill>
              <a:latin typeface="Arial"/>
              <a:cs typeface="Arial"/>
            </a:endParaRPr>
          </a:p>
        </p:txBody>
      </p:sp>
      <p:sp>
        <p:nvSpPr>
          <p:cNvPr id="4" name="Pladsholder til slidenummer 3"/>
          <p:cNvSpPr>
            <a:spLocks noGrp="1"/>
          </p:cNvSpPr>
          <p:nvPr>
            <p:ph type="sldNum" sz="quarter" idx="5"/>
          </p:nvPr>
        </p:nvSpPr>
        <p:spPr/>
        <p:txBody>
          <a:bodyPr/>
          <a:lstStyle/>
          <a:p>
            <a:fld id="{2174E4D7-923D-44CA-A614-3DE851D50B7D}" type="slidenum">
              <a:rPr lang="da-DK" smtClean="0"/>
              <a:t>6</a:t>
            </a:fld>
            <a:endParaRPr lang="da-DK"/>
          </a:p>
        </p:txBody>
      </p:sp>
    </p:spTree>
    <p:extLst>
      <p:ext uri="{BB962C8B-B14F-4D97-AF65-F5344CB8AC3E}">
        <p14:creationId xmlns:p14="http://schemas.microsoft.com/office/powerpoint/2010/main" val="250932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a:p>
            <a:endParaRPr lang="en-US" dirty="0"/>
          </a:p>
          <a:p>
            <a:endParaRPr lang="da-DK" dirty="0"/>
          </a:p>
        </p:txBody>
      </p:sp>
      <p:sp>
        <p:nvSpPr>
          <p:cNvPr id="4" name="Pladsholder til slidenummer 3"/>
          <p:cNvSpPr>
            <a:spLocks noGrp="1"/>
          </p:cNvSpPr>
          <p:nvPr>
            <p:ph type="sldNum" sz="quarter" idx="5"/>
          </p:nvPr>
        </p:nvSpPr>
        <p:spPr/>
        <p:txBody>
          <a:bodyPr/>
          <a:lstStyle/>
          <a:p>
            <a:fld id="{2174E4D7-923D-44CA-A614-3DE851D50B7D}" type="slidenum">
              <a:rPr lang="da-DK" smtClean="0"/>
              <a:t>8</a:t>
            </a:fld>
            <a:endParaRPr lang="da-DK"/>
          </a:p>
        </p:txBody>
      </p:sp>
    </p:spTree>
    <p:extLst>
      <p:ext uri="{BB962C8B-B14F-4D97-AF65-F5344CB8AC3E}">
        <p14:creationId xmlns:p14="http://schemas.microsoft.com/office/powerpoint/2010/main" val="1859444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174E4D7-923D-44CA-A614-3DE851D50B7D}" type="slidenum">
              <a:rPr lang="da-DK" smtClean="0"/>
              <a:t>9</a:t>
            </a:fld>
            <a:endParaRPr lang="da-DK"/>
          </a:p>
        </p:txBody>
      </p:sp>
    </p:spTree>
    <p:extLst>
      <p:ext uri="{BB962C8B-B14F-4D97-AF65-F5344CB8AC3E}">
        <p14:creationId xmlns:p14="http://schemas.microsoft.com/office/powerpoint/2010/main" val="1680106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Flexibility is for those who need it – and the MPGs are very clear where it can be used.</a:t>
            </a:r>
            <a:r>
              <a:rPr lang="en-US"/>
              <a:t> </a:t>
            </a:r>
            <a:endParaRPr lang="en-US">
              <a:cs typeface="Calibri"/>
            </a:endParaRPr>
          </a:p>
          <a:p>
            <a:endParaRPr lang="en-US" sz="1200" b="0" i="0" u="none" strike="noStrike" kern="1200" baseline="0">
              <a:solidFill>
                <a:schemeClr val="tx1"/>
              </a:solidFill>
              <a:latin typeface="+mn-lt"/>
              <a:ea typeface="+mn-ea"/>
              <a:cs typeface="+mn-cs"/>
            </a:endParaRP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MPGs: </a:t>
            </a:r>
          </a:p>
          <a:p>
            <a:r>
              <a:rPr lang="en-US" sz="1200" b="0" i="0" u="none" strike="noStrike" kern="1200" baseline="0">
                <a:solidFill>
                  <a:schemeClr val="tx1"/>
                </a:solidFill>
                <a:latin typeface="+mn-lt"/>
                <a:ea typeface="+mn-ea"/>
                <a:cs typeface="+mn-cs"/>
              </a:rPr>
              <a:t>4. In accordance with Article 13, paragraph 2, of the Paris Agreement, the enhanced transparency framework shall provide flexibility in the implementation of the provisions of Article 13 to those developing country Parties that need it in the light of their capacities, and these MPGs shall reflect such flexibility. </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5. These MPGs specify the flexibility that is available to those developing country Parties that need it in the light of their capacities pursuant to Article 13, paragraph 2, reflecting flexibility, including in the scope, frequency and level of detail of reporting, and in the scope of the review, as referred to decision 1/CP.21, paragraph 89. </a:t>
            </a:r>
          </a:p>
          <a:p>
            <a:r>
              <a:rPr lang="en-US" sz="1200" b="0" i="0" u="none" strike="noStrike" kern="1200" baseline="0">
                <a:solidFill>
                  <a:schemeClr val="tx1"/>
                </a:solidFill>
                <a:latin typeface="+mn-lt"/>
                <a:ea typeface="+mn-ea"/>
                <a:cs typeface="+mn-cs"/>
              </a:rPr>
              <a:t>6. The application of a flexibility provided for in the provisions of these MPGs for those developing country Parties that need it in the light of their capacities is to be self-determined. The developing country Party shall clearly indicate the provision to which flexibility is applied, concisely clarify capacity constraints, noting that some constraints may be relevant to several provisions, and provide self-determined estimated time frames for improvements in relation to those capacity constraints. When a developing country Party applies flexibility provided for in these MPGs, the technical expert review teams shall not review the Party’s determination to apply such flexibility or whether the Party possesses the capacity to implement that specific provision without flexibility. </a:t>
            </a:r>
          </a:p>
          <a:p>
            <a:endParaRPr lang="en-US" sz="1200" b="0" i="0" u="none" strike="noStrike" kern="1200" baseline="0">
              <a:solidFill>
                <a:schemeClr val="tx1"/>
              </a:solidFill>
              <a:latin typeface="+mn-lt"/>
              <a:ea typeface="+mn-ea"/>
              <a:cs typeface="+mn-cs"/>
            </a:endParaRPr>
          </a:p>
          <a:p>
            <a:endParaRPr lang="en-US" sz="1200" b="0" i="0" u="none" strike="noStrike" kern="1200" baseline="0">
              <a:solidFill>
                <a:schemeClr val="tx1"/>
              </a:solidFill>
              <a:latin typeface="+mn-lt"/>
              <a:ea typeface="+mn-ea"/>
              <a:cs typeface="+mn-cs"/>
            </a:endParaRPr>
          </a:p>
          <a:p>
            <a:endParaRPr lang="en-US" sz="1200" b="0" i="0" u="none" strike="noStrike" kern="1200" baseline="0">
              <a:solidFill>
                <a:schemeClr val="tx1"/>
              </a:solidFill>
              <a:latin typeface="+mn-lt"/>
              <a:ea typeface="+mn-ea"/>
              <a:cs typeface="+mn-cs"/>
            </a:endParaRPr>
          </a:p>
          <a:p>
            <a:endParaRPr lang="da-DK"/>
          </a:p>
        </p:txBody>
      </p:sp>
      <p:sp>
        <p:nvSpPr>
          <p:cNvPr id="4" name="Pladsholder til slidenummer 3"/>
          <p:cNvSpPr>
            <a:spLocks noGrp="1"/>
          </p:cNvSpPr>
          <p:nvPr>
            <p:ph type="sldNum" sz="quarter" idx="5"/>
          </p:nvPr>
        </p:nvSpPr>
        <p:spPr/>
        <p:txBody>
          <a:bodyPr/>
          <a:lstStyle/>
          <a:p>
            <a:fld id="{2174E4D7-923D-44CA-A614-3DE851D50B7D}" type="slidenum">
              <a:rPr lang="da-DK" smtClean="0"/>
              <a:t>10</a:t>
            </a:fld>
            <a:endParaRPr lang="da-DK"/>
          </a:p>
        </p:txBody>
      </p:sp>
    </p:spTree>
    <p:extLst>
      <p:ext uri="{BB962C8B-B14F-4D97-AF65-F5344CB8AC3E}">
        <p14:creationId xmlns:p14="http://schemas.microsoft.com/office/powerpoint/2010/main" val="2642764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174E4D7-923D-44CA-A614-3DE851D50B7D}" type="slidenum">
              <a:rPr lang="da-DK" smtClean="0"/>
              <a:t>11</a:t>
            </a:fld>
            <a:endParaRPr lang="da-DK"/>
          </a:p>
        </p:txBody>
      </p:sp>
    </p:spTree>
    <p:extLst>
      <p:ext uri="{BB962C8B-B14F-4D97-AF65-F5344CB8AC3E}">
        <p14:creationId xmlns:p14="http://schemas.microsoft.com/office/powerpoint/2010/main" val="1498996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4" name="Rectangle 34"/>
          <p:cNvSpPr>
            <a:spLocks noChangeArrowheads="1"/>
          </p:cNvSpPr>
          <p:nvPr/>
        </p:nvSpPr>
        <p:spPr bwMode="auto">
          <a:xfrm>
            <a:off x="0" y="1265239"/>
            <a:ext cx="12192000" cy="432593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500">
                <a:solidFill>
                  <a:schemeClr val="tx1"/>
                </a:solidFill>
                <a:latin typeface="Arial" charset="0"/>
                <a:ea typeface="ＭＳ Ｐゴシック" pitchFamily="34" charset="-128"/>
              </a:defRPr>
            </a:lvl1pPr>
            <a:lvl2pPr marL="742950" indent="-285750" eaLnBrk="0" hangingPunct="0">
              <a:defRPr sz="1500">
                <a:solidFill>
                  <a:schemeClr val="tx1"/>
                </a:solidFill>
                <a:latin typeface="Arial" charset="0"/>
                <a:ea typeface="ＭＳ Ｐゴシック" pitchFamily="34" charset="-128"/>
              </a:defRPr>
            </a:lvl2pPr>
            <a:lvl3pPr marL="1143000" indent="-228600" eaLnBrk="0" hangingPunct="0">
              <a:defRPr sz="1500">
                <a:solidFill>
                  <a:schemeClr val="tx1"/>
                </a:solidFill>
                <a:latin typeface="Arial" charset="0"/>
                <a:ea typeface="ＭＳ Ｐゴシック" pitchFamily="34" charset="-128"/>
              </a:defRPr>
            </a:lvl3pPr>
            <a:lvl4pPr marL="1600200" indent="-228600" eaLnBrk="0" hangingPunct="0">
              <a:defRPr sz="1500">
                <a:solidFill>
                  <a:schemeClr val="tx1"/>
                </a:solidFill>
                <a:latin typeface="Arial" charset="0"/>
                <a:ea typeface="ＭＳ Ｐゴシック" pitchFamily="34" charset="-128"/>
              </a:defRPr>
            </a:lvl4pPr>
            <a:lvl5pPr marL="2057400" indent="-228600" eaLnBrk="0" hangingPunct="0">
              <a:defRPr sz="15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defRPr sz="15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defRPr sz="15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defRPr sz="15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defRPr sz="1500">
                <a:solidFill>
                  <a:schemeClr val="tx1"/>
                </a:solidFill>
                <a:latin typeface="Arial" charset="0"/>
                <a:ea typeface="ＭＳ Ｐゴシック" pitchFamily="34" charset="-128"/>
              </a:defRPr>
            </a:lvl9pPr>
          </a:lstStyle>
          <a:p>
            <a:pPr eaLnBrk="1" hangingPunct="1"/>
            <a:endParaRPr lang="en-US" altLang="en-US" sz="1500"/>
          </a:p>
        </p:txBody>
      </p:sp>
      <p:sp>
        <p:nvSpPr>
          <p:cNvPr id="5" name="Line 38"/>
          <p:cNvSpPr>
            <a:spLocks noChangeShapeType="1"/>
          </p:cNvSpPr>
          <p:nvPr/>
        </p:nvSpPr>
        <p:spPr bwMode="auto">
          <a:xfrm>
            <a:off x="842433" y="777875"/>
            <a:ext cx="10500784" cy="158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6" name="Line 39"/>
          <p:cNvSpPr>
            <a:spLocks noChangeShapeType="1"/>
          </p:cNvSpPr>
          <p:nvPr/>
        </p:nvSpPr>
        <p:spPr bwMode="auto">
          <a:xfrm>
            <a:off x="842433" y="6078539"/>
            <a:ext cx="10500784" cy="1587"/>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sz="1800"/>
          </a:p>
        </p:txBody>
      </p:sp>
      <p:pic>
        <p:nvPicPr>
          <p:cNvPr id="7" name="Picture 40" descr="unfccc_schriftzug_b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467" y="309564"/>
            <a:ext cx="10488084"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2" descr="unfccc-letter-es-e-heade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r="86363" b="44247"/>
          <a:stretch>
            <a:fillRect/>
          </a:stretch>
        </p:blipFill>
        <p:spPr bwMode="auto">
          <a:xfrm>
            <a:off x="825500" y="6105525"/>
            <a:ext cx="86571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0" name="Rectangle 28"/>
          <p:cNvSpPr>
            <a:spLocks noGrp="1" noChangeArrowheads="1"/>
          </p:cNvSpPr>
          <p:nvPr>
            <p:ph type="ctrTitle"/>
          </p:nvPr>
        </p:nvSpPr>
        <p:spPr>
          <a:xfrm>
            <a:off x="836085" y="2205038"/>
            <a:ext cx="10509249" cy="1204912"/>
          </a:xfrm>
        </p:spPr>
        <p:txBody>
          <a:bodyPr anchor="b"/>
          <a:lstStyle>
            <a:lvl1pPr>
              <a:lnSpc>
                <a:spcPts val="3600"/>
              </a:lnSpc>
              <a:defRPr sz="3000">
                <a:solidFill>
                  <a:schemeClr val="bg1"/>
                </a:solidFill>
              </a:defRPr>
            </a:lvl1pPr>
          </a:lstStyle>
          <a:p>
            <a:r>
              <a:rPr lang="en-US"/>
              <a:t>Click to edit Master title style</a:t>
            </a:r>
          </a:p>
        </p:txBody>
      </p:sp>
      <p:sp>
        <p:nvSpPr>
          <p:cNvPr id="3101" name="Rectangle 29"/>
          <p:cNvSpPr>
            <a:spLocks noGrp="1" noChangeArrowheads="1"/>
          </p:cNvSpPr>
          <p:nvPr>
            <p:ph type="subTitle" idx="1"/>
          </p:nvPr>
        </p:nvSpPr>
        <p:spPr>
          <a:xfrm>
            <a:off x="833967" y="3922714"/>
            <a:ext cx="10509251" cy="758825"/>
          </a:xfrm>
        </p:spPr>
        <p:txBody>
          <a:bodyPr/>
          <a:lstStyle>
            <a:lvl1pPr marL="0" indent="0">
              <a:buFontTx/>
              <a:buNone/>
              <a:defRPr>
                <a:solidFill>
                  <a:schemeClr val="bg1"/>
                </a:solidFill>
              </a:defRPr>
            </a:lvl1pPr>
          </a:lstStyle>
          <a:p>
            <a:r>
              <a:rPr lang="en-US"/>
              <a:t>Click to edit Master subtitle style</a:t>
            </a:r>
          </a:p>
        </p:txBody>
      </p:sp>
      <p:sp>
        <p:nvSpPr>
          <p:cNvPr id="9" name="Rectangle 36"/>
          <p:cNvSpPr>
            <a:spLocks noGrp="1" noChangeArrowheads="1"/>
          </p:cNvSpPr>
          <p:nvPr>
            <p:ph type="dt" sz="quarter" idx="10"/>
          </p:nvPr>
        </p:nvSpPr>
        <p:spPr bwMode="auto">
          <a:xfrm>
            <a:off x="4364568" y="6505575"/>
            <a:ext cx="6974417" cy="179388"/>
          </a:xfrm>
          <a:prstGeom prst="rect">
            <a:avLst/>
          </a:prstGeom>
          <a:ln>
            <a:miter lim="800000"/>
            <a:headEnd/>
            <a:tailEnd/>
          </a:ln>
        </p:spPr>
        <p:txBody>
          <a:bodyPr vert="horz" wrap="square" lIns="0" tIns="0" rIns="0" bIns="0" numCol="1" anchor="ctr" anchorCtr="0" compatLnSpc="1">
            <a:prstTxWarp prst="textNoShape">
              <a:avLst/>
            </a:prstTxWarp>
          </a:bodyPr>
          <a:lstStyle>
            <a:lvl1pPr>
              <a:spcBef>
                <a:spcPct val="0"/>
              </a:spcBef>
              <a:defRPr sz="1200"/>
            </a:lvl1pPr>
          </a:lstStyle>
          <a:p>
            <a:fld id="{78C300D6-5727-4415-B5D1-BEEBF1822B04}" type="datetime1">
              <a:rPr lang="en-US" smtClean="0"/>
              <a:t>11/9/2023</a:t>
            </a:fld>
            <a:endParaRPr lang="en-US"/>
          </a:p>
        </p:txBody>
      </p:sp>
      <p:sp>
        <p:nvSpPr>
          <p:cNvPr id="10" name="Rectangle 37"/>
          <p:cNvSpPr>
            <a:spLocks noGrp="1" noChangeArrowheads="1"/>
          </p:cNvSpPr>
          <p:nvPr>
            <p:ph type="ftr" sz="quarter" idx="11"/>
          </p:nvPr>
        </p:nvSpPr>
        <p:spPr bwMode="auto">
          <a:xfrm>
            <a:off x="4364568" y="6261100"/>
            <a:ext cx="6974417" cy="179388"/>
          </a:xfrm>
          <a:prstGeom prst="rect">
            <a:avLst/>
          </a:prstGeom>
          <a:ln>
            <a:miter lim="800000"/>
            <a:headEnd/>
            <a:tailEnd/>
          </a:ln>
        </p:spPr>
        <p:txBody>
          <a:bodyPr vert="horz" wrap="square" lIns="0" tIns="0" rIns="0" bIns="0" numCol="1" anchor="ctr" anchorCtr="0" compatLnSpc="1">
            <a:prstTxWarp prst="textNoShape">
              <a:avLst/>
            </a:prstTxWarp>
          </a:bodyPr>
          <a:lstStyle>
            <a:lvl1pPr>
              <a:spcBef>
                <a:spcPct val="0"/>
              </a:spcBef>
              <a:defRPr sz="1200" b="1" i="1">
                <a:latin typeface="Arial" charset="0"/>
                <a:ea typeface="+mn-ea"/>
              </a:defRPr>
            </a:lvl1pPr>
          </a:lstStyle>
          <a:p>
            <a:r>
              <a:rPr lang="en-IE"/>
              <a:t>Kyoko Miwa, Programme Officer UNFCCC Secretariat,  Mitigation, Data and Analysis Programme, Training and Certification Unit </a:t>
            </a:r>
            <a:endParaRPr lang="en-US"/>
          </a:p>
        </p:txBody>
      </p:sp>
    </p:spTree>
    <p:extLst>
      <p:ext uri="{BB962C8B-B14F-4D97-AF65-F5344CB8AC3E}">
        <p14:creationId xmlns:p14="http://schemas.microsoft.com/office/powerpoint/2010/main" val="2464257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1257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6434" y="309563"/>
            <a:ext cx="2622551" cy="52816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46667" y="309563"/>
            <a:ext cx="7666567" cy="5281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8442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85984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09322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22476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44318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16273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85656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88459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49633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0362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0279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51717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77124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D42C657-473E-4F33-B285-88EECEC7D5EA}"/>
              </a:ext>
            </a:extLst>
          </p:cNvPr>
          <p:cNvSpPr/>
          <p:nvPr userDrawn="1"/>
        </p:nvSpPr>
        <p:spPr>
          <a:xfrm>
            <a:off x="-1138" y="-2383"/>
            <a:ext cx="12192000" cy="1099182"/>
          </a:xfrm>
          <a:prstGeom prst="rect">
            <a:avLst/>
          </a:prstGeom>
          <a:solidFill>
            <a:srgbClr val="D7E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1">
            <a:extLst>
              <a:ext uri="{FF2B5EF4-FFF2-40B4-BE49-F238E27FC236}">
                <a16:creationId xmlns:a16="http://schemas.microsoft.com/office/drawing/2014/main" id="{7C706498-2514-43B6-A4FA-66AB5DB28988}"/>
              </a:ext>
            </a:extLst>
          </p:cNvPr>
          <p:cNvSpPr/>
          <p:nvPr userDrawn="1"/>
        </p:nvSpPr>
        <p:spPr>
          <a:xfrm rot="10800000">
            <a:off x="8795658" y="-2382"/>
            <a:ext cx="3397480" cy="1099181"/>
          </a:xfrm>
          <a:custGeom>
            <a:avLst/>
            <a:gdLst>
              <a:gd name="connsiteX0" fmla="*/ 0 w 7808686"/>
              <a:gd name="connsiteY0" fmla="*/ 0 h 6858000"/>
              <a:gd name="connsiteX1" fmla="*/ 7808686 w 7808686"/>
              <a:gd name="connsiteY1" fmla="*/ 0 h 6858000"/>
              <a:gd name="connsiteX2" fmla="*/ 7808686 w 7808686"/>
              <a:gd name="connsiteY2" fmla="*/ 6858000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4630057 w 7808686"/>
              <a:gd name="connsiteY2" fmla="*/ 6858000 h 6858000"/>
              <a:gd name="connsiteX3" fmla="*/ 0 w 7808686"/>
              <a:gd name="connsiteY3" fmla="*/ 6858000 h 6858000"/>
              <a:gd name="connsiteX4" fmla="*/ 0 w 7808686"/>
              <a:gd name="connsiteY4" fmla="*/ 0 h 6858000"/>
              <a:gd name="connsiteX0" fmla="*/ 0 w 7808686"/>
              <a:gd name="connsiteY0" fmla="*/ 0 h 6872514"/>
              <a:gd name="connsiteX1" fmla="*/ 7808686 w 7808686"/>
              <a:gd name="connsiteY1" fmla="*/ 0 h 6872514"/>
              <a:gd name="connsiteX2" fmla="*/ 5979886 w 7808686"/>
              <a:gd name="connsiteY2" fmla="*/ 6872514 h 6872514"/>
              <a:gd name="connsiteX3" fmla="*/ 0 w 7808686"/>
              <a:gd name="connsiteY3" fmla="*/ 6858000 h 6872514"/>
              <a:gd name="connsiteX4" fmla="*/ 0 w 7808686"/>
              <a:gd name="connsiteY4" fmla="*/ 0 h 6872514"/>
              <a:gd name="connsiteX0" fmla="*/ 0 w 7808686"/>
              <a:gd name="connsiteY0" fmla="*/ 0 h 6872514"/>
              <a:gd name="connsiteX1" fmla="*/ 7808686 w 7808686"/>
              <a:gd name="connsiteY1" fmla="*/ 0 h 6872514"/>
              <a:gd name="connsiteX2" fmla="*/ 5500914 w 7808686"/>
              <a:gd name="connsiteY2" fmla="*/ 6872514 h 6872514"/>
              <a:gd name="connsiteX3" fmla="*/ 0 w 7808686"/>
              <a:gd name="connsiteY3" fmla="*/ 6858000 h 6872514"/>
              <a:gd name="connsiteX4" fmla="*/ 0 w 7808686"/>
              <a:gd name="connsiteY4" fmla="*/ 0 h 6872514"/>
              <a:gd name="connsiteX0" fmla="*/ 0 w 7808686"/>
              <a:gd name="connsiteY0" fmla="*/ 0 h 6858000"/>
              <a:gd name="connsiteX1" fmla="*/ 7808686 w 7808686"/>
              <a:gd name="connsiteY1" fmla="*/ 0 h 6858000"/>
              <a:gd name="connsiteX2" fmla="*/ 5706767 w 7808686"/>
              <a:gd name="connsiteY2" fmla="*/ 6857999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6042994 w 7808686"/>
              <a:gd name="connsiteY2" fmla="*/ 6832599 h 6858000"/>
              <a:gd name="connsiteX3" fmla="*/ 0 w 7808686"/>
              <a:gd name="connsiteY3" fmla="*/ 6858000 h 6858000"/>
              <a:gd name="connsiteX4" fmla="*/ 0 w 7808686"/>
              <a:gd name="connsiteY4" fmla="*/ 0 h 6858000"/>
              <a:gd name="connsiteX0" fmla="*/ 0 w 7808686"/>
              <a:gd name="connsiteY0" fmla="*/ 0 h 6870699"/>
              <a:gd name="connsiteX1" fmla="*/ 7808686 w 7808686"/>
              <a:gd name="connsiteY1" fmla="*/ 0 h 6870699"/>
              <a:gd name="connsiteX2" fmla="*/ 6024982 w 7808686"/>
              <a:gd name="connsiteY2" fmla="*/ 6870699 h 6870699"/>
              <a:gd name="connsiteX3" fmla="*/ 0 w 7808686"/>
              <a:gd name="connsiteY3" fmla="*/ 6858000 h 6870699"/>
              <a:gd name="connsiteX4" fmla="*/ 0 w 7808686"/>
              <a:gd name="connsiteY4" fmla="*/ 0 h 6870699"/>
              <a:gd name="connsiteX0" fmla="*/ 0 w 7808686"/>
              <a:gd name="connsiteY0" fmla="*/ 0 h 6858000"/>
              <a:gd name="connsiteX1" fmla="*/ 7808686 w 7808686"/>
              <a:gd name="connsiteY1" fmla="*/ 0 h 6858000"/>
              <a:gd name="connsiteX2" fmla="*/ 6027985 w 7808686"/>
              <a:gd name="connsiteY2" fmla="*/ 6857999 h 6858000"/>
              <a:gd name="connsiteX3" fmla="*/ 0 w 7808686"/>
              <a:gd name="connsiteY3" fmla="*/ 6858000 h 6858000"/>
              <a:gd name="connsiteX4" fmla="*/ 0 w 7808686"/>
              <a:gd name="connsiteY4" fmla="*/ 0 h 6858000"/>
              <a:gd name="connsiteX0" fmla="*/ 0 w 18240593"/>
              <a:gd name="connsiteY0" fmla="*/ 14894 h 6858000"/>
              <a:gd name="connsiteX1" fmla="*/ 18240593 w 18240593"/>
              <a:gd name="connsiteY1" fmla="*/ 0 h 6858000"/>
              <a:gd name="connsiteX2" fmla="*/ 16459892 w 18240593"/>
              <a:gd name="connsiteY2" fmla="*/ 6857999 h 6858000"/>
              <a:gd name="connsiteX3" fmla="*/ 10431907 w 18240593"/>
              <a:gd name="connsiteY3" fmla="*/ 6858000 h 6858000"/>
              <a:gd name="connsiteX4" fmla="*/ 0 w 18240593"/>
              <a:gd name="connsiteY4" fmla="*/ 14894 h 6858000"/>
              <a:gd name="connsiteX0" fmla="*/ 28153 w 18268746"/>
              <a:gd name="connsiteY0" fmla="*/ 14894 h 6887782"/>
              <a:gd name="connsiteX1" fmla="*/ 18268746 w 18268746"/>
              <a:gd name="connsiteY1" fmla="*/ 0 h 6887782"/>
              <a:gd name="connsiteX2" fmla="*/ 16488045 w 18268746"/>
              <a:gd name="connsiteY2" fmla="*/ 6857999 h 6887782"/>
              <a:gd name="connsiteX3" fmla="*/ 0 w 18268746"/>
              <a:gd name="connsiteY3" fmla="*/ 6887782 h 6887782"/>
              <a:gd name="connsiteX4" fmla="*/ 28153 w 18268746"/>
              <a:gd name="connsiteY4" fmla="*/ 14894 h 6887782"/>
              <a:gd name="connsiteX0" fmla="*/ 0 w 18240593"/>
              <a:gd name="connsiteY0" fmla="*/ 14894 h 6858000"/>
              <a:gd name="connsiteX1" fmla="*/ 18240593 w 18240593"/>
              <a:gd name="connsiteY1" fmla="*/ 0 h 6858000"/>
              <a:gd name="connsiteX2" fmla="*/ 16459892 w 18240593"/>
              <a:gd name="connsiteY2" fmla="*/ 6857999 h 6858000"/>
              <a:gd name="connsiteX3" fmla="*/ 436424 w 18240593"/>
              <a:gd name="connsiteY3" fmla="*/ 6723998 h 6858000"/>
              <a:gd name="connsiteX4" fmla="*/ 0 w 18240593"/>
              <a:gd name="connsiteY4" fmla="*/ 14894 h 6858000"/>
              <a:gd name="connsiteX0" fmla="*/ 56307 w 18296900"/>
              <a:gd name="connsiteY0" fmla="*/ 14894 h 6872894"/>
              <a:gd name="connsiteX1" fmla="*/ 18296900 w 18296900"/>
              <a:gd name="connsiteY1" fmla="*/ 0 h 6872894"/>
              <a:gd name="connsiteX2" fmla="*/ 16516199 w 18296900"/>
              <a:gd name="connsiteY2" fmla="*/ 6857999 h 6872894"/>
              <a:gd name="connsiteX3" fmla="*/ 0 w 18296900"/>
              <a:gd name="connsiteY3" fmla="*/ 6872894 h 6872894"/>
              <a:gd name="connsiteX4" fmla="*/ 56307 w 18296900"/>
              <a:gd name="connsiteY4" fmla="*/ 14894 h 6872894"/>
              <a:gd name="connsiteX0" fmla="*/ 14071 w 18296900"/>
              <a:gd name="connsiteY0" fmla="*/ 29782 h 6872894"/>
              <a:gd name="connsiteX1" fmla="*/ 18296900 w 18296900"/>
              <a:gd name="connsiteY1" fmla="*/ 0 h 6872894"/>
              <a:gd name="connsiteX2" fmla="*/ 16516199 w 18296900"/>
              <a:gd name="connsiteY2" fmla="*/ 6857999 h 6872894"/>
              <a:gd name="connsiteX3" fmla="*/ 0 w 18296900"/>
              <a:gd name="connsiteY3" fmla="*/ 6872894 h 6872894"/>
              <a:gd name="connsiteX4" fmla="*/ 14071 w 18296900"/>
              <a:gd name="connsiteY4" fmla="*/ 29782 h 6872894"/>
              <a:gd name="connsiteX0" fmla="*/ 1801997 w 20084826"/>
              <a:gd name="connsiteY0" fmla="*/ 29782 h 6872894"/>
              <a:gd name="connsiteX1" fmla="*/ 20084826 w 20084826"/>
              <a:gd name="connsiteY1" fmla="*/ 0 h 6872894"/>
              <a:gd name="connsiteX2" fmla="*/ 18304125 w 20084826"/>
              <a:gd name="connsiteY2" fmla="*/ 6857999 h 6872894"/>
              <a:gd name="connsiteX3" fmla="*/ 0 w 20084826"/>
              <a:gd name="connsiteY3" fmla="*/ 6872894 h 6872894"/>
              <a:gd name="connsiteX4" fmla="*/ 1801997 w 20084826"/>
              <a:gd name="connsiteY4" fmla="*/ 29782 h 6872894"/>
              <a:gd name="connsiteX0" fmla="*/ 14071 w 20084826"/>
              <a:gd name="connsiteY0" fmla="*/ 29782 h 6872894"/>
              <a:gd name="connsiteX1" fmla="*/ 20084826 w 20084826"/>
              <a:gd name="connsiteY1" fmla="*/ 0 h 6872894"/>
              <a:gd name="connsiteX2" fmla="*/ 18304125 w 20084826"/>
              <a:gd name="connsiteY2" fmla="*/ 6857999 h 6872894"/>
              <a:gd name="connsiteX3" fmla="*/ 0 w 20084826"/>
              <a:gd name="connsiteY3" fmla="*/ 6872894 h 6872894"/>
              <a:gd name="connsiteX4" fmla="*/ 14071 w 20084826"/>
              <a:gd name="connsiteY4" fmla="*/ 29782 h 6872894"/>
              <a:gd name="connsiteX0" fmla="*/ 1354 w 20086186"/>
              <a:gd name="connsiteY0" fmla="*/ 14894 h 6872894"/>
              <a:gd name="connsiteX1" fmla="*/ 20086186 w 20086186"/>
              <a:gd name="connsiteY1" fmla="*/ 0 h 6872894"/>
              <a:gd name="connsiteX2" fmla="*/ 18305485 w 20086186"/>
              <a:gd name="connsiteY2" fmla="*/ 6857999 h 6872894"/>
              <a:gd name="connsiteX3" fmla="*/ 1360 w 20086186"/>
              <a:gd name="connsiteY3" fmla="*/ 6872894 h 6872894"/>
              <a:gd name="connsiteX4" fmla="*/ 1354 w 20086186"/>
              <a:gd name="connsiteY4" fmla="*/ 14894 h 6872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6186" h="6872894">
                <a:moveTo>
                  <a:pt x="1354" y="14894"/>
                </a:moveTo>
                <a:lnTo>
                  <a:pt x="20086186" y="0"/>
                </a:lnTo>
                <a:lnTo>
                  <a:pt x="18305485" y="6857999"/>
                </a:lnTo>
                <a:lnTo>
                  <a:pt x="1360" y="6872894"/>
                </a:lnTo>
                <a:cubicBezTo>
                  <a:pt x="6050" y="4591857"/>
                  <a:pt x="-3336" y="2295931"/>
                  <a:pt x="1354" y="14894"/>
                </a:cubicBezTo>
                <a:close/>
              </a:path>
            </a:pathLst>
          </a:custGeom>
          <a:solidFill>
            <a:srgbClr val="4B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descr="Et billede, der indeholder tekst, indendørs&#10;&#10;Automatisk genereret beskrivelse">
            <a:extLst>
              <a:ext uri="{FF2B5EF4-FFF2-40B4-BE49-F238E27FC236}">
                <a16:creationId xmlns:a16="http://schemas.microsoft.com/office/drawing/2014/main" id="{F3B4DBFA-60FB-4876-AE5F-02AFF64A9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9520" y="290093"/>
            <a:ext cx="2409602" cy="514230"/>
          </a:xfrm>
          <a:prstGeom prst="rect">
            <a:avLst/>
          </a:prstGeom>
        </p:spPr>
      </p:pic>
      <p:sp>
        <p:nvSpPr>
          <p:cNvPr id="12" name="Pladsholder til tekst 11">
            <a:extLst>
              <a:ext uri="{FF2B5EF4-FFF2-40B4-BE49-F238E27FC236}">
                <a16:creationId xmlns:a16="http://schemas.microsoft.com/office/drawing/2014/main" id="{6CEA6C77-320D-4DDB-8206-0B06AA73D93C}"/>
              </a:ext>
            </a:extLst>
          </p:cNvPr>
          <p:cNvSpPr>
            <a:spLocks noGrp="1"/>
          </p:cNvSpPr>
          <p:nvPr>
            <p:ph type="body" sz="quarter" idx="10" hasCustomPrompt="1"/>
          </p:nvPr>
        </p:nvSpPr>
        <p:spPr>
          <a:xfrm>
            <a:off x="900001" y="267808"/>
            <a:ext cx="7177200" cy="558800"/>
          </a:xfrm>
          <a:prstGeom prst="rect">
            <a:avLst/>
          </a:prstGeom>
        </p:spPr>
        <p:txBody>
          <a:bodyPr lIns="0" tIns="0" rIns="0" bIns="0" anchor="ctr"/>
          <a:lstStyle>
            <a:lvl1pPr marL="0" indent="0">
              <a:buNone/>
              <a:defRPr sz="2200" b="1">
                <a:solidFill>
                  <a:srgbClr val="4B92D8"/>
                </a:solidFill>
                <a:latin typeface="Arial" panose="020B0604020202020204" pitchFamily="34" charset="0"/>
                <a:cs typeface="Arial" panose="020B0604020202020204" pitchFamily="34" charset="0"/>
              </a:defRPr>
            </a:lvl1pPr>
          </a:lstStyle>
          <a:p>
            <a:pPr lvl="0"/>
            <a:r>
              <a:rPr lang="da-DK"/>
              <a:t>Slide Title</a:t>
            </a:r>
          </a:p>
        </p:txBody>
      </p:sp>
    </p:spTree>
    <p:extLst>
      <p:ext uri="{BB962C8B-B14F-4D97-AF65-F5344CB8AC3E}">
        <p14:creationId xmlns:p14="http://schemas.microsoft.com/office/powerpoint/2010/main" val="1511899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D42C657-473E-4F33-B285-88EECEC7D5EA}"/>
              </a:ext>
            </a:extLst>
          </p:cNvPr>
          <p:cNvSpPr/>
          <p:nvPr userDrawn="1"/>
        </p:nvSpPr>
        <p:spPr>
          <a:xfrm>
            <a:off x="-1138" y="-2383"/>
            <a:ext cx="12192000" cy="1099182"/>
          </a:xfrm>
          <a:prstGeom prst="rect">
            <a:avLst/>
          </a:prstGeom>
          <a:solidFill>
            <a:srgbClr val="D7E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1">
            <a:extLst>
              <a:ext uri="{FF2B5EF4-FFF2-40B4-BE49-F238E27FC236}">
                <a16:creationId xmlns:a16="http://schemas.microsoft.com/office/drawing/2014/main" id="{7C706498-2514-43B6-A4FA-66AB5DB28988}"/>
              </a:ext>
            </a:extLst>
          </p:cNvPr>
          <p:cNvSpPr/>
          <p:nvPr userDrawn="1"/>
        </p:nvSpPr>
        <p:spPr>
          <a:xfrm rot="10800000">
            <a:off x="8795658" y="-2382"/>
            <a:ext cx="3397480" cy="1099181"/>
          </a:xfrm>
          <a:custGeom>
            <a:avLst/>
            <a:gdLst>
              <a:gd name="connsiteX0" fmla="*/ 0 w 7808686"/>
              <a:gd name="connsiteY0" fmla="*/ 0 h 6858000"/>
              <a:gd name="connsiteX1" fmla="*/ 7808686 w 7808686"/>
              <a:gd name="connsiteY1" fmla="*/ 0 h 6858000"/>
              <a:gd name="connsiteX2" fmla="*/ 7808686 w 7808686"/>
              <a:gd name="connsiteY2" fmla="*/ 6858000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4630057 w 7808686"/>
              <a:gd name="connsiteY2" fmla="*/ 6858000 h 6858000"/>
              <a:gd name="connsiteX3" fmla="*/ 0 w 7808686"/>
              <a:gd name="connsiteY3" fmla="*/ 6858000 h 6858000"/>
              <a:gd name="connsiteX4" fmla="*/ 0 w 7808686"/>
              <a:gd name="connsiteY4" fmla="*/ 0 h 6858000"/>
              <a:gd name="connsiteX0" fmla="*/ 0 w 7808686"/>
              <a:gd name="connsiteY0" fmla="*/ 0 h 6872514"/>
              <a:gd name="connsiteX1" fmla="*/ 7808686 w 7808686"/>
              <a:gd name="connsiteY1" fmla="*/ 0 h 6872514"/>
              <a:gd name="connsiteX2" fmla="*/ 5979886 w 7808686"/>
              <a:gd name="connsiteY2" fmla="*/ 6872514 h 6872514"/>
              <a:gd name="connsiteX3" fmla="*/ 0 w 7808686"/>
              <a:gd name="connsiteY3" fmla="*/ 6858000 h 6872514"/>
              <a:gd name="connsiteX4" fmla="*/ 0 w 7808686"/>
              <a:gd name="connsiteY4" fmla="*/ 0 h 6872514"/>
              <a:gd name="connsiteX0" fmla="*/ 0 w 7808686"/>
              <a:gd name="connsiteY0" fmla="*/ 0 h 6872514"/>
              <a:gd name="connsiteX1" fmla="*/ 7808686 w 7808686"/>
              <a:gd name="connsiteY1" fmla="*/ 0 h 6872514"/>
              <a:gd name="connsiteX2" fmla="*/ 5500914 w 7808686"/>
              <a:gd name="connsiteY2" fmla="*/ 6872514 h 6872514"/>
              <a:gd name="connsiteX3" fmla="*/ 0 w 7808686"/>
              <a:gd name="connsiteY3" fmla="*/ 6858000 h 6872514"/>
              <a:gd name="connsiteX4" fmla="*/ 0 w 7808686"/>
              <a:gd name="connsiteY4" fmla="*/ 0 h 6872514"/>
              <a:gd name="connsiteX0" fmla="*/ 0 w 7808686"/>
              <a:gd name="connsiteY0" fmla="*/ 0 h 6858000"/>
              <a:gd name="connsiteX1" fmla="*/ 7808686 w 7808686"/>
              <a:gd name="connsiteY1" fmla="*/ 0 h 6858000"/>
              <a:gd name="connsiteX2" fmla="*/ 5706767 w 7808686"/>
              <a:gd name="connsiteY2" fmla="*/ 6857999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6042994 w 7808686"/>
              <a:gd name="connsiteY2" fmla="*/ 6832599 h 6858000"/>
              <a:gd name="connsiteX3" fmla="*/ 0 w 7808686"/>
              <a:gd name="connsiteY3" fmla="*/ 6858000 h 6858000"/>
              <a:gd name="connsiteX4" fmla="*/ 0 w 7808686"/>
              <a:gd name="connsiteY4" fmla="*/ 0 h 6858000"/>
              <a:gd name="connsiteX0" fmla="*/ 0 w 7808686"/>
              <a:gd name="connsiteY0" fmla="*/ 0 h 6870699"/>
              <a:gd name="connsiteX1" fmla="*/ 7808686 w 7808686"/>
              <a:gd name="connsiteY1" fmla="*/ 0 h 6870699"/>
              <a:gd name="connsiteX2" fmla="*/ 6024982 w 7808686"/>
              <a:gd name="connsiteY2" fmla="*/ 6870699 h 6870699"/>
              <a:gd name="connsiteX3" fmla="*/ 0 w 7808686"/>
              <a:gd name="connsiteY3" fmla="*/ 6858000 h 6870699"/>
              <a:gd name="connsiteX4" fmla="*/ 0 w 7808686"/>
              <a:gd name="connsiteY4" fmla="*/ 0 h 6870699"/>
              <a:gd name="connsiteX0" fmla="*/ 0 w 7808686"/>
              <a:gd name="connsiteY0" fmla="*/ 0 h 6858000"/>
              <a:gd name="connsiteX1" fmla="*/ 7808686 w 7808686"/>
              <a:gd name="connsiteY1" fmla="*/ 0 h 6858000"/>
              <a:gd name="connsiteX2" fmla="*/ 6027985 w 7808686"/>
              <a:gd name="connsiteY2" fmla="*/ 6857999 h 6858000"/>
              <a:gd name="connsiteX3" fmla="*/ 0 w 7808686"/>
              <a:gd name="connsiteY3" fmla="*/ 6858000 h 6858000"/>
              <a:gd name="connsiteX4" fmla="*/ 0 w 7808686"/>
              <a:gd name="connsiteY4" fmla="*/ 0 h 6858000"/>
              <a:gd name="connsiteX0" fmla="*/ 0 w 18240593"/>
              <a:gd name="connsiteY0" fmla="*/ 14894 h 6858000"/>
              <a:gd name="connsiteX1" fmla="*/ 18240593 w 18240593"/>
              <a:gd name="connsiteY1" fmla="*/ 0 h 6858000"/>
              <a:gd name="connsiteX2" fmla="*/ 16459892 w 18240593"/>
              <a:gd name="connsiteY2" fmla="*/ 6857999 h 6858000"/>
              <a:gd name="connsiteX3" fmla="*/ 10431907 w 18240593"/>
              <a:gd name="connsiteY3" fmla="*/ 6858000 h 6858000"/>
              <a:gd name="connsiteX4" fmla="*/ 0 w 18240593"/>
              <a:gd name="connsiteY4" fmla="*/ 14894 h 6858000"/>
              <a:gd name="connsiteX0" fmla="*/ 28153 w 18268746"/>
              <a:gd name="connsiteY0" fmla="*/ 14894 h 6887782"/>
              <a:gd name="connsiteX1" fmla="*/ 18268746 w 18268746"/>
              <a:gd name="connsiteY1" fmla="*/ 0 h 6887782"/>
              <a:gd name="connsiteX2" fmla="*/ 16488045 w 18268746"/>
              <a:gd name="connsiteY2" fmla="*/ 6857999 h 6887782"/>
              <a:gd name="connsiteX3" fmla="*/ 0 w 18268746"/>
              <a:gd name="connsiteY3" fmla="*/ 6887782 h 6887782"/>
              <a:gd name="connsiteX4" fmla="*/ 28153 w 18268746"/>
              <a:gd name="connsiteY4" fmla="*/ 14894 h 6887782"/>
              <a:gd name="connsiteX0" fmla="*/ 0 w 18240593"/>
              <a:gd name="connsiteY0" fmla="*/ 14894 h 6858000"/>
              <a:gd name="connsiteX1" fmla="*/ 18240593 w 18240593"/>
              <a:gd name="connsiteY1" fmla="*/ 0 h 6858000"/>
              <a:gd name="connsiteX2" fmla="*/ 16459892 w 18240593"/>
              <a:gd name="connsiteY2" fmla="*/ 6857999 h 6858000"/>
              <a:gd name="connsiteX3" fmla="*/ 436424 w 18240593"/>
              <a:gd name="connsiteY3" fmla="*/ 6723998 h 6858000"/>
              <a:gd name="connsiteX4" fmla="*/ 0 w 18240593"/>
              <a:gd name="connsiteY4" fmla="*/ 14894 h 6858000"/>
              <a:gd name="connsiteX0" fmla="*/ 56307 w 18296900"/>
              <a:gd name="connsiteY0" fmla="*/ 14894 h 6872894"/>
              <a:gd name="connsiteX1" fmla="*/ 18296900 w 18296900"/>
              <a:gd name="connsiteY1" fmla="*/ 0 h 6872894"/>
              <a:gd name="connsiteX2" fmla="*/ 16516199 w 18296900"/>
              <a:gd name="connsiteY2" fmla="*/ 6857999 h 6872894"/>
              <a:gd name="connsiteX3" fmla="*/ 0 w 18296900"/>
              <a:gd name="connsiteY3" fmla="*/ 6872894 h 6872894"/>
              <a:gd name="connsiteX4" fmla="*/ 56307 w 18296900"/>
              <a:gd name="connsiteY4" fmla="*/ 14894 h 6872894"/>
              <a:gd name="connsiteX0" fmla="*/ 14071 w 18296900"/>
              <a:gd name="connsiteY0" fmla="*/ 29782 h 6872894"/>
              <a:gd name="connsiteX1" fmla="*/ 18296900 w 18296900"/>
              <a:gd name="connsiteY1" fmla="*/ 0 h 6872894"/>
              <a:gd name="connsiteX2" fmla="*/ 16516199 w 18296900"/>
              <a:gd name="connsiteY2" fmla="*/ 6857999 h 6872894"/>
              <a:gd name="connsiteX3" fmla="*/ 0 w 18296900"/>
              <a:gd name="connsiteY3" fmla="*/ 6872894 h 6872894"/>
              <a:gd name="connsiteX4" fmla="*/ 14071 w 18296900"/>
              <a:gd name="connsiteY4" fmla="*/ 29782 h 6872894"/>
              <a:gd name="connsiteX0" fmla="*/ 1801997 w 20084826"/>
              <a:gd name="connsiteY0" fmla="*/ 29782 h 6872894"/>
              <a:gd name="connsiteX1" fmla="*/ 20084826 w 20084826"/>
              <a:gd name="connsiteY1" fmla="*/ 0 h 6872894"/>
              <a:gd name="connsiteX2" fmla="*/ 18304125 w 20084826"/>
              <a:gd name="connsiteY2" fmla="*/ 6857999 h 6872894"/>
              <a:gd name="connsiteX3" fmla="*/ 0 w 20084826"/>
              <a:gd name="connsiteY3" fmla="*/ 6872894 h 6872894"/>
              <a:gd name="connsiteX4" fmla="*/ 1801997 w 20084826"/>
              <a:gd name="connsiteY4" fmla="*/ 29782 h 6872894"/>
              <a:gd name="connsiteX0" fmla="*/ 14071 w 20084826"/>
              <a:gd name="connsiteY0" fmla="*/ 29782 h 6872894"/>
              <a:gd name="connsiteX1" fmla="*/ 20084826 w 20084826"/>
              <a:gd name="connsiteY1" fmla="*/ 0 h 6872894"/>
              <a:gd name="connsiteX2" fmla="*/ 18304125 w 20084826"/>
              <a:gd name="connsiteY2" fmla="*/ 6857999 h 6872894"/>
              <a:gd name="connsiteX3" fmla="*/ 0 w 20084826"/>
              <a:gd name="connsiteY3" fmla="*/ 6872894 h 6872894"/>
              <a:gd name="connsiteX4" fmla="*/ 14071 w 20084826"/>
              <a:gd name="connsiteY4" fmla="*/ 29782 h 6872894"/>
              <a:gd name="connsiteX0" fmla="*/ 1354 w 20086186"/>
              <a:gd name="connsiteY0" fmla="*/ 14894 h 6872894"/>
              <a:gd name="connsiteX1" fmla="*/ 20086186 w 20086186"/>
              <a:gd name="connsiteY1" fmla="*/ 0 h 6872894"/>
              <a:gd name="connsiteX2" fmla="*/ 18305485 w 20086186"/>
              <a:gd name="connsiteY2" fmla="*/ 6857999 h 6872894"/>
              <a:gd name="connsiteX3" fmla="*/ 1360 w 20086186"/>
              <a:gd name="connsiteY3" fmla="*/ 6872894 h 6872894"/>
              <a:gd name="connsiteX4" fmla="*/ 1354 w 20086186"/>
              <a:gd name="connsiteY4" fmla="*/ 14894 h 6872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6186" h="6872894">
                <a:moveTo>
                  <a:pt x="1354" y="14894"/>
                </a:moveTo>
                <a:lnTo>
                  <a:pt x="20086186" y="0"/>
                </a:lnTo>
                <a:lnTo>
                  <a:pt x="18305485" y="6857999"/>
                </a:lnTo>
                <a:lnTo>
                  <a:pt x="1360" y="6872894"/>
                </a:lnTo>
                <a:cubicBezTo>
                  <a:pt x="6050" y="4591857"/>
                  <a:pt x="-3336" y="2295931"/>
                  <a:pt x="1354" y="14894"/>
                </a:cubicBezTo>
                <a:close/>
              </a:path>
            </a:pathLst>
          </a:custGeom>
          <a:solidFill>
            <a:srgbClr val="4B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descr="Et billede, der indeholder tekst, indendørs&#10;&#10;Automatisk genereret beskrivelse">
            <a:extLst>
              <a:ext uri="{FF2B5EF4-FFF2-40B4-BE49-F238E27FC236}">
                <a16:creationId xmlns:a16="http://schemas.microsoft.com/office/drawing/2014/main" id="{F3B4DBFA-60FB-4876-AE5F-02AFF64A9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9520" y="290093"/>
            <a:ext cx="2409602" cy="514230"/>
          </a:xfrm>
          <a:prstGeom prst="rect">
            <a:avLst/>
          </a:prstGeom>
        </p:spPr>
      </p:pic>
      <p:sp>
        <p:nvSpPr>
          <p:cNvPr id="12" name="Pladsholder til tekst 11">
            <a:extLst>
              <a:ext uri="{FF2B5EF4-FFF2-40B4-BE49-F238E27FC236}">
                <a16:creationId xmlns:a16="http://schemas.microsoft.com/office/drawing/2014/main" id="{6CEA6C77-320D-4DDB-8206-0B06AA73D93C}"/>
              </a:ext>
            </a:extLst>
          </p:cNvPr>
          <p:cNvSpPr>
            <a:spLocks noGrp="1"/>
          </p:cNvSpPr>
          <p:nvPr>
            <p:ph type="body" sz="quarter" idx="10" hasCustomPrompt="1"/>
          </p:nvPr>
        </p:nvSpPr>
        <p:spPr>
          <a:xfrm>
            <a:off x="900001" y="267808"/>
            <a:ext cx="7177200" cy="558800"/>
          </a:xfrm>
          <a:prstGeom prst="rect">
            <a:avLst/>
          </a:prstGeom>
        </p:spPr>
        <p:txBody>
          <a:bodyPr lIns="0" tIns="0" rIns="0" bIns="0" anchor="ctr"/>
          <a:lstStyle>
            <a:lvl1pPr marL="0" indent="0">
              <a:buNone/>
              <a:defRPr sz="2200" b="1">
                <a:solidFill>
                  <a:srgbClr val="4B92D8"/>
                </a:solidFill>
                <a:latin typeface="Arial" panose="020B0604020202020204" pitchFamily="34" charset="0"/>
                <a:cs typeface="Arial" panose="020B0604020202020204" pitchFamily="34" charset="0"/>
              </a:defRPr>
            </a:lvl1pPr>
          </a:lstStyle>
          <a:p>
            <a:pPr lvl="0"/>
            <a:r>
              <a:rPr lang="da-DK"/>
              <a:t>Slide Title</a:t>
            </a:r>
          </a:p>
        </p:txBody>
      </p:sp>
      <p:sp>
        <p:nvSpPr>
          <p:cNvPr id="10" name="Content Placeholder 2">
            <a:extLst>
              <a:ext uri="{FF2B5EF4-FFF2-40B4-BE49-F238E27FC236}">
                <a16:creationId xmlns:a16="http://schemas.microsoft.com/office/drawing/2014/main" id="{589E2A33-FCB4-4001-81AE-3C95B8B68D8D}"/>
              </a:ext>
            </a:extLst>
          </p:cNvPr>
          <p:cNvSpPr>
            <a:spLocks noGrp="1"/>
          </p:cNvSpPr>
          <p:nvPr>
            <p:ph idx="1"/>
          </p:nvPr>
        </p:nvSpPr>
        <p:spPr>
          <a:xfrm>
            <a:off x="641320" y="1389275"/>
            <a:ext cx="10909360" cy="5103809"/>
          </a:xfrm>
          <a:prstGeom prst="rect">
            <a:avLst/>
          </a:prstGeom>
          <a:solidFill>
            <a:schemeClr val="bg1"/>
          </a:solidFill>
        </p:spPr>
        <p:txBody>
          <a:bodyPr/>
          <a:lstStyle>
            <a:lvl1pPr marL="0" indent="0">
              <a:buFontTx/>
              <a:buNone/>
              <a:defRPr sz="2000" b="1">
                <a:solidFill>
                  <a:schemeClr val="accent1">
                    <a:lumMod val="50000"/>
                  </a:schemeClr>
                </a:solidFill>
              </a:defRPr>
            </a:lvl1pPr>
            <a:lvl2pPr>
              <a:buFont typeface="Wingdings" panose="05000000000000000000" pitchFamily="2" charset="2"/>
              <a:buChar char="q"/>
              <a:defRPr sz="1800">
                <a:solidFill>
                  <a:schemeClr val="accent1">
                    <a:lumMod val="50000"/>
                  </a:schemeClr>
                </a:solidFill>
              </a:defRPr>
            </a:lvl2pPr>
            <a:lvl3pPr marL="900113" indent="-269875">
              <a:buFont typeface="Arial" panose="020B0604020202020204" pitchFamily="34" charset="0"/>
              <a:buChar char="•"/>
              <a:defRPr sz="1800" b="1" i="1">
                <a:solidFill>
                  <a:schemeClr val="accent1">
                    <a:lumMod val="50000"/>
                  </a:schemeClr>
                </a:solidFill>
              </a:defRPr>
            </a:lvl3pPr>
            <a:lvl4pPr marL="1169988" indent="-268288">
              <a:buFont typeface="Courier New" panose="02070309020205020404" pitchFamily="49" charset="0"/>
              <a:buChar char="o"/>
              <a:defRPr sz="1600" b="1">
                <a:solidFill>
                  <a:schemeClr val="accent1">
                    <a:lumMod val="50000"/>
                  </a:schemeClr>
                </a:solidFill>
              </a:defRPr>
            </a:lvl4pPr>
            <a:lvl5pPr>
              <a:defRPr sz="1600">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711916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ection Divider 3">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C27927F-AD43-4ECD-8718-F2AD9073C62F}"/>
              </a:ext>
            </a:extLst>
          </p:cNvPr>
          <p:cNvSpPr/>
          <p:nvPr userDrawn="1"/>
        </p:nvSpPr>
        <p:spPr>
          <a:xfrm>
            <a:off x="4389835" y="-1"/>
            <a:ext cx="7802165" cy="6865200"/>
          </a:xfrm>
          <a:prstGeom prst="rect">
            <a:avLst/>
          </a:prstGeom>
          <a:blipFill>
            <a:blip r:embed="rId2"/>
            <a:srcRect/>
            <a:stretch>
              <a:fillRect l="-15993" r="-1599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
            <a:extLst>
              <a:ext uri="{FF2B5EF4-FFF2-40B4-BE49-F238E27FC236}">
                <a16:creationId xmlns:a16="http://schemas.microsoft.com/office/drawing/2014/main" id="{B48B3599-3BF3-4447-B19C-132BDC0EFE86}"/>
              </a:ext>
            </a:extLst>
          </p:cNvPr>
          <p:cNvSpPr/>
          <p:nvPr userDrawn="1"/>
        </p:nvSpPr>
        <p:spPr>
          <a:xfrm>
            <a:off x="1328510" y="-1"/>
            <a:ext cx="8258623" cy="6865200"/>
          </a:xfrm>
          <a:custGeom>
            <a:avLst/>
            <a:gdLst>
              <a:gd name="connsiteX0" fmla="*/ 0 w 7808686"/>
              <a:gd name="connsiteY0" fmla="*/ 0 h 6858000"/>
              <a:gd name="connsiteX1" fmla="*/ 7808686 w 7808686"/>
              <a:gd name="connsiteY1" fmla="*/ 0 h 6858000"/>
              <a:gd name="connsiteX2" fmla="*/ 7808686 w 7808686"/>
              <a:gd name="connsiteY2" fmla="*/ 6858000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4630057 w 7808686"/>
              <a:gd name="connsiteY2" fmla="*/ 6858000 h 6858000"/>
              <a:gd name="connsiteX3" fmla="*/ 0 w 7808686"/>
              <a:gd name="connsiteY3" fmla="*/ 6858000 h 6858000"/>
              <a:gd name="connsiteX4" fmla="*/ 0 w 7808686"/>
              <a:gd name="connsiteY4" fmla="*/ 0 h 6858000"/>
              <a:gd name="connsiteX0" fmla="*/ 0 w 7808686"/>
              <a:gd name="connsiteY0" fmla="*/ 0 h 6872514"/>
              <a:gd name="connsiteX1" fmla="*/ 7808686 w 7808686"/>
              <a:gd name="connsiteY1" fmla="*/ 0 h 6872514"/>
              <a:gd name="connsiteX2" fmla="*/ 5979886 w 7808686"/>
              <a:gd name="connsiteY2" fmla="*/ 6872514 h 6872514"/>
              <a:gd name="connsiteX3" fmla="*/ 0 w 7808686"/>
              <a:gd name="connsiteY3" fmla="*/ 6858000 h 6872514"/>
              <a:gd name="connsiteX4" fmla="*/ 0 w 7808686"/>
              <a:gd name="connsiteY4" fmla="*/ 0 h 6872514"/>
              <a:gd name="connsiteX0" fmla="*/ 0 w 7808686"/>
              <a:gd name="connsiteY0" fmla="*/ 0 h 6872514"/>
              <a:gd name="connsiteX1" fmla="*/ 7808686 w 7808686"/>
              <a:gd name="connsiteY1" fmla="*/ 0 h 6872514"/>
              <a:gd name="connsiteX2" fmla="*/ 5500914 w 7808686"/>
              <a:gd name="connsiteY2" fmla="*/ 6872514 h 6872514"/>
              <a:gd name="connsiteX3" fmla="*/ 0 w 7808686"/>
              <a:gd name="connsiteY3" fmla="*/ 6858000 h 6872514"/>
              <a:gd name="connsiteX4" fmla="*/ 0 w 7808686"/>
              <a:gd name="connsiteY4" fmla="*/ 0 h 6872514"/>
              <a:gd name="connsiteX0" fmla="*/ 0 w 7808686"/>
              <a:gd name="connsiteY0" fmla="*/ 0 h 6858000"/>
              <a:gd name="connsiteX1" fmla="*/ 7808686 w 7808686"/>
              <a:gd name="connsiteY1" fmla="*/ 0 h 6858000"/>
              <a:gd name="connsiteX2" fmla="*/ 5706767 w 7808686"/>
              <a:gd name="connsiteY2" fmla="*/ 6857999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6042994 w 7808686"/>
              <a:gd name="connsiteY2" fmla="*/ 6832599 h 6858000"/>
              <a:gd name="connsiteX3" fmla="*/ 0 w 7808686"/>
              <a:gd name="connsiteY3" fmla="*/ 6858000 h 6858000"/>
              <a:gd name="connsiteX4" fmla="*/ 0 w 7808686"/>
              <a:gd name="connsiteY4" fmla="*/ 0 h 6858000"/>
              <a:gd name="connsiteX0" fmla="*/ 0 w 7808686"/>
              <a:gd name="connsiteY0" fmla="*/ 0 h 6870699"/>
              <a:gd name="connsiteX1" fmla="*/ 7808686 w 7808686"/>
              <a:gd name="connsiteY1" fmla="*/ 0 h 6870699"/>
              <a:gd name="connsiteX2" fmla="*/ 6024982 w 7808686"/>
              <a:gd name="connsiteY2" fmla="*/ 6870699 h 6870699"/>
              <a:gd name="connsiteX3" fmla="*/ 0 w 7808686"/>
              <a:gd name="connsiteY3" fmla="*/ 6858000 h 6870699"/>
              <a:gd name="connsiteX4" fmla="*/ 0 w 7808686"/>
              <a:gd name="connsiteY4" fmla="*/ 0 h 6870699"/>
              <a:gd name="connsiteX0" fmla="*/ 0 w 7808686"/>
              <a:gd name="connsiteY0" fmla="*/ 0 h 6858000"/>
              <a:gd name="connsiteX1" fmla="*/ 7808686 w 7808686"/>
              <a:gd name="connsiteY1" fmla="*/ 0 h 6858000"/>
              <a:gd name="connsiteX2" fmla="*/ 6027985 w 7808686"/>
              <a:gd name="connsiteY2" fmla="*/ 6857999 h 6858000"/>
              <a:gd name="connsiteX3" fmla="*/ 0 w 7808686"/>
              <a:gd name="connsiteY3" fmla="*/ 6858000 h 6858000"/>
              <a:gd name="connsiteX4" fmla="*/ 0 w 780868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8686" h="6858000">
                <a:moveTo>
                  <a:pt x="0" y="0"/>
                </a:moveTo>
                <a:lnTo>
                  <a:pt x="7808686" y="0"/>
                </a:lnTo>
                <a:lnTo>
                  <a:pt x="6027985" y="6857999"/>
                </a:lnTo>
                <a:lnTo>
                  <a:pt x="0" y="6858000"/>
                </a:lnTo>
                <a:lnTo>
                  <a:pt x="0" y="0"/>
                </a:lnTo>
                <a:close/>
              </a:path>
            </a:pathLst>
          </a:custGeom>
          <a:solidFill>
            <a:srgbClr val="D7EAD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ktangel 1">
            <a:extLst>
              <a:ext uri="{FF2B5EF4-FFF2-40B4-BE49-F238E27FC236}">
                <a16:creationId xmlns:a16="http://schemas.microsoft.com/office/drawing/2014/main" id="{BD05FD1C-4A31-43D4-B031-495CAF0D84C6}"/>
              </a:ext>
            </a:extLst>
          </p:cNvPr>
          <p:cNvSpPr/>
          <p:nvPr userDrawn="1"/>
        </p:nvSpPr>
        <p:spPr>
          <a:xfrm>
            <a:off x="216448" y="-1"/>
            <a:ext cx="8258623" cy="6865200"/>
          </a:xfrm>
          <a:custGeom>
            <a:avLst/>
            <a:gdLst>
              <a:gd name="connsiteX0" fmla="*/ 0 w 7808686"/>
              <a:gd name="connsiteY0" fmla="*/ 0 h 6858000"/>
              <a:gd name="connsiteX1" fmla="*/ 7808686 w 7808686"/>
              <a:gd name="connsiteY1" fmla="*/ 0 h 6858000"/>
              <a:gd name="connsiteX2" fmla="*/ 7808686 w 7808686"/>
              <a:gd name="connsiteY2" fmla="*/ 6858000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4630057 w 7808686"/>
              <a:gd name="connsiteY2" fmla="*/ 6858000 h 6858000"/>
              <a:gd name="connsiteX3" fmla="*/ 0 w 7808686"/>
              <a:gd name="connsiteY3" fmla="*/ 6858000 h 6858000"/>
              <a:gd name="connsiteX4" fmla="*/ 0 w 7808686"/>
              <a:gd name="connsiteY4" fmla="*/ 0 h 6858000"/>
              <a:gd name="connsiteX0" fmla="*/ 0 w 7808686"/>
              <a:gd name="connsiteY0" fmla="*/ 0 h 6872514"/>
              <a:gd name="connsiteX1" fmla="*/ 7808686 w 7808686"/>
              <a:gd name="connsiteY1" fmla="*/ 0 h 6872514"/>
              <a:gd name="connsiteX2" fmla="*/ 5979886 w 7808686"/>
              <a:gd name="connsiteY2" fmla="*/ 6872514 h 6872514"/>
              <a:gd name="connsiteX3" fmla="*/ 0 w 7808686"/>
              <a:gd name="connsiteY3" fmla="*/ 6858000 h 6872514"/>
              <a:gd name="connsiteX4" fmla="*/ 0 w 7808686"/>
              <a:gd name="connsiteY4" fmla="*/ 0 h 6872514"/>
              <a:gd name="connsiteX0" fmla="*/ 0 w 7808686"/>
              <a:gd name="connsiteY0" fmla="*/ 0 h 6872514"/>
              <a:gd name="connsiteX1" fmla="*/ 7808686 w 7808686"/>
              <a:gd name="connsiteY1" fmla="*/ 0 h 6872514"/>
              <a:gd name="connsiteX2" fmla="*/ 5500914 w 7808686"/>
              <a:gd name="connsiteY2" fmla="*/ 6872514 h 6872514"/>
              <a:gd name="connsiteX3" fmla="*/ 0 w 7808686"/>
              <a:gd name="connsiteY3" fmla="*/ 6858000 h 6872514"/>
              <a:gd name="connsiteX4" fmla="*/ 0 w 7808686"/>
              <a:gd name="connsiteY4" fmla="*/ 0 h 6872514"/>
              <a:gd name="connsiteX0" fmla="*/ 0 w 7808686"/>
              <a:gd name="connsiteY0" fmla="*/ 0 h 6858000"/>
              <a:gd name="connsiteX1" fmla="*/ 7808686 w 7808686"/>
              <a:gd name="connsiteY1" fmla="*/ 0 h 6858000"/>
              <a:gd name="connsiteX2" fmla="*/ 5706767 w 7808686"/>
              <a:gd name="connsiteY2" fmla="*/ 6857999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6042994 w 7808686"/>
              <a:gd name="connsiteY2" fmla="*/ 6832599 h 6858000"/>
              <a:gd name="connsiteX3" fmla="*/ 0 w 7808686"/>
              <a:gd name="connsiteY3" fmla="*/ 6858000 h 6858000"/>
              <a:gd name="connsiteX4" fmla="*/ 0 w 7808686"/>
              <a:gd name="connsiteY4" fmla="*/ 0 h 6858000"/>
              <a:gd name="connsiteX0" fmla="*/ 0 w 7808686"/>
              <a:gd name="connsiteY0" fmla="*/ 0 h 6870699"/>
              <a:gd name="connsiteX1" fmla="*/ 7808686 w 7808686"/>
              <a:gd name="connsiteY1" fmla="*/ 0 h 6870699"/>
              <a:gd name="connsiteX2" fmla="*/ 6024982 w 7808686"/>
              <a:gd name="connsiteY2" fmla="*/ 6870699 h 6870699"/>
              <a:gd name="connsiteX3" fmla="*/ 0 w 7808686"/>
              <a:gd name="connsiteY3" fmla="*/ 6858000 h 6870699"/>
              <a:gd name="connsiteX4" fmla="*/ 0 w 7808686"/>
              <a:gd name="connsiteY4" fmla="*/ 0 h 6870699"/>
              <a:gd name="connsiteX0" fmla="*/ 0 w 7808686"/>
              <a:gd name="connsiteY0" fmla="*/ 0 h 6858000"/>
              <a:gd name="connsiteX1" fmla="*/ 7808686 w 7808686"/>
              <a:gd name="connsiteY1" fmla="*/ 0 h 6858000"/>
              <a:gd name="connsiteX2" fmla="*/ 6027985 w 7808686"/>
              <a:gd name="connsiteY2" fmla="*/ 6857999 h 6858000"/>
              <a:gd name="connsiteX3" fmla="*/ 0 w 7808686"/>
              <a:gd name="connsiteY3" fmla="*/ 6858000 h 6858000"/>
              <a:gd name="connsiteX4" fmla="*/ 0 w 780868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8686" h="6858000">
                <a:moveTo>
                  <a:pt x="0" y="0"/>
                </a:moveTo>
                <a:lnTo>
                  <a:pt x="7808686" y="0"/>
                </a:lnTo>
                <a:lnTo>
                  <a:pt x="6027985" y="6857999"/>
                </a:lnTo>
                <a:lnTo>
                  <a:pt x="0" y="6858000"/>
                </a:lnTo>
                <a:lnTo>
                  <a:pt x="0" y="0"/>
                </a:lnTo>
                <a:close/>
              </a:path>
            </a:pathLst>
          </a:custGeom>
          <a:solidFill>
            <a:srgbClr val="D7EAD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Rektangel 1">
            <a:extLst>
              <a:ext uri="{FF2B5EF4-FFF2-40B4-BE49-F238E27FC236}">
                <a16:creationId xmlns:a16="http://schemas.microsoft.com/office/drawing/2014/main" id="{6AF4DB8E-2619-4D62-9E7E-0C8B3E7291A7}"/>
              </a:ext>
            </a:extLst>
          </p:cNvPr>
          <p:cNvSpPr/>
          <p:nvPr userDrawn="1"/>
        </p:nvSpPr>
        <p:spPr>
          <a:xfrm>
            <a:off x="-895615" y="-1"/>
            <a:ext cx="8258623" cy="6865200"/>
          </a:xfrm>
          <a:custGeom>
            <a:avLst/>
            <a:gdLst>
              <a:gd name="connsiteX0" fmla="*/ 0 w 7808686"/>
              <a:gd name="connsiteY0" fmla="*/ 0 h 6858000"/>
              <a:gd name="connsiteX1" fmla="*/ 7808686 w 7808686"/>
              <a:gd name="connsiteY1" fmla="*/ 0 h 6858000"/>
              <a:gd name="connsiteX2" fmla="*/ 7808686 w 7808686"/>
              <a:gd name="connsiteY2" fmla="*/ 6858000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4630057 w 7808686"/>
              <a:gd name="connsiteY2" fmla="*/ 6858000 h 6858000"/>
              <a:gd name="connsiteX3" fmla="*/ 0 w 7808686"/>
              <a:gd name="connsiteY3" fmla="*/ 6858000 h 6858000"/>
              <a:gd name="connsiteX4" fmla="*/ 0 w 7808686"/>
              <a:gd name="connsiteY4" fmla="*/ 0 h 6858000"/>
              <a:gd name="connsiteX0" fmla="*/ 0 w 7808686"/>
              <a:gd name="connsiteY0" fmla="*/ 0 h 6872514"/>
              <a:gd name="connsiteX1" fmla="*/ 7808686 w 7808686"/>
              <a:gd name="connsiteY1" fmla="*/ 0 h 6872514"/>
              <a:gd name="connsiteX2" fmla="*/ 5979886 w 7808686"/>
              <a:gd name="connsiteY2" fmla="*/ 6872514 h 6872514"/>
              <a:gd name="connsiteX3" fmla="*/ 0 w 7808686"/>
              <a:gd name="connsiteY3" fmla="*/ 6858000 h 6872514"/>
              <a:gd name="connsiteX4" fmla="*/ 0 w 7808686"/>
              <a:gd name="connsiteY4" fmla="*/ 0 h 6872514"/>
              <a:gd name="connsiteX0" fmla="*/ 0 w 7808686"/>
              <a:gd name="connsiteY0" fmla="*/ 0 h 6872514"/>
              <a:gd name="connsiteX1" fmla="*/ 7808686 w 7808686"/>
              <a:gd name="connsiteY1" fmla="*/ 0 h 6872514"/>
              <a:gd name="connsiteX2" fmla="*/ 5500914 w 7808686"/>
              <a:gd name="connsiteY2" fmla="*/ 6872514 h 6872514"/>
              <a:gd name="connsiteX3" fmla="*/ 0 w 7808686"/>
              <a:gd name="connsiteY3" fmla="*/ 6858000 h 6872514"/>
              <a:gd name="connsiteX4" fmla="*/ 0 w 7808686"/>
              <a:gd name="connsiteY4" fmla="*/ 0 h 6872514"/>
              <a:gd name="connsiteX0" fmla="*/ 0 w 7808686"/>
              <a:gd name="connsiteY0" fmla="*/ 0 h 6858000"/>
              <a:gd name="connsiteX1" fmla="*/ 7808686 w 7808686"/>
              <a:gd name="connsiteY1" fmla="*/ 0 h 6858000"/>
              <a:gd name="connsiteX2" fmla="*/ 5706767 w 7808686"/>
              <a:gd name="connsiteY2" fmla="*/ 6857999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6042994 w 7808686"/>
              <a:gd name="connsiteY2" fmla="*/ 6832599 h 6858000"/>
              <a:gd name="connsiteX3" fmla="*/ 0 w 7808686"/>
              <a:gd name="connsiteY3" fmla="*/ 6858000 h 6858000"/>
              <a:gd name="connsiteX4" fmla="*/ 0 w 7808686"/>
              <a:gd name="connsiteY4" fmla="*/ 0 h 6858000"/>
              <a:gd name="connsiteX0" fmla="*/ 0 w 7808686"/>
              <a:gd name="connsiteY0" fmla="*/ 0 h 6870699"/>
              <a:gd name="connsiteX1" fmla="*/ 7808686 w 7808686"/>
              <a:gd name="connsiteY1" fmla="*/ 0 h 6870699"/>
              <a:gd name="connsiteX2" fmla="*/ 6024982 w 7808686"/>
              <a:gd name="connsiteY2" fmla="*/ 6870699 h 6870699"/>
              <a:gd name="connsiteX3" fmla="*/ 0 w 7808686"/>
              <a:gd name="connsiteY3" fmla="*/ 6858000 h 6870699"/>
              <a:gd name="connsiteX4" fmla="*/ 0 w 7808686"/>
              <a:gd name="connsiteY4" fmla="*/ 0 h 6870699"/>
              <a:gd name="connsiteX0" fmla="*/ 0 w 7808686"/>
              <a:gd name="connsiteY0" fmla="*/ 0 h 6858000"/>
              <a:gd name="connsiteX1" fmla="*/ 7808686 w 7808686"/>
              <a:gd name="connsiteY1" fmla="*/ 0 h 6858000"/>
              <a:gd name="connsiteX2" fmla="*/ 6027985 w 7808686"/>
              <a:gd name="connsiteY2" fmla="*/ 6857999 h 6858000"/>
              <a:gd name="connsiteX3" fmla="*/ 0 w 7808686"/>
              <a:gd name="connsiteY3" fmla="*/ 6858000 h 6858000"/>
              <a:gd name="connsiteX4" fmla="*/ 0 w 780868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8686" h="6858000">
                <a:moveTo>
                  <a:pt x="0" y="0"/>
                </a:moveTo>
                <a:lnTo>
                  <a:pt x="7808686" y="0"/>
                </a:lnTo>
                <a:lnTo>
                  <a:pt x="6027985" y="6857999"/>
                </a:lnTo>
                <a:lnTo>
                  <a:pt x="0" y="6858000"/>
                </a:lnTo>
                <a:lnTo>
                  <a:pt x="0" y="0"/>
                </a:lnTo>
                <a:close/>
              </a:path>
            </a:pathLst>
          </a:custGeom>
          <a:solidFill>
            <a:srgbClr val="D7EAD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1">
            <a:extLst>
              <a:ext uri="{FF2B5EF4-FFF2-40B4-BE49-F238E27FC236}">
                <a16:creationId xmlns:a16="http://schemas.microsoft.com/office/drawing/2014/main" id="{10D96D02-DCB8-40D4-B491-E4A4535D04C3}"/>
              </a:ext>
            </a:extLst>
          </p:cNvPr>
          <p:cNvSpPr/>
          <p:nvPr userDrawn="1"/>
        </p:nvSpPr>
        <p:spPr>
          <a:xfrm>
            <a:off x="-528" y="-1"/>
            <a:ext cx="6316056" cy="6865937"/>
          </a:xfrm>
          <a:custGeom>
            <a:avLst/>
            <a:gdLst>
              <a:gd name="connsiteX0" fmla="*/ 0 w 7808686"/>
              <a:gd name="connsiteY0" fmla="*/ 0 h 6858000"/>
              <a:gd name="connsiteX1" fmla="*/ 7808686 w 7808686"/>
              <a:gd name="connsiteY1" fmla="*/ 0 h 6858000"/>
              <a:gd name="connsiteX2" fmla="*/ 7808686 w 7808686"/>
              <a:gd name="connsiteY2" fmla="*/ 6858000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4630057 w 7808686"/>
              <a:gd name="connsiteY2" fmla="*/ 6858000 h 6858000"/>
              <a:gd name="connsiteX3" fmla="*/ 0 w 7808686"/>
              <a:gd name="connsiteY3" fmla="*/ 6858000 h 6858000"/>
              <a:gd name="connsiteX4" fmla="*/ 0 w 7808686"/>
              <a:gd name="connsiteY4" fmla="*/ 0 h 6858000"/>
              <a:gd name="connsiteX0" fmla="*/ 0 w 7808686"/>
              <a:gd name="connsiteY0" fmla="*/ 0 h 6872514"/>
              <a:gd name="connsiteX1" fmla="*/ 7808686 w 7808686"/>
              <a:gd name="connsiteY1" fmla="*/ 0 h 6872514"/>
              <a:gd name="connsiteX2" fmla="*/ 5979886 w 7808686"/>
              <a:gd name="connsiteY2" fmla="*/ 6872514 h 6872514"/>
              <a:gd name="connsiteX3" fmla="*/ 0 w 7808686"/>
              <a:gd name="connsiteY3" fmla="*/ 6858000 h 6872514"/>
              <a:gd name="connsiteX4" fmla="*/ 0 w 7808686"/>
              <a:gd name="connsiteY4" fmla="*/ 0 h 6872514"/>
              <a:gd name="connsiteX0" fmla="*/ 0 w 7808686"/>
              <a:gd name="connsiteY0" fmla="*/ 0 h 6872514"/>
              <a:gd name="connsiteX1" fmla="*/ 7808686 w 7808686"/>
              <a:gd name="connsiteY1" fmla="*/ 0 h 6872514"/>
              <a:gd name="connsiteX2" fmla="*/ 5500914 w 7808686"/>
              <a:gd name="connsiteY2" fmla="*/ 6872514 h 6872514"/>
              <a:gd name="connsiteX3" fmla="*/ 0 w 7808686"/>
              <a:gd name="connsiteY3" fmla="*/ 6858000 h 6872514"/>
              <a:gd name="connsiteX4" fmla="*/ 0 w 7808686"/>
              <a:gd name="connsiteY4" fmla="*/ 0 h 6872514"/>
              <a:gd name="connsiteX0" fmla="*/ 0 w 7808686"/>
              <a:gd name="connsiteY0" fmla="*/ 0 h 6858000"/>
              <a:gd name="connsiteX1" fmla="*/ 7808686 w 7808686"/>
              <a:gd name="connsiteY1" fmla="*/ 0 h 6858000"/>
              <a:gd name="connsiteX2" fmla="*/ 5706767 w 7808686"/>
              <a:gd name="connsiteY2" fmla="*/ 6857999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6042994 w 7808686"/>
              <a:gd name="connsiteY2" fmla="*/ 6832599 h 6858000"/>
              <a:gd name="connsiteX3" fmla="*/ 0 w 7808686"/>
              <a:gd name="connsiteY3" fmla="*/ 6858000 h 6858000"/>
              <a:gd name="connsiteX4" fmla="*/ 0 w 7808686"/>
              <a:gd name="connsiteY4" fmla="*/ 0 h 6858000"/>
              <a:gd name="connsiteX0" fmla="*/ 0 w 7808686"/>
              <a:gd name="connsiteY0" fmla="*/ 0 h 6870699"/>
              <a:gd name="connsiteX1" fmla="*/ 7808686 w 7808686"/>
              <a:gd name="connsiteY1" fmla="*/ 0 h 6870699"/>
              <a:gd name="connsiteX2" fmla="*/ 6024982 w 7808686"/>
              <a:gd name="connsiteY2" fmla="*/ 6870699 h 6870699"/>
              <a:gd name="connsiteX3" fmla="*/ 0 w 7808686"/>
              <a:gd name="connsiteY3" fmla="*/ 6858000 h 6870699"/>
              <a:gd name="connsiteX4" fmla="*/ 0 w 7808686"/>
              <a:gd name="connsiteY4" fmla="*/ 0 h 6870699"/>
              <a:gd name="connsiteX0" fmla="*/ 0 w 7808686"/>
              <a:gd name="connsiteY0" fmla="*/ 0 h 6858000"/>
              <a:gd name="connsiteX1" fmla="*/ 7808686 w 7808686"/>
              <a:gd name="connsiteY1" fmla="*/ 0 h 6858000"/>
              <a:gd name="connsiteX2" fmla="*/ 6027985 w 7808686"/>
              <a:gd name="connsiteY2" fmla="*/ 6857999 h 6858000"/>
              <a:gd name="connsiteX3" fmla="*/ 0 w 7808686"/>
              <a:gd name="connsiteY3" fmla="*/ 6858000 h 6858000"/>
              <a:gd name="connsiteX4" fmla="*/ 0 w 7808686"/>
              <a:gd name="connsiteY4" fmla="*/ 0 h 6858000"/>
              <a:gd name="connsiteX0" fmla="*/ 3374272 w 7808686"/>
              <a:gd name="connsiteY0" fmla="*/ 419100 h 6858000"/>
              <a:gd name="connsiteX1" fmla="*/ 7808686 w 7808686"/>
              <a:gd name="connsiteY1" fmla="*/ 0 h 6858000"/>
              <a:gd name="connsiteX2" fmla="*/ 6027985 w 7808686"/>
              <a:gd name="connsiteY2" fmla="*/ 6857999 h 6858000"/>
              <a:gd name="connsiteX3" fmla="*/ 0 w 7808686"/>
              <a:gd name="connsiteY3" fmla="*/ 6858000 h 6858000"/>
              <a:gd name="connsiteX4" fmla="*/ 3374272 w 7808686"/>
              <a:gd name="connsiteY4" fmla="*/ 419100 h 6858000"/>
              <a:gd name="connsiteX0" fmla="*/ 1837237 w 7808686"/>
              <a:gd name="connsiteY0" fmla="*/ 0 h 6858000"/>
              <a:gd name="connsiteX1" fmla="*/ 7808686 w 7808686"/>
              <a:gd name="connsiteY1" fmla="*/ 0 h 6858000"/>
              <a:gd name="connsiteX2" fmla="*/ 6027985 w 7808686"/>
              <a:gd name="connsiteY2" fmla="*/ 6857999 h 6858000"/>
              <a:gd name="connsiteX3" fmla="*/ 0 w 7808686"/>
              <a:gd name="connsiteY3" fmla="*/ 6858000 h 6858000"/>
              <a:gd name="connsiteX4" fmla="*/ 1837237 w 7808686"/>
              <a:gd name="connsiteY4" fmla="*/ 0 h 6858000"/>
              <a:gd name="connsiteX0" fmla="*/ 0 w 5971449"/>
              <a:gd name="connsiteY0" fmla="*/ 0 h 6857999"/>
              <a:gd name="connsiteX1" fmla="*/ 5971449 w 5971449"/>
              <a:gd name="connsiteY1" fmla="*/ 0 h 6857999"/>
              <a:gd name="connsiteX2" fmla="*/ 4190748 w 5971449"/>
              <a:gd name="connsiteY2" fmla="*/ 6857999 h 6857999"/>
              <a:gd name="connsiteX3" fmla="*/ 192129 w 5971449"/>
              <a:gd name="connsiteY3" fmla="*/ 6527800 h 6857999"/>
              <a:gd name="connsiteX4" fmla="*/ 0 w 5971449"/>
              <a:gd name="connsiteY4" fmla="*/ 0 h 6857999"/>
              <a:gd name="connsiteX0" fmla="*/ 0 w 5971449"/>
              <a:gd name="connsiteY0" fmla="*/ 0 h 6870700"/>
              <a:gd name="connsiteX1" fmla="*/ 5971449 w 5971449"/>
              <a:gd name="connsiteY1" fmla="*/ 0 h 6870700"/>
              <a:gd name="connsiteX2" fmla="*/ 4190748 w 5971449"/>
              <a:gd name="connsiteY2" fmla="*/ 6857999 h 6870700"/>
              <a:gd name="connsiteX3" fmla="*/ 12008 w 5971449"/>
              <a:gd name="connsiteY3" fmla="*/ 6870700 h 6870700"/>
              <a:gd name="connsiteX4" fmla="*/ 0 w 5971449"/>
              <a:gd name="connsiteY4" fmla="*/ 0 h 6870700"/>
              <a:gd name="connsiteX0" fmla="*/ 498 w 5971947"/>
              <a:gd name="connsiteY0" fmla="*/ 0 h 6865937"/>
              <a:gd name="connsiteX1" fmla="*/ 5971947 w 5971947"/>
              <a:gd name="connsiteY1" fmla="*/ 0 h 6865937"/>
              <a:gd name="connsiteX2" fmla="*/ 4191246 w 5971947"/>
              <a:gd name="connsiteY2" fmla="*/ 6857999 h 6865937"/>
              <a:gd name="connsiteX3" fmla="*/ 1249 w 5971947"/>
              <a:gd name="connsiteY3" fmla="*/ 6865937 h 6865937"/>
              <a:gd name="connsiteX4" fmla="*/ 498 w 5971947"/>
              <a:gd name="connsiteY4" fmla="*/ 0 h 686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1947" h="6865937">
                <a:moveTo>
                  <a:pt x="498" y="0"/>
                </a:moveTo>
                <a:lnTo>
                  <a:pt x="5971947" y="0"/>
                </a:lnTo>
                <a:lnTo>
                  <a:pt x="4191246" y="6857999"/>
                </a:lnTo>
                <a:lnTo>
                  <a:pt x="1249" y="6865937"/>
                </a:lnTo>
                <a:cubicBezTo>
                  <a:pt x="-2754" y="4575704"/>
                  <a:pt x="4501" y="2290233"/>
                  <a:pt x="498" y="0"/>
                </a:cubicBezTo>
                <a:close/>
              </a:path>
            </a:pathLst>
          </a:custGeom>
          <a:solidFill>
            <a:srgbClr val="4B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descr="Et billede, der indeholder tekst, indendørs&#10;&#10;Automatisk genereret beskrivelse">
            <a:extLst>
              <a:ext uri="{FF2B5EF4-FFF2-40B4-BE49-F238E27FC236}">
                <a16:creationId xmlns:a16="http://schemas.microsoft.com/office/drawing/2014/main" id="{355FFD00-7F5E-46F0-8227-67C43F5451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1475" y="5502566"/>
            <a:ext cx="2872240" cy="612961"/>
          </a:xfrm>
          <a:prstGeom prst="rect">
            <a:avLst/>
          </a:prstGeom>
        </p:spPr>
      </p:pic>
      <p:cxnSp>
        <p:nvCxnSpPr>
          <p:cNvPr id="12" name="Lige forbindelse 11">
            <a:extLst>
              <a:ext uri="{FF2B5EF4-FFF2-40B4-BE49-F238E27FC236}">
                <a16:creationId xmlns:a16="http://schemas.microsoft.com/office/drawing/2014/main" id="{254762D8-D102-4951-8648-B41BB0E27C5A}"/>
              </a:ext>
            </a:extLst>
          </p:cNvPr>
          <p:cNvCxnSpPr>
            <a:cxnSpLocks/>
          </p:cNvCxnSpPr>
          <p:nvPr userDrawn="1"/>
        </p:nvCxnSpPr>
        <p:spPr>
          <a:xfrm>
            <a:off x="900000" y="900000"/>
            <a:ext cx="402034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Pladsholder til tekst 13">
            <a:extLst>
              <a:ext uri="{FF2B5EF4-FFF2-40B4-BE49-F238E27FC236}">
                <a16:creationId xmlns:a16="http://schemas.microsoft.com/office/drawing/2014/main" id="{538A80A3-B34B-4BBC-A759-EBBAAA9FCBFD}"/>
              </a:ext>
            </a:extLst>
          </p:cNvPr>
          <p:cNvSpPr>
            <a:spLocks noGrp="1"/>
          </p:cNvSpPr>
          <p:nvPr>
            <p:ph type="body" sz="quarter" idx="10" hasCustomPrompt="1"/>
          </p:nvPr>
        </p:nvSpPr>
        <p:spPr>
          <a:xfrm>
            <a:off x="900793" y="1188000"/>
            <a:ext cx="4019550" cy="1498600"/>
          </a:xfrm>
          <a:prstGeom prst="rect">
            <a:avLst/>
          </a:prstGeom>
        </p:spPr>
        <p:txBody>
          <a:bodyPr lIns="0" tIns="0" rIns="0" bIns="0"/>
          <a:lstStyle>
            <a:lvl1pPr marL="0" indent="0">
              <a:buNone/>
              <a:defRPr b="1">
                <a:solidFill>
                  <a:schemeClr val="bg1"/>
                </a:solidFill>
                <a:latin typeface="Arial" panose="020B0604020202020204" pitchFamily="34" charset="0"/>
                <a:cs typeface="Arial" panose="020B0604020202020204" pitchFamily="34" charset="0"/>
              </a:defRPr>
            </a:lvl1pPr>
          </a:lstStyle>
          <a:p>
            <a:pPr lvl="0"/>
            <a:r>
              <a:rPr lang="da-DK"/>
              <a:t>SECTION DIVIDER</a:t>
            </a:r>
          </a:p>
        </p:txBody>
      </p:sp>
    </p:spTree>
    <p:extLst>
      <p:ext uri="{BB962C8B-B14F-4D97-AF65-F5344CB8AC3E}">
        <p14:creationId xmlns:p14="http://schemas.microsoft.com/office/powerpoint/2010/main" val="882990111"/>
      </p:ext>
    </p:extLst>
  </p:cSld>
  <p:clrMapOvr>
    <a:masterClrMapping/>
  </p:clrMapOvr>
  <p:transition spd="slow" advClick="0" advTm="4000">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ection Divider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C27927F-AD43-4ECD-8718-F2AD9073C62F}"/>
              </a:ext>
            </a:extLst>
          </p:cNvPr>
          <p:cNvSpPr/>
          <p:nvPr userDrawn="1"/>
        </p:nvSpPr>
        <p:spPr>
          <a:xfrm>
            <a:off x="4389835" y="-1"/>
            <a:ext cx="7802165" cy="6865200"/>
          </a:xfrm>
          <a:prstGeom prst="rect">
            <a:avLst/>
          </a:prstGeom>
          <a:blipFill>
            <a:blip r:embed="rId2"/>
            <a:srcRect/>
            <a:stretch>
              <a:fillRect l="-14052" r="-1794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
            <a:extLst>
              <a:ext uri="{FF2B5EF4-FFF2-40B4-BE49-F238E27FC236}">
                <a16:creationId xmlns:a16="http://schemas.microsoft.com/office/drawing/2014/main" id="{B48B3599-3BF3-4447-B19C-132BDC0EFE86}"/>
              </a:ext>
            </a:extLst>
          </p:cNvPr>
          <p:cNvSpPr/>
          <p:nvPr userDrawn="1"/>
        </p:nvSpPr>
        <p:spPr>
          <a:xfrm>
            <a:off x="1328510" y="-1"/>
            <a:ext cx="8258623" cy="6865200"/>
          </a:xfrm>
          <a:custGeom>
            <a:avLst/>
            <a:gdLst>
              <a:gd name="connsiteX0" fmla="*/ 0 w 7808686"/>
              <a:gd name="connsiteY0" fmla="*/ 0 h 6858000"/>
              <a:gd name="connsiteX1" fmla="*/ 7808686 w 7808686"/>
              <a:gd name="connsiteY1" fmla="*/ 0 h 6858000"/>
              <a:gd name="connsiteX2" fmla="*/ 7808686 w 7808686"/>
              <a:gd name="connsiteY2" fmla="*/ 6858000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4630057 w 7808686"/>
              <a:gd name="connsiteY2" fmla="*/ 6858000 h 6858000"/>
              <a:gd name="connsiteX3" fmla="*/ 0 w 7808686"/>
              <a:gd name="connsiteY3" fmla="*/ 6858000 h 6858000"/>
              <a:gd name="connsiteX4" fmla="*/ 0 w 7808686"/>
              <a:gd name="connsiteY4" fmla="*/ 0 h 6858000"/>
              <a:gd name="connsiteX0" fmla="*/ 0 w 7808686"/>
              <a:gd name="connsiteY0" fmla="*/ 0 h 6872514"/>
              <a:gd name="connsiteX1" fmla="*/ 7808686 w 7808686"/>
              <a:gd name="connsiteY1" fmla="*/ 0 h 6872514"/>
              <a:gd name="connsiteX2" fmla="*/ 5979886 w 7808686"/>
              <a:gd name="connsiteY2" fmla="*/ 6872514 h 6872514"/>
              <a:gd name="connsiteX3" fmla="*/ 0 w 7808686"/>
              <a:gd name="connsiteY3" fmla="*/ 6858000 h 6872514"/>
              <a:gd name="connsiteX4" fmla="*/ 0 w 7808686"/>
              <a:gd name="connsiteY4" fmla="*/ 0 h 6872514"/>
              <a:gd name="connsiteX0" fmla="*/ 0 w 7808686"/>
              <a:gd name="connsiteY0" fmla="*/ 0 h 6872514"/>
              <a:gd name="connsiteX1" fmla="*/ 7808686 w 7808686"/>
              <a:gd name="connsiteY1" fmla="*/ 0 h 6872514"/>
              <a:gd name="connsiteX2" fmla="*/ 5500914 w 7808686"/>
              <a:gd name="connsiteY2" fmla="*/ 6872514 h 6872514"/>
              <a:gd name="connsiteX3" fmla="*/ 0 w 7808686"/>
              <a:gd name="connsiteY3" fmla="*/ 6858000 h 6872514"/>
              <a:gd name="connsiteX4" fmla="*/ 0 w 7808686"/>
              <a:gd name="connsiteY4" fmla="*/ 0 h 6872514"/>
              <a:gd name="connsiteX0" fmla="*/ 0 w 7808686"/>
              <a:gd name="connsiteY0" fmla="*/ 0 h 6858000"/>
              <a:gd name="connsiteX1" fmla="*/ 7808686 w 7808686"/>
              <a:gd name="connsiteY1" fmla="*/ 0 h 6858000"/>
              <a:gd name="connsiteX2" fmla="*/ 5706767 w 7808686"/>
              <a:gd name="connsiteY2" fmla="*/ 6857999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6042994 w 7808686"/>
              <a:gd name="connsiteY2" fmla="*/ 6832599 h 6858000"/>
              <a:gd name="connsiteX3" fmla="*/ 0 w 7808686"/>
              <a:gd name="connsiteY3" fmla="*/ 6858000 h 6858000"/>
              <a:gd name="connsiteX4" fmla="*/ 0 w 7808686"/>
              <a:gd name="connsiteY4" fmla="*/ 0 h 6858000"/>
              <a:gd name="connsiteX0" fmla="*/ 0 w 7808686"/>
              <a:gd name="connsiteY0" fmla="*/ 0 h 6870699"/>
              <a:gd name="connsiteX1" fmla="*/ 7808686 w 7808686"/>
              <a:gd name="connsiteY1" fmla="*/ 0 h 6870699"/>
              <a:gd name="connsiteX2" fmla="*/ 6024982 w 7808686"/>
              <a:gd name="connsiteY2" fmla="*/ 6870699 h 6870699"/>
              <a:gd name="connsiteX3" fmla="*/ 0 w 7808686"/>
              <a:gd name="connsiteY3" fmla="*/ 6858000 h 6870699"/>
              <a:gd name="connsiteX4" fmla="*/ 0 w 7808686"/>
              <a:gd name="connsiteY4" fmla="*/ 0 h 6870699"/>
              <a:gd name="connsiteX0" fmla="*/ 0 w 7808686"/>
              <a:gd name="connsiteY0" fmla="*/ 0 h 6858000"/>
              <a:gd name="connsiteX1" fmla="*/ 7808686 w 7808686"/>
              <a:gd name="connsiteY1" fmla="*/ 0 h 6858000"/>
              <a:gd name="connsiteX2" fmla="*/ 6027985 w 7808686"/>
              <a:gd name="connsiteY2" fmla="*/ 6857999 h 6858000"/>
              <a:gd name="connsiteX3" fmla="*/ 0 w 7808686"/>
              <a:gd name="connsiteY3" fmla="*/ 6858000 h 6858000"/>
              <a:gd name="connsiteX4" fmla="*/ 0 w 780868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8686" h="6858000">
                <a:moveTo>
                  <a:pt x="0" y="0"/>
                </a:moveTo>
                <a:lnTo>
                  <a:pt x="7808686" y="0"/>
                </a:lnTo>
                <a:lnTo>
                  <a:pt x="6027985" y="6857999"/>
                </a:lnTo>
                <a:lnTo>
                  <a:pt x="0" y="6858000"/>
                </a:lnTo>
                <a:lnTo>
                  <a:pt x="0" y="0"/>
                </a:lnTo>
                <a:close/>
              </a:path>
            </a:pathLst>
          </a:custGeom>
          <a:solidFill>
            <a:srgbClr val="D7EAD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ktangel 1">
            <a:extLst>
              <a:ext uri="{FF2B5EF4-FFF2-40B4-BE49-F238E27FC236}">
                <a16:creationId xmlns:a16="http://schemas.microsoft.com/office/drawing/2014/main" id="{BD05FD1C-4A31-43D4-B031-495CAF0D84C6}"/>
              </a:ext>
            </a:extLst>
          </p:cNvPr>
          <p:cNvSpPr/>
          <p:nvPr userDrawn="1"/>
        </p:nvSpPr>
        <p:spPr>
          <a:xfrm>
            <a:off x="216448" y="-1"/>
            <a:ext cx="8258623" cy="6865200"/>
          </a:xfrm>
          <a:custGeom>
            <a:avLst/>
            <a:gdLst>
              <a:gd name="connsiteX0" fmla="*/ 0 w 7808686"/>
              <a:gd name="connsiteY0" fmla="*/ 0 h 6858000"/>
              <a:gd name="connsiteX1" fmla="*/ 7808686 w 7808686"/>
              <a:gd name="connsiteY1" fmla="*/ 0 h 6858000"/>
              <a:gd name="connsiteX2" fmla="*/ 7808686 w 7808686"/>
              <a:gd name="connsiteY2" fmla="*/ 6858000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4630057 w 7808686"/>
              <a:gd name="connsiteY2" fmla="*/ 6858000 h 6858000"/>
              <a:gd name="connsiteX3" fmla="*/ 0 w 7808686"/>
              <a:gd name="connsiteY3" fmla="*/ 6858000 h 6858000"/>
              <a:gd name="connsiteX4" fmla="*/ 0 w 7808686"/>
              <a:gd name="connsiteY4" fmla="*/ 0 h 6858000"/>
              <a:gd name="connsiteX0" fmla="*/ 0 w 7808686"/>
              <a:gd name="connsiteY0" fmla="*/ 0 h 6872514"/>
              <a:gd name="connsiteX1" fmla="*/ 7808686 w 7808686"/>
              <a:gd name="connsiteY1" fmla="*/ 0 h 6872514"/>
              <a:gd name="connsiteX2" fmla="*/ 5979886 w 7808686"/>
              <a:gd name="connsiteY2" fmla="*/ 6872514 h 6872514"/>
              <a:gd name="connsiteX3" fmla="*/ 0 w 7808686"/>
              <a:gd name="connsiteY3" fmla="*/ 6858000 h 6872514"/>
              <a:gd name="connsiteX4" fmla="*/ 0 w 7808686"/>
              <a:gd name="connsiteY4" fmla="*/ 0 h 6872514"/>
              <a:gd name="connsiteX0" fmla="*/ 0 w 7808686"/>
              <a:gd name="connsiteY0" fmla="*/ 0 h 6872514"/>
              <a:gd name="connsiteX1" fmla="*/ 7808686 w 7808686"/>
              <a:gd name="connsiteY1" fmla="*/ 0 h 6872514"/>
              <a:gd name="connsiteX2" fmla="*/ 5500914 w 7808686"/>
              <a:gd name="connsiteY2" fmla="*/ 6872514 h 6872514"/>
              <a:gd name="connsiteX3" fmla="*/ 0 w 7808686"/>
              <a:gd name="connsiteY3" fmla="*/ 6858000 h 6872514"/>
              <a:gd name="connsiteX4" fmla="*/ 0 w 7808686"/>
              <a:gd name="connsiteY4" fmla="*/ 0 h 6872514"/>
              <a:gd name="connsiteX0" fmla="*/ 0 w 7808686"/>
              <a:gd name="connsiteY0" fmla="*/ 0 h 6858000"/>
              <a:gd name="connsiteX1" fmla="*/ 7808686 w 7808686"/>
              <a:gd name="connsiteY1" fmla="*/ 0 h 6858000"/>
              <a:gd name="connsiteX2" fmla="*/ 5706767 w 7808686"/>
              <a:gd name="connsiteY2" fmla="*/ 6857999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6042994 w 7808686"/>
              <a:gd name="connsiteY2" fmla="*/ 6832599 h 6858000"/>
              <a:gd name="connsiteX3" fmla="*/ 0 w 7808686"/>
              <a:gd name="connsiteY3" fmla="*/ 6858000 h 6858000"/>
              <a:gd name="connsiteX4" fmla="*/ 0 w 7808686"/>
              <a:gd name="connsiteY4" fmla="*/ 0 h 6858000"/>
              <a:gd name="connsiteX0" fmla="*/ 0 w 7808686"/>
              <a:gd name="connsiteY0" fmla="*/ 0 h 6870699"/>
              <a:gd name="connsiteX1" fmla="*/ 7808686 w 7808686"/>
              <a:gd name="connsiteY1" fmla="*/ 0 h 6870699"/>
              <a:gd name="connsiteX2" fmla="*/ 6024982 w 7808686"/>
              <a:gd name="connsiteY2" fmla="*/ 6870699 h 6870699"/>
              <a:gd name="connsiteX3" fmla="*/ 0 w 7808686"/>
              <a:gd name="connsiteY3" fmla="*/ 6858000 h 6870699"/>
              <a:gd name="connsiteX4" fmla="*/ 0 w 7808686"/>
              <a:gd name="connsiteY4" fmla="*/ 0 h 6870699"/>
              <a:gd name="connsiteX0" fmla="*/ 0 w 7808686"/>
              <a:gd name="connsiteY0" fmla="*/ 0 h 6858000"/>
              <a:gd name="connsiteX1" fmla="*/ 7808686 w 7808686"/>
              <a:gd name="connsiteY1" fmla="*/ 0 h 6858000"/>
              <a:gd name="connsiteX2" fmla="*/ 6027985 w 7808686"/>
              <a:gd name="connsiteY2" fmla="*/ 6857999 h 6858000"/>
              <a:gd name="connsiteX3" fmla="*/ 0 w 7808686"/>
              <a:gd name="connsiteY3" fmla="*/ 6858000 h 6858000"/>
              <a:gd name="connsiteX4" fmla="*/ 0 w 780868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8686" h="6858000">
                <a:moveTo>
                  <a:pt x="0" y="0"/>
                </a:moveTo>
                <a:lnTo>
                  <a:pt x="7808686" y="0"/>
                </a:lnTo>
                <a:lnTo>
                  <a:pt x="6027985" y="6857999"/>
                </a:lnTo>
                <a:lnTo>
                  <a:pt x="0" y="6858000"/>
                </a:lnTo>
                <a:lnTo>
                  <a:pt x="0" y="0"/>
                </a:lnTo>
                <a:close/>
              </a:path>
            </a:pathLst>
          </a:custGeom>
          <a:solidFill>
            <a:srgbClr val="D7EAD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Rektangel 1">
            <a:extLst>
              <a:ext uri="{FF2B5EF4-FFF2-40B4-BE49-F238E27FC236}">
                <a16:creationId xmlns:a16="http://schemas.microsoft.com/office/drawing/2014/main" id="{6AF4DB8E-2619-4D62-9E7E-0C8B3E7291A7}"/>
              </a:ext>
            </a:extLst>
          </p:cNvPr>
          <p:cNvSpPr/>
          <p:nvPr userDrawn="1"/>
        </p:nvSpPr>
        <p:spPr>
          <a:xfrm>
            <a:off x="-895615" y="-1"/>
            <a:ext cx="8258623" cy="6865200"/>
          </a:xfrm>
          <a:custGeom>
            <a:avLst/>
            <a:gdLst>
              <a:gd name="connsiteX0" fmla="*/ 0 w 7808686"/>
              <a:gd name="connsiteY0" fmla="*/ 0 h 6858000"/>
              <a:gd name="connsiteX1" fmla="*/ 7808686 w 7808686"/>
              <a:gd name="connsiteY1" fmla="*/ 0 h 6858000"/>
              <a:gd name="connsiteX2" fmla="*/ 7808686 w 7808686"/>
              <a:gd name="connsiteY2" fmla="*/ 6858000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4630057 w 7808686"/>
              <a:gd name="connsiteY2" fmla="*/ 6858000 h 6858000"/>
              <a:gd name="connsiteX3" fmla="*/ 0 w 7808686"/>
              <a:gd name="connsiteY3" fmla="*/ 6858000 h 6858000"/>
              <a:gd name="connsiteX4" fmla="*/ 0 w 7808686"/>
              <a:gd name="connsiteY4" fmla="*/ 0 h 6858000"/>
              <a:gd name="connsiteX0" fmla="*/ 0 w 7808686"/>
              <a:gd name="connsiteY0" fmla="*/ 0 h 6872514"/>
              <a:gd name="connsiteX1" fmla="*/ 7808686 w 7808686"/>
              <a:gd name="connsiteY1" fmla="*/ 0 h 6872514"/>
              <a:gd name="connsiteX2" fmla="*/ 5979886 w 7808686"/>
              <a:gd name="connsiteY2" fmla="*/ 6872514 h 6872514"/>
              <a:gd name="connsiteX3" fmla="*/ 0 w 7808686"/>
              <a:gd name="connsiteY3" fmla="*/ 6858000 h 6872514"/>
              <a:gd name="connsiteX4" fmla="*/ 0 w 7808686"/>
              <a:gd name="connsiteY4" fmla="*/ 0 h 6872514"/>
              <a:gd name="connsiteX0" fmla="*/ 0 w 7808686"/>
              <a:gd name="connsiteY0" fmla="*/ 0 h 6872514"/>
              <a:gd name="connsiteX1" fmla="*/ 7808686 w 7808686"/>
              <a:gd name="connsiteY1" fmla="*/ 0 h 6872514"/>
              <a:gd name="connsiteX2" fmla="*/ 5500914 w 7808686"/>
              <a:gd name="connsiteY2" fmla="*/ 6872514 h 6872514"/>
              <a:gd name="connsiteX3" fmla="*/ 0 w 7808686"/>
              <a:gd name="connsiteY3" fmla="*/ 6858000 h 6872514"/>
              <a:gd name="connsiteX4" fmla="*/ 0 w 7808686"/>
              <a:gd name="connsiteY4" fmla="*/ 0 h 6872514"/>
              <a:gd name="connsiteX0" fmla="*/ 0 w 7808686"/>
              <a:gd name="connsiteY0" fmla="*/ 0 h 6858000"/>
              <a:gd name="connsiteX1" fmla="*/ 7808686 w 7808686"/>
              <a:gd name="connsiteY1" fmla="*/ 0 h 6858000"/>
              <a:gd name="connsiteX2" fmla="*/ 5706767 w 7808686"/>
              <a:gd name="connsiteY2" fmla="*/ 6857999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6042994 w 7808686"/>
              <a:gd name="connsiteY2" fmla="*/ 6832599 h 6858000"/>
              <a:gd name="connsiteX3" fmla="*/ 0 w 7808686"/>
              <a:gd name="connsiteY3" fmla="*/ 6858000 h 6858000"/>
              <a:gd name="connsiteX4" fmla="*/ 0 w 7808686"/>
              <a:gd name="connsiteY4" fmla="*/ 0 h 6858000"/>
              <a:gd name="connsiteX0" fmla="*/ 0 w 7808686"/>
              <a:gd name="connsiteY0" fmla="*/ 0 h 6870699"/>
              <a:gd name="connsiteX1" fmla="*/ 7808686 w 7808686"/>
              <a:gd name="connsiteY1" fmla="*/ 0 h 6870699"/>
              <a:gd name="connsiteX2" fmla="*/ 6024982 w 7808686"/>
              <a:gd name="connsiteY2" fmla="*/ 6870699 h 6870699"/>
              <a:gd name="connsiteX3" fmla="*/ 0 w 7808686"/>
              <a:gd name="connsiteY3" fmla="*/ 6858000 h 6870699"/>
              <a:gd name="connsiteX4" fmla="*/ 0 w 7808686"/>
              <a:gd name="connsiteY4" fmla="*/ 0 h 6870699"/>
              <a:gd name="connsiteX0" fmla="*/ 0 w 7808686"/>
              <a:gd name="connsiteY0" fmla="*/ 0 h 6858000"/>
              <a:gd name="connsiteX1" fmla="*/ 7808686 w 7808686"/>
              <a:gd name="connsiteY1" fmla="*/ 0 h 6858000"/>
              <a:gd name="connsiteX2" fmla="*/ 6027985 w 7808686"/>
              <a:gd name="connsiteY2" fmla="*/ 6857999 h 6858000"/>
              <a:gd name="connsiteX3" fmla="*/ 0 w 7808686"/>
              <a:gd name="connsiteY3" fmla="*/ 6858000 h 6858000"/>
              <a:gd name="connsiteX4" fmla="*/ 0 w 780868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8686" h="6858000">
                <a:moveTo>
                  <a:pt x="0" y="0"/>
                </a:moveTo>
                <a:lnTo>
                  <a:pt x="7808686" y="0"/>
                </a:lnTo>
                <a:lnTo>
                  <a:pt x="6027985" y="6857999"/>
                </a:lnTo>
                <a:lnTo>
                  <a:pt x="0" y="6858000"/>
                </a:lnTo>
                <a:lnTo>
                  <a:pt x="0" y="0"/>
                </a:lnTo>
                <a:close/>
              </a:path>
            </a:pathLst>
          </a:custGeom>
          <a:solidFill>
            <a:srgbClr val="D7EAD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1">
            <a:extLst>
              <a:ext uri="{FF2B5EF4-FFF2-40B4-BE49-F238E27FC236}">
                <a16:creationId xmlns:a16="http://schemas.microsoft.com/office/drawing/2014/main" id="{10D96D02-DCB8-40D4-B491-E4A4535D04C3}"/>
              </a:ext>
            </a:extLst>
          </p:cNvPr>
          <p:cNvSpPr/>
          <p:nvPr userDrawn="1"/>
        </p:nvSpPr>
        <p:spPr>
          <a:xfrm>
            <a:off x="-528" y="-1"/>
            <a:ext cx="6316056" cy="6865937"/>
          </a:xfrm>
          <a:custGeom>
            <a:avLst/>
            <a:gdLst>
              <a:gd name="connsiteX0" fmla="*/ 0 w 7808686"/>
              <a:gd name="connsiteY0" fmla="*/ 0 h 6858000"/>
              <a:gd name="connsiteX1" fmla="*/ 7808686 w 7808686"/>
              <a:gd name="connsiteY1" fmla="*/ 0 h 6858000"/>
              <a:gd name="connsiteX2" fmla="*/ 7808686 w 7808686"/>
              <a:gd name="connsiteY2" fmla="*/ 6858000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4630057 w 7808686"/>
              <a:gd name="connsiteY2" fmla="*/ 6858000 h 6858000"/>
              <a:gd name="connsiteX3" fmla="*/ 0 w 7808686"/>
              <a:gd name="connsiteY3" fmla="*/ 6858000 h 6858000"/>
              <a:gd name="connsiteX4" fmla="*/ 0 w 7808686"/>
              <a:gd name="connsiteY4" fmla="*/ 0 h 6858000"/>
              <a:gd name="connsiteX0" fmla="*/ 0 w 7808686"/>
              <a:gd name="connsiteY0" fmla="*/ 0 h 6872514"/>
              <a:gd name="connsiteX1" fmla="*/ 7808686 w 7808686"/>
              <a:gd name="connsiteY1" fmla="*/ 0 h 6872514"/>
              <a:gd name="connsiteX2" fmla="*/ 5979886 w 7808686"/>
              <a:gd name="connsiteY2" fmla="*/ 6872514 h 6872514"/>
              <a:gd name="connsiteX3" fmla="*/ 0 w 7808686"/>
              <a:gd name="connsiteY3" fmla="*/ 6858000 h 6872514"/>
              <a:gd name="connsiteX4" fmla="*/ 0 w 7808686"/>
              <a:gd name="connsiteY4" fmla="*/ 0 h 6872514"/>
              <a:gd name="connsiteX0" fmla="*/ 0 w 7808686"/>
              <a:gd name="connsiteY0" fmla="*/ 0 h 6872514"/>
              <a:gd name="connsiteX1" fmla="*/ 7808686 w 7808686"/>
              <a:gd name="connsiteY1" fmla="*/ 0 h 6872514"/>
              <a:gd name="connsiteX2" fmla="*/ 5500914 w 7808686"/>
              <a:gd name="connsiteY2" fmla="*/ 6872514 h 6872514"/>
              <a:gd name="connsiteX3" fmla="*/ 0 w 7808686"/>
              <a:gd name="connsiteY3" fmla="*/ 6858000 h 6872514"/>
              <a:gd name="connsiteX4" fmla="*/ 0 w 7808686"/>
              <a:gd name="connsiteY4" fmla="*/ 0 h 6872514"/>
              <a:gd name="connsiteX0" fmla="*/ 0 w 7808686"/>
              <a:gd name="connsiteY0" fmla="*/ 0 h 6858000"/>
              <a:gd name="connsiteX1" fmla="*/ 7808686 w 7808686"/>
              <a:gd name="connsiteY1" fmla="*/ 0 h 6858000"/>
              <a:gd name="connsiteX2" fmla="*/ 5706767 w 7808686"/>
              <a:gd name="connsiteY2" fmla="*/ 6857999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6042994 w 7808686"/>
              <a:gd name="connsiteY2" fmla="*/ 6832599 h 6858000"/>
              <a:gd name="connsiteX3" fmla="*/ 0 w 7808686"/>
              <a:gd name="connsiteY3" fmla="*/ 6858000 h 6858000"/>
              <a:gd name="connsiteX4" fmla="*/ 0 w 7808686"/>
              <a:gd name="connsiteY4" fmla="*/ 0 h 6858000"/>
              <a:gd name="connsiteX0" fmla="*/ 0 w 7808686"/>
              <a:gd name="connsiteY0" fmla="*/ 0 h 6870699"/>
              <a:gd name="connsiteX1" fmla="*/ 7808686 w 7808686"/>
              <a:gd name="connsiteY1" fmla="*/ 0 h 6870699"/>
              <a:gd name="connsiteX2" fmla="*/ 6024982 w 7808686"/>
              <a:gd name="connsiteY2" fmla="*/ 6870699 h 6870699"/>
              <a:gd name="connsiteX3" fmla="*/ 0 w 7808686"/>
              <a:gd name="connsiteY3" fmla="*/ 6858000 h 6870699"/>
              <a:gd name="connsiteX4" fmla="*/ 0 w 7808686"/>
              <a:gd name="connsiteY4" fmla="*/ 0 h 6870699"/>
              <a:gd name="connsiteX0" fmla="*/ 0 w 7808686"/>
              <a:gd name="connsiteY0" fmla="*/ 0 h 6858000"/>
              <a:gd name="connsiteX1" fmla="*/ 7808686 w 7808686"/>
              <a:gd name="connsiteY1" fmla="*/ 0 h 6858000"/>
              <a:gd name="connsiteX2" fmla="*/ 6027985 w 7808686"/>
              <a:gd name="connsiteY2" fmla="*/ 6857999 h 6858000"/>
              <a:gd name="connsiteX3" fmla="*/ 0 w 7808686"/>
              <a:gd name="connsiteY3" fmla="*/ 6858000 h 6858000"/>
              <a:gd name="connsiteX4" fmla="*/ 0 w 7808686"/>
              <a:gd name="connsiteY4" fmla="*/ 0 h 6858000"/>
              <a:gd name="connsiteX0" fmla="*/ 3374272 w 7808686"/>
              <a:gd name="connsiteY0" fmla="*/ 419100 h 6858000"/>
              <a:gd name="connsiteX1" fmla="*/ 7808686 w 7808686"/>
              <a:gd name="connsiteY1" fmla="*/ 0 h 6858000"/>
              <a:gd name="connsiteX2" fmla="*/ 6027985 w 7808686"/>
              <a:gd name="connsiteY2" fmla="*/ 6857999 h 6858000"/>
              <a:gd name="connsiteX3" fmla="*/ 0 w 7808686"/>
              <a:gd name="connsiteY3" fmla="*/ 6858000 h 6858000"/>
              <a:gd name="connsiteX4" fmla="*/ 3374272 w 7808686"/>
              <a:gd name="connsiteY4" fmla="*/ 419100 h 6858000"/>
              <a:gd name="connsiteX0" fmla="*/ 1837237 w 7808686"/>
              <a:gd name="connsiteY0" fmla="*/ 0 h 6858000"/>
              <a:gd name="connsiteX1" fmla="*/ 7808686 w 7808686"/>
              <a:gd name="connsiteY1" fmla="*/ 0 h 6858000"/>
              <a:gd name="connsiteX2" fmla="*/ 6027985 w 7808686"/>
              <a:gd name="connsiteY2" fmla="*/ 6857999 h 6858000"/>
              <a:gd name="connsiteX3" fmla="*/ 0 w 7808686"/>
              <a:gd name="connsiteY3" fmla="*/ 6858000 h 6858000"/>
              <a:gd name="connsiteX4" fmla="*/ 1837237 w 7808686"/>
              <a:gd name="connsiteY4" fmla="*/ 0 h 6858000"/>
              <a:gd name="connsiteX0" fmla="*/ 0 w 5971449"/>
              <a:gd name="connsiteY0" fmla="*/ 0 h 6857999"/>
              <a:gd name="connsiteX1" fmla="*/ 5971449 w 5971449"/>
              <a:gd name="connsiteY1" fmla="*/ 0 h 6857999"/>
              <a:gd name="connsiteX2" fmla="*/ 4190748 w 5971449"/>
              <a:gd name="connsiteY2" fmla="*/ 6857999 h 6857999"/>
              <a:gd name="connsiteX3" fmla="*/ 192129 w 5971449"/>
              <a:gd name="connsiteY3" fmla="*/ 6527800 h 6857999"/>
              <a:gd name="connsiteX4" fmla="*/ 0 w 5971449"/>
              <a:gd name="connsiteY4" fmla="*/ 0 h 6857999"/>
              <a:gd name="connsiteX0" fmla="*/ 0 w 5971449"/>
              <a:gd name="connsiteY0" fmla="*/ 0 h 6870700"/>
              <a:gd name="connsiteX1" fmla="*/ 5971449 w 5971449"/>
              <a:gd name="connsiteY1" fmla="*/ 0 h 6870700"/>
              <a:gd name="connsiteX2" fmla="*/ 4190748 w 5971449"/>
              <a:gd name="connsiteY2" fmla="*/ 6857999 h 6870700"/>
              <a:gd name="connsiteX3" fmla="*/ 12008 w 5971449"/>
              <a:gd name="connsiteY3" fmla="*/ 6870700 h 6870700"/>
              <a:gd name="connsiteX4" fmla="*/ 0 w 5971449"/>
              <a:gd name="connsiteY4" fmla="*/ 0 h 6870700"/>
              <a:gd name="connsiteX0" fmla="*/ 498 w 5971947"/>
              <a:gd name="connsiteY0" fmla="*/ 0 h 6865937"/>
              <a:gd name="connsiteX1" fmla="*/ 5971947 w 5971947"/>
              <a:gd name="connsiteY1" fmla="*/ 0 h 6865937"/>
              <a:gd name="connsiteX2" fmla="*/ 4191246 w 5971947"/>
              <a:gd name="connsiteY2" fmla="*/ 6857999 h 6865937"/>
              <a:gd name="connsiteX3" fmla="*/ 1249 w 5971947"/>
              <a:gd name="connsiteY3" fmla="*/ 6865937 h 6865937"/>
              <a:gd name="connsiteX4" fmla="*/ 498 w 5971947"/>
              <a:gd name="connsiteY4" fmla="*/ 0 h 686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1947" h="6865937">
                <a:moveTo>
                  <a:pt x="498" y="0"/>
                </a:moveTo>
                <a:lnTo>
                  <a:pt x="5971947" y="0"/>
                </a:lnTo>
                <a:lnTo>
                  <a:pt x="4191246" y="6857999"/>
                </a:lnTo>
                <a:lnTo>
                  <a:pt x="1249" y="6865937"/>
                </a:lnTo>
                <a:cubicBezTo>
                  <a:pt x="-2754" y="4575704"/>
                  <a:pt x="4501" y="2290233"/>
                  <a:pt x="498" y="0"/>
                </a:cubicBezTo>
                <a:close/>
              </a:path>
            </a:pathLst>
          </a:custGeom>
          <a:solidFill>
            <a:srgbClr val="4B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descr="Et billede, der indeholder tekst, indendørs&#10;&#10;Automatisk genereret beskrivelse">
            <a:extLst>
              <a:ext uri="{FF2B5EF4-FFF2-40B4-BE49-F238E27FC236}">
                <a16:creationId xmlns:a16="http://schemas.microsoft.com/office/drawing/2014/main" id="{355FFD00-7F5E-46F0-8227-67C43F5451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1475" y="5502566"/>
            <a:ext cx="2872240" cy="612961"/>
          </a:xfrm>
          <a:prstGeom prst="rect">
            <a:avLst/>
          </a:prstGeom>
        </p:spPr>
      </p:pic>
      <p:cxnSp>
        <p:nvCxnSpPr>
          <p:cNvPr id="12" name="Lige forbindelse 11">
            <a:extLst>
              <a:ext uri="{FF2B5EF4-FFF2-40B4-BE49-F238E27FC236}">
                <a16:creationId xmlns:a16="http://schemas.microsoft.com/office/drawing/2014/main" id="{254762D8-D102-4951-8648-B41BB0E27C5A}"/>
              </a:ext>
            </a:extLst>
          </p:cNvPr>
          <p:cNvCxnSpPr>
            <a:cxnSpLocks/>
          </p:cNvCxnSpPr>
          <p:nvPr userDrawn="1"/>
        </p:nvCxnSpPr>
        <p:spPr>
          <a:xfrm>
            <a:off x="900000" y="900000"/>
            <a:ext cx="402034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Pladsholder til tekst 13">
            <a:extLst>
              <a:ext uri="{FF2B5EF4-FFF2-40B4-BE49-F238E27FC236}">
                <a16:creationId xmlns:a16="http://schemas.microsoft.com/office/drawing/2014/main" id="{538A80A3-B34B-4BBC-A759-EBBAAA9FCBFD}"/>
              </a:ext>
            </a:extLst>
          </p:cNvPr>
          <p:cNvSpPr>
            <a:spLocks noGrp="1"/>
          </p:cNvSpPr>
          <p:nvPr>
            <p:ph type="body" sz="quarter" idx="10" hasCustomPrompt="1"/>
          </p:nvPr>
        </p:nvSpPr>
        <p:spPr>
          <a:xfrm>
            <a:off x="900793" y="1188000"/>
            <a:ext cx="4019550" cy="1498600"/>
          </a:xfrm>
          <a:prstGeom prst="rect">
            <a:avLst/>
          </a:prstGeom>
        </p:spPr>
        <p:txBody>
          <a:bodyPr lIns="0" tIns="0" rIns="0" bIns="0"/>
          <a:lstStyle>
            <a:lvl1pPr marL="0" indent="0">
              <a:buNone/>
              <a:defRPr b="1">
                <a:solidFill>
                  <a:schemeClr val="bg1"/>
                </a:solidFill>
                <a:latin typeface="Arial" panose="020B0604020202020204" pitchFamily="34" charset="0"/>
                <a:cs typeface="Arial" panose="020B0604020202020204" pitchFamily="34" charset="0"/>
              </a:defRPr>
            </a:lvl1pPr>
          </a:lstStyle>
          <a:p>
            <a:pPr lvl="0"/>
            <a:r>
              <a:rPr lang="da-DK"/>
              <a:t>SECTION DIVIDER</a:t>
            </a:r>
          </a:p>
        </p:txBody>
      </p:sp>
    </p:spTree>
    <p:extLst>
      <p:ext uri="{BB962C8B-B14F-4D97-AF65-F5344CB8AC3E}">
        <p14:creationId xmlns:p14="http://schemas.microsoft.com/office/powerpoint/2010/main" val="4651028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ection Divider 1">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C27927F-AD43-4ECD-8718-F2AD9073C62F}"/>
              </a:ext>
            </a:extLst>
          </p:cNvPr>
          <p:cNvSpPr/>
          <p:nvPr userDrawn="1"/>
        </p:nvSpPr>
        <p:spPr>
          <a:xfrm>
            <a:off x="4389835" y="-1"/>
            <a:ext cx="7802165" cy="6865200"/>
          </a:xfrm>
          <a:prstGeom prst="rect">
            <a:avLst/>
          </a:prstGeom>
          <a:blipFill>
            <a:blip r:embed="rId2"/>
            <a:srcRect/>
            <a:stretch>
              <a:fillRect l="-7897" t="1" r="-39809" b="-1191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
            <a:extLst>
              <a:ext uri="{FF2B5EF4-FFF2-40B4-BE49-F238E27FC236}">
                <a16:creationId xmlns:a16="http://schemas.microsoft.com/office/drawing/2014/main" id="{B48B3599-3BF3-4447-B19C-132BDC0EFE86}"/>
              </a:ext>
            </a:extLst>
          </p:cNvPr>
          <p:cNvSpPr/>
          <p:nvPr userDrawn="1"/>
        </p:nvSpPr>
        <p:spPr>
          <a:xfrm>
            <a:off x="1328510" y="-1"/>
            <a:ext cx="8258623" cy="6865200"/>
          </a:xfrm>
          <a:custGeom>
            <a:avLst/>
            <a:gdLst>
              <a:gd name="connsiteX0" fmla="*/ 0 w 7808686"/>
              <a:gd name="connsiteY0" fmla="*/ 0 h 6858000"/>
              <a:gd name="connsiteX1" fmla="*/ 7808686 w 7808686"/>
              <a:gd name="connsiteY1" fmla="*/ 0 h 6858000"/>
              <a:gd name="connsiteX2" fmla="*/ 7808686 w 7808686"/>
              <a:gd name="connsiteY2" fmla="*/ 6858000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4630057 w 7808686"/>
              <a:gd name="connsiteY2" fmla="*/ 6858000 h 6858000"/>
              <a:gd name="connsiteX3" fmla="*/ 0 w 7808686"/>
              <a:gd name="connsiteY3" fmla="*/ 6858000 h 6858000"/>
              <a:gd name="connsiteX4" fmla="*/ 0 w 7808686"/>
              <a:gd name="connsiteY4" fmla="*/ 0 h 6858000"/>
              <a:gd name="connsiteX0" fmla="*/ 0 w 7808686"/>
              <a:gd name="connsiteY0" fmla="*/ 0 h 6872514"/>
              <a:gd name="connsiteX1" fmla="*/ 7808686 w 7808686"/>
              <a:gd name="connsiteY1" fmla="*/ 0 h 6872514"/>
              <a:gd name="connsiteX2" fmla="*/ 5979886 w 7808686"/>
              <a:gd name="connsiteY2" fmla="*/ 6872514 h 6872514"/>
              <a:gd name="connsiteX3" fmla="*/ 0 w 7808686"/>
              <a:gd name="connsiteY3" fmla="*/ 6858000 h 6872514"/>
              <a:gd name="connsiteX4" fmla="*/ 0 w 7808686"/>
              <a:gd name="connsiteY4" fmla="*/ 0 h 6872514"/>
              <a:gd name="connsiteX0" fmla="*/ 0 w 7808686"/>
              <a:gd name="connsiteY0" fmla="*/ 0 h 6872514"/>
              <a:gd name="connsiteX1" fmla="*/ 7808686 w 7808686"/>
              <a:gd name="connsiteY1" fmla="*/ 0 h 6872514"/>
              <a:gd name="connsiteX2" fmla="*/ 5500914 w 7808686"/>
              <a:gd name="connsiteY2" fmla="*/ 6872514 h 6872514"/>
              <a:gd name="connsiteX3" fmla="*/ 0 w 7808686"/>
              <a:gd name="connsiteY3" fmla="*/ 6858000 h 6872514"/>
              <a:gd name="connsiteX4" fmla="*/ 0 w 7808686"/>
              <a:gd name="connsiteY4" fmla="*/ 0 h 6872514"/>
              <a:gd name="connsiteX0" fmla="*/ 0 w 7808686"/>
              <a:gd name="connsiteY0" fmla="*/ 0 h 6858000"/>
              <a:gd name="connsiteX1" fmla="*/ 7808686 w 7808686"/>
              <a:gd name="connsiteY1" fmla="*/ 0 h 6858000"/>
              <a:gd name="connsiteX2" fmla="*/ 5706767 w 7808686"/>
              <a:gd name="connsiteY2" fmla="*/ 6857999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6042994 w 7808686"/>
              <a:gd name="connsiteY2" fmla="*/ 6832599 h 6858000"/>
              <a:gd name="connsiteX3" fmla="*/ 0 w 7808686"/>
              <a:gd name="connsiteY3" fmla="*/ 6858000 h 6858000"/>
              <a:gd name="connsiteX4" fmla="*/ 0 w 7808686"/>
              <a:gd name="connsiteY4" fmla="*/ 0 h 6858000"/>
              <a:gd name="connsiteX0" fmla="*/ 0 w 7808686"/>
              <a:gd name="connsiteY0" fmla="*/ 0 h 6870699"/>
              <a:gd name="connsiteX1" fmla="*/ 7808686 w 7808686"/>
              <a:gd name="connsiteY1" fmla="*/ 0 h 6870699"/>
              <a:gd name="connsiteX2" fmla="*/ 6024982 w 7808686"/>
              <a:gd name="connsiteY2" fmla="*/ 6870699 h 6870699"/>
              <a:gd name="connsiteX3" fmla="*/ 0 w 7808686"/>
              <a:gd name="connsiteY3" fmla="*/ 6858000 h 6870699"/>
              <a:gd name="connsiteX4" fmla="*/ 0 w 7808686"/>
              <a:gd name="connsiteY4" fmla="*/ 0 h 6870699"/>
              <a:gd name="connsiteX0" fmla="*/ 0 w 7808686"/>
              <a:gd name="connsiteY0" fmla="*/ 0 h 6858000"/>
              <a:gd name="connsiteX1" fmla="*/ 7808686 w 7808686"/>
              <a:gd name="connsiteY1" fmla="*/ 0 h 6858000"/>
              <a:gd name="connsiteX2" fmla="*/ 6027985 w 7808686"/>
              <a:gd name="connsiteY2" fmla="*/ 6857999 h 6858000"/>
              <a:gd name="connsiteX3" fmla="*/ 0 w 7808686"/>
              <a:gd name="connsiteY3" fmla="*/ 6858000 h 6858000"/>
              <a:gd name="connsiteX4" fmla="*/ 0 w 780868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8686" h="6858000">
                <a:moveTo>
                  <a:pt x="0" y="0"/>
                </a:moveTo>
                <a:lnTo>
                  <a:pt x="7808686" y="0"/>
                </a:lnTo>
                <a:lnTo>
                  <a:pt x="6027985" y="6857999"/>
                </a:lnTo>
                <a:lnTo>
                  <a:pt x="0" y="6858000"/>
                </a:lnTo>
                <a:lnTo>
                  <a:pt x="0" y="0"/>
                </a:lnTo>
                <a:close/>
              </a:path>
            </a:pathLst>
          </a:custGeom>
          <a:solidFill>
            <a:srgbClr val="D7EAD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ktangel 1">
            <a:extLst>
              <a:ext uri="{FF2B5EF4-FFF2-40B4-BE49-F238E27FC236}">
                <a16:creationId xmlns:a16="http://schemas.microsoft.com/office/drawing/2014/main" id="{BD05FD1C-4A31-43D4-B031-495CAF0D84C6}"/>
              </a:ext>
            </a:extLst>
          </p:cNvPr>
          <p:cNvSpPr/>
          <p:nvPr userDrawn="1"/>
        </p:nvSpPr>
        <p:spPr>
          <a:xfrm>
            <a:off x="216448" y="-1"/>
            <a:ext cx="8258623" cy="6865200"/>
          </a:xfrm>
          <a:custGeom>
            <a:avLst/>
            <a:gdLst>
              <a:gd name="connsiteX0" fmla="*/ 0 w 7808686"/>
              <a:gd name="connsiteY0" fmla="*/ 0 h 6858000"/>
              <a:gd name="connsiteX1" fmla="*/ 7808686 w 7808686"/>
              <a:gd name="connsiteY1" fmla="*/ 0 h 6858000"/>
              <a:gd name="connsiteX2" fmla="*/ 7808686 w 7808686"/>
              <a:gd name="connsiteY2" fmla="*/ 6858000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4630057 w 7808686"/>
              <a:gd name="connsiteY2" fmla="*/ 6858000 h 6858000"/>
              <a:gd name="connsiteX3" fmla="*/ 0 w 7808686"/>
              <a:gd name="connsiteY3" fmla="*/ 6858000 h 6858000"/>
              <a:gd name="connsiteX4" fmla="*/ 0 w 7808686"/>
              <a:gd name="connsiteY4" fmla="*/ 0 h 6858000"/>
              <a:gd name="connsiteX0" fmla="*/ 0 w 7808686"/>
              <a:gd name="connsiteY0" fmla="*/ 0 h 6872514"/>
              <a:gd name="connsiteX1" fmla="*/ 7808686 w 7808686"/>
              <a:gd name="connsiteY1" fmla="*/ 0 h 6872514"/>
              <a:gd name="connsiteX2" fmla="*/ 5979886 w 7808686"/>
              <a:gd name="connsiteY2" fmla="*/ 6872514 h 6872514"/>
              <a:gd name="connsiteX3" fmla="*/ 0 w 7808686"/>
              <a:gd name="connsiteY3" fmla="*/ 6858000 h 6872514"/>
              <a:gd name="connsiteX4" fmla="*/ 0 w 7808686"/>
              <a:gd name="connsiteY4" fmla="*/ 0 h 6872514"/>
              <a:gd name="connsiteX0" fmla="*/ 0 w 7808686"/>
              <a:gd name="connsiteY0" fmla="*/ 0 h 6872514"/>
              <a:gd name="connsiteX1" fmla="*/ 7808686 w 7808686"/>
              <a:gd name="connsiteY1" fmla="*/ 0 h 6872514"/>
              <a:gd name="connsiteX2" fmla="*/ 5500914 w 7808686"/>
              <a:gd name="connsiteY2" fmla="*/ 6872514 h 6872514"/>
              <a:gd name="connsiteX3" fmla="*/ 0 w 7808686"/>
              <a:gd name="connsiteY3" fmla="*/ 6858000 h 6872514"/>
              <a:gd name="connsiteX4" fmla="*/ 0 w 7808686"/>
              <a:gd name="connsiteY4" fmla="*/ 0 h 6872514"/>
              <a:gd name="connsiteX0" fmla="*/ 0 w 7808686"/>
              <a:gd name="connsiteY0" fmla="*/ 0 h 6858000"/>
              <a:gd name="connsiteX1" fmla="*/ 7808686 w 7808686"/>
              <a:gd name="connsiteY1" fmla="*/ 0 h 6858000"/>
              <a:gd name="connsiteX2" fmla="*/ 5706767 w 7808686"/>
              <a:gd name="connsiteY2" fmla="*/ 6857999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6042994 w 7808686"/>
              <a:gd name="connsiteY2" fmla="*/ 6832599 h 6858000"/>
              <a:gd name="connsiteX3" fmla="*/ 0 w 7808686"/>
              <a:gd name="connsiteY3" fmla="*/ 6858000 h 6858000"/>
              <a:gd name="connsiteX4" fmla="*/ 0 w 7808686"/>
              <a:gd name="connsiteY4" fmla="*/ 0 h 6858000"/>
              <a:gd name="connsiteX0" fmla="*/ 0 w 7808686"/>
              <a:gd name="connsiteY0" fmla="*/ 0 h 6870699"/>
              <a:gd name="connsiteX1" fmla="*/ 7808686 w 7808686"/>
              <a:gd name="connsiteY1" fmla="*/ 0 h 6870699"/>
              <a:gd name="connsiteX2" fmla="*/ 6024982 w 7808686"/>
              <a:gd name="connsiteY2" fmla="*/ 6870699 h 6870699"/>
              <a:gd name="connsiteX3" fmla="*/ 0 w 7808686"/>
              <a:gd name="connsiteY3" fmla="*/ 6858000 h 6870699"/>
              <a:gd name="connsiteX4" fmla="*/ 0 w 7808686"/>
              <a:gd name="connsiteY4" fmla="*/ 0 h 6870699"/>
              <a:gd name="connsiteX0" fmla="*/ 0 w 7808686"/>
              <a:gd name="connsiteY0" fmla="*/ 0 h 6858000"/>
              <a:gd name="connsiteX1" fmla="*/ 7808686 w 7808686"/>
              <a:gd name="connsiteY1" fmla="*/ 0 h 6858000"/>
              <a:gd name="connsiteX2" fmla="*/ 6027985 w 7808686"/>
              <a:gd name="connsiteY2" fmla="*/ 6857999 h 6858000"/>
              <a:gd name="connsiteX3" fmla="*/ 0 w 7808686"/>
              <a:gd name="connsiteY3" fmla="*/ 6858000 h 6858000"/>
              <a:gd name="connsiteX4" fmla="*/ 0 w 780868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8686" h="6858000">
                <a:moveTo>
                  <a:pt x="0" y="0"/>
                </a:moveTo>
                <a:lnTo>
                  <a:pt x="7808686" y="0"/>
                </a:lnTo>
                <a:lnTo>
                  <a:pt x="6027985" y="6857999"/>
                </a:lnTo>
                <a:lnTo>
                  <a:pt x="0" y="6858000"/>
                </a:lnTo>
                <a:lnTo>
                  <a:pt x="0" y="0"/>
                </a:lnTo>
                <a:close/>
              </a:path>
            </a:pathLst>
          </a:custGeom>
          <a:solidFill>
            <a:srgbClr val="D7EAD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Rektangel 1">
            <a:extLst>
              <a:ext uri="{FF2B5EF4-FFF2-40B4-BE49-F238E27FC236}">
                <a16:creationId xmlns:a16="http://schemas.microsoft.com/office/drawing/2014/main" id="{6AF4DB8E-2619-4D62-9E7E-0C8B3E7291A7}"/>
              </a:ext>
            </a:extLst>
          </p:cNvPr>
          <p:cNvSpPr/>
          <p:nvPr userDrawn="1"/>
        </p:nvSpPr>
        <p:spPr>
          <a:xfrm>
            <a:off x="-895615" y="-1"/>
            <a:ext cx="8258623" cy="6865200"/>
          </a:xfrm>
          <a:custGeom>
            <a:avLst/>
            <a:gdLst>
              <a:gd name="connsiteX0" fmla="*/ 0 w 7808686"/>
              <a:gd name="connsiteY0" fmla="*/ 0 h 6858000"/>
              <a:gd name="connsiteX1" fmla="*/ 7808686 w 7808686"/>
              <a:gd name="connsiteY1" fmla="*/ 0 h 6858000"/>
              <a:gd name="connsiteX2" fmla="*/ 7808686 w 7808686"/>
              <a:gd name="connsiteY2" fmla="*/ 6858000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4630057 w 7808686"/>
              <a:gd name="connsiteY2" fmla="*/ 6858000 h 6858000"/>
              <a:gd name="connsiteX3" fmla="*/ 0 w 7808686"/>
              <a:gd name="connsiteY3" fmla="*/ 6858000 h 6858000"/>
              <a:gd name="connsiteX4" fmla="*/ 0 w 7808686"/>
              <a:gd name="connsiteY4" fmla="*/ 0 h 6858000"/>
              <a:gd name="connsiteX0" fmla="*/ 0 w 7808686"/>
              <a:gd name="connsiteY0" fmla="*/ 0 h 6872514"/>
              <a:gd name="connsiteX1" fmla="*/ 7808686 w 7808686"/>
              <a:gd name="connsiteY1" fmla="*/ 0 h 6872514"/>
              <a:gd name="connsiteX2" fmla="*/ 5979886 w 7808686"/>
              <a:gd name="connsiteY2" fmla="*/ 6872514 h 6872514"/>
              <a:gd name="connsiteX3" fmla="*/ 0 w 7808686"/>
              <a:gd name="connsiteY3" fmla="*/ 6858000 h 6872514"/>
              <a:gd name="connsiteX4" fmla="*/ 0 w 7808686"/>
              <a:gd name="connsiteY4" fmla="*/ 0 h 6872514"/>
              <a:gd name="connsiteX0" fmla="*/ 0 w 7808686"/>
              <a:gd name="connsiteY0" fmla="*/ 0 h 6872514"/>
              <a:gd name="connsiteX1" fmla="*/ 7808686 w 7808686"/>
              <a:gd name="connsiteY1" fmla="*/ 0 h 6872514"/>
              <a:gd name="connsiteX2" fmla="*/ 5500914 w 7808686"/>
              <a:gd name="connsiteY2" fmla="*/ 6872514 h 6872514"/>
              <a:gd name="connsiteX3" fmla="*/ 0 w 7808686"/>
              <a:gd name="connsiteY3" fmla="*/ 6858000 h 6872514"/>
              <a:gd name="connsiteX4" fmla="*/ 0 w 7808686"/>
              <a:gd name="connsiteY4" fmla="*/ 0 h 6872514"/>
              <a:gd name="connsiteX0" fmla="*/ 0 w 7808686"/>
              <a:gd name="connsiteY0" fmla="*/ 0 h 6858000"/>
              <a:gd name="connsiteX1" fmla="*/ 7808686 w 7808686"/>
              <a:gd name="connsiteY1" fmla="*/ 0 h 6858000"/>
              <a:gd name="connsiteX2" fmla="*/ 5706767 w 7808686"/>
              <a:gd name="connsiteY2" fmla="*/ 6857999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6042994 w 7808686"/>
              <a:gd name="connsiteY2" fmla="*/ 6832599 h 6858000"/>
              <a:gd name="connsiteX3" fmla="*/ 0 w 7808686"/>
              <a:gd name="connsiteY3" fmla="*/ 6858000 h 6858000"/>
              <a:gd name="connsiteX4" fmla="*/ 0 w 7808686"/>
              <a:gd name="connsiteY4" fmla="*/ 0 h 6858000"/>
              <a:gd name="connsiteX0" fmla="*/ 0 w 7808686"/>
              <a:gd name="connsiteY0" fmla="*/ 0 h 6870699"/>
              <a:gd name="connsiteX1" fmla="*/ 7808686 w 7808686"/>
              <a:gd name="connsiteY1" fmla="*/ 0 h 6870699"/>
              <a:gd name="connsiteX2" fmla="*/ 6024982 w 7808686"/>
              <a:gd name="connsiteY2" fmla="*/ 6870699 h 6870699"/>
              <a:gd name="connsiteX3" fmla="*/ 0 w 7808686"/>
              <a:gd name="connsiteY3" fmla="*/ 6858000 h 6870699"/>
              <a:gd name="connsiteX4" fmla="*/ 0 w 7808686"/>
              <a:gd name="connsiteY4" fmla="*/ 0 h 6870699"/>
              <a:gd name="connsiteX0" fmla="*/ 0 w 7808686"/>
              <a:gd name="connsiteY0" fmla="*/ 0 h 6858000"/>
              <a:gd name="connsiteX1" fmla="*/ 7808686 w 7808686"/>
              <a:gd name="connsiteY1" fmla="*/ 0 h 6858000"/>
              <a:gd name="connsiteX2" fmla="*/ 6027985 w 7808686"/>
              <a:gd name="connsiteY2" fmla="*/ 6857999 h 6858000"/>
              <a:gd name="connsiteX3" fmla="*/ 0 w 7808686"/>
              <a:gd name="connsiteY3" fmla="*/ 6858000 h 6858000"/>
              <a:gd name="connsiteX4" fmla="*/ 0 w 780868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8686" h="6858000">
                <a:moveTo>
                  <a:pt x="0" y="0"/>
                </a:moveTo>
                <a:lnTo>
                  <a:pt x="7808686" y="0"/>
                </a:lnTo>
                <a:lnTo>
                  <a:pt x="6027985" y="6857999"/>
                </a:lnTo>
                <a:lnTo>
                  <a:pt x="0" y="6858000"/>
                </a:lnTo>
                <a:lnTo>
                  <a:pt x="0" y="0"/>
                </a:lnTo>
                <a:close/>
              </a:path>
            </a:pathLst>
          </a:custGeom>
          <a:solidFill>
            <a:srgbClr val="D7EAD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1">
            <a:extLst>
              <a:ext uri="{FF2B5EF4-FFF2-40B4-BE49-F238E27FC236}">
                <a16:creationId xmlns:a16="http://schemas.microsoft.com/office/drawing/2014/main" id="{10D96D02-DCB8-40D4-B491-E4A4535D04C3}"/>
              </a:ext>
            </a:extLst>
          </p:cNvPr>
          <p:cNvSpPr/>
          <p:nvPr userDrawn="1"/>
        </p:nvSpPr>
        <p:spPr>
          <a:xfrm>
            <a:off x="-528" y="-1"/>
            <a:ext cx="6316056" cy="6865937"/>
          </a:xfrm>
          <a:custGeom>
            <a:avLst/>
            <a:gdLst>
              <a:gd name="connsiteX0" fmla="*/ 0 w 7808686"/>
              <a:gd name="connsiteY0" fmla="*/ 0 h 6858000"/>
              <a:gd name="connsiteX1" fmla="*/ 7808686 w 7808686"/>
              <a:gd name="connsiteY1" fmla="*/ 0 h 6858000"/>
              <a:gd name="connsiteX2" fmla="*/ 7808686 w 7808686"/>
              <a:gd name="connsiteY2" fmla="*/ 6858000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4630057 w 7808686"/>
              <a:gd name="connsiteY2" fmla="*/ 6858000 h 6858000"/>
              <a:gd name="connsiteX3" fmla="*/ 0 w 7808686"/>
              <a:gd name="connsiteY3" fmla="*/ 6858000 h 6858000"/>
              <a:gd name="connsiteX4" fmla="*/ 0 w 7808686"/>
              <a:gd name="connsiteY4" fmla="*/ 0 h 6858000"/>
              <a:gd name="connsiteX0" fmla="*/ 0 w 7808686"/>
              <a:gd name="connsiteY0" fmla="*/ 0 h 6872514"/>
              <a:gd name="connsiteX1" fmla="*/ 7808686 w 7808686"/>
              <a:gd name="connsiteY1" fmla="*/ 0 h 6872514"/>
              <a:gd name="connsiteX2" fmla="*/ 5979886 w 7808686"/>
              <a:gd name="connsiteY2" fmla="*/ 6872514 h 6872514"/>
              <a:gd name="connsiteX3" fmla="*/ 0 w 7808686"/>
              <a:gd name="connsiteY3" fmla="*/ 6858000 h 6872514"/>
              <a:gd name="connsiteX4" fmla="*/ 0 w 7808686"/>
              <a:gd name="connsiteY4" fmla="*/ 0 h 6872514"/>
              <a:gd name="connsiteX0" fmla="*/ 0 w 7808686"/>
              <a:gd name="connsiteY0" fmla="*/ 0 h 6872514"/>
              <a:gd name="connsiteX1" fmla="*/ 7808686 w 7808686"/>
              <a:gd name="connsiteY1" fmla="*/ 0 h 6872514"/>
              <a:gd name="connsiteX2" fmla="*/ 5500914 w 7808686"/>
              <a:gd name="connsiteY2" fmla="*/ 6872514 h 6872514"/>
              <a:gd name="connsiteX3" fmla="*/ 0 w 7808686"/>
              <a:gd name="connsiteY3" fmla="*/ 6858000 h 6872514"/>
              <a:gd name="connsiteX4" fmla="*/ 0 w 7808686"/>
              <a:gd name="connsiteY4" fmla="*/ 0 h 6872514"/>
              <a:gd name="connsiteX0" fmla="*/ 0 w 7808686"/>
              <a:gd name="connsiteY0" fmla="*/ 0 h 6858000"/>
              <a:gd name="connsiteX1" fmla="*/ 7808686 w 7808686"/>
              <a:gd name="connsiteY1" fmla="*/ 0 h 6858000"/>
              <a:gd name="connsiteX2" fmla="*/ 5706767 w 7808686"/>
              <a:gd name="connsiteY2" fmla="*/ 6857999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6042994 w 7808686"/>
              <a:gd name="connsiteY2" fmla="*/ 6832599 h 6858000"/>
              <a:gd name="connsiteX3" fmla="*/ 0 w 7808686"/>
              <a:gd name="connsiteY3" fmla="*/ 6858000 h 6858000"/>
              <a:gd name="connsiteX4" fmla="*/ 0 w 7808686"/>
              <a:gd name="connsiteY4" fmla="*/ 0 h 6858000"/>
              <a:gd name="connsiteX0" fmla="*/ 0 w 7808686"/>
              <a:gd name="connsiteY0" fmla="*/ 0 h 6870699"/>
              <a:gd name="connsiteX1" fmla="*/ 7808686 w 7808686"/>
              <a:gd name="connsiteY1" fmla="*/ 0 h 6870699"/>
              <a:gd name="connsiteX2" fmla="*/ 6024982 w 7808686"/>
              <a:gd name="connsiteY2" fmla="*/ 6870699 h 6870699"/>
              <a:gd name="connsiteX3" fmla="*/ 0 w 7808686"/>
              <a:gd name="connsiteY3" fmla="*/ 6858000 h 6870699"/>
              <a:gd name="connsiteX4" fmla="*/ 0 w 7808686"/>
              <a:gd name="connsiteY4" fmla="*/ 0 h 6870699"/>
              <a:gd name="connsiteX0" fmla="*/ 0 w 7808686"/>
              <a:gd name="connsiteY0" fmla="*/ 0 h 6858000"/>
              <a:gd name="connsiteX1" fmla="*/ 7808686 w 7808686"/>
              <a:gd name="connsiteY1" fmla="*/ 0 h 6858000"/>
              <a:gd name="connsiteX2" fmla="*/ 6027985 w 7808686"/>
              <a:gd name="connsiteY2" fmla="*/ 6857999 h 6858000"/>
              <a:gd name="connsiteX3" fmla="*/ 0 w 7808686"/>
              <a:gd name="connsiteY3" fmla="*/ 6858000 h 6858000"/>
              <a:gd name="connsiteX4" fmla="*/ 0 w 7808686"/>
              <a:gd name="connsiteY4" fmla="*/ 0 h 6858000"/>
              <a:gd name="connsiteX0" fmla="*/ 3374272 w 7808686"/>
              <a:gd name="connsiteY0" fmla="*/ 419100 h 6858000"/>
              <a:gd name="connsiteX1" fmla="*/ 7808686 w 7808686"/>
              <a:gd name="connsiteY1" fmla="*/ 0 h 6858000"/>
              <a:gd name="connsiteX2" fmla="*/ 6027985 w 7808686"/>
              <a:gd name="connsiteY2" fmla="*/ 6857999 h 6858000"/>
              <a:gd name="connsiteX3" fmla="*/ 0 w 7808686"/>
              <a:gd name="connsiteY3" fmla="*/ 6858000 h 6858000"/>
              <a:gd name="connsiteX4" fmla="*/ 3374272 w 7808686"/>
              <a:gd name="connsiteY4" fmla="*/ 419100 h 6858000"/>
              <a:gd name="connsiteX0" fmla="*/ 1837237 w 7808686"/>
              <a:gd name="connsiteY0" fmla="*/ 0 h 6858000"/>
              <a:gd name="connsiteX1" fmla="*/ 7808686 w 7808686"/>
              <a:gd name="connsiteY1" fmla="*/ 0 h 6858000"/>
              <a:gd name="connsiteX2" fmla="*/ 6027985 w 7808686"/>
              <a:gd name="connsiteY2" fmla="*/ 6857999 h 6858000"/>
              <a:gd name="connsiteX3" fmla="*/ 0 w 7808686"/>
              <a:gd name="connsiteY3" fmla="*/ 6858000 h 6858000"/>
              <a:gd name="connsiteX4" fmla="*/ 1837237 w 7808686"/>
              <a:gd name="connsiteY4" fmla="*/ 0 h 6858000"/>
              <a:gd name="connsiteX0" fmla="*/ 0 w 5971449"/>
              <a:gd name="connsiteY0" fmla="*/ 0 h 6857999"/>
              <a:gd name="connsiteX1" fmla="*/ 5971449 w 5971449"/>
              <a:gd name="connsiteY1" fmla="*/ 0 h 6857999"/>
              <a:gd name="connsiteX2" fmla="*/ 4190748 w 5971449"/>
              <a:gd name="connsiteY2" fmla="*/ 6857999 h 6857999"/>
              <a:gd name="connsiteX3" fmla="*/ 192129 w 5971449"/>
              <a:gd name="connsiteY3" fmla="*/ 6527800 h 6857999"/>
              <a:gd name="connsiteX4" fmla="*/ 0 w 5971449"/>
              <a:gd name="connsiteY4" fmla="*/ 0 h 6857999"/>
              <a:gd name="connsiteX0" fmla="*/ 0 w 5971449"/>
              <a:gd name="connsiteY0" fmla="*/ 0 h 6870700"/>
              <a:gd name="connsiteX1" fmla="*/ 5971449 w 5971449"/>
              <a:gd name="connsiteY1" fmla="*/ 0 h 6870700"/>
              <a:gd name="connsiteX2" fmla="*/ 4190748 w 5971449"/>
              <a:gd name="connsiteY2" fmla="*/ 6857999 h 6870700"/>
              <a:gd name="connsiteX3" fmla="*/ 12008 w 5971449"/>
              <a:gd name="connsiteY3" fmla="*/ 6870700 h 6870700"/>
              <a:gd name="connsiteX4" fmla="*/ 0 w 5971449"/>
              <a:gd name="connsiteY4" fmla="*/ 0 h 6870700"/>
              <a:gd name="connsiteX0" fmla="*/ 498 w 5971947"/>
              <a:gd name="connsiteY0" fmla="*/ 0 h 6865937"/>
              <a:gd name="connsiteX1" fmla="*/ 5971947 w 5971947"/>
              <a:gd name="connsiteY1" fmla="*/ 0 h 6865937"/>
              <a:gd name="connsiteX2" fmla="*/ 4191246 w 5971947"/>
              <a:gd name="connsiteY2" fmla="*/ 6857999 h 6865937"/>
              <a:gd name="connsiteX3" fmla="*/ 1249 w 5971947"/>
              <a:gd name="connsiteY3" fmla="*/ 6865937 h 6865937"/>
              <a:gd name="connsiteX4" fmla="*/ 498 w 5971947"/>
              <a:gd name="connsiteY4" fmla="*/ 0 h 686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1947" h="6865937">
                <a:moveTo>
                  <a:pt x="498" y="0"/>
                </a:moveTo>
                <a:lnTo>
                  <a:pt x="5971947" y="0"/>
                </a:lnTo>
                <a:lnTo>
                  <a:pt x="4191246" y="6857999"/>
                </a:lnTo>
                <a:lnTo>
                  <a:pt x="1249" y="6865937"/>
                </a:lnTo>
                <a:cubicBezTo>
                  <a:pt x="-2754" y="4575704"/>
                  <a:pt x="4501" y="2290233"/>
                  <a:pt x="498" y="0"/>
                </a:cubicBezTo>
                <a:close/>
              </a:path>
            </a:pathLst>
          </a:custGeom>
          <a:solidFill>
            <a:srgbClr val="4B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descr="Et billede, der indeholder tekst, indendørs&#10;&#10;Automatisk genereret beskrivelse">
            <a:extLst>
              <a:ext uri="{FF2B5EF4-FFF2-40B4-BE49-F238E27FC236}">
                <a16:creationId xmlns:a16="http://schemas.microsoft.com/office/drawing/2014/main" id="{355FFD00-7F5E-46F0-8227-67C43F5451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1475" y="5502566"/>
            <a:ext cx="2872240" cy="612961"/>
          </a:xfrm>
          <a:prstGeom prst="rect">
            <a:avLst/>
          </a:prstGeom>
        </p:spPr>
      </p:pic>
      <p:cxnSp>
        <p:nvCxnSpPr>
          <p:cNvPr id="12" name="Lige forbindelse 11">
            <a:extLst>
              <a:ext uri="{FF2B5EF4-FFF2-40B4-BE49-F238E27FC236}">
                <a16:creationId xmlns:a16="http://schemas.microsoft.com/office/drawing/2014/main" id="{254762D8-D102-4951-8648-B41BB0E27C5A}"/>
              </a:ext>
            </a:extLst>
          </p:cNvPr>
          <p:cNvCxnSpPr>
            <a:cxnSpLocks/>
          </p:cNvCxnSpPr>
          <p:nvPr userDrawn="1"/>
        </p:nvCxnSpPr>
        <p:spPr>
          <a:xfrm>
            <a:off x="900000" y="900000"/>
            <a:ext cx="402034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Pladsholder til tekst 13">
            <a:extLst>
              <a:ext uri="{FF2B5EF4-FFF2-40B4-BE49-F238E27FC236}">
                <a16:creationId xmlns:a16="http://schemas.microsoft.com/office/drawing/2014/main" id="{538A80A3-B34B-4BBC-A759-EBBAAA9FCBFD}"/>
              </a:ext>
            </a:extLst>
          </p:cNvPr>
          <p:cNvSpPr>
            <a:spLocks noGrp="1"/>
          </p:cNvSpPr>
          <p:nvPr>
            <p:ph type="body" sz="quarter" idx="10" hasCustomPrompt="1"/>
          </p:nvPr>
        </p:nvSpPr>
        <p:spPr>
          <a:xfrm>
            <a:off x="900793" y="1188000"/>
            <a:ext cx="4019550" cy="1498600"/>
          </a:xfrm>
          <a:prstGeom prst="rect">
            <a:avLst/>
          </a:prstGeom>
        </p:spPr>
        <p:txBody>
          <a:bodyPr lIns="0" tIns="0" rIns="0" bIns="0"/>
          <a:lstStyle>
            <a:lvl1pPr marL="0" indent="0">
              <a:buNone/>
              <a:defRPr b="1">
                <a:solidFill>
                  <a:schemeClr val="bg1"/>
                </a:solidFill>
                <a:latin typeface="Arial" panose="020B0604020202020204" pitchFamily="34" charset="0"/>
                <a:cs typeface="Arial" panose="020B0604020202020204" pitchFamily="34" charset="0"/>
              </a:defRPr>
            </a:lvl1pPr>
          </a:lstStyle>
          <a:p>
            <a:pPr lvl="0"/>
            <a:r>
              <a:rPr lang="da-DK"/>
              <a:t>SECTION DIVIDER</a:t>
            </a:r>
          </a:p>
        </p:txBody>
      </p:sp>
    </p:spTree>
    <p:extLst>
      <p:ext uri="{BB962C8B-B14F-4D97-AF65-F5344CB8AC3E}">
        <p14:creationId xmlns:p14="http://schemas.microsoft.com/office/powerpoint/2010/main" val="984744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lnSpc>
                <a:spcPct val="100000"/>
              </a:lnSpc>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13628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46667" y="1263651"/>
            <a:ext cx="5143500" cy="4327525"/>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3367" y="1263651"/>
            <a:ext cx="5143500" cy="4327525"/>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7378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6162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12298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413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6514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3884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026" name="Rectangle 26"/>
          <p:cNvSpPr>
            <a:spLocks noChangeArrowheads="1"/>
          </p:cNvSpPr>
          <p:nvPr/>
        </p:nvSpPr>
        <p:spPr bwMode="auto">
          <a:xfrm>
            <a:off x="1" y="1263650"/>
            <a:ext cx="182033" cy="4325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500">
                <a:solidFill>
                  <a:schemeClr val="tx1"/>
                </a:solidFill>
                <a:latin typeface="Arial" charset="0"/>
                <a:ea typeface="ＭＳ Ｐゴシック" pitchFamily="34" charset="-128"/>
              </a:defRPr>
            </a:lvl1pPr>
            <a:lvl2pPr marL="742950" indent="-285750" eaLnBrk="0" hangingPunct="0">
              <a:defRPr sz="1500">
                <a:solidFill>
                  <a:schemeClr val="tx1"/>
                </a:solidFill>
                <a:latin typeface="Arial" charset="0"/>
                <a:ea typeface="ＭＳ Ｐゴシック" pitchFamily="34" charset="-128"/>
              </a:defRPr>
            </a:lvl2pPr>
            <a:lvl3pPr marL="1143000" indent="-228600" eaLnBrk="0" hangingPunct="0">
              <a:defRPr sz="1500">
                <a:solidFill>
                  <a:schemeClr val="tx1"/>
                </a:solidFill>
                <a:latin typeface="Arial" charset="0"/>
                <a:ea typeface="ＭＳ Ｐゴシック" pitchFamily="34" charset="-128"/>
              </a:defRPr>
            </a:lvl3pPr>
            <a:lvl4pPr marL="1600200" indent="-228600" eaLnBrk="0" hangingPunct="0">
              <a:defRPr sz="1500">
                <a:solidFill>
                  <a:schemeClr val="tx1"/>
                </a:solidFill>
                <a:latin typeface="Arial" charset="0"/>
                <a:ea typeface="ＭＳ Ｐゴシック" pitchFamily="34" charset="-128"/>
              </a:defRPr>
            </a:lvl4pPr>
            <a:lvl5pPr marL="2057400" indent="-228600" eaLnBrk="0" hangingPunct="0">
              <a:defRPr sz="15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defRPr sz="15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defRPr sz="15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defRPr sz="15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defRPr sz="1500">
                <a:solidFill>
                  <a:schemeClr val="tx1"/>
                </a:solidFill>
                <a:latin typeface="Arial" charset="0"/>
                <a:ea typeface="ＭＳ Ｐゴシック" pitchFamily="34" charset="-128"/>
              </a:defRPr>
            </a:lvl9pPr>
          </a:lstStyle>
          <a:p>
            <a:pPr eaLnBrk="1" hangingPunct="1"/>
            <a:endParaRPr lang="en-US" altLang="en-US" sz="1500"/>
          </a:p>
        </p:txBody>
      </p:sp>
      <p:sp>
        <p:nvSpPr>
          <p:cNvPr id="1027" name="Rectangle 27"/>
          <p:cNvSpPr>
            <a:spLocks noChangeArrowheads="1"/>
          </p:cNvSpPr>
          <p:nvPr/>
        </p:nvSpPr>
        <p:spPr bwMode="auto">
          <a:xfrm>
            <a:off x="12009968" y="1263650"/>
            <a:ext cx="182033" cy="43259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500">
                <a:solidFill>
                  <a:schemeClr val="tx1"/>
                </a:solidFill>
                <a:latin typeface="Arial" charset="0"/>
                <a:ea typeface="ＭＳ Ｐゴシック" pitchFamily="34" charset="-128"/>
              </a:defRPr>
            </a:lvl1pPr>
            <a:lvl2pPr marL="742950" indent="-285750" eaLnBrk="0" hangingPunct="0">
              <a:defRPr sz="1500">
                <a:solidFill>
                  <a:schemeClr val="tx1"/>
                </a:solidFill>
                <a:latin typeface="Arial" charset="0"/>
                <a:ea typeface="ＭＳ Ｐゴシック" pitchFamily="34" charset="-128"/>
              </a:defRPr>
            </a:lvl2pPr>
            <a:lvl3pPr marL="1143000" indent="-228600" eaLnBrk="0" hangingPunct="0">
              <a:defRPr sz="1500">
                <a:solidFill>
                  <a:schemeClr val="tx1"/>
                </a:solidFill>
                <a:latin typeface="Arial" charset="0"/>
                <a:ea typeface="ＭＳ Ｐゴシック" pitchFamily="34" charset="-128"/>
              </a:defRPr>
            </a:lvl3pPr>
            <a:lvl4pPr marL="1600200" indent="-228600" eaLnBrk="0" hangingPunct="0">
              <a:defRPr sz="1500">
                <a:solidFill>
                  <a:schemeClr val="tx1"/>
                </a:solidFill>
                <a:latin typeface="Arial" charset="0"/>
                <a:ea typeface="ＭＳ Ｐゴシック" pitchFamily="34" charset="-128"/>
              </a:defRPr>
            </a:lvl4pPr>
            <a:lvl5pPr marL="2057400" indent="-228600" eaLnBrk="0" hangingPunct="0">
              <a:defRPr sz="15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defRPr sz="15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defRPr sz="15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defRPr sz="15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defRPr sz="1500">
                <a:solidFill>
                  <a:schemeClr val="tx1"/>
                </a:solidFill>
                <a:latin typeface="Arial" charset="0"/>
                <a:ea typeface="ＭＳ Ｐゴシック" pitchFamily="34" charset="-128"/>
              </a:defRPr>
            </a:lvl9pPr>
          </a:lstStyle>
          <a:p>
            <a:pPr eaLnBrk="1" hangingPunct="1"/>
            <a:endParaRPr lang="en-US" altLang="en-US" sz="1500"/>
          </a:p>
        </p:txBody>
      </p:sp>
      <p:sp>
        <p:nvSpPr>
          <p:cNvPr id="1028" name="Rectangle 28"/>
          <p:cNvSpPr>
            <a:spLocks noGrp="1" noChangeArrowheads="1"/>
          </p:cNvSpPr>
          <p:nvPr>
            <p:ph type="title"/>
          </p:nvPr>
        </p:nvSpPr>
        <p:spPr bwMode="auto">
          <a:xfrm>
            <a:off x="846667" y="309564"/>
            <a:ext cx="1049231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9" name="Rectangle 29"/>
          <p:cNvSpPr>
            <a:spLocks noGrp="1" noChangeArrowheads="1"/>
          </p:cNvSpPr>
          <p:nvPr>
            <p:ph type="body" idx="1"/>
          </p:nvPr>
        </p:nvSpPr>
        <p:spPr bwMode="auto">
          <a:xfrm>
            <a:off x="846667" y="1263651"/>
            <a:ext cx="10490200"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Line 33"/>
          <p:cNvSpPr>
            <a:spLocks noChangeShapeType="1"/>
          </p:cNvSpPr>
          <p:nvPr/>
        </p:nvSpPr>
        <p:spPr bwMode="auto">
          <a:xfrm>
            <a:off x="842433" y="777875"/>
            <a:ext cx="10500784" cy="158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031" name="Line 34"/>
          <p:cNvSpPr>
            <a:spLocks noChangeShapeType="1"/>
          </p:cNvSpPr>
          <p:nvPr/>
        </p:nvSpPr>
        <p:spPr bwMode="auto">
          <a:xfrm>
            <a:off x="842433" y="6078539"/>
            <a:ext cx="10500784" cy="1587"/>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sz="1800"/>
          </a:p>
        </p:txBody>
      </p:sp>
      <p:pic>
        <p:nvPicPr>
          <p:cNvPr id="1032" name="Picture 42" descr="unfccc-letter-es-e-header"/>
          <p:cNvPicPr preferRelativeResize="0">
            <a:picLocks noChangeAspect="1" noChangeArrowheads="1"/>
          </p:cNvPicPr>
          <p:nvPr/>
        </p:nvPicPr>
        <p:blipFill>
          <a:blip r:embed="rId13" cstate="print">
            <a:extLst>
              <a:ext uri="{28A0092B-C50C-407E-A947-70E740481C1C}">
                <a14:useLocalDpi xmlns:a14="http://schemas.microsoft.com/office/drawing/2010/main" val="0"/>
              </a:ext>
            </a:extLst>
          </a:blip>
          <a:srcRect r="86363" b="44247"/>
          <a:stretch>
            <a:fillRect/>
          </a:stretch>
        </p:blipFill>
        <p:spPr bwMode="auto">
          <a:xfrm>
            <a:off x="825500" y="6105525"/>
            <a:ext cx="86571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949061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dt="0"/>
  <p:txStyles>
    <p:titleStyle>
      <a:lvl1pPr algn="l" rtl="0" eaLnBrk="1" fontAlgn="base" hangingPunct="1">
        <a:spcBef>
          <a:spcPct val="0"/>
        </a:spcBef>
        <a:spcAft>
          <a:spcPct val="0"/>
        </a:spcAft>
        <a:defRPr sz="2000">
          <a:solidFill>
            <a:schemeClr val="tx2"/>
          </a:solidFill>
          <a:latin typeface="+mj-lt"/>
          <a:ea typeface="ＭＳ Ｐゴシック" charset="-128"/>
          <a:cs typeface="ＭＳ Ｐゴシック" charset="-128"/>
        </a:defRPr>
      </a:lvl1pPr>
      <a:lvl2pPr algn="l" rtl="0" eaLnBrk="1" fontAlgn="base" hangingPunct="1">
        <a:spcBef>
          <a:spcPct val="0"/>
        </a:spcBef>
        <a:spcAft>
          <a:spcPct val="0"/>
        </a:spcAft>
        <a:defRPr sz="2000">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2000">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2000">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2000">
          <a:solidFill>
            <a:schemeClr val="tx2"/>
          </a:solidFill>
          <a:latin typeface="Arial" charset="0"/>
          <a:ea typeface="ＭＳ Ｐゴシック" charset="-128"/>
          <a:cs typeface="ＭＳ Ｐゴシック" charset="-128"/>
        </a:defRPr>
      </a:lvl5pPr>
      <a:lvl6pPr marL="457200" algn="l" rtl="0" eaLnBrk="1" fontAlgn="base" hangingPunct="1">
        <a:lnSpc>
          <a:spcPts val="1500"/>
        </a:lnSpc>
        <a:spcBef>
          <a:spcPct val="0"/>
        </a:spcBef>
        <a:spcAft>
          <a:spcPct val="0"/>
        </a:spcAft>
        <a:defRPr sz="1200">
          <a:solidFill>
            <a:schemeClr val="tx2"/>
          </a:solidFill>
          <a:latin typeface="Arial" charset="0"/>
        </a:defRPr>
      </a:lvl6pPr>
      <a:lvl7pPr marL="914400" algn="l" rtl="0" eaLnBrk="1" fontAlgn="base" hangingPunct="1">
        <a:lnSpc>
          <a:spcPts val="1500"/>
        </a:lnSpc>
        <a:spcBef>
          <a:spcPct val="0"/>
        </a:spcBef>
        <a:spcAft>
          <a:spcPct val="0"/>
        </a:spcAft>
        <a:defRPr sz="1200">
          <a:solidFill>
            <a:schemeClr val="tx2"/>
          </a:solidFill>
          <a:latin typeface="Arial" charset="0"/>
        </a:defRPr>
      </a:lvl7pPr>
      <a:lvl8pPr marL="1371600" algn="l" rtl="0" eaLnBrk="1" fontAlgn="base" hangingPunct="1">
        <a:lnSpc>
          <a:spcPts val="1500"/>
        </a:lnSpc>
        <a:spcBef>
          <a:spcPct val="0"/>
        </a:spcBef>
        <a:spcAft>
          <a:spcPct val="0"/>
        </a:spcAft>
        <a:defRPr sz="1200">
          <a:solidFill>
            <a:schemeClr val="tx2"/>
          </a:solidFill>
          <a:latin typeface="Arial" charset="0"/>
        </a:defRPr>
      </a:lvl8pPr>
      <a:lvl9pPr marL="1828800" algn="l" rtl="0" eaLnBrk="1" fontAlgn="base" hangingPunct="1">
        <a:lnSpc>
          <a:spcPts val="1500"/>
        </a:lnSpc>
        <a:spcBef>
          <a:spcPct val="0"/>
        </a:spcBef>
        <a:spcAft>
          <a:spcPct val="0"/>
        </a:spcAft>
        <a:defRPr sz="1200">
          <a:solidFill>
            <a:schemeClr val="tx2"/>
          </a:solidFill>
          <a:latin typeface="Arial" charset="0"/>
        </a:defRPr>
      </a:lvl9pPr>
    </p:titleStyle>
    <p:bodyStyle>
      <a:lvl1pPr marL="269875" indent="-269875" algn="l" rtl="0" eaLnBrk="1" fontAlgn="base" hangingPunct="1">
        <a:lnSpc>
          <a:spcPts val="2400"/>
        </a:lnSpc>
        <a:spcBef>
          <a:spcPct val="0"/>
        </a:spcBef>
        <a:spcAft>
          <a:spcPct val="0"/>
        </a:spcAft>
        <a:buClr>
          <a:schemeClr val="tx2"/>
        </a:buClr>
        <a:buSzPct val="100000"/>
        <a:buFont typeface="Wingdings" pitchFamily="2" charset="2"/>
        <a:buChar char="q"/>
        <a:defRPr sz="1500">
          <a:solidFill>
            <a:schemeClr val="tx1"/>
          </a:solidFill>
          <a:latin typeface="+mn-lt"/>
          <a:ea typeface="ＭＳ Ｐゴシック" charset="-128"/>
          <a:cs typeface="ＭＳ Ｐゴシック" charset="-128"/>
        </a:defRPr>
      </a:lvl1pPr>
      <a:lvl2pPr marL="628650" indent="-357188" algn="l" rtl="0" eaLnBrk="1" fontAlgn="base" hangingPunct="1">
        <a:lnSpc>
          <a:spcPts val="2400"/>
        </a:lnSpc>
        <a:spcBef>
          <a:spcPct val="0"/>
        </a:spcBef>
        <a:spcAft>
          <a:spcPct val="0"/>
        </a:spcAft>
        <a:buClr>
          <a:schemeClr val="tx1"/>
        </a:buClr>
        <a:buFont typeface="Wingdings" pitchFamily="2" charset="2"/>
        <a:buChar char="v"/>
        <a:defRPr sz="1500">
          <a:solidFill>
            <a:schemeClr val="tx1"/>
          </a:solidFill>
          <a:latin typeface="+mn-lt"/>
          <a:ea typeface="ＭＳ Ｐゴシック" charset="-128"/>
        </a:defRPr>
      </a:lvl2pPr>
      <a:lvl3pPr marL="900113" indent="-269875" algn="l" rtl="0" eaLnBrk="1" fontAlgn="base" hangingPunct="1">
        <a:lnSpc>
          <a:spcPts val="2400"/>
        </a:lnSpc>
        <a:spcBef>
          <a:spcPct val="0"/>
        </a:spcBef>
        <a:spcAft>
          <a:spcPct val="0"/>
        </a:spcAft>
        <a:buClr>
          <a:schemeClr val="tx2"/>
        </a:buClr>
        <a:buFont typeface="Wingdings" pitchFamily="2" charset="2"/>
        <a:buChar char="²"/>
        <a:defRPr sz="1500">
          <a:solidFill>
            <a:schemeClr val="tx1"/>
          </a:solidFill>
          <a:latin typeface="+mn-lt"/>
          <a:ea typeface="ＭＳ Ｐゴシック" charset="-128"/>
        </a:defRPr>
      </a:lvl3pPr>
      <a:lvl4pPr marL="1169988" indent="-268288" algn="l" rtl="0" eaLnBrk="1" fontAlgn="base" hangingPunct="1">
        <a:lnSpc>
          <a:spcPts val="2400"/>
        </a:lnSpc>
        <a:spcBef>
          <a:spcPct val="0"/>
        </a:spcBef>
        <a:spcAft>
          <a:spcPct val="0"/>
        </a:spcAft>
        <a:buClr>
          <a:schemeClr val="tx1"/>
        </a:buClr>
        <a:buChar char="•"/>
        <a:defRPr sz="1500">
          <a:solidFill>
            <a:schemeClr val="tx1"/>
          </a:solidFill>
          <a:latin typeface="+mn-lt"/>
          <a:ea typeface="ＭＳ Ｐゴシック" charset="-128"/>
        </a:defRPr>
      </a:lvl4pPr>
      <a:lvl5pPr marL="1438275" indent="-266700" algn="l" rtl="0" eaLnBrk="1" fontAlgn="base" hangingPunct="1">
        <a:lnSpc>
          <a:spcPts val="2400"/>
        </a:lnSpc>
        <a:spcBef>
          <a:spcPct val="0"/>
        </a:spcBef>
        <a:spcAft>
          <a:spcPct val="0"/>
        </a:spcAft>
        <a:buClr>
          <a:schemeClr val="tx1"/>
        </a:buClr>
        <a:buChar char="•"/>
        <a:defRPr sz="1500">
          <a:solidFill>
            <a:schemeClr val="tx1"/>
          </a:solidFill>
          <a:latin typeface="+mn-lt"/>
          <a:ea typeface="ＭＳ Ｐゴシック" charset="-128"/>
        </a:defRPr>
      </a:lvl5pPr>
      <a:lvl6pPr marL="1895475" indent="-266700" algn="l" rtl="0" eaLnBrk="1" fontAlgn="base" hangingPunct="1">
        <a:lnSpc>
          <a:spcPts val="2400"/>
        </a:lnSpc>
        <a:spcBef>
          <a:spcPct val="0"/>
        </a:spcBef>
        <a:spcAft>
          <a:spcPct val="0"/>
        </a:spcAft>
        <a:buClr>
          <a:schemeClr val="tx1"/>
        </a:buClr>
        <a:buChar char="•"/>
        <a:defRPr sz="1500">
          <a:solidFill>
            <a:schemeClr val="tx1"/>
          </a:solidFill>
          <a:latin typeface="+mn-lt"/>
          <a:ea typeface="ＭＳ Ｐゴシック" charset="-128"/>
        </a:defRPr>
      </a:lvl6pPr>
      <a:lvl7pPr marL="2352675" indent="-266700" algn="l" rtl="0" eaLnBrk="1" fontAlgn="base" hangingPunct="1">
        <a:lnSpc>
          <a:spcPts val="2400"/>
        </a:lnSpc>
        <a:spcBef>
          <a:spcPct val="0"/>
        </a:spcBef>
        <a:spcAft>
          <a:spcPct val="0"/>
        </a:spcAft>
        <a:buClr>
          <a:schemeClr val="tx1"/>
        </a:buClr>
        <a:buChar char="•"/>
        <a:defRPr sz="1500">
          <a:solidFill>
            <a:schemeClr val="tx1"/>
          </a:solidFill>
          <a:latin typeface="+mn-lt"/>
          <a:ea typeface="ＭＳ Ｐゴシック" charset="-128"/>
        </a:defRPr>
      </a:lvl7pPr>
      <a:lvl8pPr marL="2809875" indent="-266700" algn="l" rtl="0" eaLnBrk="1" fontAlgn="base" hangingPunct="1">
        <a:lnSpc>
          <a:spcPts val="2400"/>
        </a:lnSpc>
        <a:spcBef>
          <a:spcPct val="0"/>
        </a:spcBef>
        <a:spcAft>
          <a:spcPct val="0"/>
        </a:spcAft>
        <a:buClr>
          <a:schemeClr val="tx1"/>
        </a:buClr>
        <a:buChar char="•"/>
        <a:defRPr sz="1500">
          <a:solidFill>
            <a:schemeClr val="tx1"/>
          </a:solidFill>
          <a:latin typeface="+mn-lt"/>
          <a:ea typeface="ＭＳ Ｐゴシック" charset="-128"/>
        </a:defRPr>
      </a:lvl8pPr>
      <a:lvl9pPr marL="3267075" indent="-266700" algn="l" rtl="0" eaLnBrk="1" fontAlgn="base" hangingPunct="1">
        <a:lnSpc>
          <a:spcPts val="2400"/>
        </a:lnSpc>
        <a:spcBef>
          <a:spcPct val="0"/>
        </a:spcBef>
        <a:spcAft>
          <a:spcPct val="0"/>
        </a:spcAft>
        <a:buClr>
          <a:schemeClr val="tx1"/>
        </a:buClr>
        <a:buChar char="•"/>
        <a:defRPr sz="15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11/9/2023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47101065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91" r:id="rId12"/>
    <p:sldLayoutId id="2147483676" r:id="rId13"/>
    <p:sldLayoutId id="2147483692" r:id="rId14"/>
    <p:sldLayoutId id="2147483693" r:id="rId15"/>
    <p:sldLayoutId id="214748369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hyperlink" Target="https://unfccc.int/Transparency" TargetMode="External"/><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hyperlink" Target="https://www.linkedin.com/groups/13910606/"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8C674E69-6EA3-444D-BE7C-AD2D6E597406}"/>
              </a:ext>
            </a:extLst>
          </p:cNvPr>
          <p:cNvSpPr>
            <a:spLocks noGrp="1"/>
          </p:cNvSpPr>
          <p:nvPr>
            <p:ph type="body" sz="quarter" idx="10"/>
          </p:nvPr>
        </p:nvSpPr>
        <p:spPr>
          <a:xfrm>
            <a:off x="900792" y="1188000"/>
            <a:ext cx="4494168" cy="1098000"/>
          </a:xfrm>
        </p:spPr>
        <p:txBody>
          <a:bodyPr>
            <a:normAutofit fontScale="85000" lnSpcReduction="10000"/>
          </a:bodyPr>
          <a:lstStyle/>
          <a:p>
            <a:pPr>
              <a:lnSpc>
                <a:spcPts val="4000"/>
              </a:lnSpc>
            </a:pPr>
            <a:r>
              <a:rPr lang="en-GB" dirty="0"/>
              <a:t>The Enhanced Transparency Framework - overview</a:t>
            </a:r>
          </a:p>
        </p:txBody>
      </p:sp>
      <p:sp>
        <p:nvSpPr>
          <p:cNvPr id="3" name="Rectangle 2">
            <a:extLst>
              <a:ext uri="{FF2B5EF4-FFF2-40B4-BE49-F238E27FC236}">
                <a16:creationId xmlns:a16="http://schemas.microsoft.com/office/drawing/2014/main" id="{15F4E2D6-08A6-4E98-9A67-4C218164CE77}"/>
              </a:ext>
            </a:extLst>
          </p:cNvPr>
          <p:cNvSpPr/>
          <p:nvPr/>
        </p:nvSpPr>
        <p:spPr>
          <a:xfrm>
            <a:off x="719193" y="2802991"/>
            <a:ext cx="4159584" cy="1918282"/>
          </a:xfrm>
          <a:prstGeom prst="rect">
            <a:avLst/>
          </a:prstGeom>
        </p:spPr>
        <p:txBody>
          <a:bodyPr wrap="square">
            <a:spAutoFit/>
          </a:bodyPr>
          <a:lstStyle/>
          <a:p>
            <a:pPr algn="ctr">
              <a:lnSpc>
                <a:spcPct val="115000"/>
              </a:lnSpc>
              <a:spcAft>
                <a:spcPts val="0"/>
              </a:spcAft>
            </a:pPr>
            <a:r>
              <a:rPr lang="en-US" dirty="0">
                <a:solidFill>
                  <a:schemeClr val="bg1"/>
                </a:solidFill>
                <a:latin typeface="Calibri" panose="020F0502020204030204" pitchFamily="34" charset="0"/>
                <a:ea typeface="SimSun" panose="02010600030101010101" pitchFamily="2" charset="-122"/>
                <a:cs typeface="Arial" panose="020B0604020202020204" pitchFamily="34" charset="0"/>
              </a:rPr>
              <a:t>Tracking Progress of the Mitigation Commitments of Nationally Determined Contributions (NDCs)</a:t>
            </a:r>
          </a:p>
          <a:p>
            <a:pPr algn="ctr">
              <a:lnSpc>
                <a:spcPct val="115000"/>
              </a:lnSpc>
              <a:spcAft>
                <a:spcPts val="0"/>
              </a:spcAft>
            </a:pPr>
            <a:endParaRPr lang="en-US" dirty="0">
              <a:solidFill>
                <a:schemeClr val="bg1"/>
              </a:solidFill>
              <a:latin typeface="Calibri" panose="020F0502020204030204" pitchFamily="34" charset="0"/>
              <a:ea typeface="SimSun" panose="02010600030101010101" pitchFamily="2" charset="-122"/>
              <a:cs typeface="Arial" panose="020B0604020202020204" pitchFamily="34" charset="0"/>
            </a:endParaRPr>
          </a:p>
          <a:p>
            <a:pPr algn="ctr">
              <a:lnSpc>
                <a:spcPct val="115000"/>
              </a:lnSpc>
              <a:spcAft>
                <a:spcPts val="0"/>
              </a:spcAft>
            </a:pPr>
            <a:r>
              <a:rPr lang="en-US" dirty="0">
                <a:solidFill>
                  <a:schemeClr val="bg1"/>
                </a:solidFill>
                <a:latin typeface="Calibri" panose="020F0502020204030204" pitchFamily="34" charset="0"/>
                <a:ea typeface="SimSun" panose="02010600030101010101" pitchFamily="2" charset="-122"/>
                <a:cs typeface="Arial" panose="020B0604020202020204" pitchFamily="34" charset="0"/>
              </a:rPr>
              <a:t>Training Workshop for Asia Region</a:t>
            </a:r>
          </a:p>
          <a:p>
            <a:pPr algn="ctr">
              <a:lnSpc>
                <a:spcPct val="115000"/>
              </a:lnSpc>
              <a:spcAft>
                <a:spcPts val="0"/>
              </a:spcAft>
            </a:pPr>
            <a:r>
              <a:rPr lang="en-GB" sz="1400" dirty="0">
                <a:solidFill>
                  <a:schemeClr val="bg1"/>
                </a:solidFill>
                <a:effectLst/>
                <a:latin typeface="Calibri" panose="020F0502020204030204" pitchFamily="34" charset="0"/>
                <a:ea typeface="SimSun" panose="02010600030101010101" pitchFamily="2" charset="-122"/>
                <a:cs typeface="Arial" panose="020B0604020202020204" pitchFamily="34" charset="0"/>
              </a:rPr>
              <a:t>Seoul, Republic of Korea – 11-13</a:t>
            </a:r>
            <a:r>
              <a:rPr lang="en-GB" sz="1400" dirty="0">
                <a:solidFill>
                  <a:schemeClr val="bg1"/>
                </a:solidFill>
                <a:latin typeface="Calibri" panose="020F0502020204030204" pitchFamily="34" charset="0"/>
                <a:ea typeface="SimSun" panose="02010600030101010101" pitchFamily="2" charset="-122"/>
                <a:cs typeface="Arial" panose="020B0604020202020204" pitchFamily="34" charset="0"/>
              </a:rPr>
              <a:t> Sep 2023</a:t>
            </a:r>
            <a:endParaRPr lang="en-US" sz="1400" dirty="0">
              <a:solidFill>
                <a:schemeClr val="bg1"/>
              </a:solidFill>
              <a:effectLst/>
              <a:latin typeface="Calibri" panose="020F0502020204030204" pitchFamily="34" charset="0"/>
              <a:ea typeface="SimSun" panose="02010600030101010101" pitchFamily="2" charset="-122"/>
              <a:cs typeface="Arial" panose="020B0604020202020204" pitchFamily="34" charset="0"/>
            </a:endParaRPr>
          </a:p>
        </p:txBody>
      </p:sp>
      <p:sp>
        <p:nvSpPr>
          <p:cNvPr id="4" name="TextBox 3">
            <a:extLst>
              <a:ext uri="{FF2B5EF4-FFF2-40B4-BE49-F238E27FC236}">
                <a16:creationId xmlns:a16="http://schemas.microsoft.com/office/drawing/2014/main" id="{F42BCEE7-B10A-44FC-A2E3-CCCCBA723274}"/>
              </a:ext>
            </a:extLst>
          </p:cNvPr>
          <p:cNvSpPr txBox="1"/>
          <p:nvPr/>
        </p:nvSpPr>
        <p:spPr>
          <a:xfrm>
            <a:off x="1373720" y="5238264"/>
            <a:ext cx="3897296" cy="338554"/>
          </a:xfrm>
          <a:prstGeom prst="rect">
            <a:avLst/>
          </a:prstGeom>
          <a:noFill/>
        </p:spPr>
        <p:txBody>
          <a:bodyPr wrap="square" rtlCol="0">
            <a:spAutoFit/>
          </a:bodyPr>
          <a:lstStyle/>
          <a:p>
            <a:r>
              <a:rPr lang="en-US" sz="1600" b="1" dirty="0">
                <a:solidFill>
                  <a:schemeClr val="bg1"/>
                </a:solidFill>
              </a:rPr>
              <a:t>Lonava Tahreen, Transparency Division</a:t>
            </a:r>
          </a:p>
        </p:txBody>
      </p:sp>
    </p:spTree>
    <p:extLst>
      <p:ext uri="{BB962C8B-B14F-4D97-AF65-F5344CB8AC3E}">
        <p14:creationId xmlns:p14="http://schemas.microsoft.com/office/powerpoint/2010/main" val="1346665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41A2EA8D-D838-4DAA-B799-A04526EA142B}"/>
              </a:ext>
            </a:extLst>
          </p:cNvPr>
          <p:cNvSpPr>
            <a:spLocks noGrp="1"/>
          </p:cNvSpPr>
          <p:nvPr>
            <p:ph type="body" sz="quarter" idx="10"/>
          </p:nvPr>
        </p:nvSpPr>
        <p:spPr/>
        <p:txBody>
          <a:bodyPr>
            <a:normAutofit/>
          </a:bodyPr>
          <a:lstStyle/>
          <a:p>
            <a:r>
              <a:rPr lang="en-US" sz="2400" dirty="0">
                <a:latin typeface="Arial"/>
                <a:cs typeface="Arial"/>
              </a:rPr>
              <a:t>Flexibility to Developing Country Parties</a:t>
            </a:r>
            <a:endParaRPr lang="da-DK" sz="2400" dirty="0"/>
          </a:p>
        </p:txBody>
      </p:sp>
      <p:grpSp>
        <p:nvGrpSpPr>
          <p:cNvPr id="4" name="Group 3">
            <a:extLst>
              <a:ext uri="{FF2B5EF4-FFF2-40B4-BE49-F238E27FC236}">
                <a16:creationId xmlns:a16="http://schemas.microsoft.com/office/drawing/2014/main" id="{55994563-0AE2-4B4B-83BF-738F2ADDBB81}"/>
              </a:ext>
            </a:extLst>
          </p:cNvPr>
          <p:cNvGrpSpPr/>
          <p:nvPr/>
        </p:nvGrpSpPr>
        <p:grpSpPr>
          <a:xfrm>
            <a:off x="2784745" y="1738445"/>
            <a:ext cx="5203557" cy="4243962"/>
            <a:chOff x="6117908" y="1738445"/>
            <a:chExt cx="5203557" cy="4243962"/>
          </a:xfrm>
        </p:grpSpPr>
        <p:grpSp>
          <p:nvGrpSpPr>
            <p:cNvPr id="3" name="Gruppe 2">
              <a:extLst>
                <a:ext uri="{FF2B5EF4-FFF2-40B4-BE49-F238E27FC236}">
                  <a16:creationId xmlns:a16="http://schemas.microsoft.com/office/drawing/2014/main" id="{FDD11D87-599C-48A0-836F-BFC644717AE1}"/>
                </a:ext>
              </a:extLst>
            </p:cNvPr>
            <p:cNvGrpSpPr/>
            <p:nvPr/>
          </p:nvGrpSpPr>
          <p:grpSpPr>
            <a:xfrm>
              <a:off x="6117908" y="2619592"/>
              <a:ext cx="2511047" cy="2511047"/>
              <a:chOff x="6117908" y="2619592"/>
              <a:chExt cx="2511047" cy="2511047"/>
            </a:xfrm>
          </p:grpSpPr>
          <p:sp>
            <p:nvSpPr>
              <p:cNvPr id="17" name="Ellipse 16">
                <a:extLst>
                  <a:ext uri="{FF2B5EF4-FFF2-40B4-BE49-F238E27FC236}">
                    <a16:creationId xmlns:a16="http://schemas.microsoft.com/office/drawing/2014/main" id="{80CD756E-545A-440B-8DC6-10ACAADBF0FE}"/>
                  </a:ext>
                </a:extLst>
              </p:cNvPr>
              <p:cNvSpPr/>
              <p:nvPr/>
            </p:nvSpPr>
            <p:spPr>
              <a:xfrm>
                <a:off x="6117908" y="2619592"/>
                <a:ext cx="2511047" cy="2511047"/>
              </a:xfrm>
              <a:prstGeom prst="ellipse">
                <a:avLst/>
              </a:prstGeom>
              <a:solidFill>
                <a:srgbClr val="D7EAD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Tekstfelt 17">
                <a:extLst>
                  <a:ext uri="{FF2B5EF4-FFF2-40B4-BE49-F238E27FC236}">
                    <a16:creationId xmlns:a16="http://schemas.microsoft.com/office/drawing/2014/main" id="{379AC716-2614-4A96-9972-A13C58B6DFDD}"/>
                  </a:ext>
                </a:extLst>
              </p:cNvPr>
              <p:cNvSpPr txBox="1"/>
              <p:nvPr/>
            </p:nvSpPr>
            <p:spPr>
              <a:xfrm>
                <a:off x="6390135" y="3630650"/>
                <a:ext cx="1966589" cy="415498"/>
              </a:xfrm>
              <a:prstGeom prst="rect">
                <a:avLst/>
              </a:prstGeom>
              <a:noFill/>
            </p:spPr>
            <p:txBody>
              <a:bodyPr wrap="square" lIns="0" tIns="0" rIns="91440" bIns="45720" rtlCol="0" anchor="ctr">
                <a:spAutoFit/>
              </a:bodyPr>
              <a:lstStyle/>
              <a:p>
                <a:pPr algn="ctr">
                  <a:spcBef>
                    <a:spcPts val="1200"/>
                  </a:spcBef>
                </a:pPr>
                <a:r>
                  <a:rPr lang="en-US" sz="2400" b="1" dirty="0">
                    <a:latin typeface="Arial"/>
                    <a:cs typeface="Arial"/>
                  </a:rPr>
                  <a:t>Flexibility </a:t>
                </a:r>
                <a:endParaRPr lang="en-US" sz="2400" b="1" dirty="0">
                  <a:latin typeface="Arial" panose="020B0604020202020204" pitchFamily="34" charset="0"/>
                  <a:cs typeface="Arial" panose="020B0604020202020204" pitchFamily="34" charset="0"/>
                </a:endParaRPr>
              </a:p>
            </p:txBody>
          </p:sp>
        </p:grpSp>
        <p:grpSp>
          <p:nvGrpSpPr>
            <p:cNvPr id="62" name="Gruppe 61">
              <a:extLst>
                <a:ext uri="{FF2B5EF4-FFF2-40B4-BE49-F238E27FC236}">
                  <a16:creationId xmlns:a16="http://schemas.microsoft.com/office/drawing/2014/main" id="{4C18D8B5-9AFA-42CA-8E22-44F1B061B018}"/>
                </a:ext>
              </a:extLst>
            </p:cNvPr>
            <p:cNvGrpSpPr/>
            <p:nvPr/>
          </p:nvGrpSpPr>
          <p:grpSpPr>
            <a:xfrm>
              <a:off x="7302154" y="1738445"/>
              <a:ext cx="4014902" cy="952423"/>
              <a:chOff x="7302154" y="1738445"/>
              <a:chExt cx="4014902" cy="952423"/>
            </a:xfrm>
          </p:grpSpPr>
          <p:cxnSp>
            <p:nvCxnSpPr>
              <p:cNvPr id="56" name="Lige forbindelse 55">
                <a:extLst>
                  <a:ext uri="{FF2B5EF4-FFF2-40B4-BE49-F238E27FC236}">
                    <a16:creationId xmlns:a16="http://schemas.microsoft.com/office/drawing/2014/main" id="{56C0C7B1-B6C8-46FE-A06B-423B271F4531}"/>
                  </a:ext>
                </a:extLst>
              </p:cNvPr>
              <p:cNvCxnSpPr>
                <a:cxnSpLocks/>
              </p:cNvCxnSpPr>
              <p:nvPr/>
            </p:nvCxnSpPr>
            <p:spPr>
              <a:xfrm>
                <a:off x="7376379" y="2225354"/>
                <a:ext cx="0" cy="396000"/>
              </a:xfrm>
              <a:prstGeom prst="line">
                <a:avLst/>
              </a:prstGeom>
              <a:ln w="19050">
                <a:solidFill>
                  <a:srgbClr val="6CBE99"/>
                </a:solidFill>
              </a:ln>
            </p:spPr>
            <p:style>
              <a:lnRef idx="1">
                <a:schemeClr val="accent1"/>
              </a:lnRef>
              <a:fillRef idx="0">
                <a:schemeClr val="accent1"/>
              </a:fillRef>
              <a:effectRef idx="0">
                <a:schemeClr val="accent1"/>
              </a:effectRef>
              <a:fontRef idx="minor">
                <a:schemeClr val="tx1"/>
              </a:fontRef>
            </p:style>
          </p:cxnSp>
          <p:sp>
            <p:nvSpPr>
              <p:cNvPr id="58" name="Tekstfelt 57">
                <a:extLst>
                  <a:ext uri="{FF2B5EF4-FFF2-40B4-BE49-F238E27FC236}">
                    <a16:creationId xmlns:a16="http://schemas.microsoft.com/office/drawing/2014/main" id="{AC784AA8-9B8F-4CAD-B62D-71C9748BCBFA}"/>
                  </a:ext>
                </a:extLst>
              </p:cNvPr>
              <p:cNvSpPr txBox="1"/>
              <p:nvPr/>
            </p:nvSpPr>
            <p:spPr>
              <a:xfrm>
                <a:off x="7878931" y="1738445"/>
                <a:ext cx="3438125" cy="323165"/>
              </a:xfrm>
              <a:prstGeom prst="rect">
                <a:avLst/>
              </a:prstGeom>
              <a:noFill/>
            </p:spPr>
            <p:txBody>
              <a:bodyPr wrap="square" lIns="0" tIns="0" rIns="0" rtlCol="0" anchor="b">
                <a:spAutoFit/>
              </a:bodyPr>
              <a:lstStyle/>
              <a:p>
                <a:pPr algn="r">
                  <a:spcBef>
                    <a:spcPts val="1200"/>
                  </a:spcBef>
                </a:pPr>
                <a:r>
                  <a:rPr lang="en-US" b="1" dirty="0">
                    <a:latin typeface="Arial" panose="020B0604020202020204" pitchFamily="34" charset="0"/>
                    <a:cs typeface="Arial" panose="020B0604020202020204" pitchFamily="34" charset="0"/>
                  </a:rPr>
                  <a:t>Scope of reporting  </a:t>
                </a:r>
              </a:p>
            </p:txBody>
          </p:sp>
          <p:sp>
            <p:nvSpPr>
              <p:cNvPr id="59" name="Rektangel 58">
                <a:extLst>
                  <a:ext uri="{FF2B5EF4-FFF2-40B4-BE49-F238E27FC236}">
                    <a16:creationId xmlns:a16="http://schemas.microsoft.com/office/drawing/2014/main" id="{60E2A27F-DA4D-422A-A2EA-677D739C3494}"/>
                  </a:ext>
                </a:extLst>
              </p:cNvPr>
              <p:cNvSpPr/>
              <p:nvPr/>
            </p:nvSpPr>
            <p:spPr>
              <a:xfrm>
                <a:off x="10482262" y="2108132"/>
                <a:ext cx="834793" cy="128800"/>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60" name="Lige forbindelse 59">
                <a:extLst>
                  <a:ext uri="{FF2B5EF4-FFF2-40B4-BE49-F238E27FC236}">
                    <a16:creationId xmlns:a16="http://schemas.microsoft.com/office/drawing/2014/main" id="{DF8A6861-E6E2-47D4-91BF-CA0C6B8D2CAD}"/>
                  </a:ext>
                </a:extLst>
              </p:cNvPr>
              <p:cNvCxnSpPr>
                <a:cxnSpLocks/>
              </p:cNvCxnSpPr>
              <p:nvPr/>
            </p:nvCxnSpPr>
            <p:spPr>
              <a:xfrm>
                <a:off x="7376379" y="2236932"/>
                <a:ext cx="3940677" cy="0"/>
              </a:xfrm>
              <a:prstGeom prst="line">
                <a:avLst/>
              </a:prstGeom>
              <a:ln w="19050">
                <a:solidFill>
                  <a:srgbClr val="6CBE99"/>
                </a:solidFill>
              </a:ln>
            </p:spPr>
            <p:style>
              <a:lnRef idx="1">
                <a:schemeClr val="accent1"/>
              </a:lnRef>
              <a:fillRef idx="0">
                <a:schemeClr val="accent1"/>
              </a:fillRef>
              <a:effectRef idx="0">
                <a:schemeClr val="accent1"/>
              </a:effectRef>
              <a:fontRef idx="minor">
                <a:schemeClr val="tx1"/>
              </a:fontRef>
            </p:style>
          </p:cxnSp>
          <p:sp>
            <p:nvSpPr>
              <p:cNvPr id="61" name="Kombinationstegning: figur 60">
                <a:extLst>
                  <a:ext uri="{FF2B5EF4-FFF2-40B4-BE49-F238E27FC236}">
                    <a16:creationId xmlns:a16="http://schemas.microsoft.com/office/drawing/2014/main" id="{463800CF-8395-44BD-B5D8-F769D5E28182}"/>
                  </a:ext>
                </a:extLst>
              </p:cNvPr>
              <p:cNvSpPr/>
              <p:nvPr/>
            </p:nvSpPr>
            <p:spPr>
              <a:xfrm>
                <a:off x="7302154" y="2548315"/>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6CBE99"/>
                </a:solidFill>
                <a:prstDash val="solid"/>
                <a:miter/>
              </a:ln>
            </p:spPr>
            <p:txBody>
              <a:bodyPr rtlCol="0" anchor="ctr"/>
              <a:lstStyle/>
              <a:p>
                <a:endParaRPr lang="da-DK"/>
              </a:p>
            </p:txBody>
          </p:sp>
        </p:grpSp>
        <p:grpSp>
          <p:nvGrpSpPr>
            <p:cNvPr id="70" name="Gruppe 69">
              <a:extLst>
                <a:ext uri="{FF2B5EF4-FFF2-40B4-BE49-F238E27FC236}">
                  <a16:creationId xmlns:a16="http://schemas.microsoft.com/office/drawing/2014/main" id="{4D4E1944-358C-469F-A6E3-592D1431F3E7}"/>
                </a:ext>
              </a:extLst>
            </p:cNvPr>
            <p:cNvGrpSpPr/>
            <p:nvPr/>
          </p:nvGrpSpPr>
          <p:grpSpPr>
            <a:xfrm>
              <a:off x="7305101" y="5057207"/>
              <a:ext cx="4011955" cy="925200"/>
              <a:chOff x="7654154" y="5057207"/>
              <a:chExt cx="4011955" cy="925200"/>
            </a:xfrm>
          </p:grpSpPr>
          <p:cxnSp>
            <p:nvCxnSpPr>
              <p:cNvPr id="64" name="Lige forbindelse 63">
                <a:extLst>
                  <a:ext uri="{FF2B5EF4-FFF2-40B4-BE49-F238E27FC236}">
                    <a16:creationId xmlns:a16="http://schemas.microsoft.com/office/drawing/2014/main" id="{2E2DAD5D-5528-4F4D-BA65-33122467A4E5}"/>
                  </a:ext>
                </a:extLst>
              </p:cNvPr>
              <p:cNvCxnSpPr>
                <a:cxnSpLocks/>
              </p:cNvCxnSpPr>
              <p:nvPr/>
            </p:nvCxnSpPr>
            <p:spPr>
              <a:xfrm>
                <a:off x="7725431" y="5057207"/>
                <a:ext cx="0" cy="925200"/>
              </a:xfrm>
              <a:prstGeom prst="line">
                <a:avLst/>
              </a:prstGeom>
              <a:ln w="19050">
                <a:solidFill>
                  <a:srgbClr val="6CBE99"/>
                </a:solidFill>
              </a:ln>
            </p:spPr>
            <p:style>
              <a:lnRef idx="1">
                <a:schemeClr val="accent1"/>
              </a:lnRef>
              <a:fillRef idx="0">
                <a:schemeClr val="accent1"/>
              </a:fillRef>
              <a:effectRef idx="0">
                <a:schemeClr val="accent1"/>
              </a:effectRef>
              <a:fontRef idx="minor">
                <a:schemeClr val="tx1"/>
              </a:fontRef>
            </p:style>
          </p:cxnSp>
          <p:sp>
            <p:nvSpPr>
              <p:cNvPr id="66" name="Tekstfelt 65">
                <a:extLst>
                  <a:ext uri="{FF2B5EF4-FFF2-40B4-BE49-F238E27FC236}">
                    <a16:creationId xmlns:a16="http://schemas.microsoft.com/office/drawing/2014/main" id="{4B72C8E8-DFDC-44E1-A6D2-F88F22ADAD29}"/>
                  </a:ext>
                </a:extLst>
              </p:cNvPr>
              <p:cNvSpPr txBox="1"/>
              <p:nvPr/>
            </p:nvSpPr>
            <p:spPr>
              <a:xfrm>
                <a:off x="8227984" y="5475050"/>
                <a:ext cx="3438125" cy="323165"/>
              </a:xfrm>
              <a:prstGeom prst="rect">
                <a:avLst/>
              </a:prstGeom>
              <a:noFill/>
            </p:spPr>
            <p:txBody>
              <a:bodyPr wrap="square" lIns="0" tIns="0" rIns="0" rtlCol="0" anchor="b">
                <a:spAutoFit/>
              </a:bodyPr>
              <a:lstStyle/>
              <a:p>
                <a:pPr algn="r">
                  <a:spcBef>
                    <a:spcPts val="1200"/>
                  </a:spcBef>
                </a:pPr>
                <a:r>
                  <a:rPr lang="en-US" b="1" dirty="0">
                    <a:latin typeface="Arial" panose="020B0604020202020204" pitchFamily="34" charset="0"/>
                    <a:cs typeface="Arial" panose="020B0604020202020204" pitchFamily="34" charset="0"/>
                  </a:rPr>
                  <a:t>Scope of the review </a:t>
                </a:r>
              </a:p>
            </p:txBody>
          </p:sp>
          <p:sp>
            <p:nvSpPr>
              <p:cNvPr id="67" name="Rektangel 66">
                <a:extLst>
                  <a:ext uri="{FF2B5EF4-FFF2-40B4-BE49-F238E27FC236}">
                    <a16:creationId xmlns:a16="http://schemas.microsoft.com/office/drawing/2014/main" id="{43B22EE1-3844-484E-8C7F-20B63D84E8D4}"/>
                  </a:ext>
                </a:extLst>
              </p:cNvPr>
              <p:cNvSpPr/>
              <p:nvPr/>
            </p:nvSpPr>
            <p:spPr>
              <a:xfrm>
                <a:off x="10074080" y="5844737"/>
                <a:ext cx="1592029" cy="128800"/>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68" name="Lige forbindelse 67">
                <a:extLst>
                  <a:ext uri="{FF2B5EF4-FFF2-40B4-BE49-F238E27FC236}">
                    <a16:creationId xmlns:a16="http://schemas.microsoft.com/office/drawing/2014/main" id="{5691FE88-CDDD-4691-9D47-3AF57922C598}"/>
                  </a:ext>
                </a:extLst>
              </p:cNvPr>
              <p:cNvCxnSpPr>
                <a:cxnSpLocks/>
              </p:cNvCxnSpPr>
              <p:nvPr/>
            </p:nvCxnSpPr>
            <p:spPr>
              <a:xfrm>
                <a:off x="7725431" y="5973537"/>
                <a:ext cx="3940678" cy="0"/>
              </a:xfrm>
              <a:prstGeom prst="line">
                <a:avLst/>
              </a:prstGeom>
              <a:ln w="19050">
                <a:solidFill>
                  <a:srgbClr val="6CBE99"/>
                </a:solidFill>
              </a:ln>
            </p:spPr>
            <p:style>
              <a:lnRef idx="1">
                <a:schemeClr val="accent1"/>
              </a:lnRef>
              <a:fillRef idx="0">
                <a:schemeClr val="accent1"/>
              </a:fillRef>
              <a:effectRef idx="0">
                <a:schemeClr val="accent1"/>
              </a:effectRef>
              <a:fontRef idx="minor">
                <a:schemeClr val="tx1"/>
              </a:fontRef>
            </p:style>
          </p:cxnSp>
          <p:sp>
            <p:nvSpPr>
              <p:cNvPr id="69" name="Kombinationstegning: figur 68">
                <a:extLst>
                  <a:ext uri="{FF2B5EF4-FFF2-40B4-BE49-F238E27FC236}">
                    <a16:creationId xmlns:a16="http://schemas.microsoft.com/office/drawing/2014/main" id="{71BE9797-EEE2-4FFB-93DD-EA6AFB1B092E}"/>
                  </a:ext>
                </a:extLst>
              </p:cNvPr>
              <p:cNvSpPr/>
              <p:nvPr/>
            </p:nvSpPr>
            <p:spPr>
              <a:xfrm>
                <a:off x="7654154" y="5057208"/>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6CBE99"/>
                </a:solidFill>
                <a:prstDash val="solid"/>
                <a:miter/>
              </a:ln>
            </p:spPr>
            <p:txBody>
              <a:bodyPr rtlCol="0" anchor="ctr"/>
              <a:lstStyle/>
              <a:p>
                <a:endParaRPr lang="da-DK"/>
              </a:p>
            </p:txBody>
          </p:sp>
        </p:grpSp>
        <p:grpSp>
          <p:nvGrpSpPr>
            <p:cNvPr id="77" name="Gruppe 76">
              <a:extLst>
                <a:ext uri="{FF2B5EF4-FFF2-40B4-BE49-F238E27FC236}">
                  <a16:creationId xmlns:a16="http://schemas.microsoft.com/office/drawing/2014/main" id="{A1AB1B8B-903A-456D-A219-A5146DBFB300}"/>
                </a:ext>
              </a:extLst>
            </p:cNvPr>
            <p:cNvGrpSpPr/>
            <p:nvPr/>
          </p:nvGrpSpPr>
          <p:grpSpPr>
            <a:xfrm>
              <a:off x="7883340" y="4208710"/>
              <a:ext cx="3438125" cy="569497"/>
              <a:chOff x="7883340" y="4272267"/>
              <a:chExt cx="3438125" cy="569497"/>
            </a:xfrm>
          </p:grpSpPr>
          <p:sp>
            <p:nvSpPr>
              <p:cNvPr id="73" name="Tekstfelt 72">
                <a:extLst>
                  <a:ext uri="{FF2B5EF4-FFF2-40B4-BE49-F238E27FC236}">
                    <a16:creationId xmlns:a16="http://schemas.microsoft.com/office/drawing/2014/main" id="{01227EED-F080-4896-8592-A5DC6865F398}"/>
                  </a:ext>
                </a:extLst>
              </p:cNvPr>
              <p:cNvSpPr txBox="1"/>
              <p:nvPr/>
            </p:nvSpPr>
            <p:spPr>
              <a:xfrm>
                <a:off x="7883340" y="4272267"/>
                <a:ext cx="3438125" cy="323165"/>
              </a:xfrm>
              <a:prstGeom prst="rect">
                <a:avLst/>
              </a:prstGeom>
              <a:noFill/>
            </p:spPr>
            <p:txBody>
              <a:bodyPr wrap="square" lIns="0" tIns="0" rIns="0" rtlCol="0" anchor="b">
                <a:spAutoFit/>
              </a:bodyPr>
              <a:lstStyle/>
              <a:p>
                <a:pPr algn="r">
                  <a:spcBef>
                    <a:spcPts val="1200"/>
                  </a:spcBef>
                </a:pPr>
                <a:r>
                  <a:rPr lang="en-US" b="1" dirty="0">
                    <a:latin typeface="Arial" panose="020B0604020202020204" pitchFamily="34" charset="0"/>
                    <a:cs typeface="Arial" panose="020B0604020202020204" pitchFamily="34" charset="0"/>
                  </a:rPr>
                  <a:t>Level of detail of reporting  </a:t>
                </a:r>
              </a:p>
            </p:txBody>
          </p:sp>
          <p:sp>
            <p:nvSpPr>
              <p:cNvPr id="74" name="Rektangel 73">
                <a:extLst>
                  <a:ext uri="{FF2B5EF4-FFF2-40B4-BE49-F238E27FC236}">
                    <a16:creationId xmlns:a16="http://schemas.microsoft.com/office/drawing/2014/main" id="{6C19D5EB-4737-4521-828E-C8B079DC4661}"/>
                  </a:ext>
                </a:extLst>
              </p:cNvPr>
              <p:cNvSpPr/>
              <p:nvPr/>
            </p:nvSpPr>
            <p:spPr>
              <a:xfrm>
                <a:off x="10186987" y="4641954"/>
                <a:ext cx="1134477" cy="128800"/>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75" name="Lige forbindelse 74">
                <a:extLst>
                  <a:ext uri="{FF2B5EF4-FFF2-40B4-BE49-F238E27FC236}">
                    <a16:creationId xmlns:a16="http://schemas.microsoft.com/office/drawing/2014/main" id="{163A4EEF-F86C-425F-A7C4-F3AA563D6510}"/>
                  </a:ext>
                </a:extLst>
              </p:cNvPr>
              <p:cNvCxnSpPr>
                <a:cxnSpLocks/>
                <a:stCxn id="76" idx="0"/>
              </p:cNvCxnSpPr>
              <p:nvPr/>
            </p:nvCxnSpPr>
            <p:spPr>
              <a:xfrm>
                <a:off x="8398620" y="4770488"/>
                <a:ext cx="2922845" cy="266"/>
              </a:xfrm>
              <a:prstGeom prst="line">
                <a:avLst/>
              </a:prstGeom>
              <a:ln w="19050">
                <a:solidFill>
                  <a:srgbClr val="6CBE99"/>
                </a:solidFill>
              </a:ln>
            </p:spPr>
            <p:style>
              <a:lnRef idx="1">
                <a:schemeClr val="accent1"/>
              </a:lnRef>
              <a:fillRef idx="0">
                <a:schemeClr val="accent1"/>
              </a:fillRef>
              <a:effectRef idx="0">
                <a:schemeClr val="accent1"/>
              </a:effectRef>
              <a:fontRef idx="minor">
                <a:schemeClr val="tx1"/>
              </a:fontRef>
            </p:style>
          </p:cxnSp>
          <p:sp>
            <p:nvSpPr>
              <p:cNvPr id="76" name="Kombinationstegning: figur 75">
                <a:extLst>
                  <a:ext uri="{FF2B5EF4-FFF2-40B4-BE49-F238E27FC236}">
                    <a16:creationId xmlns:a16="http://schemas.microsoft.com/office/drawing/2014/main" id="{6FA46578-EABB-49E6-8B97-B701FE0E0723}"/>
                  </a:ext>
                </a:extLst>
              </p:cNvPr>
              <p:cNvSpPr/>
              <p:nvPr/>
            </p:nvSpPr>
            <p:spPr>
              <a:xfrm>
                <a:off x="8256067" y="4699211"/>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6CBE99"/>
                </a:solidFill>
                <a:prstDash val="solid"/>
                <a:miter/>
              </a:ln>
            </p:spPr>
            <p:txBody>
              <a:bodyPr rtlCol="0" anchor="ctr"/>
              <a:lstStyle/>
              <a:p>
                <a:endParaRPr lang="da-DK"/>
              </a:p>
            </p:txBody>
          </p:sp>
        </p:grpSp>
        <p:grpSp>
          <p:nvGrpSpPr>
            <p:cNvPr id="78" name="Gruppe 77">
              <a:extLst>
                <a:ext uri="{FF2B5EF4-FFF2-40B4-BE49-F238E27FC236}">
                  <a16:creationId xmlns:a16="http://schemas.microsoft.com/office/drawing/2014/main" id="{AC64BFCD-FEFC-4667-AD78-B10ED8E9F4B4}"/>
                </a:ext>
              </a:extLst>
            </p:cNvPr>
            <p:cNvGrpSpPr/>
            <p:nvPr/>
          </p:nvGrpSpPr>
          <p:grpSpPr>
            <a:xfrm>
              <a:off x="7875984" y="2975602"/>
              <a:ext cx="3438125" cy="569497"/>
              <a:chOff x="7883340" y="4272267"/>
              <a:chExt cx="3438125" cy="569497"/>
            </a:xfrm>
          </p:grpSpPr>
          <p:sp>
            <p:nvSpPr>
              <p:cNvPr id="79" name="Tekstfelt 78">
                <a:extLst>
                  <a:ext uri="{FF2B5EF4-FFF2-40B4-BE49-F238E27FC236}">
                    <a16:creationId xmlns:a16="http://schemas.microsoft.com/office/drawing/2014/main" id="{9601C73E-6463-4B5C-9923-079B96842E4B}"/>
                  </a:ext>
                </a:extLst>
              </p:cNvPr>
              <p:cNvSpPr txBox="1"/>
              <p:nvPr/>
            </p:nvSpPr>
            <p:spPr>
              <a:xfrm>
                <a:off x="7883340" y="4272267"/>
                <a:ext cx="3438125" cy="323165"/>
              </a:xfrm>
              <a:prstGeom prst="rect">
                <a:avLst/>
              </a:prstGeom>
              <a:noFill/>
            </p:spPr>
            <p:txBody>
              <a:bodyPr wrap="square" lIns="0" tIns="0" rIns="0" rtlCol="0" anchor="b">
                <a:spAutoFit/>
              </a:bodyPr>
              <a:lstStyle/>
              <a:p>
                <a:pPr algn="r">
                  <a:spcBef>
                    <a:spcPts val="1200"/>
                  </a:spcBef>
                </a:pPr>
                <a:r>
                  <a:rPr lang="en-US" b="1" dirty="0">
                    <a:latin typeface="Arial" panose="020B0604020202020204" pitchFamily="34" charset="0"/>
                    <a:cs typeface="Arial" panose="020B0604020202020204" pitchFamily="34" charset="0"/>
                  </a:rPr>
                  <a:t>Frequency of reporting </a:t>
                </a:r>
              </a:p>
            </p:txBody>
          </p:sp>
          <p:sp>
            <p:nvSpPr>
              <p:cNvPr id="80" name="Rektangel 79">
                <a:extLst>
                  <a:ext uri="{FF2B5EF4-FFF2-40B4-BE49-F238E27FC236}">
                    <a16:creationId xmlns:a16="http://schemas.microsoft.com/office/drawing/2014/main" id="{78E19184-3D46-42ED-A592-319F6824A91F}"/>
                  </a:ext>
                </a:extLst>
              </p:cNvPr>
              <p:cNvSpPr/>
              <p:nvPr/>
            </p:nvSpPr>
            <p:spPr>
              <a:xfrm>
                <a:off x="10018131" y="4641954"/>
                <a:ext cx="1303334" cy="128800"/>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81" name="Lige forbindelse 80">
                <a:extLst>
                  <a:ext uri="{FF2B5EF4-FFF2-40B4-BE49-F238E27FC236}">
                    <a16:creationId xmlns:a16="http://schemas.microsoft.com/office/drawing/2014/main" id="{D0887EF1-3964-4531-9CA9-20DCA46A258D}"/>
                  </a:ext>
                </a:extLst>
              </p:cNvPr>
              <p:cNvCxnSpPr>
                <a:cxnSpLocks/>
                <a:stCxn id="82" idx="0"/>
              </p:cNvCxnSpPr>
              <p:nvPr/>
            </p:nvCxnSpPr>
            <p:spPr>
              <a:xfrm>
                <a:off x="8636311" y="4770488"/>
                <a:ext cx="2685154" cy="266"/>
              </a:xfrm>
              <a:prstGeom prst="line">
                <a:avLst/>
              </a:prstGeom>
              <a:ln w="19050">
                <a:solidFill>
                  <a:srgbClr val="6CBE99"/>
                </a:solidFill>
              </a:ln>
            </p:spPr>
            <p:style>
              <a:lnRef idx="1">
                <a:schemeClr val="accent1"/>
              </a:lnRef>
              <a:fillRef idx="0">
                <a:schemeClr val="accent1"/>
              </a:fillRef>
              <a:effectRef idx="0">
                <a:schemeClr val="accent1"/>
              </a:effectRef>
              <a:fontRef idx="minor">
                <a:schemeClr val="tx1"/>
              </a:fontRef>
            </p:style>
          </p:cxnSp>
          <p:sp>
            <p:nvSpPr>
              <p:cNvPr id="82" name="Kombinationstegning: figur 81">
                <a:extLst>
                  <a:ext uri="{FF2B5EF4-FFF2-40B4-BE49-F238E27FC236}">
                    <a16:creationId xmlns:a16="http://schemas.microsoft.com/office/drawing/2014/main" id="{E20D450F-8BFB-4117-87DB-F5637E8EED2C}"/>
                  </a:ext>
                </a:extLst>
              </p:cNvPr>
              <p:cNvSpPr/>
              <p:nvPr/>
            </p:nvSpPr>
            <p:spPr>
              <a:xfrm>
                <a:off x="8493758" y="4699211"/>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6CBE99"/>
                </a:solidFill>
                <a:prstDash val="solid"/>
                <a:miter/>
              </a:ln>
            </p:spPr>
            <p:txBody>
              <a:bodyPr rtlCol="0" anchor="ctr"/>
              <a:lstStyle/>
              <a:p>
                <a:endParaRPr lang="da-DK"/>
              </a:p>
            </p:txBody>
          </p:sp>
        </p:grpSp>
      </p:grpSp>
    </p:spTree>
    <p:extLst>
      <p:ext uri="{BB962C8B-B14F-4D97-AF65-F5344CB8AC3E}">
        <p14:creationId xmlns:p14="http://schemas.microsoft.com/office/powerpoint/2010/main" val="4099255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e 2">
            <a:extLst>
              <a:ext uri="{FF2B5EF4-FFF2-40B4-BE49-F238E27FC236}">
                <a16:creationId xmlns:a16="http://schemas.microsoft.com/office/drawing/2014/main" id="{FDD11D87-599C-48A0-836F-BFC644717AE1}"/>
              </a:ext>
            </a:extLst>
          </p:cNvPr>
          <p:cNvGrpSpPr/>
          <p:nvPr/>
        </p:nvGrpSpPr>
        <p:grpSpPr>
          <a:xfrm>
            <a:off x="6117908" y="2619592"/>
            <a:ext cx="2511047" cy="2511047"/>
            <a:chOff x="6117908" y="2619592"/>
            <a:chExt cx="2511047" cy="2511047"/>
          </a:xfrm>
        </p:grpSpPr>
        <p:sp>
          <p:nvSpPr>
            <p:cNvPr id="17" name="Ellipse 16">
              <a:extLst>
                <a:ext uri="{FF2B5EF4-FFF2-40B4-BE49-F238E27FC236}">
                  <a16:creationId xmlns:a16="http://schemas.microsoft.com/office/drawing/2014/main" id="{80CD756E-545A-440B-8DC6-10ACAADBF0FE}"/>
                </a:ext>
              </a:extLst>
            </p:cNvPr>
            <p:cNvSpPr/>
            <p:nvPr/>
          </p:nvSpPr>
          <p:spPr>
            <a:xfrm>
              <a:off x="6117908" y="2619592"/>
              <a:ext cx="2511047" cy="2511047"/>
            </a:xfrm>
            <a:prstGeom prst="ellipse">
              <a:avLst/>
            </a:prstGeom>
            <a:solidFill>
              <a:srgbClr val="D7EAD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Tekstfelt 17">
              <a:extLst>
                <a:ext uri="{FF2B5EF4-FFF2-40B4-BE49-F238E27FC236}">
                  <a16:creationId xmlns:a16="http://schemas.microsoft.com/office/drawing/2014/main" id="{379AC716-2614-4A96-9972-A13C58B6DFDD}"/>
                </a:ext>
              </a:extLst>
            </p:cNvPr>
            <p:cNvSpPr txBox="1"/>
            <p:nvPr/>
          </p:nvSpPr>
          <p:spPr>
            <a:xfrm>
              <a:off x="6404266" y="3180244"/>
              <a:ext cx="1966589" cy="323165"/>
            </a:xfrm>
            <a:prstGeom prst="rect">
              <a:avLst/>
            </a:prstGeom>
            <a:noFill/>
          </p:spPr>
          <p:txBody>
            <a:bodyPr wrap="square" lIns="0" tIns="0" rIns="91440" bIns="45720" rtlCol="0" anchor="ctr">
              <a:spAutoFit/>
            </a:bodyPr>
            <a:lstStyle/>
            <a:p>
              <a:pPr algn="ctr">
                <a:spcBef>
                  <a:spcPts val="1200"/>
                </a:spcBef>
              </a:pPr>
              <a:r>
                <a:rPr lang="en-US" b="1">
                  <a:latin typeface="Arial"/>
                  <a:cs typeface="Arial"/>
                </a:rPr>
                <a:t>Internationally</a:t>
              </a:r>
              <a:endParaRPr lang="en-US" b="1">
                <a:latin typeface="Arial" panose="020B0604020202020204" pitchFamily="34" charset="0"/>
                <a:cs typeface="Arial" panose="020B0604020202020204" pitchFamily="34" charset="0"/>
              </a:endParaRPr>
            </a:p>
          </p:txBody>
        </p:sp>
        <p:pic>
          <p:nvPicPr>
            <p:cNvPr id="12" name="Grafik 11" descr="Jordklode: Nord- og Sydamerika med massiv udfyldning">
              <a:extLst>
                <a:ext uri="{FF2B5EF4-FFF2-40B4-BE49-F238E27FC236}">
                  <a16:creationId xmlns:a16="http://schemas.microsoft.com/office/drawing/2014/main" id="{6E769A01-EEC1-49E6-8EFA-755E9D01C2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49386" y="3514587"/>
              <a:ext cx="1276347" cy="1276347"/>
            </a:xfrm>
            <a:prstGeom prst="rect">
              <a:avLst/>
            </a:prstGeom>
          </p:spPr>
        </p:pic>
      </p:grpSp>
      <p:sp>
        <p:nvSpPr>
          <p:cNvPr id="2" name="Pladsholder til tekst 1">
            <a:extLst>
              <a:ext uri="{FF2B5EF4-FFF2-40B4-BE49-F238E27FC236}">
                <a16:creationId xmlns:a16="http://schemas.microsoft.com/office/drawing/2014/main" id="{41A2EA8D-D838-4DAA-B799-A04526EA142B}"/>
              </a:ext>
            </a:extLst>
          </p:cNvPr>
          <p:cNvSpPr>
            <a:spLocks noGrp="1"/>
          </p:cNvSpPr>
          <p:nvPr>
            <p:ph type="body" sz="quarter" idx="10"/>
          </p:nvPr>
        </p:nvSpPr>
        <p:spPr/>
        <p:txBody>
          <a:bodyPr>
            <a:normAutofit/>
          </a:bodyPr>
          <a:lstStyle/>
          <a:p>
            <a:r>
              <a:rPr lang="da-DK" sz="2400" dirty="0">
                <a:latin typeface="Arial"/>
                <a:cs typeface="Arial"/>
              </a:rPr>
              <a:t>Benefits of Transparency - ETF</a:t>
            </a:r>
            <a:endParaRPr lang="da-DK" sz="2400" dirty="0"/>
          </a:p>
        </p:txBody>
      </p:sp>
      <p:grpSp>
        <p:nvGrpSpPr>
          <p:cNvPr id="6" name="Gruppe 5">
            <a:extLst>
              <a:ext uri="{FF2B5EF4-FFF2-40B4-BE49-F238E27FC236}">
                <a16:creationId xmlns:a16="http://schemas.microsoft.com/office/drawing/2014/main" id="{39659C0C-CA7B-4EA7-9FE6-029827B0B6E7}"/>
              </a:ext>
            </a:extLst>
          </p:cNvPr>
          <p:cNvGrpSpPr/>
          <p:nvPr/>
        </p:nvGrpSpPr>
        <p:grpSpPr>
          <a:xfrm>
            <a:off x="3591303" y="2619592"/>
            <a:ext cx="2511047" cy="2511047"/>
            <a:chOff x="3462487" y="2252694"/>
            <a:chExt cx="2511047" cy="2511047"/>
          </a:xfrm>
        </p:grpSpPr>
        <p:pic>
          <p:nvPicPr>
            <p:cNvPr id="10" name="Grafik 9" descr="Markér med flag med massiv udfyldning">
              <a:extLst>
                <a:ext uri="{FF2B5EF4-FFF2-40B4-BE49-F238E27FC236}">
                  <a16:creationId xmlns:a16="http://schemas.microsoft.com/office/drawing/2014/main" id="{8C16749E-1451-4108-B367-EF41DD49C45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97096" y="3324063"/>
              <a:ext cx="841830" cy="841830"/>
            </a:xfrm>
            <a:prstGeom prst="rect">
              <a:avLst/>
            </a:prstGeom>
          </p:spPr>
        </p:pic>
        <p:sp>
          <p:nvSpPr>
            <p:cNvPr id="14" name="Ellipse 13">
              <a:extLst>
                <a:ext uri="{FF2B5EF4-FFF2-40B4-BE49-F238E27FC236}">
                  <a16:creationId xmlns:a16="http://schemas.microsoft.com/office/drawing/2014/main" id="{FAF4964C-D117-409E-AED5-014C33EAA84F}"/>
                </a:ext>
              </a:extLst>
            </p:cNvPr>
            <p:cNvSpPr/>
            <p:nvPr/>
          </p:nvSpPr>
          <p:spPr>
            <a:xfrm>
              <a:off x="3462487" y="2252694"/>
              <a:ext cx="2511047" cy="2511047"/>
            </a:xfrm>
            <a:prstGeom prst="ellipse">
              <a:avLst/>
            </a:prstGeom>
            <a:solidFill>
              <a:srgbClr val="4B92D8">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Tekstfelt 14">
              <a:extLst>
                <a:ext uri="{FF2B5EF4-FFF2-40B4-BE49-F238E27FC236}">
                  <a16:creationId xmlns:a16="http://schemas.microsoft.com/office/drawing/2014/main" id="{D1730EB7-601B-4D03-9000-C72183FD5C14}"/>
                </a:ext>
              </a:extLst>
            </p:cNvPr>
            <p:cNvSpPr txBox="1"/>
            <p:nvPr/>
          </p:nvSpPr>
          <p:spPr>
            <a:xfrm>
              <a:off x="3748845" y="2813346"/>
              <a:ext cx="1966589" cy="323165"/>
            </a:xfrm>
            <a:prstGeom prst="rect">
              <a:avLst/>
            </a:prstGeom>
            <a:noFill/>
          </p:spPr>
          <p:txBody>
            <a:bodyPr wrap="square" lIns="0" tIns="0" rtlCol="0" anchor="ctr">
              <a:spAutoFit/>
            </a:bodyPr>
            <a:lstStyle/>
            <a:p>
              <a:pPr algn="ctr">
                <a:spcBef>
                  <a:spcPts val="1200"/>
                </a:spcBef>
              </a:pPr>
              <a:r>
                <a:rPr lang="en-US" b="1">
                  <a:latin typeface="Arial" panose="020B0604020202020204" pitchFamily="34" charset="0"/>
                  <a:cs typeface="Arial" panose="020B0604020202020204" pitchFamily="34" charset="0"/>
                </a:rPr>
                <a:t>Nationally</a:t>
              </a:r>
            </a:p>
          </p:txBody>
        </p:sp>
      </p:grpSp>
      <p:grpSp>
        <p:nvGrpSpPr>
          <p:cNvPr id="31" name="Gruppe 30">
            <a:extLst>
              <a:ext uri="{FF2B5EF4-FFF2-40B4-BE49-F238E27FC236}">
                <a16:creationId xmlns:a16="http://schemas.microsoft.com/office/drawing/2014/main" id="{70BBE9BA-B10B-4FED-8F32-86AB7B70A8AE}"/>
              </a:ext>
            </a:extLst>
          </p:cNvPr>
          <p:cNvGrpSpPr/>
          <p:nvPr/>
        </p:nvGrpSpPr>
        <p:grpSpPr>
          <a:xfrm>
            <a:off x="900000" y="3672738"/>
            <a:ext cx="3438125" cy="508208"/>
            <a:chOff x="672431" y="4942961"/>
            <a:chExt cx="3438125" cy="508208"/>
          </a:xfrm>
        </p:grpSpPr>
        <p:sp>
          <p:nvSpPr>
            <p:cNvPr id="32" name="Tekstfelt 31">
              <a:extLst>
                <a:ext uri="{FF2B5EF4-FFF2-40B4-BE49-F238E27FC236}">
                  <a16:creationId xmlns:a16="http://schemas.microsoft.com/office/drawing/2014/main" id="{433DAE7E-6464-44B8-8478-523D16324D6C}"/>
                </a:ext>
              </a:extLst>
            </p:cNvPr>
            <p:cNvSpPr txBox="1"/>
            <p:nvPr/>
          </p:nvSpPr>
          <p:spPr>
            <a:xfrm>
              <a:off x="672431" y="4942961"/>
              <a:ext cx="3438125" cy="261610"/>
            </a:xfrm>
            <a:prstGeom prst="rect">
              <a:avLst/>
            </a:prstGeom>
            <a:noFill/>
          </p:spPr>
          <p:txBody>
            <a:bodyPr wrap="square" lIns="0" tIns="0" rIns="0" rtlCol="0" anchor="b">
              <a:spAutoFit/>
            </a:bodyPr>
            <a:lstStyle/>
            <a:p>
              <a:pPr>
                <a:spcBef>
                  <a:spcPts val="1200"/>
                </a:spcBef>
              </a:pPr>
              <a:r>
                <a:rPr lang="en-US" sz="1400" b="1">
                  <a:latin typeface="Arial" panose="020B0604020202020204" pitchFamily="34" charset="0"/>
                  <a:cs typeface="Arial" panose="020B0604020202020204" pitchFamily="34" charset="0"/>
                </a:rPr>
                <a:t>Access to support improved</a:t>
              </a:r>
            </a:p>
          </p:txBody>
        </p:sp>
        <p:sp>
          <p:nvSpPr>
            <p:cNvPr id="33" name="Rektangel 32">
              <a:extLst>
                <a:ext uri="{FF2B5EF4-FFF2-40B4-BE49-F238E27FC236}">
                  <a16:creationId xmlns:a16="http://schemas.microsoft.com/office/drawing/2014/main" id="{3627CE22-43A9-4F1A-A077-74699639DB67}"/>
                </a:ext>
              </a:extLst>
            </p:cNvPr>
            <p:cNvSpPr/>
            <p:nvPr/>
          </p:nvSpPr>
          <p:spPr>
            <a:xfrm>
              <a:off x="672431" y="5251093"/>
              <a:ext cx="2448000" cy="128800"/>
            </a:xfrm>
            <a:prstGeom prst="rect">
              <a:avLst/>
            </a:prstGeom>
            <a:solidFill>
              <a:srgbClr val="4B92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34" name="Lige forbindelse 33">
              <a:extLst>
                <a:ext uri="{FF2B5EF4-FFF2-40B4-BE49-F238E27FC236}">
                  <a16:creationId xmlns:a16="http://schemas.microsoft.com/office/drawing/2014/main" id="{D46E7B4D-5F08-44C8-860D-119E1AEAF250}"/>
                </a:ext>
              </a:extLst>
            </p:cNvPr>
            <p:cNvCxnSpPr>
              <a:cxnSpLocks/>
            </p:cNvCxnSpPr>
            <p:nvPr/>
          </p:nvCxnSpPr>
          <p:spPr>
            <a:xfrm>
              <a:off x="672431" y="5379893"/>
              <a:ext cx="2700000" cy="0"/>
            </a:xfrm>
            <a:prstGeom prst="line">
              <a:avLst/>
            </a:prstGeom>
            <a:ln w="19050">
              <a:solidFill>
                <a:srgbClr val="4B92D8"/>
              </a:solidFill>
            </a:ln>
          </p:spPr>
          <p:style>
            <a:lnRef idx="1">
              <a:schemeClr val="accent1"/>
            </a:lnRef>
            <a:fillRef idx="0">
              <a:schemeClr val="accent1"/>
            </a:fillRef>
            <a:effectRef idx="0">
              <a:schemeClr val="accent1"/>
            </a:effectRef>
            <a:fontRef idx="minor">
              <a:schemeClr val="tx1"/>
            </a:fontRef>
          </p:style>
        </p:cxnSp>
        <p:sp>
          <p:nvSpPr>
            <p:cNvPr id="35" name="Kombinationstegning: figur 34">
              <a:extLst>
                <a:ext uri="{FF2B5EF4-FFF2-40B4-BE49-F238E27FC236}">
                  <a16:creationId xmlns:a16="http://schemas.microsoft.com/office/drawing/2014/main" id="{B81EEF71-FD8E-47C2-A7DC-8A623F4DE44F}"/>
                </a:ext>
              </a:extLst>
            </p:cNvPr>
            <p:cNvSpPr/>
            <p:nvPr/>
          </p:nvSpPr>
          <p:spPr>
            <a:xfrm>
              <a:off x="3304138" y="5308616"/>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4B92D8"/>
              </a:solidFill>
              <a:prstDash val="solid"/>
              <a:miter/>
            </a:ln>
          </p:spPr>
          <p:txBody>
            <a:bodyPr rtlCol="0" anchor="ctr"/>
            <a:lstStyle/>
            <a:p>
              <a:endParaRPr lang="da-DK"/>
            </a:p>
          </p:txBody>
        </p:sp>
      </p:grpSp>
      <p:grpSp>
        <p:nvGrpSpPr>
          <p:cNvPr id="51" name="Gruppe 50">
            <a:extLst>
              <a:ext uri="{FF2B5EF4-FFF2-40B4-BE49-F238E27FC236}">
                <a16:creationId xmlns:a16="http://schemas.microsoft.com/office/drawing/2014/main" id="{F7C0B19C-3F2D-4412-A257-7A895706E3E2}"/>
              </a:ext>
            </a:extLst>
          </p:cNvPr>
          <p:cNvGrpSpPr/>
          <p:nvPr/>
        </p:nvGrpSpPr>
        <p:grpSpPr>
          <a:xfrm>
            <a:off x="900000" y="5066077"/>
            <a:ext cx="4011955" cy="925200"/>
            <a:chOff x="900000" y="5066077"/>
            <a:chExt cx="4011955" cy="925200"/>
          </a:xfrm>
        </p:grpSpPr>
        <p:cxnSp>
          <p:nvCxnSpPr>
            <p:cNvPr id="11" name="Lige forbindelse 10">
              <a:extLst>
                <a:ext uri="{FF2B5EF4-FFF2-40B4-BE49-F238E27FC236}">
                  <a16:creationId xmlns:a16="http://schemas.microsoft.com/office/drawing/2014/main" id="{EE5E44CC-04C4-44DC-945A-370FA088C13A}"/>
                </a:ext>
              </a:extLst>
            </p:cNvPr>
            <p:cNvCxnSpPr>
              <a:cxnSpLocks/>
              <a:stCxn id="40" idx="3"/>
            </p:cNvCxnSpPr>
            <p:nvPr/>
          </p:nvCxnSpPr>
          <p:spPr>
            <a:xfrm>
              <a:off x="4840679" y="5066077"/>
              <a:ext cx="0" cy="925200"/>
            </a:xfrm>
            <a:prstGeom prst="line">
              <a:avLst/>
            </a:prstGeom>
            <a:ln w="19050">
              <a:solidFill>
                <a:srgbClr val="4B92D8"/>
              </a:solidFill>
            </a:ln>
          </p:spPr>
          <p:style>
            <a:lnRef idx="1">
              <a:schemeClr val="accent1"/>
            </a:lnRef>
            <a:fillRef idx="0">
              <a:schemeClr val="accent1"/>
            </a:fillRef>
            <a:effectRef idx="0">
              <a:schemeClr val="accent1"/>
            </a:effectRef>
            <a:fontRef idx="minor">
              <a:schemeClr val="tx1"/>
            </a:fontRef>
          </p:style>
        </p:cxnSp>
        <p:grpSp>
          <p:nvGrpSpPr>
            <p:cNvPr id="36" name="Gruppe 35">
              <a:extLst>
                <a:ext uri="{FF2B5EF4-FFF2-40B4-BE49-F238E27FC236}">
                  <a16:creationId xmlns:a16="http://schemas.microsoft.com/office/drawing/2014/main" id="{79E4AFDF-CCB2-4CD6-999F-0D1424A25F96}"/>
                </a:ext>
              </a:extLst>
            </p:cNvPr>
            <p:cNvGrpSpPr/>
            <p:nvPr/>
          </p:nvGrpSpPr>
          <p:grpSpPr>
            <a:xfrm>
              <a:off x="900000" y="5066078"/>
              <a:ext cx="4011955" cy="916329"/>
              <a:chOff x="672431" y="4463564"/>
              <a:chExt cx="4011955" cy="916329"/>
            </a:xfrm>
          </p:grpSpPr>
          <p:sp>
            <p:nvSpPr>
              <p:cNvPr id="37" name="Tekstfelt 36">
                <a:extLst>
                  <a:ext uri="{FF2B5EF4-FFF2-40B4-BE49-F238E27FC236}">
                    <a16:creationId xmlns:a16="http://schemas.microsoft.com/office/drawing/2014/main" id="{A3C6F559-3BA0-4908-BB8B-9F0EE07321F5}"/>
                  </a:ext>
                </a:extLst>
              </p:cNvPr>
              <p:cNvSpPr txBox="1"/>
              <p:nvPr/>
            </p:nvSpPr>
            <p:spPr>
              <a:xfrm>
                <a:off x="672431" y="4942961"/>
                <a:ext cx="3438125" cy="261610"/>
              </a:xfrm>
              <a:prstGeom prst="rect">
                <a:avLst/>
              </a:prstGeom>
              <a:noFill/>
            </p:spPr>
            <p:txBody>
              <a:bodyPr wrap="square" lIns="0" tIns="0" rIns="0" rtlCol="0" anchor="b">
                <a:spAutoFit/>
              </a:bodyPr>
              <a:lstStyle/>
              <a:p>
                <a:pPr>
                  <a:spcBef>
                    <a:spcPts val="1200"/>
                  </a:spcBef>
                </a:pPr>
                <a:r>
                  <a:rPr lang="en-US" sz="1400" b="1">
                    <a:latin typeface="Arial" panose="020B0604020202020204" pitchFamily="34" charset="0"/>
                    <a:cs typeface="Arial" panose="020B0604020202020204" pitchFamily="34" charset="0"/>
                  </a:rPr>
                  <a:t>Awareness raised </a:t>
                </a:r>
              </a:p>
            </p:txBody>
          </p:sp>
          <p:sp>
            <p:nvSpPr>
              <p:cNvPr id="38" name="Rektangel 37">
                <a:extLst>
                  <a:ext uri="{FF2B5EF4-FFF2-40B4-BE49-F238E27FC236}">
                    <a16:creationId xmlns:a16="http://schemas.microsoft.com/office/drawing/2014/main" id="{D8ABCED8-3E6D-4BAB-8480-17DC5255C0BF}"/>
                  </a:ext>
                </a:extLst>
              </p:cNvPr>
              <p:cNvSpPr/>
              <p:nvPr/>
            </p:nvSpPr>
            <p:spPr>
              <a:xfrm>
                <a:off x="672431" y="5251093"/>
                <a:ext cx="1512000" cy="128800"/>
              </a:xfrm>
              <a:prstGeom prst="rect">
                <a:avLst/>
              </a:prstGeom>
              <a:solidFill>
                <a:srgbClr val="4B92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39" name="Lige forbindelse 38">
                <a:extLst>
                  <a:ext uri="{FF2B5EF4-FFF2-40B4-BE49-F238E27FC236}">
                    <a16:creationId xmlns:a16="http://schemas.microsoft.com/office/drawing/2014/main" id="{C5D361EB-D9C8-4CF1-A09E-236C93A6437A}"/>
                  </a:ext>
                </a:extLst>
              </p:cNvPr>
              <p:cNvCxnSpPr>
                <a:cxnSpLocks/>
              </p:cNvCxnSpPr>
              <p:nvPr/>
            </p:nvCxnSpPr>
            <p:spPr>
              <a:xfrm>
                <a:off x="672431" y="5379893"/>
                <a:ext cx="3940678" cy="0"/>
              </a:xfrm>
              <a:prstGeom prst="line">
                <a:avLst/>
              </a:prstGeom>
              <a:ln w="19050">
                <a:solidFill>
                  <a:srgbClr val="4B92D8"/>
                </a:solidFill>
              </a:ln>
            </p:spPr>
            <p:style>
              <a:lnRef idx="1">
                <a:schemeClr val="accent1"/>
              </a:lnRef>
              <a:fillRef idx="0">
                <a:schemeClr val="accent1"/>
              </a:fillRef>
              <a:effectRef idx="0">
                <a:schemeClr val="accent1"/>
              </a:effectRef>
              <a:fontRef idx="minor">
                <a:schemeClr val="tx1"/>
              </a:fontRef>
            </p:style>
          </p:cxnSp>
          <p:sp>
            <p:nvSpPr>
              <p:cNvPr id="40" name="Kombinationstegning: figur 39">
                <a:extLst>
                  <a:ext uri="{FF2B5EF4-FFF2-40B4-BE49-F238E27FC236}">
                    <a16:creationId xmlns:a16="http://schemas.microsoft.com/office/drawing/2014/main" id="{07D11F4D-19CD-4CD3-8A5C-A44C951F1593}"/>
                  </a:ext>
                </a:extLst>
              </p:cNvPr>
              <p:cNvSpPr/>
              <p:nvPr/>
            </p:nvSpPr>
            <p:spPr>
              <a:xfrm>
                <a:off x="4541833" y="4463564"/>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4B92D8"/>
                </a:solidFill>
                <a:prstDash val="solid"/>
                <a:miter/>
              </a:ln>
            </p:spPr>
            <p:txBody>
              <a:bodyPr rtlCol="0" anchor="ctr"/>
              <a:lstStyle/>
              <a:p>
                <a:endParaRPr lang="da-DK"/>
              </a:p>
            </p:txBody>
          </p:sp>
        </p:grpSp>
      </p:grpSp>
      <p:grpSp>
        <p:nvGrpSpPr>
          <p:cNvPr id="41" name="Gruppe 40">
            <a:extLst>
              <a:ext uri="{FF2B5EF4-FFF2-40B4-BE49-F238E27FC236}">
                <a16:creationId xmlns:a16="http://schemas.microsoft.com/office/drawing/2014/main" id="{971E8009-6CB0-41C6-9367-0F2215CB0843}"/>
              </a:ext>
            </a:extLst>
          </p:cNvPr>
          <p:cNvGrpSpPr/>
          <p:nvPr/>
        </p:nvGrpSpPr>
        <p:grpSpPr>
          <a:xfrm>
            <a:off x="900000" y="4609107"/>
            <a:ext cx="3509401" cy="508208"/>
            <a:chOff x="672431" y="4942961"/>
            <a:chExt cx="3509401" cy="508208"/>
          </a:xfrm>
        </p:grpSpPr>
        <p:sp>
          <p:nvSpPr>
            <p:cNvPr id="42" name="Tekstfelt 41">
              <a:extLst>
                <a:ext uri="{FF2B5EF4-FFF2-40B4-BE49-F238E27FC236}">
                  <a16:creationId xmlns:a16="http://schemas.microsoft.com/office/drawing/2014/main" id="{8342B31C-D0D9-4B24-B225-84F819660FC9}"/>
                </a:ext>
              </a:extLst>
            </p:cNvPr>
            <p:cNvSpPr txBox="1"/>
            <p:nvPr/>
          </p:nvSpPr>
          <p:spPr>
            <a:xfrm>
              <a:off x="672431" y="4942961"/>
              <a:ext cx="3438125" cy="261610"/>
            </a:xfrm>
            <a:prstGeom prst="rect">
              <a:avLst/>
            </a:prstGeom>
            <a:noFill/>
          </p:spPr>
          <p:txBody>
            <a:bodyPr wrap="square" lIns="0" tIns="0" rIns="0" rtlCol="0" anchor="b">
              <a:spAutoFit/>
            </a:bodyPr>
            <a:lstStyle/>
            <a:p>
              <a:pPr>
                <a:spcBef>
                  <a:spcPts val="1200"/>
                </a:spcBef>
              </a:pPr>
              <a:r>
                <a:rPr lang="en-US" sz="1400" b="1">
                  <a:latin typeface="Arial" panose="020B0604020202020204" pitchFamily="34" charset="0"/>
                  <a:cs typeface="Arial" panose="020B0604020202020204" pitchFamily="34" charset="0"/>
                </a:rPr>
                <a:t>Capacity built</a:t>
              </a:r>
            </a:p>
          </p:txBody>
        </p:sp>
        <p:sp>
          <p:nvSpPr>
            <p:cNvPr id="43" name="Rektangel 42">
              <a:extLst>
                <a:ext uri="{FF2B5EF4-FFF2-40B4-BE49-F238E27FC236}">
                  <a16:creationId xmlns:a16="http://schemas.microsoft.com/office/drawing/2014/main" id="{3F4BE1FD-E7C0-4025-A22B-6590DE14A2A8}"/>
                </a:ext>
              </a:extLst>
            </p:cNvPr>
            <p:cNvSpPr/>
            <p:nvPr/>
          </p:nvSpPr>
          <p:spPr>
            <a:xfrm>
              <a:off x="672431" y="5251093"/>
              <a:ext cx="1188000" cy="128800"/>
            </a:xfrm>
            <a:prstGeom prst="rect">
              <a:avLst/>
            </a:prstGeom>
            <a:solidFill>
              <a:srgbClr val="4B92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44" name="Lige forbindelse 43">
              <a:extLst>
                <a:ext uri="{FF2B5EF4-FFF2-40B4-BE49-F238E27FC236}">
                  <a16:creationId xmlns:a16="http://schemas.microsoft.com/office/drawing/2014/main" id="{10AFE649-6237-4A7C-A0C0-8F426513CA45}"/>
                </a:ext>
              </a:extLst>
            </p:cNvPr>
            <p:cNvCxnSpPr>
              <a:cxnSpLocks/>
            </p:cNvCxnSpPr>
            <p:nvPr/>
          </p:nvCxnSpPr>
          <p:spPr>
            <a:xfrm>
              <a:off x="672431" y="5379893"/>
              <a:ext cx="3456000" cy="0"/>
            </a:xfrm>
            <a:prstGeom prst="line">
              <a:avLst/>
            </a:prstGeom>
            <a:ln w="19050">
              <a:solidFill>
                <a:srgbClr val="4B92D8"/>
              </a:solidFill>
            </a:ln>
          </p:spPr>
          <p:style>
            <a:lnRef idx="1">
              <a:schemeClr val="accent1"/>
            </a:lnRef>
            <a:fillRef idx="0">
              <a:schemeClr val="accent1"/>
            </a:fillRef>
            <a:effectRef idx="0">
              <a:schemeClr val="accent1"/>
            </a:effectRef>
            <a:fontRef idx="minor">
              <a:schemeClr val="tx1"/>
            </a:fontRef>
          </p:style>
        </p:cxnSp>
        <p:sp>
          <p:nvSpPr>
            <p:cNvPr id="45" name="Kombinationstegning: figur 44">
              <a:extLst>
                <a:ext uri="{FF2B5EF4-FFF2-40B4-BE49-F238E27FC236}">
                  <a16:creationId xmlns:a16="http://schemas.microsoft.com/office/drawing/2014/main" id="{7FFE6C10-2EBA-4CAA-BF0D-62B6F983E101}"/>
                </a:ext>
              </a:extLst>
            </p:cNvPr>
            <p:cNvSpPr/>
            <p:nvPr/>
          </p:nvSpPr>
          <p:spPr>
            <a:xfrm>
              <a:off x="4039279" y="5308616"/>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4B92D8"/>
              </a:solidFill>
              <a:prstDash val="solid"/>
              <a:miter/>
            </a:ln>
          </p:spPr>
          <p:txBody>
            <a:bodyPr rtlCol="0" anchor="ctr"/>
            <a:lstStyle/>
            <a:p>
              <a:endParaRPr lang="da-DK"/>
            </a:p>
          </p:txBody>
        </p:sp>
      </p:grpSp>
      <p:grpSp>
        <p:nvGrpSpPr>
          <p:cNvPr id="46" name="Gruppe 45">
            <a:extLst>
              <a:ext uri="{FF2B5EF4-FFF2-40B4-BE49-F238E27FC236}">
                <a16:creationId xmlns:a16="http://schemas.microsoft.com/office/drawing/2014/main" id="{E2BD60B5-936A-47C6-8A0B-95A4D073C572}"/>
              </a:ext>
            </a:extLst>
          </p:cNvPr>
          <p:cNvGrpSpPr/>
          <p:nvPr/>
        </p:nvGrpSpPr>
        <p:grpSpPr>
          <a:xfrm>
            <a:off x="900000" y="2736369"/>
            <a:ext cx="3438125" cy="508208"/>
            <a:chOff x="672431" y="4942961"/>
            <a:chExt cx="3438125" cy="508208"/>
          </a:xfrm>
        </p:grpSpPr>
        <p:sp>
          <p:nvSpPr>
            <p:cNvPr id="47" name="Tekstfelt 46">
              <a:extLst>
                <a:ext uri="{FF2B5EF4-FFF2-40B4-BE49-F238E27FC236}">
                  <a16:creationId xmlns:a16="http://schemas.microsoft.com/office/drawing/2014/main" id="{E17CF7AE-861B-40EF-9225-1F593361A76C}"/>
                </a:ext>
              </a:extLst>
            </p:cNvPr>
            <p:cNvSpPr txBox="1"/>
            <p:nvPr/>
          </p:nvSpPr>
          <p:spPr>
            <a:xfrm>
              <a:off x="672431" y="4942961"/>
              <a:ext cx="3438125" cy="261610"/>
            </a:xfrm>
            <a:prstGeom prst="rect">
              <a:avLst/>
            </a:prstGeom>
            <a:noFill/>
          </p:spPr>
          <p:txBody>
            <a:bodyPr wrap="square" lIns="0" tIns="0" rIns="0" rtlCol="0" anchor="b">
              <a:spAutoFit/>
            </a:bodyPr>
            <a:lstStyle/>
            <a:p>
              <a:pPr>
                <a:spcBef>
                  <a:spcPts val="1200"/>
                </a:spcBef>
              </a:pPr>
              <a:r>
                <a:rPr lang="en-US" sz="1400" b="1">
                  <a:latin typeface="Arial" panose="020B0604020202020204" pitchFamily="34" charset="0"/>
                  <a:cs typeface="Arial" panose="020B0604020202020204" pitchFamily="34" charset="0"/>
                </a:rPr>
                <a:t>Policy planning informed</a:t>
              </a:r>
            </a:p>
          </p:txBody>
        </p:sp>
        <p:sp>
          <p:nvSpPr>
            <p:cNvPr id="48" name="Rektangel 47">
              <a:extLst>
                <a:ext uri="{FF2B5EF4-FFF2-40B4-BE49-F238E27FC236}">
                  <a16:creationId xmlns:a16="http://schemas.microsoft.com/office/drawing/2014/main" id="{E8546558-79FF-4FC1-9C51-F577D4ED818D}"/>
                </a:ext>
              </a:extLst>
            </p:cNvPr>
            <p:cNvSpPr/>
            <p:nvPr/>
          </p:nvSpPr>
          <p:spPr>
            <a:xfrm>
              <a:off x="672431" y="5251093"/>
              <a:ext cx="2124000" cy="128800"/>
            </a:xfrm>
            <a:prstGeom prst="rect">
              <a:avLst/>
            </a:prstGeom>
            <a:solidFill>
              <a:srgbClr val="4B92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49" name="Lige forbindelse 48">
              <a:extLst>
                <a:ext uri="{FF2B5EF4-FFF2-40B4-BE49-F238E27FC236}">
                  <a16:creationId xmlns:a16="http://schemas.microsoft.com/office/drawing/2014/main" id="{5A5A0C8E-7784-420F-9BE0-B98FC9C9B32B}"/>
                </a:ext>
              </a:extLst>
            </p:cNvPr>
            <p:cNvCxnSpPr>
              <a:cxnSpLocks/>
            </p:cNvCxnSpPr>
            <p:nvPr/>
          </p:nvCxnSpPr>
          <p:spPr>
            <a:xfrm>
              <a:off x="672431" y="5379893"/>
              <a:ext cx="2880000" cy="0"/>
            </a:xfrm>
            <a:prstGeom prst="line">
              <a:avLst/>
            </a:prstGeom>
            <a:ln w="19050">
              <a:solidFill>
                <a:srgbClr val="4B92D8"/>
              </a:solidFill>
            </a:ln>
          </p:spPr>
          <p:style>
            <a:lnRef idx="1">
              <a:schemeClr val="accent1"/>
            </a:lnRef>
            <a:fillRef idx="0">
              <a:schemeClr val="accent1"/>
            </a:fillRef>
            <a:effectRef idx="0">
              <a:schemeClr val="accent1"/>
            </a:effectRef>
            <a:fontRef idx="minor">
              <a:schemeClr val="tx1"/>
            </a:fontRef>
          </p:style>
        </p:cxnSp>
        <p:sp>
          <p:nvSpPr>
            <p:cNvPr id="50" name="Kombinationstegning: figur 49">
              <a:extLst>
                <a:ext uri="{FF2B5EF4-FFF2-40B4-BE49-F238E27FC236}">
                  <a16:creationId xmlns:a16="http://schemas.microsoft.com/office/drawing/2014/main" id="{48CABC94-309F-4D15-8A07-7BA63F015369}"/>
                </a:ext>
              </a:extLst>
            </p:cNvPr>
            <p:cNvSpPr/>
            <p:nvPr/>
          </p:nvSpPr>
          <p:spPr>
            <a:xfrm>
              <a:off x="3496712" y="5308616"/>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4B92D8"/>
              </a:solidFill>
              <a:prstDash val="solid"/>
              <a:miter/>
            </a:ln>
          </p:spPr>
          <p:txBody>
            <a:bodyPr rtlCol="0" anchor="ctr"/>
            <a:lstStyle/>
            <a:p>
              <a:endParaRPr lang="da-DK"/>
            </a:p>
          </p:txBody>
        </p:sp>
      </p:grpSp>
      <p:grpSp>
        <p:nvGrpSpPr>
          <p:cNvPr id="54" name="Gruppe 53">
            <a:extLst>
              <a:ext uri="{FF2B5EF4-FFF2-40B4-BE49-F238E27FC236}">
                <a16:creationId xmlns:a16="http://schemas.microsoft.com/office/drawing/2014/main" id="{0C7941F6-9E62-46D0-B449-A63D50BF093E}"/>
              </a:ext>
            </a:extLst>
          </p:cNvPr>
          <p:cNvGrpSpPr/>
          <p:nvPr/>
        </p:nvGrpSpPr>
        <p:grpSpPr>
          <a:xfrm>
            <a:off x="900000" y="1800000"/>
            <a:ext cx="4011954" cy="895097"/>
            <a:chOff x="900000" y="1800000"/>
            <a:chExt cx="4011954" cy="895097"/>
          </a:xfrm>
        </p:grpSpPr>
        <p:cxnSp>
          <p:nvCxnSpPr>
            <p:cNvPr id="52" name="Lige forbindelse 51">
              <a:extLst>
                <a:ext uri="{FF2B5EF4-FFF2-40B4-BE49-F238E27FC236}">
                  <a16:creationId xmlns:a16="http://schemas.microsoft.com/office/drawing/2014/main" id="{3A84ED97-2D09-4D55-8E1A-01F6518D9F00}"/>
                </a:ext>
              </a:extLst>
            </p:cNvPr>
            <p:cNvCxnSpPr>
              <a:cxnSpLocks/>
            </p:cNvCxnSpPr>
            <p:nvPr/>
          </p:nvCxnSpPr>
          <p:spPr>
            <a:xfrm>
              <a:off x="4840678" y="2225354"/>
              <a:ext cx="0" cy="396000"/>
            </a:xfrm>
            <a:prstGeom prst="line">
              <a:avLst/>
            </a:prstGeom>
            <a:ln w="19050">
              <a:solidFill>
                <a:srgbClr val="4B92D8"/>
              </a:solidFill>
            </a:ln>
          </p:spPr>
          <p:style>
            <a:lnRef idx="1">
              <a:schemeClr val="accent1"/>
            </a:lnRef>
            <a:fillRef idx="0">
              <a:schemeClr val="accent1"/>
            </a:fillRef>
            <a:effectRef idx="0">
              <a:schemeClr val="accent1"/>
            </a:effectRef>
            <a:fontRef idx="minor">
              <a:schemeClr val="tx1"/>
            </a:fontRef>
          </p:style>
        </p:cxnSp>
        <p:grpSp>
          <p:nvGrpSpPr>
            <p:cNvPr id="22" name="Gruppe 21">
              <a:extLst>
                <a:ext uri="{FF2B5EF4-FFF2-40B4-BE49-F238E27FC236}">
                  <a16:creationId xmlns:a16="http://schemas.microsoft.com/office/drawing/2014/main" id="{68318527-FBC6-4A28-B1C2-05B44451BBE5}"/>
                </a:ext>
              </a:extLst>
            </p:cNvPr>
            <p:cNvGrpSpPr/>
            <p:nvPr/>
          </p:nvGrpSpPr>
          <p:grpSpPr>
            <a:xfrm>
              <a:off x="900000" y="1800000"/>
              <a:ext cx="4011954" cy="895097"/>
              <a:chOff x="672431" y="4942961"/>
              <a:chExt cx="4011954" cy="895097"/>
            </a:xfrm>
          </p:grpSpPr>
          <p:sp>
            <p:nvSpPr>
              <p:cNvPr id="23" name="Tekstfelt 22">
                <a:extLst>
                  <a:ext uri="{FF2B5EF4-FFF2-40B4-BE49-F238E27FC236}">
                    <a16:creationId xmlns:a16="http://schemas.microsoft.com/office/drawing/2014/main" id="{594D123F-ABBF-4B50-99D0-CE95FC209E43}"/>
                  </a:ext>
                </a:extLst>
              </p:cNvPr>
              <p:cNvSpPr txBox="1"/>
              <p:nvPr/>
            </p:nvSpPr>
            <p:spPr>
              <a:xfrm>
                <a:off x="672431" y="4942961"/>
                <a:ext cx="3438125" cy="261610"/>
              </a:xfrm>
              <a:prstGeom prst="rect">
                <a:avLst/>
              </a:prstGeom>
              <a:noFill/>
            </p:spPr>
            <p:txBody>
              <a:bodyPr wrap="square" lIns="0" tIns="0" rIns="0" rtlCol="0" anchor="b">
                <a:spAutoFit/>
              </a:bodyPr>
              <a:lstStyle/>
              <a:p>
                <a:pPr>
                  <a:spcBef>
                    <a:spcPts val="1200"/>
                  </a:spcBef>
                </a:pPr>
                <a:r>
                  <a:rPr lang="en-US" sz="1400" b="1">
                    <a:latin typeface="Arial" panose="020B0604020202020204" pitchFamily="34" charset="0"/>
                    <a:cs typeface="Arial" panose="020B0604020202020204" pitchFamily="34" charset="0"/>
                  </a:rPr>
                  <a:t>Political acceptance gained </a:t>
                </a:r>
              </a:p>
            </p:txBody>
          </p:sp>
          <p:sp>
            <p:nvSpPr>
              <p:cNvPr id="24" name="Rektangel 23">
                <a:extLst>
                  <a:ext uri="{FF2B5EF4-FFF2-40B4-BE49-F238E27FC236}">
                    <a16:creationId xmlns:a16="http://schemas.microsoft.com/office/drawing/2014/main" id="{39D71E23-FD70-4626-A3EF-E81FFA8FB997}"/>
                  </a:ext>
                </a:extLst>
              </p:cNvPr>
              <p:cNvSpPr/>
              <p:nvPr/>
            </p:nvSpPr>
            <p:spPr>
              <a:xfrm>
                <a:off x="672431" y="5251093"/>
                <a:ext cx="2304000" cy="128800"/>
              </a:xfrm>
              <a:prstGeom prst="rect">
                <a:avLst/>
              </a:prstGeom>
              <a:solidFill>
                <a:srgbClr val="4B92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25" name="Lige forbindelse 24">
                <a:extLst>
                  <a:ext uri="{FF2B5EF4-FFF2-40B4-BE49-F238E27FC236}">
                    <a16:creationId xmlns:a16="http://schemas.microsoft.com/office/drawing/2014/main" id="{DF0BE61B-4A85-4066-803B-38414492F601}"/>
                  </a:ext>
                </a:extLst>
              </p:cNvPr>
              <p:cNvCxnSpPr>
                <a:cxnSpLocks/>
              </p:cNvCxnSpPr>
              <p:nvPr/>
            </p:nvCxnSpPr>
            <p:spPr>
              <a:xfrm>
                <a:off x="672431" y="5379893"/>
                <a:ext cx="3940677" cy="0"/>
              </a:xfrm>
              <a:prstGeom prst="line">
                <a:avLst/>
              </a:prstGeom>
              <a:ln w="19050">
                <a:solidFill>
                  <a:srgbClr val="4B92D8"/>
                </a:solidFill>
              </a:ln>
            </p:spPr>
            <p:style>
              <a:lnRef idx="1">
                <a:schemeClr val="accent1"/>
              </a:lnRef>
              <a:fillRef idx="0">
                <a:schemeClr val="accent1"/>
              </a:fillRef>
              <a:effectRef idx="0">
                <a:schemeClr val="accent1"/>
              </a:effectRef>
              <a:fontRef idx="minor">
                <a:schemeClr val="tx1"/>
              </a:fontRef>
            </p:style>
          </p:cxnSp>
          <p:sp>
            <p:nvSpPr>
              <p:cNvPr id="26" name="Kombinationstegning: figur 25">
                <a:extLst>
                  <a:ext uri="{FF2B5EF4-FFF2-40B4-BE49-F238E27FC236}">
                    <a16:creationId xmlns:a16="http://schemas.microsoft.com/office/drawing/2014/main" id="{1EFACC8B-FB75-40C1-9D0C-55ED14CD229F}"/>
                  </a:ext>
                </a:extLst>
              </p:cNvPr>
              <p:cNvSpPr/>
              <p:nvPr/>
            </p:nvSpPr>
            <p:spPr>
              <a:xfrm>
                <a:off x="4541832" y="5695505"/>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4B92D8"/>
                </a:solidFill>
                <a:prstDash val="solid"/>
                <a:miter/>
              </a:ln>
            </p:spPr>
            <p:txBody>
              <a:bodyPr rtlCol="0" anchor="ctr"/>
              <a:lstStyle/>
              <a:p>
                <a:endParaRPr lang="da-DK"/>
              </a:p>
            </p:txBody>
          </p:sp>
        </p:grpSp>
      </p:grpSp>
      <p:grpSp>
        <p:nvGrpSpPr>
          <p:cNvPr id="62" name="Gruppe 61">
            <a:extLst>
              <a:ext uri="{FF2B5EF4-FFF2-40B4-BE49-F238E27FC236}">
                <a16:creationId xmlns:a16="http://schemas.microsoft.com/office/drawing/2014/main" id="{4C18D8B5-9AFA-42CA-8E22-44F1B061B018}"/>
              </a:ext>
            </a:extLst>
          </p:cNvPr>
          <p:cNvGrpSpPr/>
          <p:nvPr/>
        </p:nvGrpSpPr>
        <p:grpSpPr>
          <a:xfrm>
            <a:off x="7302154" y="1800000"/>
            <a:ext cx="4014902" cy="890868"/>
            <a:chOff x="7302154" y="1800000"/>
            <a:chExt cx="4014902" cy="890868"/>
          </a:xfrm>
        </p:grpSpPr>
        <p:cxnSp>
          <p:nvCxnSpPr>
            <p:cNvPr id="56" name="Lige forbindelse 55">
              <a:extLst>
                <a:ext uri="{FF2B5EF4-FFF2-40B4-BE49-F238E27FC236}">
                  <a16:creationId xmlns:a16="http://schemas.microsoft.com/office/drawing/2014/main" id="{56C0C7B1-B6C8-46FE-A06B-423B271F4531}"/>
                </a:ext>
              </a:extLst>
            </p:cNvPr>
            <p:cNvCxnSpPr>
              <a:cxnSpLocks/>
            </p:cNvCxnSpPr>
            <p:nvPr/>
          </p:nvCxnSpPr>
          <p:spPr>
            <a:xfrm>
              <a:off x="7376379" y="2225354"/>
              <a:ext cx="0" cy="396000"/>
            </a:xfrm>
            <a:prstGeom prst="line">
              <a:avLst/>
            </a:prstGeom>
            <a:ln w="19050">
              <a:solidFill>
                <a:srgbClr val="6CBE99"/>
              </a:solidFill>
            </a:ln>
          </p:spPr>
          <p:style>
            <a:lnRef idx="1">
              <a:schemeClr val="accent1"/>
            </a:lnRef>
            <a:fillRef idx="0">
              <a:schemeClr val="accent1"/>
            </a:fillRef>
            <a:effectRef idx="0">
              <a:schemeClr val="accent1"/>
            </a:effectRef>
            <a:fontRef idx="minor">
              <a:schemeClr val="tx1"/>
            </a:fontRef>
          </p:style>
        </p:cxnSp>
        <p:sp>
          <p:nvSpPr>
            <p:cNvPr id="58" name="Tekstfelt 57">
              <a:extLst>
                <a:ext uri="{FF2B5EF4-FFF2-40B4-BE49-F238E27FC236}">
                  <a16:creationId xmlns:a16="http://schemas.microsoft.com/office/drawing/2014/main" id="{AC784AA8-9B8F-4CAD-B62D-71C9748BCBFA}"/>
                </a:ext>
              </a:extLst>
            </p:cNvPr>
            <p:cNvSpPr txBox="1"/>
            <p:nvPr/>
          </p:nvSpPr>
          <p:spPr>
            <a:xfrm>
              <a:off x="7878931" y="1800000"/>
              <a:ext cx="3438125" cy="261610"/>
            </a:xfrm>
            <a:prstGeom prst="rect">
              <a:avLst/>
            </a:prstGeom>
            <a:noFill/>
          </p:spPr>
          <p:txBody>
            <a:bodyPr wrap="square" lIns="0" tIns="0" rIns="0" rtlCol="0" anchor="b">
              <a:spAutoFit/>
            </a:bodyPr>
            <a:lstStyle/>
            <a:p>
              <a:pPr algn="r">
                <a:spcBef>
                  <a:spcPts val="1200"/>
                </a:spcBef>
              </a:pPr>
              <a:r>
                <a:rPr lang="en-US" sz="1400" b="1">
                  <a:latin typeface="Arial" panose="020B0604020202020204" pitchFamily="34" charset="0"/>
                  <a:cs typeface="Arial" panose="020B0604020202020204" pitchFamily="34" charset="0"/>
                </a:rPr>
                <a:t>Trust built</a:t>
              </a:r>
            </a:p>
          </p:txBody>
        </p:sp>
        <p:sp>
          <p:nvSpPr>
            <p:cNvPr id="59" name="Rektangel 58">
              <a:extLst>
                <a:ext uri="{FF2B5EF4-FFF2-40B4-BE49-F238E27FC236}">
                  <a16:creationId xmlns:a16="http://schemas.microsoft.com/office/drawing/2014/main" id="{60E2A27F-DA4D-422A-A2EA-677D739C3494}"/>
                </a:ext>
              </a:extLst>
            </p:cNvPr>
            <p:cNvSpPr/>
            <p:nvPr/>
          </p:nvSpPr>
          <p:spPr>
            <a:xfrm>
              <a:off x="10482262" y="2108132"/>
              <a:ext cx="834793" cy="128800"/>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60" name="Lige forbindelse 59">
              <a:extLst>
                <a:ext uri="{FF2B5EF4-FFF2-40B4-BE49-F238E27FC236}">
                  <a16:creationId xmlns:a16="http://schemas.microsoft.com/office/drawing/2014/main" id="{DF8A6861-E6E2-47D4-91BF-CA0C6B8D2CAD}"/>
                </a:ext>
              </a:extLst>
            </p:cNvPr>
            <p:cNvCxnSpPr>
              <a:cxnSpLocks/>
            </p:cNvCxnSpPr>
            <p:nvPr/>
          </p:nvCxnSpPr>
          <p:spPr>
            <a:xfrm>
              <a:off x="7376379" y="2236932"/>
              <a:ext cx="3940677" cy="0"/>
            </a:xfrm>
            <a:prstGeom prst="line">
              <a:avLst/>
            </a:prstGeom>
            <a:ln w="19050">
              <a:solidFill>
                <a:srgbClr val="6CBE99"/>
              </a:solidFill>
            </a:ln>
          </p:spPr>
          <p:style>
            <a:lnRef idx="1">
              <a:schemeClr val="accent1"/>
            </a:lnRef>
            <a:fillRef idx="0">
              <a:schemeClr val="accent1"/>
            </a:fillRef>
            <a:effectRef idx="0">
              <a:schemeClr val="accent1"/>
            </a:effectRef>
            <a:fontRef idx="minor">
              <a:schemeClr val="tx1"/>
            </a:fontRef>
          </p:style>
        </p:cxnSp>
        <p:sp>
          <p:nvSpPr>
            <p:cNvPr id="61" name="Kombinationstegning: figur 60">
              <a:extLst>
                <a:ext uri="{FF2B5EF4-FFF2-40B4-BE49-F238E27FC236}">
                  <a16:creationId xmlns:a16="http://schemas.microsoft.com/office/drawing/2014/main" id="{463800CF-8395-44BD-B5D8-F769D5E28182}"/>
                </a:ext>
              </a:extLst>
            </p:cNvPr>
            <p:cNvSpPr/>
            <p:nvPr/>
          </p:nvSpPr>
          <p:spPr>
            <a:xfrm>
              <a:off x="7302154" y="2548315"/>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6CBE99"/>
              </a:solidFill>
              <a:prstDash val="solid"/>
              <a:miter/>
            </a:ln>
          </p:spPr>
          <p:txBody>
            <a:bodyPr rtlCol="0" anchor="ctr"/>
            <a:lstStyle/>
            <a:p>
              <a:endParaRPr lang="da-DK"/>
            </a:p>
          </p:txBody>
        </p:sp>
      </p:grpSp>
      <p:grpSp>
        <p:nvGrpSpPr>
          <p:cNvPr id="70" name="Gruppe 69">
            <a:extLst>
              <a:ext uri="{FF2B5EF4-FFF2-40B4-BE49-F238E27FC236}">
                <a16:creationId xmlns:a16="http://schemas.microsoft.com/office/drawing/2014/main" id="{4D4E1944-358C-469F-A6E3-592D1431F3E7}"/>
              </a:ext>
            </a:extLst>
          </p:cNvPr>
          <p:cNvGrpSpPr/>
          <p:nvPr/>
        </p:nvGrpSpPr>
        <p:grpSpPr>
          <a:xfrm>
            <a:off x="7305101" y="5057207"/>
            <a:ext cx="4011955" cy="925200"/>
            <a:chOff x="7654154" y="5057207"/>
            <a:chExt cx="4011955" cy="925200"/>
          </a:xfrm>
        </p:grpSpPr>
        <p:cxnSp>
          <p:nvCxnSpPr>
            <p:cNvPr id="64" name="Lige forbindelse 63">
              <a:extLst>
                <a:ext uri="{FF2B5EF4-FFF2-40B4-BE49-F238E27FC236}">
                  <a16:creationId xmlns:a16="http://schemas.microsoft.com/office/drawing/2014/main" id="{2E2DAD5D-5528-4F4D-BA65-33122467A4E5}"/>
                </a:ext>
              </a:extLst>
            </p:cNvPr>
            <p:cNvCxnSpPr>
              <a:cxnSpLocks/>
            </p:cNvCxnSpPr>
            <p:nvPr/>
          </p:nvCxnSpPr>
          <p:spPr>
            <a:xfrm>
              <a:off x="7725431" y="5057207"/>
              <a:ext cx="0" cy="925200"/>
            </a:xfrm>
            <a:prstGeom prst="line">
              <a:avLst/>
            </a:prstGeom>
            <a:ln w="19050">
              <a:solidFill>
                <a:srgbClr val="6CBE99"/>
              </a:solidFill>
            </a:ln>
          </p:spPr>
          <p:style>
            <a:lnRef idx="1">
              <a:schemeClr val="accent1"/>
            </a:lnRef>
            <a:fillRef idx="0">
              <a:schemeClr val="accent1"/>
            </a:fillRef>
            <a:effectRef idx="0">
              <a:schemeClr val="accent1"/>
            </a:effectRef>
            <a:fontRef idx="minor">
              <a:schemeClr val="tx1"/>
            </a:fontRef>
          </p:style>
        </p:cxnSp>
        <p:sp>
          <p:nvSpPr>
            <p:cNvPr id="66" name="Tekstfelt 65">
              <a:extLst>
                <a:ext uri="{FF2B5EF4-FFF2-40B4-BE49-F238E27FC236}">
                  <a16:creationId xmlns:a16="http://schemas.microsoft.com/office/drawing/2014/main" id="{4B72C8E8-DFDC-44E1-A6D2-F88F22ADAD29}"/>
                </a:ext>
              </a:extLst>
            </p:cNvPr>
            <p:cNvSpPr txBox="1"/>
            <p:nvPr/>
          </p:nvSpPr>
          <p:spPr>
            <a:xfrm>
              <a:off x="8227984" y="5536605"/>
              <a:ext cx="3438125" cy="261610"/>
            </a:xfrm>
            <a:prstGeom prst="rect">
              <a:avLst/>
            </a:prstGeom>
            <a:noFill/>
          </p:spPr>
          <p:txBody>
            <a:bodyPr wrap="square" lIns="0" tIns="0" rIns="0" rtlCol="0" anchor="b">
              <a:spAutoFit/>
            </a:bodyPr>
            <a:lstStyle/>
            <a:p>
              <a:pPr algn="r">
                <a:spcBef>
                  <a:spcPts val="1200"/>
                </a:spcBef>
              </a:pPr>
              <a:r>
                <a:rPr lang="en-US" sz="1400" b="1">
                  <a:latin typeface="Arial" panose="020B0604020202020204" pitchFamily="34" charset="0"/>
                  <a:cs typeface="Arial" panose="020B0604020202020204" pitchFamily="34" charset="0"/>
                </a:rPr>
                <a:t>Support prioritized</a:t>
              </a:r>
            </a:p>
          </p:txBody>
        </p:sp>
        <p:sp>
          <p:nvSpPr>
            <p:cNvPr id="67" name="Rektangel 66">
              <a:extLst>
                <a:ext uri="{FF2B5EF4-FFF2-40B4-BE49-F238E27FC236}">
                  <a16:creationId xmlns:a16="http://schemas.microsoft.com/office/drawing/2014/main" id="{43B22EE1-3844-484E-8C7F-20B63D84E8D4}"/>
                </a:ext>
              </a:extLst>
            </p:cNvPr>
            <p:cNvSpPr/>
            <p:nvPr/>
          </p:nvSpPr>
          <p:spPr>
            <a:xfrm>
              <a:off x="10074080" y="5844737"/>
              <a:ext cx="1592029" cy="128800"/>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68" name="Lige forbindelse 67">
              <a:extLst>
                <a:ext uri="{FF2B5EF4-FFF2-40B4-BE49-F238E27FC236}">
                  <a16:creationId xmlns:a16="http://schemas.microsoft.com/office/drawing/2014/main" id="{5691FE88-CDDD-4691-9D47-3AF57922C598}"/>
                </a:ext>
              </a:extLst>
            </p:cNvPr>
            <p:cNvCxnSpPr>
              <a:cxnSpLocks/>
            </p:cNvCxnSpPr>
            <p:nvPr/>
          </p:nvCxnSpPr>
          <p:spPr>
            <a:xfrm>
              <a:off x="7725431" y="5973537"/>
              <a:ext cx="3940678" cy="0"/>
            </a:xfrm>
            <a:prstGeom prst="line">
              <a:avLst/>
            </a:prstGeom>
            <a:ln w="19050">
              <a:solidFill>
                <a:srgbClr val="6CBE99"/>
              </a:solidFill>
            </a:ln>
          </p:spPr>
          <p:style>
            <a:lnRef idx="1">
              <a:schemeClr val="accent1"/>
            </a:lnRef>
            <a:fillRef idx="0">
              <a:schemeClr val="accent1"/>
            </a:fillRef>
            <a:effectRef idx="0">
              <a:schemeClr val="accent1"/>
            </a:effectRef>
            <a:fontRef idx="minor">
              <a:schemeClr val="tx1"/>
            </a:fontRef>
          </p:style>
        </p:cxnSp>
        <p:sp>
          <p:nvSpPr>
            <p:cNvPr id="69" name="Kombinationstegning: figur 68">
              <a:extLst>
                <a:ext uri="{FF2B5EF4-FFF2-40B4-BE49-F238E27FC236}">
                  <a16:creationId xmlns:a16="http://schemas.microsoft.com/office/drawing/2014/main" id="{71BE9797-EEE2-4FFB-93DD-EA6AFB1B092E}"/>
                </a:ext>
              </a:extLst>
            </p:cNvPr>
            <p:cNvSpPr/>
            <p:nvPr/>
          </p:nvSpPr>
          <p:spPr>
            <a:xfrm>
              <a:off x="7654154" y="5057208"/>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6CBE99"/>
              </a:solidFill>
              <a:prstDash val="solid"/>
              <a:miter/>
            </a:ln>
          </p:spPr>
          <p:txBody>
            <a:bodyPr rtlCol="0" anchor="ctr"/>
            <a:lstStyle/>
            <a:p>
              <a:endParaRPr lang="da-DK"/>
            </a:p>
          </p:txBody>
        </p:sp>
      </p:grpSp>
      <p:grpSp>
        <p:nvGrpSpPr>
          <p:cNvPr id="77" name="Gruppe 76">
            <a:extLst>
              <a:ext uri="{FF2B5EF4-FFF2-40B4-BE49-F238E27FC236}">
                <a16:creationId xmlns:a16="http://schemas.microsoft.com/office/drawing/2014/main" id="{A1AB1B8B-903A-456D-A219-A5146DBFB300}"/>
              </a:ext>
            </a:extLst>
          </p:cNvPr>
          <p:cNvGrpSpPr/>
          <p:nvPr/>
        </p:nvGrpSpPr>
        <p:grpSpPr>
          <a:xfrm>
            <a:off x="7883340" y="3839378"/>
            <a:ext cx="3438125" cy="938829"/>
            <a:chOff x="7883340" y="3902935"/>
            <a:chExt cx="3438125" cy="938829"/>
          </a:xfrm>
        </p:grpSpPr>
        <p:sp>
          <p:nvSpPr>
            <p:cNvPr id="73" name="Tekstfelt 72">
              <a:extLst>
                <a:ext uri="{FF2B5EF4-FFF2-40B4-BE49-F238E27FC236}">
                  <a16:creationId xmlns:a16="http://schemas.microsoft.com/office/drawing/2014/main" id="{01227EED-F080-4896-8592-A5DC6865F398}"/>
                </a:ext>
              </a:extLst>
            </p:cNvPr>
            <p:cNvSpPr txBox="1"/>
            <p:nvPr/>
          </p:nvSpPr>
          <p:spPr>
            <a:xfrm>
              <a:off x="7883340" y="3902935"/>
              <a:ext cx="3438125" cy="692497"/>
            </a:xfrm>
            <a:prstGeom prst="rect">
              <a:avLst/>
            </a:prstGeom>
            <a:noFill/>
          </p:spPr>
          <p:txBody>
            <a:bodyPr wrap="square" lIns="0" tIns="0" rIns="0" rtlCol="0" anchor="b">
              <a:spAutoFit/>
            </a:bodyPr>
            <a:lstStyle/>
            <a:p>
              <a:pPr algn="r">
                <a:spcBef>
                  <a:spcPts val="1200"/>
                </a:spcBef>
              </a:pPr>
              <a:r>
                <a:rPr lang="en-US" sz="1400" b="1">
                  <a:latin typeface="Arial" panose="020B0604020202020204" pitchFamily="34" charset="0"/>
                  <a:cs typeface="Arial" panose="020B0604020202020204" pitchFamily="34" charset="0"/>
                </a:rPr>
                <a:t>Ambition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enhancement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supported</a:t>
              </a:r>
            </a:p>
          </p:txBody>
        </p:sp>
        <p:sp>
          <p:nvSpPr>
            <p:cNvPr id="74" name="Rektangel 73">
              <a:extLst>
                <a:ext uri="{FF2B5EF4-FFF2-40B4-BE49-F238E27FC236}">
                  <a16:creationId xmlns:a16="http://schemas.microsoft.com/office/drawing/2014/main" id="{6C19D5EB-4737-4521-828E-C8B079DC4661}"/>
                </a:ext>
              </a:extLst>
            </p:cNvPr>
            <p:cNvSpPr/>
            <p:nvPr/>
          </p:nvSpPr>
          <p:spPr>
            <a:xfrm>
              <a:off x="10186987" y="4641954"/>
              <a:ext cx="1134477" cy="128800"/>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75" name="Lige forbindelse 74">
              <a:extLst>
                <a:ext uri="{FF2B5EF4-FFF2-40B4-BE49-F238E27FC236}">
                  <a16:creationId xmlns:a16="http://schemas.microsoft.com/office/drawing/2014/main" id="{163A4EEF-F86C-425F-A7C4-F3AA563D6510}"/>
                </a:ext>
              </a:extLst>
            </p:cNvPr>
            <p:cNvCxnSpPr>
              <a:cxnSpLocks/>
              <a:stCxn id="76" idx="0"/>
            </p:cNvCxnSpPr>
            <p:nvPr/>
          </p:nvCxnSpPr>
          <p:spPr>
            <a:xfrm>
              <a:off x="8398620" y="4770488"/>
              <a:ext cx="2922845" cy="266"/>
            </a:xfrm>
            <a:prstGeom prst="line">
              <a:avLst/>
            </a:prstGeom>
            <a:ln w="19050">
              <a:solidFill>
                <a:srgbClr val="6CBE99"/>
              </a:solidFill>
            </a:ln>
          </p:spPr>
          <p:style>
            <a:lnRef idx="1">
              <a:schemeClr val="accent1"/>
            </a:lnRef>
            <a:fillRef idx="0">
              <a:schemeClr val="accent1"/>
            </a:fillRef>
            <a:effectRef idx="0">
              <a:schemeClr val="accent1"/>
            </a:effectRef>
            <a:fontRef idx="minor">
              <a:schemeClr val="tx1"/>
            </a:fontRef>
          </p:style>
        </p:cxnSp>
        <p:sp>
          <p:nvSpPr>
            <p:cNvPr id="76" name="Kombinationstegning: figur 75">
              <a:extLst>
                <a:ext uri="{FF2B5EF4-FFF2-40B4-BE49-F238E27FC236}">
                  <a16:creationId xmlns:a16="http://schemas.microsoft.com/office/drawing/2014/main" id="{6FA46578-EABB-49E6-8B97-B701FE0E0723}"/>
                </a:ext>
              </a:extLst>
            </p:cNvPr>
            <p:cNvSpPr/>
            <p:nvPr/>
          </p:nvSpPr>
          <p:spPr>
            <a:xfrm>
              <a:off x="8256067" y="4699211"/>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6CBE99"/>
              </a:solidFill>
              <a:prstDash val="solid"/>
              <a:miter/>
            </a:ln>
          </p:spPr>
          <p:txBody>
            <a:bodyPr rtlCol="0" anchor="ctr"/>
            <a:lstStyle/>
            <a:p>
              <a:endParaRPr lang="da-DK"/>
            </a:p>
          </p:txBody>
        </p:sp>
      </p:grpSp>
      <p:grpSp>
        <p:nvGrpSpPr>
          <p:cNvPr id="78" name="Gruppe 77">
            <a:extLst>
              <a:ext uri="{FF2B5EF4-FFF2-40B4-BE49-F238E27FC236}">
                <a16:creationId xmlns:a16="http://schemas.microsoft.com/office/drawing/2014/main" id="{AC64BFCD-FEFC-4667-AD78-B10ED8E9F4B4}"/>
              </a:ext>
            </a:extLst>
          </p:cNvPr>
          <p:cNvGrpSpPr/>
          <p:nvPr/>
        </p:nvGrpSpPr>
        <p:grpSpPr>
          <a:xfrm>
            <a:off x="7875984" y="2821713"/>
            <a:ext cx="3438125" cy="723386"/>
            <a:chOff x="7883340" y="4118378"/>
            <a:chExt cx="3438125" cy="723386"/>
          </a:xfrm>
        </p:grpSpPr>
        <p:sp>
          <p:nvSpPr>
            <p:cNvPr id="79" name="Tekstfelt 78">
              <a:extLst>
                <a:ext uri="{FF2B5EF4-FFF2-40B4-BE49-F238E27FC236}">
                  <a16:creationId xmlns:a16="http://schemas.microsoft.com/office/drawing/2014/main" id="{9601C73E-6463-4B5C-9923-079B96842E4B}"/>
                </a:ext>
              </a:extLst>
            </p:cNvPr>
            <p:cNvSpPr txBox="1"/>
            <p:nvPr/>
          </p:nvSpPr>
          <p:spPr>
            <a:xfrm>
              <a:off x="7883340" y="4118378"/>
              <a:ext cx="3438125" cy="477054"/>
            </a:xfrm>
            <a:prstGeom prst="rect">
              <a:avLst/>
            </a:prstGeom>
            <a:noFill/>
          </p:spPr>
          <p:txBody>
            <a:bodyPr wrap="square" lIns="0" tIns="0" rIns="0" rtlCol="0" anchor="b">
              <a:spAutoFit/>
            </a:bodyPr>
            <a:lstStyle/>
            <a:p>
              <a:pPr algn="r">
                <a:spcBef>
                  <a:spcPts val="1200"/>
                </a:spcBef>
              </a:pPr>
              <a:r>
                <a:rPr lang="en-US" sz="1400" b="1">
                  <a:latin typeface="Arial" panose="020B0604020202020204" pitchFamily="34" charset="0"/>
                  <a:cs typeface="Arial" panose="020B0604020202020204" pitchFamily="34" charset="0"/>
                </a:rPr>
                <a:t>International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obligations met</a:t>
              </a:r>
            </a:p>
          </p:txBody>
        </p:sp>
        <p:sp>
          <p:nvSpPr>
            <p:cNvPr id="80" name="Rektangel 79">
              <a:extLst>
                <a:ext uri="{FF2B5EF4-FFF2-40B4-BE49-F238E27FC236}">
                  <a16:creationId xmlns:a16="http://schemas.microsoft.com/office/drawing/2014/main" id="{78E19184-3D46-42ED-A592-319F6824A91F}"/>
                </a:ext>
              </a:extLst>
            </p:cNvPr>
            <p:cNvSpPr/>
            <p:nvPr/>
          </p:nvSpPr>
          <p:spPr>
            <a:xfrm>
              <a:off x="10018131" y="4641954"/>
              <a:ext cx="1303334" cy="128800"/>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81" name="Lige forbindelse 80">
              <a:extLst>
                <a:ext uri="{FF2B5EF4-FFF2-40B4-BE49-F238E27FC236}">
                  <a16:creationId xmlns:a16="http://schemas.microsoft.com/office/drawing/2014/main" id="{D0887EF1-3964-4531-9CA9-20DCA46A258D}"/>
                </a:ext>
              </a:extLst>
            </p:cNvPr>
            <p:cNvCxnSpPr>
              <a:cxnSpLocks/>
              <a:stCxn id="82" idx="0"/>
            </p:cNvCxnSpPr>
            <p:nvPr/>
          </p:nvCxnSpPr>
          <p:spPr>
            <a:xfrm>
              <a:off x="8636311" y="4770488"/>
              <a:ext cx="2685154" cy="266"/>
            </a:xfrm>
            <a:prstGeom prst="line">
              <a:avLst/>
            </a:prstGeom>
            <a:ln w="19050">
              <a:solidFill>
                <a:srgbClr val="6CBE99"/>
              </a:solidFill>
            </a:ln>
          </p:spPr>
          <p:style>
            <a:lnRef idx="1">
              <a:schemeClr val="accent1"/>
            </a:lnRef>
            <a:fillRef idx="0">
              <a:schemeClr val="accent1"/>
            </a:fillRef>
            <a:effectRef idx="0">
              <a:schemeClr val="accent1"/>
            </a:effectRef>
            <a:fontRef idx="minor">
              <a:schemeClr val="tx1"/>
            </a:fontRef>
          </p:style>
        </p:cxnSp>
        <p:sp>
          <p:nvSpPr>
            <p:cNvPr id="82" name="Kombinationstegning: figur 81">
              <a:extLst>
                <a:ext uri="{FF2B5EF4-FFF2-40B4-BE49-F238E27FC236}">
                  <a16:creationId xmlns:a16="http://schemas.microsoft.com/office/drawing/2014/main" id="{E20D450F-8BFB-4117-87DB-F5637E8EED2C}"/>
                </a:ext>
              </a:extLst>
            </p:cNvPr>
            <p:cNvSpPr/>
            <p:nvPr/>
          </p:nvSpPr>
          <p:spPr>
            <a:xfrm>
              <a:off x="8493758" y="4699211"/>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6CBE99"/>
              </a:solidFill>
              <a:prstDash val="solid"/>
              <a:miter/>
            </a:ln>
          </p:spPr>
          <p:txBody>
            <a:bodyPr rtlCol="0" anchor="ctr"/>
            <a:lstStyle/>
            <a:p>
              <a:endParaRPr lang="da-DK"/>
            </a:p>
          </p:txBody>
        </p:sp>
      </p:grpSp>
    </p:spTree>
    <p:extLst>
      <p:ext uri="{BB962C8B-B14F-4D97-AF65-F5344CB8AC3E}">
        <p14:creationId xmlns:p14="http://schemas.microsoft.com/office/powerpoint/2010/main" val="3582926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76E9C4F0-61D6-4E15-B83F-C0D07E84AFD0}"/>
              </a:ext>
            </a:extLst>
          </p:cNvPr>
          <p:cNvSpPr>
            <a:spLocks noGrp="1"/>
          </p:cNvSpPr>
          <p:nvPr>
            <p:ph type="body" sz="quarter" idx="10"/>
          </p:nvPr>
        </p:nvSpPr>
        <p:spPr>
          <a:xfrm>
            <a:off x="900792" y="1188000"/>
            <a:ext cx="4966607" cy="1498600"/>
          </a:xfrm>
        </p:spPr>
        <p:txBody>
          <a:bodyPr lIns="0" tIns="0" rIns="0" bIns="0" anchor="t"/>
          <a:lstStyle/>
          <a:p>
            <a:r>
              <a:rPr lang="da-DK" dirty="0">
                <a:latin typeface="Arial"/>
                <a:cs typeface="Arial"/>
              </a:rPr>
              <a:t>Tracking Progress in Implementing NDCs</a:t>
            </a:r>
            <a:endParaRPr lang="en-US" dirty="0"/>
          </a:p>
        </p:txBody>
      </p:sp>
    </p:spTree>
    <p:extLst>
      <p:ext uri="{BB962C8B-B14F-4D97-AF65-F5344CB8AC3E}">
        <p14:creationId xmlns:p14="http://schemas.microsoft.com/office/powerpoint/2010/main" val="885359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CCACB167-F47B-4530-AC94-7016B38FE86D}"/>
              </a:ext>
            </a:extLst>
          </p:cNvPr>
          <p:cNvSpPr>
            <a:spLocks noGrp="1"/>
          </p:cNvSpPr>
          <p:nvPr>
            <p:ph type="body" sz="quarter" idx="10"/>
          </p:nvPr>
        </p:nvSpPr>
        <p:spPr>
          <a:xfrm>
            <a:off x="900000" y="267808"/>
            <a:ext cx="7657393" cy="558800"/>
          </a:xfrm>
        </p:spPr>
        <p:txBody>
          <a:bodyPr>
            <a:normAutofit/>
          </a:bodyPr>
          <a:lstStyle/>
          <a:p>
            <a:r>
              <a:rPr lang="en-US" sz="2400" dirty="0"/>
              <a:t>Tracking Progress in Implementing NDCs</a:t>
            </a:r>
            <a:endParaRPr lang="da-DK" sz="2400" dirty="0"/>
          </a:p>
        </p:txBody>
      </p:sp>
      <p:grpSp>
        <p:nvGrpSpPr>
          <p:cNvPr id="39" name="Gruppe 38">
            <a:extLst>
              <a:ext uri="{FF2B5EF4-FFF2-40B4-BE49-F238E27FC236}">
                <a16:creationId xmlns:a16="http://schemas.microsoft.com/office/drawing/2014/main" id="{09E63400-03D5-4C9A-A890-9EA0D28EE50F}"/>
              </a:ext>
            </a:extLst>
          </p:cNvPr>
          <p:cNvGrpSpPr/>
          <p:nvPr/>
        </p:nvGrpSpPr>
        <p:grpSpPr>
          <a:xfrm>
            <a:off x="635912" y="2131084"/>
            <a:ext cx="2878215" cy="3460134"/>
            <a:chOff x="4023315" y="3022149"/>
            <a:chExt cx="2403737" cy="3111598"/>
          </a:xfrm>
        </p:grpSpPr>
        <p:cxnSp>
          <p:nvCxnSpPr>
            <p:cNvPr id="25" name="Lige pilforbindelse 24">
              <a:extLst>
                <a:ext uri="{FF2B5EF4-FFF2-40B4-BE49-F238E27FC236}">
                  <a16:creationId xmlns:a16="http://schemas.microsoft.com/office/drawing/2014/main" id="{488CDD78-F1CA-4AC2-AADD-C0772FE6C933}"/>
                </a:ext>
              </a:extLst>
            </p:cNvPr>
            <p:cNvCxnSpPr>
              <a:cxnSpLocks/>
            </p:cNvCxnSpPr>
            <p:nvPr/>
          </p:nvCxnSpPr>
          <p:spPr>
            <a:xfrm>
              <a:off x="4100712" y="3079307"/>
              <a:ext cx="2272813" cy="0"/>
            </a:xfrm>
            <a:prstGeom prst="straightConnector1">
              <a:avLst/>
            </a:prstGeom>
            <a:ln w="19050">
              <a:solidFill>
                <a:schemeClr val="bg1">
                  <a:lumMod val="65000"/>
                </a:schemeClr>
              </a:solidFill>
              <a:headEnd type="none"/>
              <a:tailEnd type="arrow" w="lg" len="lg"/>
            </a:ln>
          </p:spPr>
          <p:style>
            <a:lnRef idx="1">
              <a:schemeClr val="accent1"/>
            </a:lnRef>
            <a:fillRef idx="0">
              <a:schemeClr val="accent1"/>
            </a:fillRef>
            <a:effectRef idx="0">
              <a:schemeClr val="accent1"/>
            </a:effectRef>
            <a:fontRef idx="minor">
              <a:schemeClr val="tx1"/>
            </a:fontRef>
          </p:style>
        </p:cxnSp>
        <p:grpSp>
          <p:nvGrpSpPr>
            <p:cNvPr id="3" name="Gruppe 2">
              <a:extLst>
                <a:ext uri="{FF2B5EF4-FFF2-40B4-BE49-F238E27FC236}">
                  <a16:creationId xmlns:a16="http://schemas.microsoft.com/office/drawing/2014/main" id="{A4F17C22-AAA1-4976-890C-1628992D21EE}"/>
                </a:ext>
              </a:extLst>
            </p:cNvPr>
            <p:cNvGrpSpPr/>
            <p:nvPr/>
          </p:nvGrpSpPr>
          <p:grpSpPr>
            <a:xfrm>
              <a:off x="4023315" y="3022149"/>
              <a:ext cx="2403737" cy="3111598"/>
              <a:chOff x="1025029" y="2536098"/>
              <a:chExt cx="2403737" cy="3111598"/>
            </a:xfrm>
          </p:grpSpPr>
          <p:sp>
            <p:nvSpPr>
              <p:cNvPr id="4" name="Tekstfelt 3">
                <a:extLst>
                  <a:ext uri="{FF2B5EF4-FFF2-40B4-BE49-F238E27FC236}">
                    <a16:creationId xmlns:a16="http://schemas.microsoft.com/office/drawing/2014/main" id="{3EE5DC0C-9A44-4D19-B542-CB8DE0CDFF46}"/>
                  </a:ext>
                </a:extLst>
              </p:cNvPr>
              <p:cNvSpPr txBox="1"/>
              <p:nvPr/>
            </p:nvSpPr>
            <p:spPr>
              <a:xfrm>
                <a:off x="1239116" y="2745811"/>
                <a:ext cx="2189650" cy="2504810"/>
              </a:xfrm>
              <a:prstGeom prst="rect">
                <a:avLst/>
              </a:prstGeom>
              <a:noFill/>
            </p:spPr>
            <p:txBody>
              <a:bodyPr wrap="square" lIns="0" tIns="0" rIns="0" bIns="45720" rtlCol="0" anchor="b">
                <a:spAutoFit/>
              </a:bodyPr>
              <a:lstStyle/>
              <a:p>
                <a:pPr>
                  <a:spcAft>
                    <a:spcPts val="600"/>
                  </a:spcAft>
                </a:pPr>
                <a:r>
                  <a:rPr lang="en-US" sz="2000" b="1" dirty="0">
                    <a:solidFill>
                      <a:srgbClr val="4B92D8"/>
                    </a:solidFill>
                    <a:latin typeface="Arial"/>
                    <a:cs typeface="Arial"/>
                  </a:rPr>
                  <a:t>Party communicates NDC</a:t>
                </a:r>
              </a:p>
              <a:p>
                <a:pPr>
                  <a:spcAft>
                    <a:spcPts val="600"/>
                  </a:spcAft>
                </a:pPr>
                <a:endParaRPr lang="en-US" sz="2000" b="1" dirty="0">
                  <a:solidFill>
                    <a:srgbClr val="4B92D8"/>
                  </a:solidFill>
                  <a:latin typeface="Arial"/>
                  <a:cs typeface="Arial"/>
                </a:endParaRPr>
              </a:p>
              <a:p>
                <a:pPr marL="171450" indent="-171450">
                  <a:spcAft>
                    <a:spcPts val="1200"/>
                  </a:spcAft>
                  <a:buFont typeface="Arial" panose="020B0604020202020204" pitchFamily="34" charset="0"/>
                  <a:buChar char="•"/>
                </a:pPr>
                <a:r>
                  <a:rPr lang="en-US" dirty="0">
                    <a:latin typeface="Arial"/>
                    <a:cs typeface="Arial"/>
                  </a:rPr>
                  <a:t>NDC is self-determined; Party to provide ICTU (information to facilitate clarity, transparency and understanding) to describe its NDC</a:t>
                </a:r>
                <a:endParaRPr lang="en-US" strike="sngStrike" dirty="0">
                  <a:solidFill>
                    <a:srgbClr val="FF0000"/>
                  </a:solidFill>
                  <a:latin typeface="Arial"/>
                  <a:cs typeface="Arial"/>
                </a:endParaRPr>
              </a:p>
            </p:txBody>
          </p:sp>
          <p:sp>
            <p:nvSpPr>
              <p:cNvPr id="5" name="Rektangel 4">
                <a:extLst>
                  <a:ext uri="{FF2B5EF4-FFF2-40B4-BE49-F238E27FC236}">
                    <a16:creationId xmlns:a16="http://schemas.microsoft.com/office/drawing/2014/main" id="{811C87E7-7B46-4CE0-80FA-E0B88CDCC867}"/>
                  </a:ext>
                </a:extLst>
              </p:cNvPr>
              <p:cNvSpPr/>
              <p:nvPr/>
            </p:nvSpPr>
            <p:spPr>
              <a:xfrm>
                <a:off x="1062196" y="5447900"/>
                <a:ext cx="2272813" cy="199796"/>
              </a:xfrm>
              <a:prstGeom prst="rect">
                <a:avLst/>
              </a:prstGeom>
              <a:solidFill>
                <a:srgbClr val="4B92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cxnSp>
            <p:nvCxnSpPr>
              <p:cNvPr id="6" name="Lige forbindelse 5">
                <a:extLst>
                  <a:ext uri="{FF2B5EF4-FFF2-40B4-BE49-F238E27FC236}">
                    <a16:creationId xmlns:a16="http://schemas.microsoft.com/office/drawing/2014/main" id="{FABF66E2-8BBD-4328-A0B6-6B7772157925}"/>
                  </a:ext>
                </a:extLst>
              </p:cNvPr>
              <p:cNvCxnSpPr>
                <a:cxnSpLocks/>
                <a:stCxn id="5" idx="1"/>
              </p:cNvCxnSpPr>
              <p:nvPr/>
            </p:nvCxnSpPr>
            <p:spPr>
              <a:xfrm flipV="1">
                <a:off x="1062196" y="2590608"/>
                <a:ext cx="29348" cy="2957190"/>
              </a:xfrm>
              <a:prstGeom prst="line">
                <a:avLst/>
              </a:prstGeom>
              <a:ln w="19050">
                <a:solidFill>
                  <a:srgbClr val="4B92D8"/>
                </a:solidFill>
              </a:ln>
            </p:spPr>
            <p:style>
              <a:lnRef idx="1">
                <a:schemeClr val="accent1"/>
              </a:lnRef>
              <a:fillRef idx="0">
                <a:schemeClr val="accent1"/>
              </a:fillRef>
              <a:effectRef idx="0">
                <a:schemeClr val="accent1"/>
              </a:effectRef>
              <a:fontRef idx="minor">
                <a:schemeClr val="tx1"/>
              </a:fontRef>
            </p:style>
          </p:cxnSp>
          <p:sp>
            <p:nvSpPr>
              <p:cNvPr id="7" name="Kombinationstegning: figur 6">
                <a:extLst>
                  <a:ext uri="{FF2B5EF4-FFF2-40B4-BE49-F238E27FC236}">
                    <a16:creationId xmlns:a16="http://schemas.microsoft.com/office/drawing/2014/main" id="{6395E838-012E-4BD4-912C-D556D5B54444}"/>
                  </a:ext>
                </a:extLst>
              </p:cNvPr>
              <p:cNvSpPr/>
              <p:nvPr/>
            </p:nvSpPr>
            <p:spPr>
              <a:xfrm>
                <a:off x="1025029" y="2536098"/>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4B92D8"/>
                </a:solidFill>
                <a:prstDash val="solid"/>
                <a:miter/>
              </a:ln>
            </p:spPr>
            <p:txBody>
              <a:bodyPr rtlCol="0" anchor="ctr"/>
              <a:lstStyle/>
              <a:p>
                <a:endParaRPr lang="da-DK"/>
              </a:p>
            </p:txBody>
          </p:sp>
        </p:grpSp>
      </p:grpSp>
      <p:sp>
        <p:nvSpPr>
          <p:cNvPr id="8" name="Tekstfelt 7">
            <a:extLst>
              <a:ext uri="{FF2B5EF4-FFF2-40B4-BE49-F238E27FC236}">
                <a16:creationId xmlns:a16="http://schemas.microsoft.com/office/drawing/2014/main" id="{77A8B647-6453-4AA7-8D7A-A8E84F29E9A6}"/>
              </a:ext>
            </a:extLst>
          </p:cNvPr>
          <p:cNvSpPr txBox="1"/>
          <p:nvPr/>
        </p:nvSpPr>
        <p:spPr>
          <a:xfrm>
            <a:off x="1157624" y="5969565"/>
            <a:ext cx="2655170" cy="292388"/>
          </a:xfrm>
          <a:prstGeom prst="rect">
            <a:avLst/>
          </a:prstGeom>
          <a:noFill/>
        </p:spPr>
        <p:txBody>
          <a:bodyPr wrap="square" lIns="0" tIns="0" rIns="91440" bIns="45720" rtlCol="0" anchor="t">
            <a:spAutoFit/>
          </a:bodyPr>
          <a:lstStyle/>
          <a:p>
            <a:pPr>
              <a:spcBef>
                <a:spcPts val="1200"/>
              </a:spcBef>
            </a:pPr>
            <a:endParaRPr lang="en-US" sz="1600" i="1">
              <a:solidFill>
                <a:srgbClr val="FF0000"/>
              </a:solidFill>
              <a:latin typeface="Arial"/>
              <a:cs typeface="Arial"/>
            </a:endParaRPr>
          </a:p>
        </p:txBody>
      </p:sp>
      <p:grpSp>
        <p:nvGrpSpPr>
          <p:cNvPr id="38" name="Gruppe 37">
            <a:extLst>
              <a:ext uri="{FF2B5EF4-FFF2-40B4-BE49-F238E27FC236}">
                <a16:creationId xmlns:a16="http://schemas.microsoft.com/office/drawing/2014/main" id="{AA8F06CE-F7E1-44DC-A9E6-529E1D755611}"/>
              </a:ext>
            </a:extLst>
          </p:cNvPr>
          <p:cNvGrpSpPr/>
          <p:nvPr/>
        </p:nvGrpSpPr>
        <p:grpSpPr>
          <a:xfrm>
            <a:off x="4563886" y="2117722"/>
            <a:ext cx="2790973" cy="3498718"/>
            <a:chOff x="6766847" y="4105469"/>
            <a:chExt cx="2045120" cy="2028278"/>
          </a:xfrm>
        </p:grpSpPr>
        <p:cxnSp>
          <p:nvCxnSpPr>
            <p:cNvPr id="28" name="Lige pilforbindelse 27">
              <a:extLst>
                <a:ext uri="{FF2B5EF4-FFF2-40B4-BE49-F238E27FC236}">
                  <a16:creationId xmlns:a16="http://schemas.microsoft.com/office/drawing/2014/main" id="{56EE7C65-9ACD-4471-B93E-8937C6F16308}"/>
                </a:ext>
              </a:extLst>
            </p:cNvPr>
            <p:cNvCxnSpPr>
              <a:cxnSpLocks/>
            </p:cNvCxnSpPr>
            <p:nvPr/>
          </p:nvCxnSpPr>
          <p:spPr>
            <a:xfrm>
              <a:off x="6806538" y="4140612"/>
              <a:ext cx="2005200" cy="0"/>
            </a:xfrm>
            <a:prstGeom prst="straightConnector1">
              <a:avLst/>
            </a:prstGeom>
            <a:ln w="19050">
              <a:solidFill>
                <a:schemeClr val="bg1">
                  <a:lumMod val="65000"/>
                </a:schemeClr>
              </a:solidFill>
              <a:headEnd type="none"/>
              <a:tailEnd type="arrow" w="lg" len="lg"/>
            </a:ln>
          </p:spPr>
          <p:style>
            <a:lnRef idx="1">
              <a:schemeClr val="accent1"/>
            </a:lnRef>
            <a:fillRef idx="0">
              <a:schemeClr val="accent1"/>
            </a:fillRef>
            <a:effectRef idx="0">
              <a:schemeClr val="accent1"/>
            </a:effectRef>
            <a:fontRef idx="minor">
              <a:schemeClr val="tx1"/>
            </a:fontRef>
          </p:style>
        </p:cxnSp>
        <p:grpSp>
          <p:nvGrpSpPr>
            <p:cNvPr id="9" name="Gruppe 8">
              <a:extLst>
                <a:ext uri="{FF2B5EF4-FFF2-40B4-BE49-F238E27FC236}">
                  <a16:creationId xmlns:a16="http://schemas.microsoft.com/office/drawing/2014/main" id="{2F7402B1-186C-44B0-8922-BA62682F2DC8}"/>
                </a:ext>
              </a:extLst>
            </p:cNvPr>
            <p:cNvGrpSpPr/>
            <p:nvPr/>
          </p:nvGrpSpPr>
          <p:grpSpPr>
            <a:xfrm>
              <a:off x="6766847" y="4105469"/>
              <a:ext cx="2045120" cy="2028278"/>
              <a:chOff x="1022505" y="3619418"/>
              <a:chExt cx="2045120" cy="2028278"/>
            </a:xfrm>
          </p:grpSpPr>
          <p:sp>
            <p:nvSpPr>
              <p:cNvPr id="10" name="Tekstfelt 9">
                <a:extLst>
                  <a:ext uri="{FF2B5EF4-FFF2-40B4-BE49-F238E27FC236}">
                    <a16:creationId xmlns:a16="http://schemas.microsoft.com/office/drawing/2014/main" id="{8D0C1E0C-4A1A-4355-AF57-84561CEEB614}"/>
                  </a:ext>
                </a:extLst>
              </p:cNvPr>
              <p:cNvSpPr txBox="1"/>
              <p:nvPr/>
            </p:nvSpPr>
            <p:spPr>
              <a:xfrm>
                <a:off x="1251374" y="3762357"/>
                <a:ext cx="1787613" cy="1498764"/>
              </a:xfrm>
              <a:prstGeom prst="rect">
                <a:avLst/>
              </a:prstGeom>
              <a:noFill/>
            </p:spPr>
            <p:txBody>
              <a:bodyPr wrap="square" lIns="0" tIns="0" rIns="0" rtlCol="0" anchor="t">
                <a:spAutoFit/>
              </a:bodyPr>
              <a:lstStyle/>
              <a:p>
                <a:pPr>
                  <a:spcAft>
                    <a:spcPts val="600"/>
                  </a:spcAft>
                </a:pPr>
                <a:r>
                  <a:rPr lang="en-US" sz="2000" b="1" dirty="0">
                    <a:solidFill>
                      <a:srgbClr val="6CBE99"/>
                    </a:solidFill>
                    <a:latin typeface="Arial" panose="020B0604020202020204" pitchFamily="34" charset="0"/>
                    <a:cs typeface="Arial" panose="020B0604020202020204" pitchFamily="34" charset="0"/>
                  </a:rPr>
                  <a:t>Implements NDC</a:t>
                </a:r>
              </a:p>
              <a:p>
                <a:pPr>
                  <a:spcAft>
                    <a:spcPts val="600"/>
                  </a:spcAft>
                </a:pPr>
                <a:endParaRPr lang="en-US" sz="2000" b="1" dirty="0">
                  <a:solidFill>
                    <a:srgbClr val="6CBE99"/>
                  </a:solidFill>
                  <a:latin typeface="Arial" panose="020B0604020202020204" pitchFamily="34" charset="0"/>
                  <a:cs typeface="Arial" panose="020B0604020202020204" pitchFamily="34" charset="0"/>
                </a:endParaRPr>
              </a:p>
              <a:p>
                <a:pPr>
                  <a:spcAft>
                    <a:spcPts val="600"/>
                  </a:spcAft>
                </a:pPr>
                <a:endParaRPr lang="en-US" sz="2000" b="1" dirty="0">
                  <a:solidFill>
                    <a:srgbClr val="6CBE99"/>
                  </a:solidFill>
                  <a:latin typeface="Arial" panose="020B0604020202020204" pitchFamily="34" charset="0"/>
                  <a:cs typeface="Arial" panose="020B0604020202020204" pitchFamily="34" charset="0"/>
                </a:endParaRPr>
              </a:p>
              <a:p>
                <a:pPr marL="171450" indent="-171450">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Party implements its NDC (e.g. develops necessary policies, collects data, tracks its progress)</a:t>
                </a:r>
              </a:p>
            </p:txBody>
          </p:sp>
          <p:sp>
            <p:nvSpPr>
              <p:cNvPr id="11" name="Rektangel 10">
                <a:extLst>
                  <a:ext uri="{FF2B5EF4-FFF2-40B4-BE49-F238E27FC236}">
                    <a16:creationId xmlns:a16="http://schemas.microsoft.com/office/drawing/2014/main" id="{AE30D51B-F59D-4CC0-953D-6964314B3B74}"/>
                  </a:ext>
                </a:extLst>
              </p:cNvPr>
              <p:cNvSpPr/>
              <p:nvPr/>
            </p:nvSpPr>
            <p:spPr>
              <a:xfrm>
                <a:off x="1062196" y="5518896"/>
                <a:ext cx="2005429" cy="128800"/>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cxnSp>
            <p:nvCxnSpPr>
              <p:cNvPr id="12" name="Lige forbindelse 11">
                <a:extLst>
                  <a:ext uri="{FF2B5EF4-FFF2-40B4-BE49-F238E27FC236}">
                    <a16:creationId xmlns:a16="http://schemas.microsoft.com/office/drawing/2014/main" id="{970CD76E-016A-4B30-9D44-8EEE38F8FE04}"/>
                  </a:ext>
                </a:extLst>
              </p:cNvPr>
              <p:cNvCxnSpPr>
                <a:cxnSpLocks/>
              </p:cNvCxnSpPr>
              <p:nvPr/>
            </p:nvCxnSpPr>
            <p:spPr>
              <a:xfrm flipV="1">
                <a:off x="1072551" y="3619418"/>
                <a:ext cx="0" cy="2028278"/>
              </a:xfrm>
              <a:prstGeom prst="line">
                <a:avLst/>
              </a:prstGeom>
              <a:ln w="19050">
                <a:solidFill>
                  <a:srgbClr val="6CBE99"/>
                </a:solidFill>
              </a:ln>
            </p:spPr>
            <p:style>
              <a:lnRef idx="1">
                <a:schemeClr val="accent1"/>
              </a:lnRef>
              <a:fillRef idx="0">
                <a:schemeClr val="accent1"/>
              </a:fillRef>
              <a:effectRef idx="0">
                <a:schemeClr val="accent1"/>
              </a:effectRef>
              <a:fontRef idx="minor">
                <a:schemeClr val="tx1"/>
              </a:fontRef>
            </p:style>
          </p:cxnSp>
          <p:sp>
            <p:nvSpPr>
              <p:cNvPr id="13" name="Kombinationstegning: figur 12">
                <a:extLst>
                  <a:ext uri="{FF2B5EF4-FFF2-40B4-BE49-F238E27FC236}">
                    <a16:creationId xmlns:a16="http://schemas.microsoft.com/office/drawing/2014/main" id="{2D4A8836-F1CD-4F7D-A6FD-7088F258CD3B}"/>
                  </a:ext>
                </a:extLst>
              </p:cNvPr>
              <p:cNvSpPr/>
              <p:nvPr/>
            </p:nvSpPr>
            <p:spPr>
              <a:xfrm>
                <a:off x="1022505" y="3619418"/>
                <a:ext cx="120492" cy="106419"/>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6CBE99"/>
                </a:solidFill>
                <a:prstDash val="solid"/>
                <a:miter/>
              </a:ln>
            </p:spPr>
            <p:txBody>
              <a:bodyPr rtlCol="0" anchor="ctr"/>
              <a:lstStyle/>
              <a:p>
                <a:endParaRPr lang="da-DK"/>
              </a:p>
            </p:txBody>
          </p:sp>
        </p:grpSp>
      </p:grpSp>
      <p:grpSp>
        <p:nvGrpSpPr>
          <p:cNvPr id="37" name="Gruppe 36">
            <a:extLst>
              <a:ext uri="{FF2B5EF4-FFF2-40B4-BE49-F238E27FC236}">
                <a16:creationId xmlns:a16="http://schemas.microsoft.com/office/drawing/2014/main" id="{A9D2FFFD-EDD7-4CC3-820B-3F06545C78EA}"/>
              </a:ext>
            </a:extLst>
          </p:cNvPr>
          <p:cNvGrpSpPr/>
          <p:nvPr/>
        </p:nvGrpSpPr>
        <p:grpSpPr>
          <a:xfrm>
            <a:off x="8411343" y="2099049"/>
            <a:ext cx="3144745" cy="3545056"/>
            <a:chOff x="9193215" y="2588693"/>
            <a:chExt cx="1891582" cy="3545056"/>
          </a:xfrm>
        </p:grpSpPr>
        <p:cxnSp>
          <p:nvCxnSpPr>
            <p:cNvPr id="30" name="Lige pilforbindelse 29">
              <a:extLst>
                <a:ext uri="{FF2B5EF4-FFF2-40B4-BE49-F238E27FC236}">
                  <a16:creationId xmlns:a16="http://schemas.microsoft.com/office/drawing/2014/main" id="{1D7878DC-595F-4ED4-BF26-56A76BA3DEAF}"/>
                </a:ext>
              </a:extLst>
            </p:cNvPr>
            <p:cNvCxnSpPr>
              <a:cxnSpLocks/>
            </p:cNvCxnSpPr>
            <p:nvPr/>
          </p:nvCxnSpPr>
          <p:spPr>
            <a:xfrm>
              <a:off x="9255196" y="2659970"/>
              <a:ext cx="1800000" cy="0"/>
            </a:xfrm>
            <a:prstGeom prst="straightConnector1">
              <a:avLst/>
            </a:prstGeom>
            <a:ln w="19050">
              <a:solidFill>
                <a:schemeClr val="bg1">
                  <a:lumMod val="65000"/>
                </a:schemeClr>
              </a:solidFill>
              <a:headEnd type="none"/>
              <a:tailEnd type="arrow" w="lg" len="lg"/>
            </a:ln>
          </p:spPr>
          <p:style>
            <a:lnRef idx="1">
              <a:schemeClr val="accent1"/>
            </a:lnRef>
            <a:fillRef idx="0">
              <a:schemeClr val="accent1"/>
            </a:fillRef>
            <a:effectRef idx="0">
              <a:schemeClr val="accent1"/>
            </a:effectRef>
            <a:fontRef idx="minor">
              <a:schemeClr val="tx1"/>
            </a:fontRef>
          </p:style>
        </p:cxnSp>
        <p:grpSp>
          <p:nvGrpSpPr>
            <p:cNvPr id="14" name="Gruppe 13">
              <a:extLst>
                <a:ext uri="{FF2B5EF4-FFF2-40B4-BE49-F238E27FC236}">
                  <a16:creationId xmlns:a16="http://schemas.microsoft.com/office/drawing/2014/main" id="{3DF4DDA0-4A3E-436A-9832-8BDFBFEB910C}"/>
                </a:ext>
              </a:extLst>
            </p:cNvPr>
            <p:cNvGrpSpPr/>
            <p:nvPr/>
          </p:nvGrpSpPr>
          <p:grpSpPr>
            <a:xfrm>
              <a:off x="9193215" y="2588693"/>
              <a:ext cx="1891582" cy="3545056"/>
              <a:chOff x="1000444" y="2102642"/>
              <a:chExt cx="1891582" cy="3545056"/>
            </a:xfrm>
          </p:grpSpPr>
          <p:sp>
            <p:nvSpPr>
              <p:cNvPr id="15" name="Tekstfelt 14">
                <a:extLst>
                  <a:ext uri="{FF2B5EF4-FFF2-40B4-BE49-F238E27FC236}">
                    <a16:creationId xmlns:a16="http://schemas.microsoft.com/office/drawing/2014/main" id="{B836905F-4C1F-4A57-A62B-3B709EF49B8C}"/>
                  </a:ext>
                </a:extLst>
              </p:cNvPr>
              <p:cNvSpPr txBox="1"/>
              <p:nvPr/>
            </p:nvSpPr>
            <p:spPr>
              <a:xfrm>
                <a:off x="1247795" y="2332548"/>
                <a:ext cx="1644231" cy="2939266"/>
              </a:xfrm>
              <a:prstGeom prst="rect">
                <a:avLst/>
              </a:prstGeom>
              <a:noFill/>
            </p:spPr>
            <p:txBody>
              <a:bodyPr wrap="square" lIns="0" tIns="0" rIns="0" bIns="45720" rtlCol="0" anchor="t">
                <a:spAutoFit/>
              </a:bodyPr>
              <a:lstStyle/>
              <a:p>
                <a:pPr>
                  <a:spcAft>
                    <a:spcPts val="600"/>
                  </a:spcAft>
                </a:pPr>
                <a:r>
                  <a:rPr lang="en-US" sz="2000" b="1" dirty="0">
                    <a:solidFill>
                      <a:srgbClr val="B8D590"/>
                    </a:solidFill>
                    <a:latin typeface="Arial"/>
                    <a:cs typeface="Arial"/>
                  </a:rPr>
                  <a:t>Reports on its tracking in BTR</a:t>
                </a:r>
              </a:p>
              <a:p>
                <a:pPr>
                  <a:spcAft>
                    <a:spcPts val="600"/>
                  </a:spcAft>
                </a:pPr>
                <a:endParaRPr lang="en-US" sz="2000" b="1" dirty="0">
                  <a:solidFill>
                    <a:srgbClr val="B8D590"/>
                  </a:solidFill>
                  <a:latin typeface="Arial"/>
                  <a:cs typeface="Arial"/>
                </a:endParaRPr>
              </a:p>
              <a:p>
                <a:pPr marL="171450" indent="-171450">
                  <a:spcAft>
                    <a:spcPts val="1200"/>
                  </a:spcAft>
                  <a:buFont typeface="Arial" panose="020B0604020202020204" pitchFamily="34" charset="0"/>
                  <a:buChar char="•"/>
                </a:pPr>
                <a:r>
                  <a:rPr lang="en-US" dirty="0">
                    <a:latin typeface="Arial"/>
                    <a:cs typeface="Arial"/>
                  </a:rPr>
                  <a:t>Reports the information on its progress, on a biennial basis in BTR</a:t>
                </a:r>
              </a:p>
              <a:p>
                <a:pPr marL="171450" indent="-171450">
                  <a:spcAft>
                    <a:spcPts val="1200"/>
                  </a:spcAft>
                  <a:buFont typeface="Arial" panose="020B0604020202020204" pitchFamily="34" charset="0"/>
                  <a:buChar char="•"/>
                </a:pPr>
                <a:r>
                  <a:rPr lang="en-US" dirty="0">
                    <a:latin typeface="Arial"/>
                    <a:cs typeface="Arial"/>
                  </a:rPr>
                  <a:t>BTR is subject to review and multilateral consideration</a:t>
                </a:r>
              </a:p>
            </p:txBody>
          </p:sp>
          <p:sp>
            <p:nvSpPr>
              <p:cNvPr id="16" name="Rektangel 15">
                <a:extLst>
                  <a:ext uri="{FF2B5EF4-FFF2-40B4-BE49-F238E27FC236}">
                    <a16:creationId xmlns:a16="http://schemas.microsoft.com/office/drawing/2014/main" id="{1AD7CE92-66D5-40B7-ADCD-C7E7F3CB7304}"/>
                  </a:ext>
                </a:extLst>
              </p:cNvPr>
              <p:cNvSpPr/>
              <p:nvPr/>
            </p:nvSpPr>
            <p:spPr>
              <a:xfrm flipV="1">
                <a:off x="1062196" y="5396363"/>
                <a:ext cx="1800000" cy="246877"/>
              </a:xfrm>
              <a:prstGeom prst="rect">
                <a:avLst/>
              </a:prstGeom>
              <a:solidFill>
                <a:srgbClr val="B8D59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cxnSp>
            <p:nvCxnSpPr>
              <p:cNvPr id="17" name="Lige forbindelse 16">
                <a:extLst>
                  <a:ext uri="{FF2B5EF4-FFF2-40B4-BE49-F238E27FC236}">
                    <a16:creationId xmlns:a16="http://schemas.microsoft.com/office/drawing/2014/main" id="{9C6C7502-2CB8-4535-B2B1-81A278CECB88}"/>
                  </a:ext>
                </a:extLst>
              </p:cNvPr>
              <p:cNvCxnSpPr>
                <a:cxnSpLocks/>
                <a:endCxn id="18" idx="1"/>
              </p:cNvCxnSpPr>
              <p:nvPr/>
            </p:nvCxnSpPr>
            <p:spPr>
              <a:xfrm flipH="1" flipV="1">
                <a:off x="1071720" y="2286210"/>
                <a:ext cx="831" cy="3361488"/>
              </a:xfrm>
              <a:prstGeom prst="line">
                <a:avLst/>
              </a:prstGeom>
              <a:ln w="19050">
                <a:solidFill>
                  <a:srgbClr val="B8D590"/>
                </a:solidFill>
              </a:ln>
            </p:spPr>
            <p:style>
              <a:lnRef idx="1">
                <a:schemeClr val="accent1"/>
              </a:lnRef>
              <a:fillRef idx="0">
                <a:schemeClr val="accent1"/>
              </a:fillRef>
              <a:effectRef idx="0">
                <a:schemeClr val="accent1"/>
              </a:effectRef>
              <a:fontRef idx="minor">
                <a:schemeClr val="tx1"/>
              </a:fontRef>
            </p:style>
          </p:cxnSp>
          <p:sp>
            <p:nvSpPr>
              <p:cNvPr id="18" name="Kombinationstegning: figur 17">
                <a:extLst>
                  <a:ext uri="{FF2B5EF4-FFF2-40B4-BE49-F238E27FC236}">
                    <a16:creationId xmlns:a16="http://schemas.microsoft.com/office/drawing/2014/main" id="{9B72FD73-C1D2-432C-97C1-FF585C535C48}"/>
                  </a:ext>
                </a:extLst>
              </p:cNvPr>
              <p:cNvSpPr/>
              <p:nvPr/>
            </p:nvSpPr>
            <p:spPr>
              <a:xfrm>
                <a:off x="1000444" y="2102642"/>
                <a:ext cx="142551" cy="183568"/>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B8D590"/>
                </a:solidFill>
                <a:prstDash val="solid"/>
                <a:miter/>
              </a:ln>
            </p:spPr>
            <p:txBody>
              <a:bodyPr rtlCol="0" anchor="ctr"/>
              <a:lstStyle/>
              <a:p>
                <a:endParaRPr lang="da-DK"/>
              </a:p>
            </p:txBody>
          </p:sp>
        </p:grpSp>
      </p:grpSp>
    </p:spTree>
    <p:extLst>
      <p:ext uri="{BB962C8B-B14F-4D97-AF65-F5344CB8AC3E}">
        <p14:creationId xmlns:p14="http://schemas.microsoft.com/office/powerpoint/2010/main" val="3056387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AFDF9C-6553-7279-E96A-32693366605F}"/>
              </a:ext>
            </a:extLst>
          </p:cNvPr>
          <p:cNvSpPr>
            <a:spLocks noGrp="1"/>
          </p:cNvSpPr>
          <p:nvPr>
            <p:ph type="body" sz="quarter" idx="10"/>
          </p:nvPr>
        </p:nvSpPr>
        <p:spPr/>
        <p:txBody>
          <a:bodyPr>
            <a:normAutofit lnSpcReduction="10000"/>
          </a:bodyPr>
          <a:lstStyle/>
          <a:p>
            <a:r>
              <a:rPr lang="en-US" dirty="0"/>
              <a:t>Modalities, Principles and Guidelines- Guiding principles</a:t>
            </a:r>
          </a:p>
        </p:txBody>
      </p:sp>
      <p:sp>
        <p:nvSpPr>
          <p:cNvPr id="3" name="TextBox 2">
            <a:extLst>
              <a:ext uri="{FF2B5EF4-FFF2-40B4-BE49-F238E27FC236}">
                <a16:creationId xmlns:a16="http://schemas.microsoft.com/office/drawing/2014/main" id="{32AED492-8E9F-288E-059E-02379FABD5DC}"/>
              </a:ext>
            </a:extLst>
          </p:cNvPr>
          <p:cNvSpPr txBox="1"/>
          <p:nvPr/>
        </p:nvSpPr>
        <p:spPr>
          <a:xfrm>
            <a:off x="774271" y="1225689"/>
            <a:ext cx="9969929" cy="5632311"/>
          </a:xfrm>
          <a:prstGeom prst="rect">
            <a:avLst/>
          </a:prstGeom>
          <a:noFill/>
        </p:spPr>
        <p:txBody>
          <a:bodyPr wrap="square" rtlCol="0">
            <a:spAutoFit/>
          </a:bodyPr>
          <a:lstStyle/>
          <a:p>
            <a:endParaRPr lang="en-US" dirty="0"/>
          </a:p>
          <a:p>
            <a:pPr marL="285750" indent="-285750">
              <a:buFontTx/>
              <a:buChar char="-"/>
            </a:pPr>
            <a:r>
              <a:rPr lang="en-US" b="1" dirty="0"/>
              <a:t>Building on and enhancing </a:t>
            </a:r>
            <a:r>
              <a:rPr lang="en-US" dirty="0"/>
              <a:t>the transparency arrangements</a:t>
            </a:r>
          </a:p>
          <a:p>
            <a:pPr marL="285750" indent="-285750">
              <a:buFontTx/>
              <a:buChar char="-"/>
            </a:pPr>
            <a:endParaRPr lang="en-US" sz="1800" i="0" u="none" strike="noStrike" baseline="0" dirty="0">
              <a:solidFill>
                <a:srgbClr val="000000"/>
              </a:solidFill>
              <a:latin typeface="CamingoDos Pro Light"/>
            </a:endParaRPr>
          </a:p>
          <a:p>
            <a:pPr marL="285750" indent="-285750">
              <a:buFontTx/>
              <a:buChar char="-"/>
            </a:pPr>
            <a:r>
              <a:rPr lang="en-US" sz="1800" i="0" u="none" strike="noStrike" baseline="0" dirty="0">
                <a:solidFill>
                  <a:srgbClr val="000000"/>
                </a:solidFill>
                <a:latin typeface="CamingoDos Pro Light"/>
              </a:rPr>
              <a:t>Recognizing the importance </a:t>
            </a:r>
            <a:r>
              <a:rPr lang="en-US" sz="1800" b="1" i="0" u="none" strike="noStrike" baseline="0" dirty="0">
                <a:solidFill>
                  <a:srgbClr val="000000"/>
                </a:solidFill>
                <a:latin typeface="CamingoDos Pro Light"/>
              </a:rPr>
              <a:t>of facilitating improved reporting and transparency </a:t>
            </a:r>
            <a:r>
              <a:rPr lang="en-US" sz="1800" b="0" i="0" u="none" strike="noStrike" baseline="0" dirty="0">
                <a:solidFill>
                  <a:srgbClr val="000000"/>
                </a:solidFill>
                <a:latin typeface="CamingoDos Pro Light"/>
              </a:rPr>
              <a:t>over time</a:t>
            </a:r>
            <a:endParaRPr lang="en-US" dirty="0"/>
          </a:p>
          <a:p>
            <a:endParaRPr lang="en-US" dirty="0"/>
          </a:p>
          <a:p>
            <a:pPr marL="285750" indent="-285750">
              <a:buFontTx/>
              <a:buChar char="-"/>
            </a:pPr>
            <a:r>
              <a:rPr lang="en-US" sz="1800" b="0" i="0" u="none" strike="noStrike" baseline="0" dirty="0">
                <a:solidFill>
                  <a:srgbClr val="000000"/>
                </a:solidFill>
                <a:latin typeface="CamingoDos Pro Light"/>
              </a:rPr>
              <a:t>Providing </a:t>
            </a:r>
            <a:r>
              <a:rPr lang="en-US" sz="1800" b="1" i="0" u="none" strike="noStrike" baseline="0" dirty="0">
                <a:solidFill>
                  <a:srgbClr val="000000"/>
                </a:solidFill>
                <a:latin typeface="CamingoDos Pro Light"/>
              </a:rPr>
              <a:t>flexibility </a:t>
            </a:r>
            <a:r>
              <a:rPr lang="en-US" sz="1800" b="0" i="0" u="none" strike="noStrike" baseline="0" dirty="0">
                <a:solidFill>
                  <a:srgbClr val="000000"/>
                </a:solidFill>
                <a:latin typeface="CamingoDos Pro Light"/>
              </a:rPr>
              <a:t>to those developing country Parties that need it in the light of their capacities</a:t>
            </a:r>
          </a:p>
          <a:p>
            <a:pPr marL="285750" indent="-285750">
              <a:buFontTx/>
              <a:buChar char="-"/>
            </a:pPr>
            <a:endParaRPr lang="en-US" dirty="0">
              <a:solidFill>
                <a:srgbClr val="000000"/>
              </a:solidFill>
              <a:latin typeface="CamingoDos Pro Light"/>
            </a:endParaRPr>
          </a:p>
          <a:p>
            <a:pPr marL="285750" indent="-285750">
              <a:buFontTx/>
              <a:buChar char="-"/>
            </a:pPr>
            <a:r>
              <a:rPr lang="en-US" sz="1800" b="0" i="0" u="none" strike="noStrike" baseline="0" dirty="0">
                <a:solidFill>
                  <a:srgbClr val="000000"/>
                </a:solidFill>
                <a:latin typeface="CamingoDos Pro Light"/>
              </a:rPr>
              <a:t>Promoting </a:t>
            </a:r>
            <a:r>
              <a:rPr lang="en-US" sz="1800" b="1" i="0" u="none" strike="noStrike" baseline="0" dirty="0">
                <a:solidFill>
                  <a:srgbClr val="000000"/>
                </a:solidFill>
                <a:latin typeface="CamingoDos Pro Light"/>
              </a:rPr>
              <a:t>transparency, accuracy, completeness, consistency and comparability</a:t>
            </a:r>
            <a:r>
              <a:rPr lang="en-US" sz="1800" b="0" i="0" u="none" strike="noStrike" baseline="0" dirty="0">
                <a:solidFill>
                  <a:srgbClr val="000000"/>
                </a:solidFill>
                <a:latin typeface="CamingoDos Pro Light"/>
              </a:rPr>
              <a:t>; </a:t>
            </a:r>
          </a:p>
          <a:p>
            <a:endParaRPr lang="en-US" dirty="0">
              <a:solidFill>
                <a:srgbClr val="000000"/>
              </a:solidFill>
              <a:latin typeface="CamingoDos Pro Light"/>
            </a:endParaRPr>
          </a:p>
          <a:p>
            <a:pPr marL="285750" indent="-285750">
              <a:buFontTx/>
              <a:buChar char="-"/>
            </a:pPr>
            <a:r>
              <a:rPr lang="en-US" sz="1800" b="0" i="0" u="none" strike="noStrike" baseline="0" dirty="0">
                <a:solidFill>
                  <a:srgbClr val="000000"/>
                </a:solidFill>
                <a:latin typeface="CamingoDos Pro Light"/>
              </a:rPr>
              <a:t>Avoiding </a:t>
            </a:r>
            <a:r>
              <a:rPr lang="en-US" sz="1800" b="1" i="0" u="none" strike="noStrike" baseline="0" dirty="0">
                <a:solidFill>
                  <a:srgbClr val="000000"/>
                </a:solidFill>
                <a:latin typeface="CamingoDos Pro Light"/>
              </a:rPr>
              <a:t>duplication of work </a:t>
            </a:r>
            <a:r>
              <a:rPr lang="en-US" sz="1800" b="0" i="0" u="none" strike="noStrike" baseline="0" dirty="0">
                <a:solidFill>
                  <a:srgbClr val="000000"/>
                </a:solidFill>
                <a:latin typeface="CamingoDos Pro Light"/>
              </a:rPr>
              <a:t>and undue burden on Parties and the secretariat;</a:t>
            </a:r>
          </a:p>
          <a:p>
            <a:pPr marL="285750" indent="-285750">
              <a:buFontTx/>
              <a:buChar char="-"/>
            </a:pPr>
            <a:endParaRPr lang="en-US" dirty="0">
              <a:solidFill>
                <a:srgbClr val="000000"/>
              </a:solidFill>
              <a:latin typeface="CamingoDos Pro Light"/>
            </a:endParaRPr>
          </a:p>
          <a:p>
            <a:pPr marL="285750" indent="-285750">
              <a:buFontTx/>
              <a:buChar char="-"/>
            </a:pPr>
            <a:r>
              <a:rPr lang="en-US" sz="1800" b="0" i="0" u="none" strike="noStrike" baseline="0" dirty="0">
                <a:solidFill>
                  <a:srgbClr val="000000"/>
                </a:solidFill>
                <a:latin typeface="CamingoDos Pro Light"/>
              </a:rPr>
              <a:t>Maintain </a:t>
            </a:r>
            <a:r>
              <a:rPr lang="en-US" sz="1800" b="1" i="0" u="none" strike="noStrike" baseline="0" dirty="0">
                <a:solidFill>
                  <a:srgbClr val="000000"/>
                </a:solidFill>
                <a:latin typeface="CamingoDos Pro Light"/>
              </a:rPr>
              <a:t>the frequency and quality of reporting in accordance </a:t>
            </a:r>
            <a:r>
              <a:rPr lang="en-US" sz="1800" b="0" i="0" u="none" strike="noStrike" baseline="0" dirty="0">
                <a:solidFill>
                  <a:srgbClr val="000000"/>
                </a:solidFill>
                <a:latin typeface="CamingoDos Pro Light"/>
              </a:rPr>
              <a:t>with respective obligations under the Convention </a:t>
            </a:r>
          </a:p>
          <a:p>
            <a:pPr marL="285750" indent="-285750">
              <a:buFontTx/>
              <a:buChar char="-"/>
            </a:pPr>
            <a:endParaRPr lang="en-US" dirty="0">
              <a:solidFill>
                <a:srgbClr val="000000"/>
              </a:solidFill>
              <a:latin typeface="CamingoDos Pro Light"/>
            </a:endParaRPr>
          </a:p>
          <a:p>
            <a:pPr marL="285750" indent="-285750">
              <a:buFontTx/>
              <a:buChar char="-"/>
            </a:pPr>
            <a:r>
              <a:rPr lang="en-US" sz="1800" b="0" i="0" u="none" strike="noStrike" baseline="0" dirty="0">
                <a:solidFill>
                  <a:srgbClr val="000000"/>
                </a:solidFill>
                <a:latin typeface="CamingoDos Pro Light"/>
              </a:rPr>
              <a:t>Ensure </a:t>
            </a:r>
            <a:r>
              <a:rPr lang="en-US" sz="1800" b="1" i="0" u="none" strike="noStrike" baseline="0" dirty="0">
                <a:solidFill>
                  <a:srgbClr val="000000"/>
                </a:solidFill>
                <a:latin typeface="CamingoDos Pro Light"/>
              </a:rPr>
              <a:t>double counting is avoided</a:t>
            </a:r>
            <a:r>
              <a:rPr lang="en-US" sz="1800" b="0" i="0" u="none" strike="noStrike" baseline="0" dirty="0">
                <a:solidFill>
                  <a:srgbClr val="000000"/>
                </a:solidFill>
                <a:latin typeface="CamingoDos Pro Light"/>
              </a:rPr>
              <a:t>; </a:t>
            </a:r>
          </a:p>
          <a:p>
            <a:pPr marL="285750" indent="-285750">
              <a:buFontTx/>
              <a:buChar char="-"/>
            </a:pPr>
            <a:endParaRPr lang="en-US" dirty="0">
              <a:solidFill>
                <a:srgbClr val="000000"/>
              </a:solidFill>
              <a:latin typeface="CamingoDos Pro Light"/>
            </a:endParaRPr>
          </a:p>
          <a:p>
            <a:pPr marL="285750" indent="-285750">
              <a:buFontTx/>
              <a:buChar char="-"/>
            </a:pPr>
            <a:r>
              <a:rPr lang="en-US" sz="1800" b="0" i="0" u="none" strike="noStrike" baseline="0" dirty="0">
                <a:solidFill>
                  <a:srgbClr val="000000"/>
                </a:solidFill>
                <a:latin typeface="CamingoDos Pro Light"/>
              </a:rPr>
              <a:t>Ensuring </a:t>
            </a:r>
            <a:r>
              <a:rPr lang="en-US" sz="1800" b="1" i="0" u="none" strike="noStrike" baseline="0" dirty="0">
                <a:solidFill>
                  <a:srgbClr val="000000"/>
                </a:solidFill>
                <a:latin typeface="CamingoDos Pro Light"/>
              </a:rPr>
              <a:t>environmental integrity </a:t>
            </a:r>
          </a:p>
          <a:p>
            <a:pPr marL="285750" indent="-285750">
              <a:buFontTx/>
              <a:buChar char="-"/>
            </a:pPr>
            <a:endParaRPr lang="en-US" sz="1800" b="0" i="0" u="none" strike="noStrike" baseline="0" dirty="0">
              <a:solidFill>
                <a:srgbClr val="000000"/>
              </a:solidFill>
              <a:latin typeface="CamingoDos Pro Light"/>
            </a:endParaRPr>
          </a:p>
          <a:p>
            <a:pPr marL="285750" indent="-285750">
              <a:buFontTx/>
              <a:buChar char="-"/>
            </a:pPr>
            <a:endParaRPr lang="en-US" dirty="0"/>
          </a:p>
          <a:p>
            <a:endParaRPr lang="en-US" dirty="0"/>
          </a:p>
        </p:txBody>
      </p:sp>
    </p:spTree>
    <p:extLst>
      <p:ext uri="{BB962C8B-B14F-4D97-AF65-F5344CB8AC3E}">
        <p14:creationId xmlns:p14="http://schemas.microsoft.com/office/powerpoint/2010/main" val="2395916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AFDF9C-6553-7279-E96A-32693366605F}"/>
              </a:ext>
            </a:extLst>
          </p:cNvPr>
          <p:cNvSpPr>
            <a:spLocks noGrp="1"/>
          </p:cNvSpPr>
          <p:nvPr>
            <p:ph type="body" sz="quarter" idx="10"/>
          </p:nvPr>
        </p:nvSpPr>
        <p:spPr/>
        <p:txBody>
          <a:bodyPr/>
          <a:lstStyle/>
          <a:p>
            <a:r>
              <a:rPr lang="en-US" dirty="0"/>
              <a:t>Decision 18/CMA.1 (MPGs)</a:t>
            </a:r>
          </a:p>
        </p:txBody>
      </p:sp>
      <p:sp>
        <p:nvSpPr>
          <p:cNvPr id="4" name="TextBox 3">
            <a:extLst>
              <a:ext uri="{FF2B5EF4-FFF2-40B4-BE49-F238E27FC236}">
                <a16:creationId xmlns:a16="http://schemas.microsoft.com/office/drawing/2014/main" id="{E1F1E024-DC39-9D2C-DA99-5287ACC5A5AD}"/>
              </a:ext>
            </a:extLst>
          </p:cNvPr>
          <p:cNvSpPr txBox="1"/>
          <p:nvPr/>
        </p:nvSpPr>
        <p:spPr>
          <a:xfrm>
            <a:off x="722448" y="1606858"/>
            <a:ext cx="10099432" cy="5078313"/>
          </a:xfrm>
          <a:prstGeom prst="rect">
            <a:avLst/>
          </a:prstGeom>
          <a:noFill/>
        </p:spPr>
        <p:txBody>
          <a:bodyPr wrap="square" rtlCol="0">
            <a:spAutoFit/>
          </a:bodyPr>
          <a:lstStyle/>
          <a:p>
            <a:r>
              <a:rPr lang="en-US" b="1" dirty="0"/>
              <a:t>Information necessary to track progress made in implementing and achieving NDCs under Art. 4 of the Paris Agreement </a:t>
            </a:r>
          </a:p>
          <a:p>
            <a:endParaRPr lang="en-US" dirty="0"/>
          </a:p>
          <a:p>
            <a:r>
              <a:rPr lang="en-US" dirty="0"/>
              <a:t>A- National circumstances and institutional arrangements</a:t>
            </a:r>
          </a:p>
          <a:p>
            <a:endParaRPr lang="en-US" dirty="0"/>
          </a:p>
          <a:p>
            <a:r>
              <a:rPr lang="en-US" dirty="0"/>
              <a:t>B - Description of a Party’s NDC under Art. 4, including updates</a:t>
            </a:r>
          </a:p>
          <a:p>
            <a:endParaRPr lang="en-US" dirty="0"/>
          </a:p>
          <a:p>
            <a:r>
              <a:rPr lang="en-US" dirty="0"/>
              <a:t>C - Information necessary to track progress made in implementing and achieving its NDC under Art. 4</a:t>
            </a:r>
          </a:p>
          <a:p>
            <a:endParaRPr lang="en-US" dirty="0"/>
          </a:p>
          <a:p>
            <a:r>
              <a:rPr lang="en-US" dirty="0"/>
              <a:t>D - Mitigation policies and measures, actions and plans, including those with mitigation co-benefits resulting from adaptation actions and economic diversification plans, related to implementing and achieving a nationally determined contribution under Art. 4</a:t>
            </a:r>
          </a:p>
          <a:p>
            <a:endParaRPr lang="en-US" dirty="0"/>
          </a:p>
          <a:p>
            <a:r>
              <a:rPr lang="en-US" dirty="0"/>
              <a:t>E - Summary of GHG emissions and removals</a:t>
            </a:r>
          </a:p>
          <a:p>
            <a:endParaRPr lang="en-US" dirty="0"/>
          </a:p>
          <a:p>
            <a:r>
              <a:rPr lang="en-US" dirty="0"/>
              <a:t>F - Projections of GHG emissions and removals, as applicable</a:t>
            </a:r>
          </a:p>
          <a:p>
            <a:endParaRPr lang="en-US" dirty="0"/>
          </a:p>
          <a:p>
            <a:r>
              <a:rPr lang="en-US" dirty="0"/>
              <a:t>G- Other information</a:t>
            </a:r>
          </a:p>
        </p:txBody>
      </p:sp>
    </p:spTree>
    <p:extLst>
      <p:ext uri="{BB962C8B-B14F-4D97-AF65-F5344CB8AC3E}">
        <p14:creationId xmlns:p14="http://schemas.microsoft.com/office/powerpoint/2010/main" val="1701261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4937F13E-4F0C-41C7-875E-266559FEE46A}"/>
              </a:ext>
            </a:extLst>
          </p:cNvPr>
          <p:cNvSpPr>
            <a:spLocks noGrp="1"/>
          </p:cNvSpPr>
          <p:nvPr>
            <p:ph type="body" sz="quarter" idx="10"/>
          </p:nvPr>
        </p:nvSpPr>
        <p:spPr>
          <a:xfrm>
            <a:off x="638743" y="297324"/>
            <a:ext cx="8055709" cy="558800"/>
          </a:xfrm>
        </p:spPr>
        <p:txBody>
          <a:bodyPr>
            <a:noAutofit/>
          </a:bodyPr>
          <a:lstStyle/>
          <a:p>
            <a:r>
              <a:rPr lang="en-US" sz="2400" dirty="0"/>
              <a:t>Indicators for Tracking Progress in Implementing NDCs</a:t>
            </a:r>
            <a:endParaRPr lang="da-DK" sz="2400" dirty="0"/>
          </a:p>
        </p:txBody>
      </p:sp>
      <p:sp>
        <p:nvSpPr>
          <p:cNvPr id="48" name="Rektangel 46">
            <a:extLst>
              <a:ext uri="{FF2B5EF4-FFF2-40B4-BE49-F238E27FC236}">
                <a16:creationId xmlns:a16="http://schemas.microsoft.com/office/drawing/2014/main" id="{D1FB0EA3-CA8C-4E74-A278-9AF0BFA2AFEA}"/>
              </a:ext>
            </a:extLst>
          </p:cNvPr>
          <p:cNvSpPr/>
          <p:nvPr/>
        </p:nvSpPr>
        <p:spPr>
          <a:xfrm>
            <a:off x="5679323" y="3354523"/>
            <a:ext cx="3255510" cy="924502"/>
          </a:xfrm>
          <a:custGeom>
            <a:avLst/>
            <a:gdLst>
              <a:gd name="connsiteX0" fmla="*/ 0 w 4272734"/>
              <a:gd name="connsiteY0" fmla="*/ 0 h 2839027"/>
              <a:gd name="connsiteX1" fmla="*/ 4272734 w 4272734"/>
              <a:gd name="connsiteY1" fmla="*/ 0 h 2839027"/>
              <a:gd name="connsiteX2" fmla="*/ 4272734 w 4272734"/>
              <a:gd name="connsiteY2" fmla="*/ 2839027 h 2839027"/>
              <a:gd name="connsiteX3" fmla="*/ 0 w 4272734"/>
              <a:gd name="connsiteY3" fmla="*/ 2839027 h 2839027"/>
              <a:gd name="connsiteX4" fmla="*/ 0 w 4272734"/>
              <a:gd name="connsiteY4" fmla="*/ 0 h 2839027"/>
              <a:gd name="connsiteX0" fmla="*/ 0 w 4272734"/>
              <a:gd name="connsiteY0" fmla="*/ 2839027 h 2930467"/>
              <a:gd name="connsiteX1" fmla="*/ 0 w 4272734"/>
              <a:gd name="connsiteY1" fmla="*/ 0 h 2930467"/>
              <a:gd name="connsiteX2" fmla="*/ 4272734 w 4272734"/>
              <a:gd name="connsiteY2" fmla="*/ 0 h 2930467"/>
              <a:gd name="connsiteX3" fmla="*/ 4272734 w 4272734"/>
              <a:gd name="connsiteY3" fmla="*/ 2839027 h 2930467"/>
              <a:gd name="connsiteX4" fmla="*/ 91440 w 4272734"/>
              <a:gd name="connsiteY4" fmla="*/ 2930467 h 2930467"/>
              <a:gd name="connsiteX0" fmla="*/ 0 w 4272734"/>
              <a:gd name="connsiteY0" fmla="*/ 2839027 h 2839027"/>
              <a:gd name="connsiteX1" fmla="*/ 0 w 4272734"/>
              <a:gd name="connsiteY1" fmla="*/ 0 h 2839027"/>
              <a:gd name="connsiteX2" fmla="*/ 4272734 w 4272734"/>
              <a:gd name="connsiteY2" fmla="*/ 0 h 2839027"/>
              <a:gd name="connsiteX3" fmla="*/ 4272734 w 4272734"/>
              <a:gd name="connsiteY3" fmla="*/ 2839027 h 2839027"/>
              <a:gd name="connsiteX0" fmla="*/ 0 w 4272734"/>
              <a:gd name="connsiteY0" fmla="*/ 0 h 2839027"/>
              <a:gd name="connsiteX1" fmla="*/ 4272734 w 4272734"/>
              <a:gd name="connsiteY1" fmla="*/ 0 h 2839027"/>
              <a:gd name="connsiteX2" fmla="*/ 4272734 w 4272734"/>
              <a:gd name="connsiteY2" fmla="*/ 2839027 h 2839027"/>
              <a:gd name="connsiteX0" fmla="*/ 0 w 4272734"/>
              <a:gd name="connsiteY0" fmla="*/ 0 h 924502"/>
              <a:gd name="connsiteX1" fmla="*/ 4272734 w 4272734"/>
              <a:gd name="connsiteY1" fmla="*/ 0 h 924502"/>
              <a:gd name="connsiteX2" fmla="*/ 4272734 w 4272734"/>
              <a:gd name="connsiteY2" fmla="*/ 924502 h 924502"/>
              <a:gd name="connsiteX0" fmla="*/ 0 w 4274971"/>
              <a:gd name="connsiteY0" fmla="*/ 0 h 476827"/>
              <a:gd name="connsiteX1" fmla="*/ 4272734 w 4274971"/>
              <a:gd name="connsiteY1" fmla="*/ 0 h 476827"/>
              <a:gd name="connsiteX2" fmla="*/ 4274971 w 4274971"/>
              <a:gd name="connsiteY2" fmla="*/ 476827 h 476827"/>
            </a:gdLst>
            <a:ahLst/>
            <a:cxnLst>
              <a:cxn ang="0">
                <a:pos x="connsiteX0" y="connsiteY0"/>
              </a:cxn>
              <a:cxn ang="0">
                <a:pos x="connsiteX1" y="connsiteY1"/>
              </a:cxn>
              <a:cxn ang="0">
                <a:pos x="connsiteX2" y="connsiteY2"/>
              </a:cxn>
            </a:cxnLst>
            <a:rect l="l" t="t" r="r" b="b"/>
            <a:pathLst>
              <a:path w="4274971" h="476827">
                <a:moveTo>
                  <a:pt x="0" y="0"/>
                </a:moveTo>
                <a:lnTo>
                  <a:pt x="4272734" y="0"/>
                </a:lnTo>
                <a:cubicBezTo>
                  <a:pt x="4273480" y="158942"/>
                  <a:pt x="4274225" y="317885"/>
                  <a:pt x="4274971" y="476827"/>
                </a:cubicBez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9" name="Rektangel 62">
            <a:extLst>
              <a:ext uri="{FF2B5EF4-FFF2-40B4-BE49-F238E27FC236}">
                <a16:creationId xmlns:a16="http://schemas.microsoft.com/office/drawing/2014/main" id="{293E80E4-237D-4901-84C2-5D7FB865700C}"/>
              </a:ext>
            </a:extLst>
          </p:cNvPr>
          <p:cNvSpPr/>
          <p:nvPr/>
        </p:nvSpPr>
        <p:spPr>
          <a:xfrm rot="18900000">
            <a:off x="7377531" y="3272015"/>
            <a:ext cx="100936" cy="130972"/>
          </a:xfrm>
          <a:custGeom>
            <a:avLst/>
            <a:gdLst>
              <a:gd name="connsiteX0" fmla="*/ 0 w 130972"/>
              <a:gd name="connsiteY0" fmla="*/ 0 h 130972"/>
              <a:gd name="connsiteX1" fmla="*/ 130972 w 130972"/>
              <a:gd name="connsiteY1" fmla="*/ 0 h 130972"/>
              <a:gd name="connsiteX2" fmla="*/ 130972 w 130972"/>
              <a:gd name="connsiteY2" fmla="*/ 130972 h 130972"/>
              <a:gd name="connsiteX3" fmla="*/ 0 w 130972"/>
              <a:gd name="connsiteY3" fmla="*/ 130972 h 130972"/>
              <a:gd name="connsiteX4" fmla="*/ 0 w 130972"/>
              <a:gd name="connsiteY4" fmla="*/ 0 h 130972"/>
              <a:gd name="connsiteX0" fmla="*/ 0 w 130972"/>
              <a:gd name="connsiteY0" fmla="*/ 0 h 130972"/>
              <a:gd name="connsiteX1" fmla="*/ 130972 w 130972"/>
              <a:gd name="connsiteY1" fmla="*/ 0 h 130972"/>
              <a:gd name="connsiteX2" fmla="*/ 130972 w 130972"/>
              <a:gd name="connsiteY2" fmla="*/ 130972 h 130972"/>
              <a:gd name="connsiteX3" fmla="*/ 0 w 130972"/>
              <a:gd name="connsiteY3" fmla="*/ 130972 h 130972"/>
              <a:gd name="connsiteX4" fmla="*/ 91440 w 130972"/>
              <a:gd name="connsiteY4" fmla="*/ 91440 h 130972"/>
              <a:gd name="connsiteX0" fmla="*/ 0 w 130972"/>
              <a:gd name="connsiteY0" fmla="*/ 0 h 130972"/>
              <a:gd name="connsiteX1" fmla="*/ 130972 w 130972"/>
              <a:gd name="connsiteY1" fmla="*/ 0 h 130972"/>
              <a:gd name="connsiteX2" fmla="*/ 130972 w 130972"/>
              <a:gd name="connsiteY2" fmla="*/ 130972 h 130972"/>
              <a:gd name="connsiteX3" fmla="*/ 0 w 130972"/>
              <a:gd name="connsiteY3" fmla="*/ 130972 h 130972"/>
              <a:gd name="connsiteX0" fmla="*/ 130972 w 130972"/>
              <a:gd name="connsiteY0" fmla="*/ 0 h 130972"/>
              <a:gd name="connsiteX1" fmla="*/ 130972 w 130972"/>
              <a:gd name="connsiteY1" fmla="*/ 130972 h 130972"/>
              <a:gd name="connsiteX2" fmla="*/ 0 w 130972"/>
              <a:gd name="connsiteY2" fmla="*/ 130972 h 130972"/>
            </a:gdLst>
            <a:ahLst/>
            <a:cxnLst>
              <a:cxn ang="0">
                <a:pos x="connsiteX0" y="connsiteY0"/>
              </a:cxn>
              <a:cxn ang="0">
                <a:pos x="connsiteX1" y="connsiteY1"/>
              </a:cxn>
              <a:cxn ang="0">
                <a:pos x="connsiteX2" y="connsiteY2"/>
              </a:cxn>
            </a:cxnLst>
            <a:rect l="l" t="t" r="r" b="b"/>
            <a:pathLst>
              <a:path w="130972" h="130972">
                <a:moveTo>
                  <a:pt x="130972" y="0"/>
                </a:moveTo>
                <a:lnTo>
                  <a:pt x="130972" y="130972"/>
                </a:lnTo>
                <a:lnTo>
                  <a:pt x="0" y="130972"/>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3" name="Gruppe 2">
            <a:extLst>
              <a:ext uri="{FF2B5EF4-FFF2-40B4-BE49-F238E27FC236}">
                <a16:creationId xmlns:a16="http://schemas.microsoft.com/office/drawing/2014/main" id="{8F714427-72DA-48E1-A62D-CE75FA849AAC}"/>
              </a:ext>
            </a:extLst>
          </p:cNvPr>
          <p:cNvGrpSpPr/>
          <p:nvPr/>
        </p:nvGrpSpPr>
        <p:grpSpPr>
          <a:xfrm>
            <a:off x="2414287" y="2386974"/>
            <a:ext cx="3255510" cy="988200"/>
            <a:chOff x="1062196" y="1807578"/>
            <a:chExt cx="4272734" cy="988200"/>
          </a:xfrm>
        </p:grpSpPr>
        <p:sp>
          <p:nvSpPr>
            <p:cNvPr id="47" name="Rektangel 46">
              <a:extLst>
                <a:ext uri="{FF2B5EF4-FFF2-40B4-BE49-F238E27FC236}">
                  <a16:creationId xmlns:a16="http://schemas.microsoft.com/office/drawing/2014/main" id="{734C8894-851D-4337-B104-756B6425BE7B}"/>
                </a:ext>
              </a:extLst>
            </p:cNvPr>
            <p:cNvSpPr/>
            <p:nvPr/>
          </p:nvSpPr>
          <p:spPr>
            <a:xfrm>
              <a:off x="1062196" y="1871276"/>
              <a:ext cx="4272734" cy="924502"/>
            </a:xfrm>
            <a:custGeom>
              <a:avLst/>
              <a:gdLst>
                <a:gd name="connsiteX0" fmla="*/ 0 w 4272734"/>
                <a:gd name="connsiteY0" fmla="*/ 0 h 2839027"/>
                <a:gd name="connsiteX1" fmla="*/ 4272734 w 4272734"/>
                <a:gd name="connsiteY1" fmla="*/ 0 h 2839027"/>
                <a:gd name="connsiteX2" fmla="*/ 4272734 w 4272734"/>
                <a:gd name="connsiteY2" fmla="*/ 2839027 h 2839027"/>
                <a:gd name="connsiteX3" fmla="*/ 0 w 4272734"/>
                <a:gd name="connsiteY3" fmla="*/ 2839027 h 2839027"/>
                <a:gd name="connsiteX4" fmla="*/ 0 w 4272734"/>
                <a:gd name="connsiteY4" fmla="*/ 0 h 2839027"/>
                <a:gd name="connsiteX0" fmla="*/ 0 w 4272734"/>
                <a:gd name="connsiteY0" fmla="*/ 2839027 h 2930467"/>
                <a:gd name="connsiteX1" fmla="*/ 0 w 4272734"/>
                <a:gd name="connsiteY1" fmla="*/ 0 h 2930467"/>
                <a:gd name="connsiteX2" fmla="*/ 4272734 w 4272734"/>
                <a:gd name="connsiteY2" fmla="*/ 0 h 2930467"/>
                <a:gd name="connsiteX3" fmla="*/ 4272734 w 4272734"/>
                <a:gd name="connsiteY3" fmla="*/ 2839027 h 2930467"/>
                <a:gd name="connsiteX4" fmla="*/ 91440 w 4272734"/>
                <a:gd name="connsiteY4" fmla="*/ 2930467 h 2930467"/>
                <a:gd name="connsiteX0" fmla="*/ 0 w 4272734"/>
                <a:gd name="connsiteY0" fmla="*/ 2839027 h 2839027"/>
                <a:gd name="connsiteX1" fmla="*/ 0 w 4272734"/>
                <a:gd name="connsiteY1" fmla="*/ 0 h 2839027"/>
                <a:gd name="connsiteX2" fmla="*/ 4272734 w 4272734"/>
                <a:gd name="connsiteY2" fmla="*/ 0 h 2839027"/>
                <a:gd name="connsiteX3" fmla="*/ 4272734 w 4272734"/>
                <a:gd name="connsiteY3" fmla="*/ 2839027 h 2839027"/>
                <a:gd name="connsiteX0" fmla="*/ 0 w 4272734"/>
                <a:gd name="connsiteY0" fmla="*/ 0 h 2839027"/>
                <a:gd name="connsiteX1" fmla="*/ 4272734 w 4272734"/>
                <a:gd name="connsiteY1" fmla="*/ 0 h 2839027"/>
                <a:gd name="connsiteX2" fmla="*/ 4272734 w 4272734"/>
                <a:gd name="connsiteY2" fmla="*/ 2839027 h 2839027"/>
                <a:gd name="connsiteX0" fmla="*/ 0 w 4272734"/>
                <a:gd name="connsiteY0" fmla="*/ 0 h 924502"/>
                <a:gd name="connsiteX1" fmla="*/ 4272734 w 4272734"/>
                <a:gd name="connsiteY1" fmla="*/ 0 h 924502"/>
                <a:gd name="connsiteX2" fmla="*/ 4272734 w 4272734"/>
                <a:gd name="connsiteY2" fmla="*/ 924502 h 924502"/>
              </a:gdLst>
              <a:ahLst/>
              <a:cxnLst>
                <a:cxn ang="0">
                  <a:pos x="connsiteX0" y="connsiteY0"/>
                </a:cxn>
                <a:cxn ang="0">
                  <a:pos x="connsiteX1" y="connsiteY1"/>
                </a:cxn>
                <a:cxn ang="0">
                  <a:pos x="connsiteX2" y="connsiteY2"/>
                </a:cxn>
              </a:cxnLst>
              <a:rect l="l" t="t" r="r" b="b"/>
              <a:pathLst>
                <a:path w="4272734" h="924502">
                  <a:moveTo>
                    <a:pt x="0" y="0"/>
                  </a:moveTo>
                  <a:lnTo>
                    <a:pt x="4272734" y="0"/>
                  </a:lnTo>
                  <a:lnTo>
                    <a:pt x="4272734" y="924502"/>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 name="Rektangel 62">
              <a:extLst>
                <a:ext uri="{FF2B5EF4-FFF2-40B4-BE49-F238E27FC236}">
                  <a16:creationId xmlns:a16="http://schemas.microsoft.com/office/drawing/2014/main" id="{ED9E4CC6-1A7E-45CD-AFD6-7AE6604DCC8E}"/>
                </a:ext>
              </a:extLst>
            </p:cNvPr>
            <p:cNvSpPr/>
            <p:nvPr/>
          </p:nvSpPr>
          <p:spPr>
            <a:xfrm rot="18900000">
              <a:off x="3080865" y="1807578"/>
              <a:ext cx="130972" cy="130972"/>
            </a:xfrm>
            <a:custGeom>
              <a:avLst/>
              <a:gdLst>
                <a:gd name="connsiteX0" fmla="*/ 0 w 130972"/>
                <a:gd name="connsiteY0" fmla="*/ 0 h 130972"/>
                <a:gd name="connsiteX1" fmla="*/ 130972 w 130972"/>
                <a:gd name="connsiteY1" fmla="*/ 0 h 130972"/>
                <a:gd name="connsiteX2" fmla="*/ 130972 w 130972"/>
                <a:gd name="connsiteY2" fmla="*/ 130972 h 130972"/>
                <a:gd name="connsiteX3" fmla="*/ 0 w 130972"/>
                <a:gd name="connsiteY3" fmla="*/ 130972 h 130972"/>
                <a:gd name="connsiteX4" fmla="*/ 0 w 130972"/>
                <a:gd name="connsiteY4" fmla="*/ 0 h 130972"/>
                <a:gd name="connsiteX0" fmla="*/ 0 w 130972"/>
                <a:gd name="connsiteY0" fmla="*/ 0 h 130972"/>
                <a:gd name="connsiteX1" fmla="*/ 130972 w 130972"/>
                <a:gd name="connsiteY1" fmla="*/ 0 h 130972"/>
                <a:gd name="connsiteX2" fmla="*/ 130972 w 130972"/>
                <a:gd name="connsiteY2" fmla="*/ 130972 h 130972"/>
                <a:gd name="connsiteX3" fmla="*/ 0 w 130972"/>
                <a:gd name="connsiteY3" fmla="*/ 130972 h 130972"/>
                <a:gd name="connsiteX4" fmla="*/ 91440 w 130972"/>
                <a:gd name="connsiteY4" fmla="*/ 91440 h 130972"/>
                <a:gd name="connsiteX0" fmla="*/ 0 w 130972"/>
                <a:gd name="connsiteY0" fmla="*/ 0 h 130972"/>
                <a:gd name="connsiteX1" fmla="*/ 130972 w 130972"/>
                <a:gd name="connsiteY1" fmla="*/ 0 h 130972"/>
                <a:gd name="connsiteX2" fmla="*/ 130972 w 130972"/>
                <a:gd name="connsiteY2" fmla="*/ 130972 h 130972"/>
                <a:gd name="connsiteX3" fmla="*/ 0 w 130972"/>
                <a:gd name="connsiteY3" fmla="*/ 130972 h 130972"/>
                <a:gd name="connsiteX0" fmla="*/ 130972 w 130972"/>
                <a:gd name="connsiteY0" fmla="*/ 0 h 130972"/>
                <a:gd name="connsiteX1" fmla="*/ 130972 w 130972"/>
                <a:gd name="connsiteY1" fmla="*/ 130972 h 130972"/>
                <a:gd name="connsiteX2" fmla="*/ 0 w 130972"/>
                <a:gd name="connsiteY2" fmla="*/ 130972 h 130972"/>
              </a:gdLst>
              <a:ahLst/>
              <a:cxnLst>
                <a:cxn ang="0">
                  <a:pos x="connsiteX0" y="connsiteY0"/>
                </a:cxn>
                <a:cxn ang="0">
                  <a:pos x="connsiteX1" y="connsiteY1"/>
                </a:cxn>
                <a:cxn ang="0">
                  <a:pos x="connsiteX2" y="connsiteY2"/>
                </a:cxn>
              </a:cxnLst>
              <a:rect l="l" t="t" r="r" b="b"/>
              <a:pathLst>
                <a:path w="130972" h="130972">
                  <a:moveTo>
                    <a:pt x="130972" y="0"/>
                  </a:moveTo>
                  <a:lnTo>
                    <a:pt x="130972" y="130972"/>
                  </a:lnTo>
                  <a:lnTo>
                    <a:pt x="0" y="130972"/>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30" name="Gruppe 29">
            <a:extLst>
              <a:ext uri="{FF2B5EF4-FFF2-40B4-BE49-F238E27FC236}">
                <a16:creationId xmlns:a16="http://schemas.microsoft.com/office/drawing/2014/main" id="{D8141F5E-7E01-4DA6-9B68-FCBCB3A37235}"/>
              </a:ext>
            </a:extLst>
          </p:cNvPr>
          <p:cNvGrpSpPr/>
          <p:nvPr/>
        </p:nvGrpSpPr>
        <p:grpSpPr>
          <a:xfrm>
            <a:off x="5618638" y="3371626"/>
            <a:ext cx="3209561" cy="2531462"/>
            <a:chOff x="1000444" y="2737393"/>
            <a:chExt cx="3553752" cy="2910305"/>
          </a:xfrm>
        </p:grpSpPr>
        <p:sp>
          <p:nvSpPr>
            <p:cNvPr id="31" name="Tekstfelt 30">
              <a:extLst>
                <a:ext uri="{FF2B5EF4-FFF2-40B4-BE49-F238E27FC236}">
                  <a16:creationId xmlns:a16="http://schemas.microsoft.com/office/drawing/2014/main" id="{9FFA4861-B566-490D-8316-9D1ED043ECA9}"/>
                </a:ext>
              </a:extLst>
            </p:cNvPr>
            <p:cNvSpPr txBox="1"/>
            <p:nvPr/>
          </p:nvSpPr>
          <p:spPr>
            <a:xfrm>
              <a:off x="1210243" y="3094049"/>
              <a:ext cx="3317887" cy="1804566"/>
            </a:xfrm>
            <a:prstGeom prst="rect">
              <a:avLst/>
            </a:prstGeom>
            <a:noFill/>
          </p:spPr>
          <p:txBody>
            <a:bodyPr wrap="square" lIns="0" tIns="0" rIns="0" rtlCol="0" anchor="b">
              <a:spAutoFit/>
            </a:bodyPr>
            <a:lstStyle/>
            <a:p>
              <a:pPr>
                <a:spcAft>
                  <a:spcPts val="300"/>
                </a:spcAft>
              </a:pPr>
              <a:r>
                <a:rPr lang="en-US" sz="1600" b="1" dirty="0">
                  <a:solidFill>
                    <a:srgbClr val="6CBE99"/>
                  </a:solidFill>
                  <a:latin typeface="Arial" panose="020B0604020202020204" pitchFamily="34" charset="0"/>
                  <a:cs typeface="Arial" panose="020B0604020202020204" pitchFamily="34" charset="0"/>
                </a:rPr>
                <a:t>3. Provide most recent info for each identified indicator for:</a:t>
              </a:r>
            </a:p>
            <a:p>
              <a:pPr marL="171450" indent="-171450">
                <a:spcAft>
                  <a:spcPts val="300"/>
                </a:spcAft>
                <a:buFont typeface="Arial" panose="020B0604020202020204" pitchFamily="34" charset="0"/>
                <a:buChar char="•"/>
              </a:pPr>
              <a:r>
                <a:rPr lang="en-US" sz="1600" dirty="0">
                  <a:latin typeface="Arial" panose="020B0604020202020204" pitchFamily="34" charset="0"/>
                  <a:cs typeface="Arial" panose="020B0604020202020204" pitchFamily="34" charset="0"/>
                </a:rPr>
                <a:t>each reporting year during the implementation period of its NDC</a:t>
              </a:r>
            </a:p>
            <a:p>
              <a:pPr>
                <a:spcAft>
                  <a:spcPts val="300"/>
                </a:spcAft>
              </a:pPr>
              <a:endParaRPr lang="en-US" sz="1400" dirty="0">
                <a:latin typeface="Arial" panose="020B0604020202020204" pitchFamily="34" charset="0"/>
                <a:cs typeface="Arial" panose="020B0604020202020204" pitchFamily="34" charset="0"/>
              </a:endParaRPr>
            </a:p>
          </p:txBody>
        </p:sp>
        <p:sp>
          <p:nvSpPr>
            <p:cNvPr id="32" name="Rektangel 31">
              <a:extLst>
                <a:ext uri="{FF2B5EF4-FFF2-40B4-BE49-F238E27FC236}">
                  <a16:creationId xmlns:a16="http://schemas.microsoft.com/office/drawing/2014/main" id="{975F8DA8-245E-4C36-B4B3-38FB6C189426}"/>
                </a:ext>
              </a:extLst>
            </p:cNvPr>
            <p:cNvSpPr/>
            <p:nvPr/>
          </p:nvSpPr>
          <p:spPr>
            <a:xfrm>
              <a:off x="1062196" y="5518896"/>
              <a:ext cx="3492000" cy="128800"/>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cxnSp>
          <p:nvCxnSpPr>
            <p:cNvPr id="33" name="Lige forbindelse 32">
              <a:extLst>
                <a:ext uri="{FF2B5EF4-FFF2-40B4-BE49-F238E27FC236}">
                  <a16:creationId xmlns:a16="http://schemas.microsoft.com/office/drawing/2014/main" id="{805A5897-3A5C-4C50-B81F-4528DB328F9A}"/>
                </a:ext>
              </a:extLst>
            </p:cNvPr>
            <p:cNvCxnSpPr>
              <a:cxnSpLocks/>
              <a:endCxn id="34" idx="1"/>
            </p:cNvCxnSpPr>
            <p:nvPr/>
          </p:nvCxnSpPr>
          <p:spPr>
            <a:xfrm flipH="1" flipV="1">
              <a:off x="1071721" y="2879946"/>
              <a:ext cx="830" cy="2767752"/>
            </a:xfrm>
            <a:prstGeom prst="line">
              <a:avLst/>
            </a:prstGeom>
            <a:ln w="19050">
              <a:solidFill>
                <a:srgbClr val="6CBE99"/>
              </a:solidFill>
            </a:ln>
          </p:spPr>
          <p:style>
            <a:lnRef idx="1">
              <a:schemeClr val="accent1"/>
            </a:lnRef>
            <a:fillRef idx="0">
              <a:schemeClr val="accent1"/>
            </a:fillRef>
            <a:effectRef idx="0">
              <a:schemeClr val="accent1"/>
            </a:effectRef>
            <a:fontRef idx="minor">
              <a:schemeClr val="tx1"/>
            </a:fontRef>
          </p:style>
        </p:cxnSp>
        <p:sp>
          <p:nvSpPr>
            <p:cNvPr id="34" name="Kombinationstegning: figur 33">
              <a:extLst>
                <a:ext uri="{FF2B5EF4-FFF2-40B4-BE49-F238E27FC236}">
                  <a16:creationId xmlns:a16="http://schemas.microsoft.com/office/drawing/2014/main" id="{77913004-77C7-4F68-8435-4D5AEA2582DE}"/>
                </a:ext>
              </a:extLst>
            </p:cNvPr>
            <p:cNvSpPr/>
            <p:nvPr/>
          </p:nvSpPr>
          <p:spPr>
            <a:xfrm>
              <a:off x="1000444" y="2737393"/>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6CBE99"/>
              </a:solidFill>
              <a:prstDash val="solid"/>
              <a:miter/>
            </a:ln>
          </p:spPr>
          <p:txBody>
            <a:bodyPr rtlCol="0" anchor="ctr"/>
            <a:lstStyle/>
            <a:p>
              <a:endParaRPr lang="da-DK"/>
            </a:p>
          </p:txBody>
        </p:sp>
      </p:grpSp>
      <p:grpSp>
        <p:nvGrpSpPr>
          <p:cNvPr id="29" name="Gruppe 28">
            <a:extLst>
              <a:ext uri="{FF2B5EF4-FFF2-40B4-BE49-F238E27FC236}">
                <a16:creationId xmlns:a16="http://schemas.microsoft.com/office/drawing/2014/main" id="{8677533B-F554-4E75-AF27-A2B7434C9B26}"/>
              </a:ext>
            </a:extLst>
          </p:cNvPr>
          <p:cNvGrpSpPr/>
          <p:nvPr/>
        </p:nvGrpSpPr>
        <p:grpSpPr>
          <a:xfrm>
            <a:off x="2399169" y="2387819"/>
            <a:ext cx="3285279" cy="2910305"/>
            <a:chOff x="1000444" y="2737393"/>
            <a:chExt cx="3285279" cy="2910305"/>
          </a:xfrm>
        </p:grpSpPr>
        <p:sp>
          <p:nvSpPr>
            <p:cNvPr id="5" name="Tekstfelt 4">
              <a:extLst>
                <a:ext uri="{FF2B5EF4-FFF2-40B4-BE49-F238E27FC236}">
                  <a16:creationId xmlns:a16="http://schemas.microsoft.com/office/drawing/2014/main" id="{70B34165-8349-413D-BFFC-952533C390E5}"/>
                </a:ext>
              </a:extLst>
            </p:cNvPr>
            <p:cNvSpPr txBox="1"/>
            <p:nvPr/>
          </p:nvSpPr>
          <p:spPr>
            <a:xfrm>
              <a:off x="1249688" y="3162982"/>
              <a:ext cx="3036035" cy="2215991"/>
            </a:xfrm>
            <a:prstGeom prst="rect">
              <a:avLst/>
            </a:prstGeom>
            <a:noFill/>
          </p:spPr>
          <p:txBody>
            <a:bodyPr wrap="square" lIns="0" tIns="0" rIns="0" rtlCol="0" anchor="b">
              <a:spAutoFit/>
            </a:bodyPr>
            <a:lstStyle/>
            <a:p>
              <a:pPr>
                <a:spcAft>
                  <a:spcPts val="300"/>
                </a:spcAft>
              </a:pPr>
              <a:r>
                <a:rPr lang="en-US" sz="1600" b="1" dirty="0">
                  <a:solidFill>
                    <a:srgbClr val="4B92D8"/>
                  </a:solidFill>
                  <a:latin typeface="Arial" panose="020B0604020202020204" pitchFamily="34" charset="0"/>
                  <a:cs typeface="Arial" panose="020B0604020202020204" pitchFamily="34" charset="0"/>
                </a:rPr>
                <a:t>2. Provide information for each identified indicator for: </a:t>
              </a:r>
              <a:endParaRPr lang="en-US" sz="1400" i="1" dirty="0">
                <a:latin typeface="Arial" panose="020B0604020202020204" pitchFamily="34" charset="0"/>
                <a:cs typeface="Arial" panose="020B0604020202020204" pitchFamily="34" charset="0"/>
              </a:endParaRPr>
            </a:p>
            <a:p>
              <a:pPr marL="171450" indent="-171450">
                <a:spcAft>
                  <a:spcPts val="300"/>
                </a:spcAft>
                <a:buFont typeface="Arial" panose="020B0604020202020204" pitchFamily="34" charset="0"/>
                <a:buChar char="•"/>
              </a:pPr>
              <a:r>
                <a:rPr lang="en-US" sz="1600" dirty="0">
                  <a:latin typeface="Arial" panose="020B0604020202020204" pitchFamily="34" charset="0"/>
                  <a:cs typeface="Arial" panose="020B0604020202020204" pitchFamily="34" charset="0"/>
                </a:rPr>
                <a:t>reference point(s), </a:t>
              </a:r>
            </a:p>
            <a:p>
              <a:pPr marL="171450" indent="-171450">
                <a:spcAft>
                  <a:spcPts val="300"/>
                </a:spcAft>
                <a:buFont typeface="Arial" panose="020B0604020202020204" pitchFamily="34" charset="0"/>
                <a:buChar char="•"/>
              </a:pPr>
              <a:r>
                <a:rPr lang="en-US" sz="1600" dirty="0">
                  <a:latin typeface="Arial" panose="020B0604020202020204" pitchFamily="34" charset="0"/>
                  <a:cs typeface="Arial" panose="020B0604020202020204" pitchFamily="34" charset="0"/>
                </a:rPr>
                <a:t>level(s), </a:t>
              </a:r>
            </a:p>
            <a:p>
              <a:pPr marL="171450" indent="-171450">
                <a:spcAft>
                  <a:spcPts val="300"/>
                </a:spcAft>
                <a:buFont typeface="Arial" panose="020B0604020202020204" pitchFamily="34" charset="0"/>
                <a:buChar char="•"/>
              </a:pPr>
              <a:r>
                <a:rPr lang="en-US" sz="1600" dirty="0">
                  <a:latin typeface="Arial" panose="020B0604020202020204" pitchFamily="34" charset="0"/>
                  <a:cs typeface="Arial" panose="020B0604020202020204" pitchFamily="34" charset="0"/>
                </a:rPr>
                <a:t>baseline(s), </a:t>
              </a:r>
            </a:p>
            <a:p>
              <a:pPr marL="171450" indent="-171450">
                <a:spcAft>
                  <a:spcPts val="300"/>
                </a:spcAft>
                <a:buFont typeface="Arial" panose="020B0604020202020204" pitchFamily="34" charset="0"/>
                <a:buChar char="•"/>
              </a:pPr>
              <a:r>
                <a:rPr lang="en-US" sz="1600" dirty="0">
                  <a:latin typeface="Arial" panose="020B0604020202020204" pitchFamily="34" charset="0"/>
                  <a:cs typeface="Arial" panose="020B0604020202020204" pitchFamily="34" charset="0"/>
                </a:rPr>
                <a:t>base year(s) </a:t>
              </a:r>
            </a:p>
            <a:p>
              <a:pPr marL="171450" indent="-171450">
                <a:spcAft>
                  <a:spcPts val="300"/>
                </a:spcAft>
                <a:buFont typeface="Arial" panose="020B0604020202020204" pitchFamily="34" charset="0"/>
                <a:buChar char="•"/>
              </a:pPr>
              <a:r>
                <a:rPr lang="en-US" sz="1600" dirty="0">
                  <a:latin typeface="Arial" panose="020B0604020202020204" pitchFamily="34" charset="0"/>
                  <a:cs typeface="Arial" panose="020B0604020202020204" pitchFamily="34" charset="0"/>
                </a:rPr>
                <a:t>starting point(s) </a:t>
              </a:r>
            </a:p>
            <a:p>
              <a:pPr marL="171450" indent="-171450">
                <a:spcAft>
                  <a:spcPts val="300"/>
                </a:spcAft>
                <a:buFont typeface="Arial" panose="020B0604020202020204" pitchFamily="34" charset="0"/>
                <a:buChar char="•"/>
              </a:pPr>
              <a:endParaRPr lang="en-US" sz="1400" i="1" dirty="0">
                <a:latin typeface="Arial" panose="020B0604020202020204" pitchFamily="34" charset="0"/>
                <a:cs typeface="Arial" panose="020B0604020202020204" pitchFamily="34" charset="0"/>
              </a:endParaRPr>
            </a:p>
          </p:txBody>
        </p:sp>
        <p:sp>
          <p:nvSpPr>
            <p:cNvPr id="7" name="Rektangel 6">
              <a:extLst>
                <a:ext uri="{FF2B5EF4-FFF2-40B4-BE49-F238E27FC236}">
                  <a16:creationId xmlns:a16="http://schemas.microsoft.com/office/drawing/2014/main" id="{86F96E0F-1152-4747-8728-4D71EDBB231E}"/>
                </a:ext>
              </a:extLst>
            </p:cNvPr>
            <p:cNvSpPr/>
            <p:nvPr/>
          </p:nvSpPr>
          <p:spPr>
            <a:xfrm>
              <a:off x="1062196" y="5518896"/>
              <a:ext cx="3132000" cy="128800"/>
            </a:xfrm>
            <a:prstGeom prst="rect">
              <a:avLst/>
            </a:prstGeom>
            <a:solidFill>
              <a:srgbClr val="4B92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cxnSp>
          <p:nvCxnSpPr>
            <p:cNvPr id="8" name="Lige forbindelse 7">
              <a:extLst>
                <a:ext uri="{FF2B5EF4-FFF2-40B4-BE49-F238E27FC236}">
                  <a16:creationId xmlns:a16="http://schemas.microsoft.com/office/drawing/2014/main" id="{6653B6E2-7222-4D52-B365-B8A35AF1CBE8}"/>
                </a:ext>
              </a:extLst>
            </p:cNvPr>
            <p:cNvCxnSpPr>
              <a:cxnSpLocks/>
              <a:endCxn id="9" idx="1"/>
            </p:cNvCxnSpPr>
            <p:nvPr/>
          </p:nvCxnSpPr>
          <p:spPr>
            <a:xfrm flipH="1" flipV="1">
              <a:off x="1071721" y="2879946"/>
              <a:ext cx="830" cy="2767752"/>
            </a:xfrm>
            <a:prstGeom prst="line">
              <a:avLst/>
            </a:prstGeom>
            <a:ln w="19050">
              <a:solidFill>
                <a:srgbClr val="4B92D8"/>
              </a:solidFill>
            </a:ln>
          </p:spPr>
          <p:style>
            <a:lnRef idx="1">
              <a:schemeClr val="accent1"/>
            </a:lnRef>
            <a:fillRef idx="0">
              <a:schemeClr val="accent1"/>
            </a:fillRef>
            <a:effectRef idx="0">
              <a:schemeClr val="accent1"/>
            </a:effectRef>
            <a:fontRef idx="minor">
              <a:schemeClr val="tx1"/>
            </a:fontRef>
          </p:style>
        </p:cxnSp>
        <p:sp>
          <p:nvSpPr>
            <p:cNvPr id="9" name="Kombinationstegning: figur 8">
              <a:extLst>
                <a:ext uri="{FF2B5EF4-FFF2-40B4-BE49-F238E27FC236}">
                  <a16:creationId xmlns:a16="http://schemas.microsoft.com/office/drawing/2014/main" id="{CF991180-D961-48F1-971F-12974DE0634A}"/>
                </a:ext>
              </a:extLst>
            </p:cNvPr>
            <p:cNvSpPr/>
            <p:nvPr/>
          </p:nvSpPr>
          <p:spPr>
            <a:xfrm>
              <a:off x="1000444" y="2737393"/>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4B92D8"/>
              </a:solidFill>
              <a:prstDash val="solid"/>
              <a:miter/>
            </a:ln>
          </p:spPr>
          <p:txBody>
            <a:bodyPr rtlCol="0" anchor="ctr"/>
            <a:lstStyle/>
            <a:p>
              <a:endParaRPr lang="da-DK"/>
            </a:p>
          </p:txBody>
        </p:sp>
      </p:grpSp>
      <p:grpSp>
        <p:nvGrpSpPr>
          <p:cNvPr id="41" name="Gruppe 3">
            <a:extLst>
              <a:ext uri="{FF2B5EF4-FFF2-40B4-BE49-F238E27FC236}">
                <a16:creationId xmlns:a16="http://schemas.microsoft.com/office/drawing/2014/main" id="{78D79C95-8A3D-4628-A2D1-22A5D3DADA4F}"/>
              </a:ext>
            </a:extLst>
          </p:cNvPr>
          <p:cNvGrpSpPr/>
          <p:nvPr/>
        </p:nvGrpSpPr>
        <p:grpSpPr>
          <a:xfrm>
            <a:off x="1005525" y="1564198"/>
            <a:ext cx="1474634" cy="836505"/>
            <a:chOff x="5318370" y="2748306"/>
            <a:chExt cx="4648630" cy="836505"/>
          </a:xfrm>
        </p:grpSpPr>
        <p:sp>
          <p:nvSpPr>
            <p:cNvPr id="42" name="Rektangel 46">
              <a:extLst>
                <a:ext uri="{FF2B5EF4-FFF2-40B4-BE49-F238E27FC236}">
                  <a16:creationId xmlns:a16="http://schemas.microsoft.com/office/drawing/2014/main" id="{ACE31477-E3D8-4900-AFE7-76D47E210D27}"/>
                </a:ext>
              </a:extLst>
            </p:cNvPr>
            <p:cNvSpPr/>
            <p:nvPr/>
          </p:nvSpPr>
          <p:spPr>
            <a:xfrm>
              <a:off x="5318370" y="2812666"/>
              <a:ext cx="4648630" cy="772145"/>
            </a:xfrm>
            <a:custGeom>
              <a:avLst/>
              <a:gdLst>
                <a:gd name="connsiteX0" fmla="*/ 0 w 4272734"/>
                <a:gd name="connsiteY0" fmla="*/ 0 h 2839027"/>
                <a:gd name="connsiteX1" fmla="*/ 4272734 w 4272734"/>
                <a:gd name="connsiteY1" fmla="*/ 0 h 2839027"/>
                <a:gd name="connsiteX2" fmla="*/ 4272734 w 4272734"/>
                <a:gd name="connsiteY2" fmla="*/ 2839027 h 2839027"/>
                <a:gd name="connsiteX3" fmla="*/ 0 w 4272734"/>
                <a:gd name="connsiteY3" fmla="*/ 2839027 h 2839027"/>
                <a:gd name="connsiteX4" fmla="*/ 0 w 4272734"/>
                <a:gd name="connsiteY4" fmla="*/ 0 h 2839027"/>
                <a:gd name="connsiteX0" fmla="*/ 0 w 4272734"/>
                <a:gd name="connsiteY0" fmla="*/ 2839027 h 2930467"/>
                <a:gd name="connsiteX1" fmla="*/ 0 w 4272734"/>
                <a:gd name="connsiteY1" fmla="*/ 0 h 2930467"/>
                <a:gd name="connsiteX2" fmla="*/ 4272734 w 4272734"/>
                <a:gd name="connsiteY2" fmla="*/ 0 h 2930467"/>
                <a:gd name="connsiteX3" fmla="*/ 4272734 w 4272734"/>
                <a:gd name="connsiteY3" fmla="*/ 2839027 h 2930467"/>
                <a:gd name="connsiteX4" fmla="*/ 91440 w 4272734"/>
                <a:gd name="connsiteY4" fmla="*/ 2930467 h 2930467"/>
                <a:gd name="connsiteX0" fmla="*/ 0 w 4272734"/>
                <a:gd name="connsiteY0" fmla="*/ 2839027 h 2839027"/>
                <a:gd name="connsiteX1" fmla="*/ 0 w 4272734"/>
                <a:gd name="connsiteY1" fmla="*/ 0 h 2839027"/>
                <a:gd name="connsiteX2" fmla="*/ 4272734 w 4272734"/>
                <a:gd name="connsiteY2" fmla="*/ 0 h 2839027"/>
                <a:gd name="connsiteX3" fmla="*/ 4272734 w 4272734"/>
                <a:gd name="connsiteY3" fmla="*/ 2839027 h 2839027"/>
                <a:gd name="connsiteX0" fmla="*/ 0 w 4272734"/>
                <a:gd name="connsiteY0" fmla="*/ 0 h 2839027"/>
                <a:gd name="connsiteX1" fmla="*/ 4272734 w 4272734"/>
                <a:gd name="connsiteY1" fmla="*/ 0 h 2839027"/>
                <a:gd name="connsiteX2" fmla="*/ 4272734 w 4272734"/>
                <a:gd name="connsiteY2" fmla="*/ 2839027 h 2839027"/>
                <a:gd name="connsiteX0" fmla="*/ 0 w 4272734"/>
                <a:gd name="connsiteY0" fmla="*/ 0 h 924502"/>
                <a:gd name="connsiteX1" fmla="*/ 4272734 w 4272734"/>
                <a:gd name="connsiteY1" fmla="*/ 0 h 924502"/>
                <a:gd name="connsiteX2" fmla="*/ 4272734 w 4272734"/>
                <a:gd name="connsiteY2" fmla="*/ 924502 h 924502"/>
                <a:gd name="connsiteX0" fmla="*/ 0 w 4274971"/>
                <a:gd name="connsiteY0" fmla="*/ 0 h 476827"/>
                <a:gd name="connsiteX1" fmla="*/ 4272734 w 4274971"/>
                <a:gd name="connsiteY1" fmla="*/ 0 h 476827"/>
                <a:gd name="connsiteX2" fmla="*/ 4274971 w 4274971"/>
                <a:gd name="connsiteY2" fmla="*/ 476827 h 476827"/>
              </a:gdLst>
              <a:ahLst/>
              <a:cxnLst>
                <a:cxn ang="0">
                  <a:pos x="connsiteX0" y="connsiteY0"/>
                </a:cxn>
                <a:cxn ang="0">
                  <a:pos x="connsiteX1" y="connsiteY1"/>
                </a:cxn>
                <a:cxn ang="0">
                  <a:pos x="connsiteX2" y="connsiteY2"/>
                </a:cxn>
              </a:cxnLst>
              <a:rect l="l" t="t" r="r" b="b"/>
              <a:pathLst>
                <a:path w="4274971" h="476827">
                  <a:moveTo>
                    <a:pt x="0" y="0"/>
                  </a:moveTo>
                  <a:lnTo>
                    <a:pt x="4272734" y="0"/>
                  </a:lnTo>
                  <a:cubicBezTo>
                    <a:pt x="4273480" y="158942"/>
                    <a:pt x="4274225" y="317885"/>
                    <a:pt x="4274971" y="476827"/>
                  </a:cubicBez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3" name="Rektangel 62">
              <a:extLst>
                <a:ext uri="{FF2B5EF4-FFF2-40B4-BE49-F238E27FC236}">
                  <a16:creationId xmlns:a16="http://schemas.microsoft.com/office/drawing/2014/main" id="{63BC675A-F5BD-4C20-90AC-371CD6EE8BAC}"/>
                </a:ext>
              </a:extLst>
            </p:cNvPr>
            <p:cNvSpPr/>
            <p:nvPr/>
          </p:nvSpPr>
          <p:spPr>
            <a:xfrm rot="18900000">
              <a:off x="7475638" y="2748306"/>
              <a:ext cx="130972" cy="130972"/>
            </a:xfrm>
            <a:custGeom>
              <a:avLst/>
              <a:gdLst>
                <a:gd name="connsiteX0" fmla="*/ 0 w 130972"/>
                <a:gd name="connsiteY0" fmla="*/ 0 h 130972"/>
                <a:gd name="connsiteX1" fmla="*/ 130972 w 130972"/>
                <a:gd name="connsiteY1" fmla="*/ 0 h 130972"/>
                <a:gd name="connsiteX2" fmla="*/ 130972 w 130972"/>
                <a:gd name="connsiteY2" fmla="*/ 130972 h 130972"/>
                <a:gd name="connsiteX3" fmla="*/ 0 w 130972"/>
                <a:gd name="connsiteY3" fmla="*/ 130972 h 130972"/>
                <a:gd name="connsiteX4" fmla="*/ 0 w 130972"/>
                <a:gd name="connsiteY4" fmla="*/ 0 h 130972"/>
                <a:gd name="connsiteX0" fmla="*/ 0 w 130972"/>
                <a:gd name="connsiteY0" fmla="*/ 0 h 130972"/>
                <a:gd name="connsiteX1" fmla="*/ 130972 w 130972"/>
                <a:gd name="connsiteY1" fmla="*/ 0 h 130972"/>
                <a:gd name="connsiteX2" fmla="*/ 130972 w 130972"/>
                <a:gd name="connsiteY2" fmla="*/ 130972 h 130972"/>
                <a:gd name="connsiteX3" fmla="*/ 0 w 130972"/>
                <a:gd name="connsiteY3" fmla="*/ 130972 h 130972"/>
                <a:gd name="connsiteX4" fmla="*/ 91440 w 130972"/>
                <a:gd name="connsiteY4" fmla="*/ 91440 h 130972"/>
                <a:gd name="connsiteX0" fmla="*/ 0 w 130972"/>
                <a:gd name="connsiteY0" fmla="*/ 0 h 130972"/>
                <a:gd name="connsiteX1" fmla="*/ 130972 w 130972"/>
                <a:gd name="connsiteY1" fmla="*/ 0 h 130972"/>
                <a:gd name="connsiteX2" fmla="*/ 130972 w 130972"/>
                <a:gd name="connsiteY2" fmla="*/ 130972 h 130972"/>
                <a:gd name="connsiteX3" fmla="*/ 0 w 130972"/>
                <a:gd name="connsiteY3" fmla="*/ 130972 h 130972"/>
                <a:gd name="connsiteX0" fmla="*/ 130972 w 130972"/>
                <a:gd name="connsiteY0" fmla="*/ 0 h 130972"/>
                <a:gd name="connsiteX1" fmla="*/ 130972 w 130972"/>
                <a:gd name="connsiteY1" fmla="*/ 130972 h 130972"/>
                <a:gd name="connsiteX2" fmla="*/ 0 w 130972"/>
                <a:gd name="connsiteY2" fmla="*/ 130972 h 130972"/>
              </a:gdLst>
              <a:ahLst/>
              <a:cxnLst>
                <a:cxn ang="0">
                  <a:pos x="connsiteX0" y="connsiteY0"/>
                </a:cxn>
                <a:cxn ang="0">
                  <a:pos x="connsiteX1" y="connsiteY1"/>
                </a:cxn>
                <a:cxn ang="0">
                  <a:pos x="connsiteX2" y="connsiteY2"/>
                </a:cxn>
              </a:cxnLst>
              <a:rect l="l" t="t" r="r" b="b"/>
              <a:pathLst>
                <a:path w="130972" h="130972">
                  <a:moveTo>
                    <a:pt x="130972" y="0"/>
                  </a:moveTo>
                  <a:lnTo>
                    <a:pt x="130972" y="130972"/>
                  </a:lnTo>
                  <a:lnTo>
                    <a:pt x="0" y="130972"/>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45" name="Gruppe 34">
            <a:extLst>
              <a:ext uri="{FF2B5EF4-FFF2-40B4-BE49-F238E27FC236}">
                <a16:creationId xmlns:a16="http://schemas.microsoft.com/office/drawing/2014/main" id="{02BC4F67-2C51-4DF5-9F1A-2A54444EBBCD}"/>
              </a:ext>
            </a:extLst>
          </p:cNvPr>
          <p:cNvGrpSpPr/>
          <p:nvPr/>
        </p:nvGrpSpPr>
        <p:grpSpPr>
          <a:xfrm>
            <a:off x="794007" y="1554226"/>
            <a:ext cx="1582561" cy="1554006"/>
            <a:chOff x="1000444" y="3525698"/>
            <a:chExt cx="1488354" cy="2122000"/>
          </a:xfrm>
        </p:grpSpPr>
        <p:sp>
          <p:nvSpPr>
            <p:cNvPr id="46" name="Tekstfelt 35">
              <a:extLst>
                <a:ext uri="{FF2B5EF4-FFF2-40B4-BE49-F238E27FC236}">
                  <a16:creationId xmlns:a16="http://schemas.microsoft.com/office/drawing/2014/main" id="{06F0B82D-F5BD-4A2C-BCAE-3365AFB33923}"/>
                </a:ext>
              </a:extLst>
            </p:cNvPr>
            <p:cNvSpPr txBox="1"/>
            <p:nvPr/>
          </p:nvSpPr>
          <p:spPr>
            <a:xfrm>
              <a:off x="1140356" y="4376380"/>
              <a:ext cx="1348442" cy="735472"/>
            </a:xfrm>
            <a:prstGeom prst="rect">
              <a:avLst/>
            </a:prstGeom>
            <a:noFill/>
          </p:spPr>
          <p:txBody>
            <a:bodyPr wrap="square" lIns="0" tIns="0" rIns="0" bIns="45720" rtlCol="0" anchor="b">
              <a:spAutoFit/>
            </a:bodyPr>
            <a:lstStyle/>
            <a:p>
              <a:pPr>
                <a:spcAft>
                  <a:spcPts val="300"/>
                </a:spcAft>
              </a:pPr>
              <a:r>
                <a:rPr lang="en-US" sz="1600" b="1" dirty="0">
                  <a:solidFill>
                    <a:srgbClr val="B8D590"/>
                  </a:solidFill>
                  <a:latin typeface="Arial"/>
                  <a:cs typeface="Arial"/>
                </a:rPr>
                <a:t>1. Identify the indicator(s) </a:t>
              </a:r>
              <a:endParaRPr lang="en-US" dirty="0">
                <a:latin typeface="Arial"/>
                <a:cs typeface="Arial"/>
              </a:endParaRPr>
            </a:p>
          </p:txBody>
        </p:sp>
        <p:sp>
          <p:nvSpPr>
            <p:cNvPr id="51" name="Rektangel 36">
              <a:extLst>
                <a:ext uri="{FF2B5EF4-FFF2-40B4-BE49-F238E27FC236}">
                  <a16:creationId xmlns:a16="http://schemas.microsoft.com/office/drawing/2014/main" id="{1E9B3E22-CDB7-4FA8-9F48-DA318D663363}"/>
                </a:ext>
              </a:extLst>
            </p:cNvPr>
            <p:cNvSpPr/>
            <p:nvPr/>
          </p:nvSpPr>
          <p:spPr>
            <a:xfrm>
              <a:off x="1062196" y="5518896"/>
              <a:ext cx="1404000" cy="128800"/>
            </a:xfrm>
            <a:prstGeom prst="rect">
              <a:avLst/>
            </a:prstGeom>
            <a:solidFill>
              <a:srgbClr val="B8D59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cxnSp>
          <p:nvCxnSpPr>
            <p:cNvPr id="52" name="Lige forbindelse 37">
              <a:extLst>
                <a:ext uri="{FF2B5EF4-FFF2-40B4-BE49-F238E27FC236}">
                  <a16:creationId xmlns:a16="http://schemas.microsoft.com/office/drawing/2014/main" id="{625CABB5-A0B5-469D-B53F-0D1FA6DE275F}"/>
                </a:ext>
              </a:extLst>
            </p:cNvPr>
            <p:cNvCxnSpPr>
              <a:cxnSpLocks/>
            </p:cNvCxnSpPr>
            <p:nvPr/>
          </p:nvCxnSpPr>
          <p:spPr>
            <a:xfrm flipV="1">
              <a:off x="1072551" y="3657324"/>
              <a:ext cx="0" cy="1990374"/>
            </a:xfrm>
            <a:prstGeom prst="line">
              <a:avLst/>
            </a:prstGeom>
            <a:ln w="19050">
              <a:solidFill>
                <a:srgbClr val="B8D590"/>
              </a:solidFill>
            </a:ln>
          </p:spPr>
          <p:style>
            <a:lnRef idx="1">
              <a:schemeClr val="accent1"/>
            </a:lnRef>
            <a:fillRef idx="0">
              <a:schemeClr val="accent1"/>
            </a:fillRef>
            <a:effectRef idx="0">
              <a:schemeClr val="accent1"/>
            </a:effectRef>
            <a:fontRef idx="minor">
              <a:schemeClr val="tx1"/>
            </a:fontRef>
          </p:style>
        </p:cxnSp>
        <p:sp>
          <p:nvSpPr>
            <p:cNvPr id="53" name="Kombinationstegning: figur 38">
              <a:extLst>
                <a:ext uri="{FF2B5EF4-FFF2-40B4-BE49-F238E27FC236}">
                  <a16:creationId xmlns:a16="http://schemas.microsoft.com/office/drawing/2014/main" id="{21D7D007-718C-4F71-B745-C86C45FEABFC}"/>
                </a:ext>
              </a:extLst>
            </p:cNvPr>
            <p:cNvSpPr/>
            <p:nvPr/>
          </p:nvSpPr>
          <p:spPr>
            <a:xfrm>
              <a:off x="1000444" y="3525698"/>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B8D590"/>
              </a:solidFill>
              <a:prstDash val="solid"/>
              <a:miter/>
            </a:ln>
          </p:spPr>
          <p:txBody>
            <a:bodyPr rtlCol="0" anchor="ctr"/>
            <a:lstStyle/>
            <a:p>
              <a:endParaRPr lang="da-DK"/>
            </a:p>
          </p:txBody>
        </p:sp>
      </p:grpSp>
      <p:grpSp>
        <p:nvGrpSpPr>
          <p:cNvPr id="54" name="Gruppe 34">
            <a:extLst>
              <a:ext uri="{FF2B5EF4-FFF2-40B4-BE49-F238E27FC236}">
                <a16:creationId xmlns:a16="http://schemas.microsoft.com/office/drawing/2014/main" id="{7045D33D-603F-4531-B17B-7298F5D56804}"/>
              </a:ext>
            </a:extLst>
          </p:cNvPr>
          <p:cNvGrpSpPr/>
          <p:nvPr/>
        </p:nvGrpSpPr>
        <p:grpSpPr>
          <a:xfrm>
            <a:off x="8940160" y="4394154"/>
            <a:ext cx="2423590" cy="2082189"/>
            <a:chOff x="1062196" y="3528522"/>
            <a:chExt cx="1447979" cy="2119174"/>
          </a:xfrm>
        </p:grpSpPr>
        <p:sp>
          <p:nvSpPr>
            <p:cNvPr id="55" name="Tekstfelt 35">
              <a:extLst>
                <a:ext uri="{FF2B5EF4-FFF2-40B4-BE49-F238E27FC236}">
                  <a16:creationId xmlns:a16="http://schemas.microsoft.com/office/drawing/2014/main" id="{5A2D9BD3-DFCA-4285-BB28-984D89A9246E}"/>
                </a:ext>
              </a:extLst>
            </p:cNvPr>
            <p:cNvSpPr txBox="1"/>
            <p:nvPr/>
          </p:nvSpPr>
          <p:spPr>
            <a:xfrm>
              <a:off x="1161733" y="4049161"/>
              <a:ext cx="1348442" cy="798771"/>
            </a:xfrm>
            <a:prstGeom prst="rect">
              <a:avLst/>
            </a:prstGeom>
            <a:noFill/>
          </p:spPr>
          <p:txBody>
            <a:bodyPr wrap="square" lIns="0" tIns="0" rIns="0" bIns="45720" rtlCol="0" anchor="b">
              <a:spAutoFit/>
            </a:bodyPr>
            <a:lstStyle/>
            <a:p>
              <a:pPr>
                <a:spcAft>
                  <a:spcPts val="300"/>
                </a:spcAft>
              </a:pPr>
              <a:r>
                <a:rPr lang="en-US" sz="1600" b="1" dirty="0">
                  <a:solidFill>
                    <a:srgbClr val="002060"/>
                  </a:solidFill>
                  <a:latin typeface="Arial"/>
                  <a:cs typeface="Arial"/>
                </a:rPr>
                <a:t>4. Compare steps 2 and 3 to track progress made</a:t>
              </a:r>
              <a:endParaRPr lang="en-US" dirty="0">
                <a:solidFill>
                  <a:srgbClr val="002060"/>
                </a:solidFill>
                <a:latin typeface="Arial"/>
                <a:cs typeface="Arial"/>
              </a:endParaRPr>
            </a:p>
          </p:txBody>
        </p:sp>
        <p:sp>
          <p:nvSpPr>
            <p:cNvPr id="56" name="Rektangel 36">
              <a:extLst>
                <a:ext uri="{FF2B5EF4-FFF2-40B4-BE49-F238E27FC236}">
                  <a16:creationId xmlns:a16="http://schemas.microsoft.com/office/drawing/2014/main" id="{56277DCE-AD1A-4CC9-9201-5CC7E46986D3}"/>
                </a:ext>
              </a:extLst>
            </p:cNvPr>
            <p:cNvSpPr/>
            <p:nvPr/>
          </p:nvSpPr>
          <p:spPr>
            <a:xfrm>
              <a:off x="1062196" y="5518896"/>
              <a:ext cx="1404000" cy="128800"/>
            </a:xfrm>
            <a:prstGeom prst="rect">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cxnSp>
          <p:nvCxnSpPr>
            <p:cNvPr id="57" name="Lige forbindelse 37">
              <a:extLst>
                <a:ext uri="{FF2B5EF4-FFF2-40B4-BE49-F238E27FC236}">
                  <a16:creationId xmlns:a16="http://schemas.microsoft.com/office/drawing/2014/main" id="{F2C9BB1F-8185-4F32-B95F-21B608FBBD7B}"/>
                </a:ext>
              </a:extLst>
            </p:cNvPr>
            <p:cNvCxnSpPr>
              <a:cxnSpLocks/>
            </p:cNvCxnSpPr>
            <p:nvPr/>
          </p:nvCxnSpPr>
          <p:spPr>
            <a:xfrm flipV="1">
              <a:off x="1071486" y="3528522"/>
              <a:ext cx="0" cy="1990374"/>
            </a:xfrm>
            <a:prstGeom prst="line">
              <a:avLst/>
            </a:prstGeom>
            <a:ln w="19050">
              <a:solidFill>
                <a:srgbClr val="B8D590"/>
              </a:solidFill>
            </a:ln>
          </p:spPr>
          <p:style>
            <a:lnRef idx="1">
              <a:schemeClr val="accent1"/>
            </a:lnRef>
            <a:fillRef idx="0">
              <a:schemeClr val="accent1"/>
            </a:fillRef>
            <a:effectRef idx="0">
              <a:schemeClr val="accent1"/>
            </a:effectRef>
            <a:fontRef idx="minor">
              <a:schemeClr val="tx1"/>
            </a:fontRef>
          </p:style>
        </p:cxnSp>
      </p:grpSp>
      <p:grpSp>
        <p:nvGrpSpPr>
          <p:cNvPr id="59" name="Gruppe 3">
            <a:extLst>
              <a:ext uri="{FF2B5EF4-FFF2-40B4-BE49-F238E27FC236}">
                <a16:creationId xmlns:a16="http://schemas.microsoft.com/office/drawing/2014/main" id="{2104C12B-D0B3-4C06-9554-D577B77E495D}"/>
              </a:ext>
            </a:extLst>
          </p:cNvPr>
          <p:cNvGrpSpPr/>
          <p:nvPr/>
        </p:nvGrpSpPr>
        <p:grpSpPr>
          <a:xfrm>
            <a:off x="8955710" y="4212893"/>
            <a:ext cx="2518500" cy="836505"/>
            <a:chOff x="5318370" y="2748306"/>
            <a:chExt cx="4648630" cy="836505"/>
          </a:xfrm>
        </p:grpSpPr>
        <p:sp>
          <p:nvSpPr>
            <p:cNvPr id="60" name="Rektangel 46">
              <a:extLst>
                <a:ext uri="{FF2B5EF4-FFF2-40B4-BE49-F238E27FC236}">
                  <a16:creationId xmlns:a16="http://schemas.microsoft.com/office/drawing/2014/main" id="{97F10586-8CFD-4107-AA12-C6084CA8B8A4}"/>
                </a:ext>
              </a:extLst>
            </p:cNvPr>
            <p:cNvSpPr/>
            <p:nvPr/>
          </p:nvSpPr>
          <p:spPr>
            <a:xfrm>
              <a:off x="5318370" y="2812666"/>
              <a:ext cx="4648630" cy="772145"/>
            </a:xfrm>
            <a:custGeom>
              <a:avLst/>
              <a:gdLst>
                <a:gd name="connsiteX0" fmla="*/ 0 w 4272734"/>
                <a:gd name="connsiteY0" fmla="*/ 0 h 2839027"/>
                <a:gd name="connsiteX1" fmla="*/ 4272734 w 4272734"/>
                <a:gd name="connsiteY1" fmla="*/ 0 h 2839027"/>
                <a:gd name="connsiteX2" fmla="*/ 4272734 w 4272734"/>
                <a:gd name="connsiteY2" fmla="*/ 2839027 h 2839027"/>
                <a:gd name="connsiteX3" fmla="*/ 0 w 4272734"/>
                <a:gd name="connsiteY3" fmla="*/ 2839027 h 2839027"/>
                <a:gd name="connsiteX4" fmla="*/ 0 w 4272734"/>
                <a:gd name="connsiteY4" fmla="*/ 0 h 2839027"/>
                <a:gd name="connsiteX0" fmla="*/ 0 w 4272734"/>
                <a:gd name="connsiteY0" fmla="*/ 2839027 h 2930467"/>
                <a:gd name="connsiteX1" fmla="*/ 0 w 4272734"/>
                <a:gd name="connsiteY1" fmla="*/ 0 h 2930467"/>
                <a:gd name="connsiteX2" fmla="*/ 4272734 w 4272734"/>
                <a:gd name="connsiteY2" fmla="*/ 0 h 2930467"/>
                <a:gd name="connsiteX3" fmla="*/ 4272734 w 4272734"/>
                <a:gd name="connsiteY3" fmla="*/ 2839027 h 2930467"/>
                <a:gd name="connsiteX4" fmla="*/ 91440 w 4272734"/>
                <a:gd name="connsiteY4" fmla="*/ 2930467 h 2930467"/>
                <a:gd name="connsiteX0" fmla="*/ 0 w 4272734"/>
                <a:gd name="connsiteY0" fmla="*/ 2839027 h 2839027"/>
                <a:gd name="connsiteX1" fmla="*/ 0 w 4272734"/>
                <a:gd name="connsiteY1" fmla="*/ 0 h 2839027"/>
                <a:gd name="connsiteX2" fmla="*/ 4272734 w 4272734"/>
                <a:gd name="connsiteY2" fmla="*/ 0 h 2839027"/>
                <a:gd name="connsiteX3" fmla="*/ 4272734 w 4272734"/>
                <a:gd name="connsiteY3" fmla="*/ 2839027 h 2839027"/>
                <a:gd name="connsiteX0" fmla="*/ 0 w 4272734"/>
                <a:gd name="connsiteY0" fmla="*/ 0 h 2839027"/>
                <a:gd name="connsiteX1" fmla="*/ 4272734 w 4272734"/>
                <a:gd name="connsiteY1" fmla="*/ 0 h 2839027"/>
                <a:gd name="connsiteX2" fmla="*/ 4272734 w 4272734"/>
                <a:gd name="connsiteY2" fmla="*/ 2839027 h 2839027"/>
                <a:gd name="connsiteX0" fmla="*/ 0 w 4272734"/>
                <a:gd name="connsiteY0" fmla="*/ 0 h 924502"/>
                <a:gd name="connsiteX1" fmla="*/ 4272734 w 4272734"/>
                <a:gd name="connsiteY1" fmla="*/ 0 h 924502"/>
                <a:gd name="connsiteX2" fmla="*/ 4272734 w 4272734"/>
                <a:gd name="connsiteY2" fmla="*/ 924502 h 924502"/>
                <a:gd name="connsiteX0" fmla="*/ 0 w 4274971"/>
                <a:gd name="connsiteY0" fmla="*/ 0 h 476827"/>
                <a:gd name="connsiteX1" fmla="*/ 4272734 w 4274971"/>
                <a:gd name="connsiteY1" fmla="*/ 0 h 476827"/>
                <a:gd name="connsiteX2" fmla="*/ 4274971 w 4274971"/>
                <a:gd name="connsiteY2" fmla="*/ 476827 h 476827"/>
              </a:gdLst>
              <a:ahLst/>
              <a:cxnLst>
                <a:cxn ang="0">
                  <a:pos x="connsiteX0" y="connsiteY0"/>
                </a:cxn>
                <a:cxn ang="0">
                  <a:pos x="connsiteX1" y="connsiteY1"/>
                </a:cxn>
                <a:cxn ang="0">
                  <a:pos x="connsiteX2" y="connsiteY2"/>
                </a:cxn>
              </a:cxnLst>
              <a:rect l="l" t="t" r="r" b="b"/>
              <a:pathLst>
                <a:path w="4274971" h="476827">
                  <a:moveTo>
                    <a:pt x="0" y="0"/>
                  </a:moveTo>
                  <a:lnTo>
                    <a:pt x="4272734" y="0"/>
                  </a:lnTo>
                  <a:cubicBezTo>
                    <a:pt x="4273480" y="158942"/>
                    <a:pt x="4274225" y="317885"/>
                    <a:pt x="4274971" y="476827"/>
                  </a:cubicBez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1" name="Rektangel 62">
              <a:extLst>
                <a:ext uri="{FF2B5EF4-FFF2-40B4-BE49-F238E27FC236}">
                  <a16:creationId xmlns:a16="http://schemas.microsoft.com/office/drawing/2014/main" id="{AAB46DC0-AC3A-4D23-A3E5-B5ADBA979434}"/>
                </a:ext>
              </a:extLst>
            </p:cNvPr>
            <p:cNvSpPr/>
            <p:nvPr/>
          </p:nvSpPr>
          <p:spPr>
            <a:xfrm rot="18900000">
              <a:off x="7475638" y="2748306"/>
              <a:ext cx="130972" cy="130972"/>
            </a:xfrm>
            <a:custGeom>
              <a:avLst/>
              <a:gdLst>
                <a:gd name="connsiteX0" fmla="*/ 0 w 130972"/>
                <a:gd name="connsiteY0" fmla="*/ 0 h 130972"/>
                <a:gd name="connsiteX1" fmla="*/ 130972 w 130972"/>
                <a:gd name="connsiteY1" fmla="*/ 0 h 130972"/>
                <a:gd name="connsiteX2" fmla="*/ 130972 w 130972"/>
                <a:gd name="connsiteY2" fmla="*/ 130972 h 130972"/>
                <a:gd name="connsiteX3" fmla="*/ 0 w 130972"/>
                <a:gd name="connsiteY3" fmla="*/ 130972 h 130972"/>
                <a:gd name="connsiteX4" fmla="*/ 0 w 130972"/>
                <a:gd name="connsiteY4" fmla="*/ 0 h 130972"/>
                <a:gd name="connsiteX0" fmla="*/ 0 w 130972"/>
                <a:gd name="connsiteY0" fmla="*/ 0 h 130972"/>
                <a:gd name="connsiteX1" fmla="*/ 130972 w 130972"/>
                <a:gd name="connsiteY1" fmla="*/ 0 h 130972"/>
                <a:gd name="connsiteX2" fmla="*/ 130972 w 130972"/>
                <a:gd name="connsiteY2" fmla="*/ 130972 h 130972"/>
                <a:gd name="connsiteX3" fmla="*/ 0 w 130972"/>
                <a:gd name="connsiteY3" fmla="*/ 130972 h 130972"/>
                <a:gd name="connsiteX4" fmla="*/ 91440 w 130972"/>
                <a:gd name="connsiteY4" fmla="*/ 91440 h 130972"/>
                <a:gd name="connsiteX0" fmla="*/ 0 w 130972"/>
                <a:gd name="connsiteY0" fmla="*/ 0 h 130972"/>
                <a:gd name="connsiteX1" fmla="*/ 130972 w 130972"/>
                <a:gd name="connsiteY1" fmla="*/ 0 h 130972"/>
                <a:gd name="connsiteX2" fmla="*/ 130972 w 130972"/>
                <a:gd name="connsiteY2" fmla="*/ 130972 h 130972"/>
                <a:gd name="connsiteX3" fmla="*/ 0 w 130972"/>
                <a:gd name="connsiteY3" fmla="*/ 130972 h 130972"/>
                <a:gd name="connsiteX0" fmla="*/ 130972 w 130972"/>
                <a:gd name="connsiteY0" fmla="*/ 0 h 130972"/>
                <a:gd name="connsiteX1" fmla="*/ 130972 w 130972"/>
                <a:gd name="connsiteY1" fmla="*/ 130972 h 130972"/>
                <a:gd name="connsiteX2" fmla="*/ 0 w 130972"/>
                <a:gd name="connsiteY2" fmla="*/ 130972 h 130972"/>
              </a:gdLst>
              <a:ahLst/>
              <a:cxnLst>
                <a:cxn ang="0">
                  <a:pos x="connsiteX0" y="connsiteY0"/>
                </a:cxn>
                <a:cxn ang="0">
                  <a:pos x="connsiteX1" y="connsiteY1"/>
                </a:cxn>
                <a:cxn ang="0">
                  <a:pos x="connsiteX2" y="connsiteY2"/>
                </a:cxn>
              </a:cxnLst>
              <a:rect l="l" t="t" r="r" b="b"/>
              <a:pathLst>
                <a:path w="130972" h="130972">
                  <a:moveTo>
                    <a:pt x="130972" y="0"/>
                  </a:moveTo>
                  <a:lnTo>
                    <a:pt x="130972" y="130972"/>
                  </a:lnTo>
                  <a:lnTo>
                    <a:pt x="0" y="130972"/>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63" name="Kombinationstegning: figur 38">
            <a:extLst>
              <a:ext uri="{FF2B5EF4-FFF2-40B4-BE49-F238E27FC236}">
                <a16:creationId xmlns:a16="http://schemas.microsoft.com/office/drawing/2014/main" id="{84E21F77-80E5-446C-A2DF-EC9B9AE4A775}"/>
              </a:ext>
            </a:extLst>
          </p:cNvPr>
          <p:cNvSpPr/>
          <p:nvPr/>
        </p:nvSpPr>
        <p:spPr>
          <a:xfrm>
            <a:off x="8863836" y="4277251"/>
            <a:ext cx="142553" cy="104396"/>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B8D590"/>
            </a:solidFill>
            <a:prstDash val="solid"/>
            <a:miter/>
          </a:ln>
        </p:spPr>
        <p:txBody>
          <a:bodyPr rtlCol="0" anchor="ctr"/>
          <a:lstStyle/>
          <a:p>
            <a:endParaRPr lang="da-DK"/>
          </a:p>
        </p:txBody>
      </p:sp>
    </p:spTree>
    <p:extLst>
      <p:ext uri="{BB962C8B-B14F-4D97-AF65-F5344CB8AC3E}">
        <p14:creationId xmlns:p14="http://schemas.microsoft.com/office/powerpoint/2010/main" val="2267652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e 2">
            <a:extLst>
              <a:ext uri="{FF2B5EF4-FFF2-40B4-BE49-F238E27FC236}">
                <a16:creationId xmlns:a16="http://schemas.microsoft.com/office/drawing/2014/main" id="{FDD11D87-599C-48A0-836F-BFC644717AE1}"/>
              </a:ext>
            </a:extLst>
          </p:cNvPr>
          <p:cNvGrpSpPr/>
          <p:nvPr/>
        </p:nvGrpSpPr>
        <p:grpSpPr>
          <a:xfrm>
            <a:off x="6019350" y="2639416"/>
            <a:ext cx="2909010" cy="2797953"/>
            <a:chOff x="6019350" y="2639416"/>
            <a:chExt cx="2909010" cy="2797953"/>
          </a:xfrm>
        </p:grpSpPr>
        <p:sp>
          <p:nvSpPr>
            <p:cNvPr id="17" name="Ellipse 16">
              <a:extLst>
                <a:ext uri="{FF2B5EF4-FFF2-40B4-BE49-F238E27FC236}">
                  <a16:creationId xmlns:a16="http://schemas.microsoft.com/office/drawing/2014/main" id="{80CD756E-545A-440B-8DC6-10ACAADBF0FE}"/>
                </a:ext>
              </a:extLst>
            </p:cNvPr>
            <p:cNvSpPr/>
            <p:nvPr/>
          </p:nvSpPr>
          <p:spPr>
            <a:xfrm>
              <a:off x="6019350" y="2639416"/>
              <a:ext cx="2909010" cy="2797953"/>
            </a:xfrm>
            <a:prstGeom prst="ellipse">
              <a:avLst/>
            </a:prstGeom>
            <a:solidFill>
              <a:srgbClr val="D7EAD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Tekstfelt 17">
              <a:extLst>
                <a:ext uri="{FF2B5EF4-FFF2-40B4-BE49-F238E27FC236}">
                  <a16:creationId xmlns:a16="http://schemas.microsoft.com/office/drawing/2014/main" id="{379AC716-2614-4A96-9972-A13C58B6DFDD}"/>
                </a:ext>
              </a:extLst>
            </p:cNvPr>
            <p:cNvSpPr txBox="1"/>
            <p:nvPr/>
          </p:nvSpPr>
          <p:spPr>
            <a:xfrm>
              <a:off x="6479602" y="3752883"/>
              <a:ext cx="1966589" cy="323165"/>
            </a:xfrm>
            <a:prstGeom prst="rect">
              <a:avLst/>
            </a:prstGeom>
            <a:noFill/>
          </p:spPr>
          <p:txBody>
            <a:bodyPr wrap="square" lIns="0" tIns="0" rIns="91440" bIns="45720" rtlCol="0" anchor="ctr">
              <a:spAutoFit/>
            </a:bodyPr>
            <a:lstStyle/>
            <a:p>
              <a:pPr algn="ctr">
                <a:spcBef>
                  <a:spcPts val="1200"/>
                </a:spcBef>
              </a:pPr>
              <a:r>
                <a:rPr lang="en-US" b="1">
                  <a:latin typeface="Arial"/>
                  <a:cs typeface="Arial"/>
                </a:rPr>
                <a:t>Other </a:t>
              </a:r>
              <a:endParaRPr lang="en-US" b="1">
                <a:latin typeface="Arial" panose="020B0604020202020204" pitchFamily="34" charset="0"/>
                <a:cs typeface="Arial" panose="020B0604020202020204" pitchFamily="34" charset="0"/>
              </a:endParaRPr>
            </a:p>
          </p:txBody>
        </p:sp>
      </p:grpSp>
      <p:sp>
        <p:nvSpPr>
          <p:cNvPr id="2" name="Pladsholder til tekst 1">
            <a:extLst>
              <a:ext uri="{FF2B5EF4-FFF2-40B4-BE49-F238E27FC236}">
                <a16:creationId xmlns:a16="http://schemas.microsoft.com/office/drawing/2014/main" id="{41A2EA8D-D838-4DAA-B799-A04526EA142B}"/>
              </a:ext>
            </a:extLst>
          </p:cNvPr>
          <p:cNvSpPr>
            <a:spLocks noGrp="1"/>
          </p:cNvSpPr>
          <p:nvPr>
            <p:ph type="body" sz="quarter" idx="10"/>
          </p:nvPr>
        </p:nvSpPr>
        <p:spPr/>
        <p:txBody>
          <a:bodyPr>
            <a:normAutofit/>
          </a:bodyPr>
          <a:lstStyle/>
          <a:p>
            <a:r>
              <a:rPr lang="da-DK" sz="2400" dirty="0">
                <a:latin typeface="Arial"/>
                <a:cs typeface="Arial"/>
              </a:rPr>
              <a:t>Examples of Indicators for Tracking Progress </a:t>
            </a:r>
            <a:endParaRPr lang="da-DK" sz="2400" dirty="0"/>
          </a:p>
        </p:txBody>
      </p:sp>
      <p:grpSp>
        <p:nvGrpSpPr>
          <p:cNvPr id="6" name="Gruppe 5">
            <a:extLst>
              <a:ext uri="{FF2B5EF4-FFF2-40B4-BE49-F238E27FC236}">
                <a16:creationId xmlns:a16="http://schemas.microsoft.com/office/drawing/2014/main" id="{39659C0C-CA7B-4EA7-9FE6-029827B0B6E7}"/>
              </a:ext>
            </a:extLst>
          </p:cNvPr>
          <p:cNvGrpSpPr/>
          <p:nvPr/>
        </p:nvGrpSpPr>
        <p:grpSpPr>
          <a:xfrm>
            <a:off x="3707354" y="2675399"/>
            <a:ext cx="2794164" cy="2825782"/>
            <a:chOff x="5460155" y="1113463"/>
            <a:chExt cx="2511047" cy="2511047"/>
          </a:xfrm>
        </p:grpSpPr>
        <p:sp>
          <p:nvSpPr>
            <p:cNvPr id="14" name="Ellipse 13">
              <a:extLst>
                <a:ext uri="{FF2B5EF4-FFF2-40B4-BE49-F238E27FC236}">
                  <a16:creationId xmlns:a16="http://schemas.microsoft.com/office/drawing/2014/main" id="{FAF4964C-D117-409E-AED5-014C33EAA84F}"/>
                </a:ext>
              </a:extLst>
            </p:cNvPr>
            <p:cNvSpPr/>
            <p:nvPr/>
          </p:nvSpPr>
          <p:spPr>
            <a:xfrm>
              <a:off x="5460155" y="1113463"/>
              <a:ext cx="2511047" cy="2511047"/>
            </a:xfrm>
            <a:prstGeom prst="ellipse">
              <a:avLst/>
            </a:prstGeom>
            <a:solidFill>
              <a:srgbClr val="4B92D8">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Tekstfelt 14">
              <a:extLst>
                <a:ext uri="{FF2B5EF4-FFF2-40B4-BE49-F238E27FC236}">
                  <a16:creationId xmlns:a16="http://schemas.microsoft.com/office/drawing/2014/main" id="{D1730EB7-601B-4D03-9000-C72183FD5C14}"/>
                </a:ext>
              </a:extLst>
            </p:cNvPr>
            <p:cNvSpPr txBox="1"/>
            <p:nvPr/>
          </p:nvSpPr>
          <p:spPr>
            <a:xfrm>
              <a:off x="5706714" y="2013556"/>
              <a:ext cx="1966589" cy="533318"/>
            </a:xfrm>
            <a:prstGeom prst="rect">
              <a:avLst/>
            </a:prstGeom>
            <a:noFill/>
          </p:spPr>
          <p:txBody>
            <a:bodyPr wrap="square" lIns="0" tIns="0" rtlCol="0" anchor="ctr">
              <a:spAutoFit/>
            </a:bodyPr>
            <a:lstStyle/>
            <a:p>
              <a:pPr algn="ctr">
                <a:spcBef>
                  <a:spcPts val="1200"/>
                </a:spcBef>
              </a:pPr>
              <a:r>
                <a:rPr lang="en-IE" b="1">
                  <a:ea typeface="+mn-lt"/>
                  <a:cs typeface="+mn-lt"/>
                </a:rPr>
                <a:t>GHG emissions and removals related </a:t>
              </a:r>
              <a:endParaRPr lang="en-US" b="1">
                <a:cs typeface="Calibri"/>
              </a:endParaRPr>
            </a:p>
          </p:txBody>
        </p:sp>
      </p:grpSp>
      <p:grpSp>
        <p:nvGrpSpPr>
          <p:cNvPr id="31" name="Gruppe 30">
            <a:extLst>
              <a:ext uri="{FF2B5EF4-FFF2-40B4-BE49-F238E27FC236}">
                <a16:creationId xmlns:a16="http://schemas.microsoft.com/office/drawing/2014/main" id="{70BBE9BA-B10B-4FED-8F32-86AB7B70A8AE}"/>
              </a:ext>
            </a:extLst>
          </p:cNvPr>
          <p:cNvGrpSpPr/>
          <p:nvPr/>
        </p:nvGrpSpPr>
        <p:grpSpPr>
          <a:xfrm>
            <a:off x="900000" y="3457294"/>
            <a:ext cx="2807354" cy="723652"/>
            <a:chOff x="672431" y="4727517"/>
            <a:chExt cx="2807354" cy="723652"/>
          </a:xfrm>
        </p:grpSpPr>
        <p:sp>
          <p:nvSpPr>
            <p:cNvPr id="32" name="Tekstfelt 31">
              <a:extLst>
                <a:ext uri="{FF2B5EF4-FFF2-40B4-BE49-F238E27FC236}">
                  <a16:creationId xmlns:a16="http://schemas.microsoft.com/office/drawing/2014/main" id="{433DAE7E-6464-44B8-8478-523D16324D6C}"/>
                </a:ext>
              </a:extLst>
            </p:cNvPr>
            <p:cNvSpPr txBox="1"/>
            <p:nvPr/>
          </p:nvSpPr>
          <p:spPr>
            <a:xfrm>
              <a:off x="672432" y="4727517"/>
              <a:ext cx="2807353" cy="477054"/>
            </a:xfrm>
            <a:prstGeom prst="rect">
              <a:avLst/>
            </a:prstGeom>
            <a:noFill/>
          </p:spPr>
          <p:txBody>
            <a:bodyPr wrap="square" lIns="0" tIns="0" rIns="0" rtlCol="0" anchor="b">
              <a:spAutoFit/>
            </a:bodyPr>
            <a:lstStyle/>
            <a:p>
              <a:pPr>
                <a:spcBef>
                  <a:spcPts val="1200"/>
                </a:spcBef>
              </a:pPr>
              <a:r>
                <a:rPr lang="en-US" sz="1400" b="1" dirty="0">
                  <a:latin typeface="Arial" panose="020B0604020202020204" pitchFamily="34" charset="0"/>
                  <a:cs typeface="Arial" panose="020B0604020202020204" pitchFamily="34" charset="0"/>
                </a:rPr>
                <a:t>Relevant qualitative indicators for a specific policy or measure</a:t>
              </a:r>
            </a:p>
          </p:txBody>
        </p:sp>
        <p:sp>
          <p:nvSpPr>
            <p:cNvPr id="33" name="Rektangel 32">
              <a:extLst>
                <a:ext uri="{FF2B5EF4-FFF2-40B4-BE49-F238E27FC236}">
                  <a16:creationId xmlns:a16="http://schemas.microsoft.com/office/drawing/2014/main" id="{3627CE22-43A9-4F1A-A077-74699639DB67}"/>
                </a:ext>
              </a:extLst>
            </p:cNvPr>
            <p:cNvSpPr/>
            <p:nvPr/>
          </p:nvSpPr>
          <p:spPr>
            <a:xfrm>
              <a:off x="672431" y="5251093"/>
              <a:ext cx="2448000" cy="128800"/>
            </a:xfrm>
            <a:prstGeom prst="rect">
              <a:avLst/>
            </a:prstGeom>
            <a:solidFill>
              <a:srgbClr val="4B92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34" name="Lige forbindelse 33">
              <a:extLst>
                <a:ext uri="{FF2B5EF4-FFF2-40B4-BE49-F238E27FC236}">
                  <a16:creationId xmlns:a16="http://schemas.microsoft.com/office/drawing/2014/main" id="{D46E7B4D-5F08-44C8-860D-119E1AEAF250}"/>
                </a:ext>
              </a:extLst>
            </p:cNvPr>
            <p:cNvCxnSpPr>
              <a:cxnSpLocks/>
            </p:cNvCxnSpPr>
            <p:nvPr/>
          </p:nvCxnSpPr>
          <p:spPr>
            <a:xfrm>
              <a:off x="672431" y="5379893"/>
              <a:ext cx="2700000" cy="0"/>
            </a:xfrm>
            <a:prstGeom prst="line">
              <a:avLst/>
            </a:prstGeom>
            <a:ln w="19050">
              <a:solidFill>
                <a:srgbClr val="4B92D8"/>
              </a:solidFill>
            </a:ln>
          </p:spPr>
          <p:style>
            <a:lnRef idx="1">
              <a:schemeClr val="accent1"/>
            </a:lnRef>
            <a:fillRef idx="0">
              <a:schemeClr val="accent1"/>
            </a:fillRef>
            <a:effectRef idx="0">
              <a:schemeClr val="accent1"/>
            </a:effectRef>
            <a:fontRef idx="minor">
              <a:schemeClr val="tx1"/>
            </a:fontRef>
          </p:style>
        </p:cxnSp>
        <p:sp>
          <p:nvSpPr>
            <p:cNvPr id="35" name="Kombinationstegning: figur 34">
              <a:extLst>
                <a:ext uri="{FF2B5EF4-FFF2-40B4-BE49-F238E27FC236}">
                  <a16:creationId xmlns:a16="http://schemas.microsoft.com/office/drawing/2014/main" id="{B81EEF71-FD8E-47C2-A7DC-8A623F4DE44F}"/>
                </a:ext>
              </a:extLst>
            </p:cNvPr>
            <p:cNvSpPr/>
            <p:nvPr/>
          </p:nvSpPr>
          <p:spPr>
            <a:xfrm>
              <a:off x="3304138" y="5308616"/>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4B92D8"/>
              </a:solidFill>
              <a:prstDash val="solid"/>
              <a:miter/>
            </a:ln>
          </p:spPr>
          <p:txBody>
            <a:bodyPr rtlCol="0" anchor="ctr"/>
            <a:lstStyle/>
            <a:p>
              <a:endParaRPr lang="da-DK"/>
            </a:p>
          </p:txBody>
        </p:sp>
      </p:grpSp>
      <p:grpSp>
        <p:nvGrpSpPr>
          <p:cNvPr id="41" name="Gruppe 40">
            <a:extLst>
              <a:ext uri="{FF2B5EF4-FFF2-40B4-BE49-F238E27FC236}">
                <a16:creationId xmlns:a16="http://schemas.microsoft.com/office/drawing/2014/main" id="{971E8009-6CB0-41C6-9367-0F2215CB0843}"/>
              </a:ext>
            </a:extLst>
          </p:cNvPr>
          <p:cNvGrpSpPr/>
          <p:nvPr/>
        </p:nvGrpSpPr>
        <p:grpSpPr>
          <a:xfrm>
            <a:off x="882931" y="4458043"/>
            <a:ext cx="3509401" cy="939095"/>
            <a:chOff x="672431" y="4512074"/>
            <a:chExt cx="3509401" cy="939095"/>
          </a:xfrm>
        </p:grpSpPr>
        <p:sp>
          <p:nvSpPr>
            <p:cNvPr id="42" name="Tekstfelt 41">
              <a:extLst>
                <a:ext uri="{FF2B5EF4-FFF2-40B4-BE49-F238E27FC236}">
                  <a16:creationId xmlns:a16="http://schemas.microsoft.com/office/drawing/2014/main" id="{8342B31C-D0D9-4B24-B225-84F819660FC9}"/>
                </a:ext>
              </a:extLst>
            </p:cNvPr>
            <p:cNvSpPr txBox="1"/>
            <p:nvPr/>
          </p:nvSpPr>
          <p:spPr>
            <a:xfrm>
              <a:off x="672432" y="4512074"/>
              <a:ext cx="2909010" cy="692497"/>
            </a:xfrm>
            <a:prstGeom prst="rect">
              <a:avLst/>
            </a:prstGeom>
            <a:noFill/>
          </p:spPr>
          <p:txBody>
            <a:bodyPr wrap="square" lIns="0" tIns="0" rIns="0" rtlCol="0" anchor="b">
              <a:spAutoFit/>
            </a:bodyPr>
            <a:lstStyle/>
            <a:p>
              <a:pPr>
                <a:spcBef>
                  <a:spcPts val="1200"/>
                </a:spcBef>
              </a:pPr>
              <a:r>
                <a:rPr lang="en-US" sz="1400" b="1" dirty="0">
                  <a:latin typeface="Arial" panose="020B0604020202020204" pitchFamily="34" charset="0"/>
                  <a:cs typeface="Arial" panose="020B0604020202020204" pitchFamily="34" charset="0"/>
                </a:rPr>
                <a:t>Mitigation co-benefits of adaptation actions and/or economic diversification plans</a:t>
              </a:r>
            </a:p>
          </p:txBody>
        </p:sp>
        <p:sp>
          <p:nvSpPr>
            <p:cNvPr id="43" name="Rektangel 42">
              <a:extLst>
                <a:ext uri="{FF2B5EF4-FFF2-40B4-BE49-F238E27FC236}">
                  <a16:creationId xmlns:a16="http://schemas.microsoft.com/office/drawing/2014/main" id="{3F4BE1FD-E7C0-4025-A22B-6590DE14A2A8}"/>
                </a:ext>
              </a:extLst>
            </p:cNvPr>
            <p:cNvSpPr/>
            <p:nvPr/>
          </p:nvSpPr>
          <p:spPr>
            <a:xfrm>
              <a:off x="672431" y="5251093"/>
              <a:ext cx="1188000" cy="128800"/>
            </a:xfrm>
            <a:prstGeom prst="rect">
              <a:avLst/>
            </a:prstGeom>
            <a:solidFill>
              <a:srgbClr val="4B92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44" name="Lige forbindelse 43">
              <a:extLst>
                <a:ext uri="{FF2B5EF4-FFF2-40B4-BE49-F238E27FC236}">
                  <a16:creationId xmlns:a16="http://schemas.microsoft.com/office/drawing/2014/main" id="{10AFE649-6237-4A7C-A0C0-8F426513CA45}"/>
                </a:ext>
              </a:extLst>
            </p:cNvPr>
            <p:cNvCxnSpPr>
              <a:cxnSpLocks/>
            </p:cNvCxnSpPr>
            <p:nvPr/>
          </p:nvCxnSpPr>
          <p:spPr>
            <a:xfrm>
              <a:off x="672431" y="5379893"/>
              <a:ext cx="3456000" cy="0"/>
            </a:xfrm>
            <a:prstGeom prst="line">
              <a:avLst/>
            </a:prstGeom>
            <a:ln w="19050">
              <a:solidFill>
                <a:srgbClr val="4B92D8"/>
              </a:solidFill>
            </a:ln>
          </p:spPr>
          <p:style>
            <a:lnRef idx="1">
              <a:schemeClr val="accent1"/>
            </a:lnRef>
            <a:fillRef idx="0">
              <a:schemeClr val="accent1"/>
            </a:fillRef>
            <a:effectRef idx="0">
              <a:schemeClr val="accent1"/>
            </a:effectRef>
            <a:fontRef idx="minor">
              <a:schemeClr val="tx1"/>
            </a:fontRef>
          </p:style>
        </p:cxnSp>
        <p:sp>
          <p:nvSpPr>
            <p:cNvPr id="45" name="Kombinationstegning: figur 44">
              <a:extLst>
                <a:ext uri="{FF2B5EF4-FFF2-40B4-BE49-F238E27FC236}">
                  <a16:creationId xmlns:a16="http://schemas.microsoft.com/office/drawing/2014/main" id="{7FFE6C10-2EBA-4CAA-BF0D-62B6F983E101}"/>
                </a:ext>
              </a:extLst>
            </p:cNvPr>
            <p:cNvSpPr/>
            <p:nvPr/>
          </p:nvSpPr>
          <p:spPr>
            <a:xfrm>
              <a:off x="4039279" y="5308616"/>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4B92D8"/>
              </a:solidFill>
              <a:prstDash val="solid"/>
              <a:miter/>
            </a:ln>
          </p:spPr>
          <p:txBody>
            <a:bodyPr rtlCol="0" anchor="ctr"/>
            <a:lstStyle/>
            <a:p>
              <a:endParaRPr lang="da-DK"/>
            </a:p>
          </p:txBody>
        </p:sp>
      </p:grpSp>
      <p:grpSp>
        <p:nvGrpSpPr>
          <p:cNvPr id="46" name="Gruppe 45">
            <a:extLst>
              <a:ext uri="{FF2B5EF4-FFF2-40B4-BE49-F238E27FC236}">
                <a16:creationId xmlns:a16="http://schemas.microsoft.com/office/drawing/2014/main" id="{E2BD60B5-936A-47C6-8A0B-95A4D073C572}"/>
              </a:ext>
            </a:extLst>
          </p:cNvPr>
          <p:cNvGrpSpPr/>
          <p:nvPr/>
        </p:nvGrpSpPr>
        <p:grpSpPr>
          <a:xfrm>
            <a:off x="900000" y="2736369"/>
            <a:ext cx="3590113" cy="508208"/>
            <a:chOff x="672431" y="4942961"/>
            <a:chExt cx="3438125" cy="508208"/>
          </a:xfrm>
        </p:grpSpPr>
        <p:sp>
          <p:nvSpPr>
            <p:cNvPr id="47" name="Tekstfelt 46">
              <a:extLst>
                <a:ext uri="{FF2B5EF4-FFF2-40B4-BE49-F238E27FC236}">
                  <a16:creationId xmlns:a16="http://schemas.microsoft.com/office/drawing/2014/main" id="{E17CF7AE-861B-40EF-9225-1F593361A76C}"/>
                </a:ext>
              </a:extLst>
            </p:cNvPr>
            <p:cNvSpPr txBox="1"/>
            <p:nvPr/>
          </p:nvSpPr>
          <p:spPr>
            <a:xfrm>
              <a:off x="672431" y="4942961"/>
              <a:ext cx="3438125" cy="261610"/>
            </a:xfrm>
            <a:prstGeom prst="rect">
              <a:avLst/>
            </a:prstGeom>
            <a:noFill/>
          </p:spPr>
          <p:txBody>
            <a:bodyPr wrap="square" lIns="0" tIns="0" rIns="0" rtlCol="0" anchor="b">
              <a:spAutoFit/>
            </a:bodyPr>
            <a:lstStyle/>
            <a:p>
              <a:pPr>
                <a:spcBef>
                  <a:spcPts val="1200"/>
                </a:spcBef>
              </a:pPr>
              <a:r>
                <a:rPr lang="en-US" sz="1400" b="1">
                  <a:latin typeface="Arial" panose="020B0604020202020204" pitchFamily="34" charset="0"/>
                  <a:cs typeface="Arial" panose="020B0604020202020204" pitchFamily="34" charset="0"/>
                </a:rPr>
                <a:t>Percentage reduction of GHG intensity</a:t>
              </a:r>
            </a:p>
          </p:txBody>
        </p:sp>
        <p:sp>
          <p:nvSpPr>
            <p:cNvPr id="48" name="Rektangel 47">
              <a:extLst>
                <a:ext uri="{FF2B5EF4-FFF2-40B4-BE49-F238E27FC236}">
                  <a16:creationId xmlns:a16="http://schemas.microsoft.com/office/drawing/2014/main" id="{E8546558-79FF-4FC1-9C51-F577D4ED818D}"/>
                </a:ext>
              </a:extLst>
            </p:cNvPr>
            <p:cNvSpPr/>
            <p:nvPr/>
          </p:nvSpPr>
          <p:spPr>
            <a:xfrm>
              <a:off x="672431" y="5251093"/>
              <a:ext cx="2124000" cy="128800"/>
            </a:xfrm>
            <a:prstGeom prst="rect">
              <a:avLst/>
            </a:prstGeom>
            <a:solidFill>
              <a:srgbClr val="4B92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49" name="Lige forbindelse 48">
              <a:extLst>
                <a:ext uri="{FF2B5EF4-FFF2-40B4-BE49-F238E27FC236}">
                  <a16:creationId xmlns:a16="http://schemas.microsoft.com/office/drawing/2014/main" id="{5A5A0C8E-7784-420F-9BE0-B98FC9C9B32B}"/>
                </a:ext>
              </a:extLst>
            </p:cNvPr>
            <p:cNvCxnSpPr>
              <a:cxnSpLocks/>
            </p:cNvCxnSpPr>
            <p:nvPr/>
          </p:nvCxnSpPr>
          <p:spPr>
            <a:xfrm>
              <a:off x="672431" y="5379893"/>
              <a:ext cx="2880000" cy="0"/>
            </a:xfrm>
            <a:prstGeom prst="line">
              <a:avLst/>
            </a:prstGeom>
            <a:ln w="19050">
              <a:solidFill>
                <a:srgbClr val="4B92D8"/>
              </a:solidFill>
            </a:ln>
          </p:spPr>
          <p:style>
            <a:lnRef idx="1">
              <a:schemeClr val="accent1"/>
            </a:lnRef>
            <a:fillRef idx="0">
              <a:schemeClr val="accent1"/>
            </a:fillRef>
            <a:effectRef idx="0">
              <a:schemeClr val="accent1"/>
            </a:effectRef>
            <a:fontRef idx="minor">
              <a:schemeClr val="tx1"/>
            </a:fontRef>
          </p:style>
        </p:cxnSp>
        <p:sp>
          <p:nvSpPr>
            <p:cNvPr id="50" name="Kombinationstegning: figur 49">
              <a:extLst>
                <a:ext uri="{FF2B5EF4-FFF2-40B4-BE49-F238E27FC236}">
                  <a16:creationId xmlns:a16="http://schemas.microsoft.com/office/drawing/2014/main" id="{48CABC94-309F-4D15-8A07-7BA63F015369}"/>
                </a:ext>
              </a:extLst>
            </p:cNvPr>
            <p:cNvSpPr/>
            <p:nvPr/>
          </p:nvSpPr>
          <p:spPr>
            <a:xfrm>
              <a:off x="3496712" y="5308616"/>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4B92D8"/>
              </a:solidFill>
              <a:prstDash val="solid"/>
              <a:miter/>
            </a:ln>
          </p:spPr>
          <p:txBody>
            <a:bodyPr rtlCol="0" anchor="ctr"/>
            <a:lstStyle/>
            <a:p>
              <a:endParaRPr lang="da-DK"/>
            </a:p>
          </p:txBody>
        </p:sp>
      </p:grpSp>
      <p:grpSp>
        <p:nvGrpSpPr>
          <p:cNvPr id="54" name="Gruppe 53">
            <a:extLst>
              <a:ext uri="{FF2B5EF4-FFF2-40B4-BE49-F238E27FC236}">
                <a16:creationId xmlns:a16="http://schemas.microsoft.com/office/drawing/2014/main" id="{0C7941F6-9E62-46D0-B449-A63D50BF093E}"/>
              </a:ext>
            </a:extLst>
          </p:cNvPr>
          <p:cNvGrpSpPr/>
          <p:nvPr/>
        </p:nvGrpSpPr>
        <p:grpSpPr>
          <a:xfrm>
            <a:off x="900000" y="1800000"/>
            <a:ext cx="4011954" cy="895097"/>
            <a:chOff x="900000" y="1800000"/>
            <a:chExt cx="4011954" cy="895097"/>
          </a:xfrm>
        </p:grpSpPr>
        <p:cxnSp>
          <p:nvCxnSpPr>
            <p:cNvPr id="52" name="Lige forbindelse 51">
              <a:extLst>
                <a:ext uri="{FF2B5EF4-FFF2-40B4-BE49-F238E27FC236}">
                  <a16:creationId xmlns:a16="http://schemas.microsoft.com/office/drawing/2014/main" id="{3A84ED97-2D09-4D55-8E1A-01F6518D9F00}"/>
                </a:ext>
              </a:extLst>
            </p:cNvPr>
            <p:cNvCxnSpPr>
              <a:cxnSpLocks/>
            </p:cNvCxnSpPr>
            <p:nvPr/>
          </p:nvCxnSpPr>
          <p:spPr>
            <a:xfrm>
              <a:off x="4840678" y="2225354"/>
              <a:ext cx="0" cy="396000"/>
            </a:xfrm>
            <a:prstGeom prst="line">
              <a:avLst/>
            </a:prstGeom>
            <a:ln w="19050">
              <a:solidFill>
                <a:srgbClr val="4B92D8"/>
              </a:solidFill>
            </a:ln>
          </p:spPr>
          <p:style>
            <a:lnRef idx="1">
              <a:schemeClr val="accent1"/>
            </a:lnRef>
            <a:fillRef idx="0">
              <a:schemeClr val="accent1"/>
            </a:fillRef>
            <a:effectRef idx="0">
              <a:schemeClr val="accent1"/>
            </a:effectRef>
            <a:fontRef idx="minor">
              <a:schemeClr val="tx1"/>
            </a:fontRef>
          </p:style>
        </p:cxnSp>
        <p:grpSp>
          <p:nvGrpSpPr>
            <p:cNvPr id="22" name="Gruppe 21">
              <a:extLst>
                <a:ext uri="{FF2B5EF4-FFF2-40B4-BE49-F238E27FC236}">
                  <a16:creationId xmlns:a16="http://schemas.microsoft.com/office/drawing/2014/main" id="{68318527-FBC6-4A28-B1C2-05B44451BBE5}"/>
                </a:ext>
              </a:extLst>
            </p:cNvPr>
            <p:cNvGrpSpPr/>
            <p:nvPr/>
          </p:nvGrpSpPr>
          <p:grpSpPr>
            <a:xfrm>
              <a:off x="900000" y="1800000"/>
              <a:ext cx="4011954" cy="895097"/>
              <a:chOff x="672431" y="4942961"/>
              <a:chExt cx="4011954" cy="895097"/>
            </a:xfrm>
          </p:grpSpPr>
          <p:sp>
            <p:nvSpPr>
              <p:cNvPr id="23" name="Tekstfelt 22">
                <a:extLst>
                  <a:ext uri="{FF2B5EF4-FFF2-40B4-BE49-F238E27FC236}">
                    <a16:creationId xmlns:a16="http://schemas.microsoft.com/office/drawing/2014/main" id="{594D123F-ABBF-4B50-99D0-CE95FC209E43}"/>
                  </a:ext>
                </a:extLst>
              </p:cNvPr>
              <p:cNvSpPr txBox="1"/>
              <p:nvPr/>
            </p:nvSpPr>
            <p:spPr>
              <a:xfrm>
                <a:off x="672431" y="4942961"/>
                <a:ext cx="3438125" cy="261610"/>
              </a:xfrm>
              <a:prstGeom prst="rect">
                <a:avLst/>
              </a:prstGeom>
              <a:noFill/>
            </p:spPr>
            <p:txBody>
              <a:bodyPr wrap="square" lIns="0" tIns="0" rIns="0" rtlCol="0" anchor="b">
                <a:spAutoFit/>
              </a:bodyPr>
              <a:lstStyle/>
              <a:p>
                <a:pPr>
                  <a:spcBef>
                    <a:spcPts val="1200"/>
                  </a:spcBef>
                </a:pPr>
                <a:r>
                  <a:rPr lang="en-IE" sz="1400" b="1">
                    <a:latin typeface="Arial" panose="020B0604020202020204" pitchFamily="34" charset="0"/>
                    <a:ea typeface="+mn-lt"/>
                    <a:cs typeface="Arial" panose="020B0604020202020204" pitchFamily="34" charset="0"/>
                  </a:rPr>
                  <a:t>Net GHG emissions and removals</a:t>
                </a:r>
                <a:endParaRPr lang="en-US" sz="1400" b="1">
                  <a:latin typeface="Arial" panose="020B0604020202020204" pitchFamily="34" charset="0"/>
                  <a:cs typeface="Arial" panose="020B0604020202020204" pitchFamily="34" charset="0"/>
                </a:endParaRPr>
              </a:p>
            </p:txBody>
          </p:sp>
          <p:sp>
            <p:nvSpPr>
              <p:cNvPr id="24" name="Rektangel 23">
                <a:extLst>
                  <a:ext uri="{FF2B5EF4-FFF2-40B4-BE49-F238E27FC236}">
                    <a16:creationId xmlns:a16="http://schemas.microsoft.com/office/drawing/2014/main" id="{39D71E23-FD70-4626-A3EF-E81FFA8FB997}"/>
                  </a:ext>
                </a:extLst>
              </p:cNvPr>
              <p:cNvSpPr/>
              <p:nvPr/>
            </p:nvSpPr>
            <p:spPr>
              <a:xfrm>
                <a:off x="672431" y="5251093"/>
                <a:ext cx="2304000" cy="128800"/>
              </a:xfrm>
              <a:prstGeom prst="rect">
                <a:avLst/>
              </a:prstGeom>
              <a:solidFill>
                <a:srgbClr val="4B92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25" name="Lige forbindelse 24">
                <a:extLst>
                  <a:ext uri="{FF2B5EF4-FFF2-40B4-BE49-F238E27FC236}">
                    <a16:creationId xmlns:a16="http://schemas.microsoft.com/office/drawing/2014/main" id="{DF0BE61B-4A85-4066-803B-38414492F601}"/>
                  </a:ext>
                </a:extLst>
              </p:cNvPr>
              <p:cNvCxnSpPr>
                <a:cxnSpLocks/>
              </p:cNvCxnSpPr>
              <p:nvPr/>
            </p:nvCxnSpPr>
            <p:spPr>
              <a:xfrm>
                <a:off x="672431" y="5379893"/>
                <a:ext cx="3940677" cy="0"/>
              </a:xfrm>
              <a:prstGeom prst="line">
                <a:avLst/>
              </a:prstGeom>
              <a:ln w="19050">
                <a:solidFill>
                  <a:srgbClr val="4B92D8"/>
                </a:solidFill>
              </a:ln>
            </p:spPr>
            <p:style>
              <a:lnRef idx="1">
                <a:schemeClr val="accent1"/>
              </a:lnRef>
              <a:fillRef idx="0">
                <a:schemeClr val="accent1"/>
              </a:fillRef>
              <a:effectRef idx="0">
                <a:schemeClr val="accent1"/>
              </a:effectRef>
              <a:fontRef idx="minor">
                <a:schemeClr val="tx1"/>
              </a:fontRef>
            </p:style>
          </p:cxnSp>
          <p:sp>
            <p:nvSpPr>
              <p:cNvPr id="26" name="Kombinationstegning: figur 25">
                <a:extLst>
                  <a:ext uri="{FF2B5EF4-FFF2-40B4-BE49-F238E27FC236}">
                    <a16:creationId xmlns:a16="http://schemas.microsoft.com/office/drawing/2014/main" id="{1EFACC8B-FB75-40C1-9D0C-55ED14CD229F}"/>
                  </a:ext>
                </a:extLst>
              </p:cNvPr>
              <p:cNvSpPr/>
              <p:nvPr/>
            </p:nvSpPr>
            <p:spPr>
              <a:xfrm>
                <a:off x="4541832" y="5695505"/>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4B92D8"/>
                </a:solidFill>
                <a:prstDash val="solid"/>
                <a:miter/>
              </a:ln>
            </p:spPr>
            <p:txBody>
              <a:bodyPr rtlCol="0" anchor="ctr"/>
              <a:lstStyle/>
              <a:p>
                <a:endParaRPr lang="da-DK"/>
              </a:p>
            </p:txBody>
          </p:sp>
        </p:grpSp>
      </p:grpSp>
      <p:grpSp>
        <p:nvGrpSpPr>
          <p:cNvPr id="62" name="Gruppe 61">
            <a:extLst>
              <a:ext uri="{FF2B5EF4-FFF2-40B4-BE49-F238E27FC236}">
                <a16:creationId xmlns:a16="http://schemas.microsoft.com/office/drawing/2014/main" id="{4C18D8B5-9AFA-42CA-8E22-44F1B061B018}"/>
              </a:ext>
            </a:extLst>
          </p:cNvPr>
          <p:cNvGrpSpPr/>
          <p:nvPr/>
        </p:nvGrpSpPr>
        <p:grpSpPr>
          <a:xfrm>
            <a:off x="7302154" y="1800000"/>
            <a:ext cx="4889846" cy="890868"/>
            <a:chOff x="7302154" y="1800000"/>
            <a:chExt cx="4889846" cy="890868"/>
          </a:xfrm>
        </p:grpSpPr>
        <p:cxnSp>
          <p:nvCxnSpPr>
            <p:cNvPr id="56" name="Lige forbindelse 55">
              <a:extLst>
                <a:ext uri="{FF2B5EF4-FFF2-40B4-BE49-F238E27FC236}">
                  <a16:creationId xmlns:a16="http://schemas.microsoft.com/office/drawing/2014/main" id="{56C0C7B1-B6C8-46FE-A06B-423B271F4531}"/>
                </a:ext>
              </a:extLst>
            </p:cNvPr>
            <p:cNvCxnSpPr>
              <a:cxnSpLocks/>
            </p:cNvCxnSpPr>
            <p:nvPr/>
          </p:nvCxnSpPr>
          <p:spPr>
            <a:xfrm>
              <a:off x="7376379" y="2225354"/>
              <a:ext cx="0" cy="396000"/>
            </a:xfrm>
            <a:prstGeom prst="line">
              <a:avLst/>
            </a:prstGeom>
            <a:ln w="19050">
              <a:solidFill>
                <a:srgbClr val="6CBE99"/>
              </a:solidFill>
            </a:ln>
          </p:spPr>
          <p:style>
            <a:lnRef idx="1">
              <a:schemeClr val="accent1"/>
            </a:lnRef>
            <a:fillRef idx="0">
              <a:schemeClr val="accent1"/>
            </a:fillRef>
            <a:effectRef idx="0">
              <a:schemeClr val="accent1"/>
            </a:effectRef>
            <a:fontRef idx="minor">
              <a:schemeClr val="tx1"/>
            </a:fontRef>
          </p:style>
        </p:cxnSp>
        <p:sp>
          <p:nvSpPr>
            <p:cNvPr id="58" name="Tekstfelt 57">
              <a:extLst>
                <a:ext uri="{FF2B5EF4-FFF2-40B4-BE49-F238E27FC236}">
                  <a16:creationId xmlns:a16="http://schemas.microsoft.com/office/drawing/2014/main" id="{AC784AA8-9B8F-4CAD-B62D-71C9748BCBFA}"/>
                </a:ext>
              </a:extLst>
            </p:cNvPr>
            <p:cNvSpPr txBox="1"/>
            <p:nvPr/>
          </p:nvSpPr>
          <p:spPr>
            <a:xfrm>
              <a:off x="8753875" y="1800000"/>
              <a:ext cx="3438125" cy="261610"/>
            </a:xfrm>
            <a:prstGeom prst="rect">
              <a:avLst/>
            </a:prstGeom>
            <a:noFill/>
          </p:spPr>
          <p:txBody>
            <a:bodyPr wrap="square" lIns="0" tIns="0" rIns="0" rtlCol="0" anchor="b">
              <a:spAutoFit/>
            </a:bodyPr>
            <a:lstStyle/>
            <a:p>
              <a:pPr lvl="1"/>
              <a:r>
                <a:rPr lang="en-US" sz="1400" b="1">
                  <a:latin typeface="Arial" panose="020B0604020202020204" pitchFamily="34" charset="0"/>
                  <a:cs typeface="Arial" panose="020B0604020202020204" pitchFamily="34" charset="0"/>
                </a:rPr>
                <a:t>Hectares of reforestation</a:t>
              </a:r>
              <a:endParaRPr lang="en-IE" sz="1400" b="1">
                <a:latin typeface="Arial" panose="020B0604020202020204" pitchFamily="34" charset="0"/>
                <a:ea typeface="+mn-lt"/>
                <a:cs typeface="Arial" panose="020B0604020202020204" pitchFamily="34" charset="0"/>
              </a:endParaRPr>
            </a:p>
          </p:txBody>
        </p:sp>
        <p:sp>
          <p:nvSpPr>
            <p:cNvPr id="59" name="Rektangel 58">
              <a:extLst>
                <a:ext uri="{FF2B5EF4-FFF2-40B4-BE49-F238E27FC236}">
                  <a16:creationId xmlns:a16="http://schemas.microsoft.com/office/drawing/2014/main" id="{60E2A27F-DA4D-422A-A2EA-677D739C3494}"/>
                </a:ext>
              </a:extLst>
            </p:cNvPr>
            <p:cNvSpPr/>
            <p:nvPr/>
          </p:nvSpPr>
          <p:spPr>
            <a:xfrm>
              <a:off x="10482262" y="2108132"/>
              <a:ext cx="834793" cy="128800"/>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60" name="Lige forbindelse 59">
              <a:extLst>
                <a:ext uri="{FF2B5EF4-FFF2-40B4-BE49-F238E27FC236}">
                  <a16:creationId xmlns:a16="http://schemas.microsoft.com/office/drawing/2014/main" id="{DF8A6861-E6E2-47D4-91BF-CA0C6B8D2CAD}"/>
                </a:ext>
              </a:extLst>
            </p:cNvPr>
            <p:cNvCxnSpPr>
              <a:cxnSpLocks/>
            </p:cNvCxnSpPr>
            <p:nvPr/>
          </p:nvCxnSpPr>
          <p:spPr>
            <a:xfrm>
              <a:off x="7376379" y="2236932"/>
              <a:ext cx="3940677" cy="0"/>
            </a:xfrm>
            <a:prstGeom prst="line">
              <a:avLst/>
            </a:prstGeom>
            <a:ln w="19050">
              <a:solidFill>
                <a:srgbClr val="6CBE99"/>
              </a:solidFill>
            </a:ln>
          </p:spPr>
          <p:style>
            <a:lnRef idx="1">
              <a:schemeClr val="accent1"/>
            </a:lnRef>
            <a:fillRef idx="0">
              <a:schemeClr val="accent1"/>
            </a:fillRef>
            <a:effectRef idx="0">
              <a:schemeClr val="accent1"/>
            </a:effectRef>
            <a:fontRef idx="minor">
              <a:schemeClr val="tx1"/>
            </a:fontRef>
          </p:style>
        </p:cxnSp>
        <p:sp>
          <p:nvSpPr>
            <p:cNvPr id="61" name="Kombinationstegning: figur 60">
              <a:extLst>
                <a:ext uri="{FF2B5EF4-FFF2-40B4-BE49-F238E27FC236}">
                  <a16:creationId xmlns:a16="http://schemas.microsoft.com/office/drawing/2014/main" id="{463800CF-8395-44BD-B5D8-F769D5E28182}"/>
                </a:ext>
              </a:extLst>
            </p:cNvPr>
            <p:cNvSpPr/>
            <p:nvPr/>
          </p:nvSpPr>
          <p:spPr>
            <a:xfrm>
              <a:off x="7302154" y="2548315"/>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6CBE99"/>
              </a:solidFill>
              <a:prstDash val="solid"/>
              <a:miter/>
            </a:ln>
          </p:spPr>
          <p:txBody>
            <a:bodyPr rtlCol="0" anchor="ctr"/>
            <a:lstStyle/>
            <a:p>
              <a:endParaRPr lang="da-DK"/>
            </a:p>
          </p:txBody>
        </p:sp>
      </p:grpSp>
      <p:grpSp>
        <p:nvGrpSpPr>
          <p:cNvPr id="70" name="Gruppe 69">
            <a:extLst>
              <a:ext uri="{FF2B5EF4-FFF2-40B4-BE49-F238E27FC236}">
                <a16:creationId xmlns:a16="http://schemas.microsoft.com/office/drawing/2014/main" id="{4D4E1944-358C-469F-A6E3-592D1431F3E7}"/>
              </a:ext>
            </a:extLst>
          </p:cNvPr>
          <p:cNvGrpSpPr/>
          <p:nvPr/>
        </p:nvGrpSpPr>
        <p:grpSpPr>
          <a:xfrm>
            <a:off x="7302154" y="5325861"/>
            <a:ext cx="4014902" cy="656546"/>
            <a:chOff x="7651207" y="5325861"/>
            <a:chExt cx="4014902" cy="656546"/>
          </a:xfrm>
        </p:grpSpPr>
        <p:cxnSp>
          <p:nvCxnSpPr>
            <p:cNvPr id="64" name="Lige forbindelse 63">
              <a:extLst>
                <a:ext uri="{FF2B5EF4-FFF2-40B4-BE49-F238E27FC236}">
                  <a16:creationId xmlns:a16="http://schemas.microsoft.com/office/drawing/2014/main" id="{2E2DAD5D-5528-4F4D-BA65-33122467A4E5}"/>
                </a:ext>
              </a:extLst>
            </p:cNvPr>
            <p:cNvCxnSpPr>
              <a:cxnSpLocks/>
              <a:stCxn id="69" idx="1"/>
            </p:cNvCxnSpPr>
            <p:nvPr/>
          </p:nvCxnSpPr>
          <p:spPr>
            <a:xfrm>
              <a:off x="7722484" y="5468414"/>
              <a:ext cx="2947" cy="513993"/>
            </a:xfrm>
            <a:prstGeom prst="line">
              <a:avLst/>
            </a:prstGeom>
            <a:ln w="19050">
              <a:solidFill>
                <a:srgbClr val="6CBE99"/>
              </a:solidFill>
            </a:ln>
          </p:spPr>
          <p:style>
            <a:lnRef idx="1">
              <a:schemeClr val="accent1"/>
            </a:lnRef>
            <a:fillRef idx="0">
              <a:schemeClr val="accent1"/>
            </a:fillRef>
            <a:effectRef idx="0">
              <a:schemeClr val="accent1"/>
            </a:effectRef>
            <a:fontRef idx="minor">
              <a:schemeClr val="tx1"/>
            </a:fontRef>
          </p:style>
        </p:cxnSp>
        <p:sp>
          <p:nvSpPr>
            <p:cNvPr id="66" name="Tekstfelt 65">
              <a:extLst>
                <a:ext uri="{FF2B5EF4-FFF2-40B4-BE49-F238E27FC236}">
                  <a16:creationId xmlns:a16="http://schemas.microsoft.com/office/drawing/2014/main" id="{4B72C8E8-DFDC-44E1-A6D2-F88F22ADAD29}"/>
                </a:ext>
              </a:extLst>
            </p:cNvPr>
            <p:cNvSpPr txBox="1"/>
            <p:nvPr/>
          </p:nvSpPr>
          <p:spPr>
            <a:xfrm>
              <a:off x="8227984" y="5536605"/>
              <a:ext cx="3438125" cy="261610"/>
            </a:xfrm>
            <a:prstGeom prst="rect">
              <a:avLst/>
            </a:prstGeom>
            <a:noFill/>
          </p:spPr>
          <p:txBody>
            <a:bodyPr wrap="square" lIns="0" tIns="0" rIns="0" rtlCol="0" anchor="b">
              <a:spAutoFit/>
            </a:bodyPr>
            <a:lstStyle/>
            <a:p>
              <a:pPr algn="r">
                <a:spcBef>
                  <a:spcPts val="1200"/>
                </a:spcBef>
              </a:pPr>
              <a:r>
                <a:rPr lang="en-US" sz="1400" b="1">
                  <a:latin typeface="Arial" panose="020B0604020202020204" pitchFamily="34" charset="0"/>
                  <a:cs typeface="Arial" panose="020B0604020202020204" pitchFamily="34" charset="0"/>
                </a:rPr>
                <a:t>Non-GHG related indicators</a:t>
              </a:r>
            </a:p>
          </p:txBody>
        </p:sp>
        <p:sp>
          <p:nvSpPr>
            <p:cNvPr id="67" name="Rektangel 66">
              <a:extLst>
                <a:ext uri="{FF2B5EF4-FFF2-40B4-BE49-F238E27FC236}">
                  <a16:creationId xmlns:a16="http://schemas.microsoft.com/office/drawing/2014/main" id="{43B22EE1-3844-484E-8C7F-20B63D84E8D4}"/>
                </a:ext>
              </a:extLst>
            </p:cNvPr>
            <p:cNvSpPr/>
            <p:nvPr/>
          </p:nvSpPr>
          <p:spPr>
            <a:xfrm>
              <a:off x="10074080" y="5844737"/>
              <a:ext cx="1592029" cy="128800"/>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68" name="Lige forbindelse 67">
              <a:extLst>
                <a:ext uri="{FF2B5EF4-FFF2-40B4-BE49-F238E27FC236}">
                  <a16:creationId xmlns:a16="http://schemas.microsoft.com/office/drawing/2014/main" id="{5691FE88-CDDD-4691-9D47-3AF57922C598}"/>
                </a:ext>
              </a:extLst>
            </p:cNvPr>
            <p:cNvCxnSpPr>
              <a:cxnSpLocks/>
            </p:cNvCxnSpPr>
            <p:nvPr/>
          </p:nvCxnSpPr>
          <p:spPr>
            <a:xfrm>
              <a:off x="7725431" y="5973537"/>
              <a:ext cx="3940678" cy="0"/>
            </a:xfrm>
            <a:prstGeom prst="line">
              <a:avLst/>
            </a:prstGeom>
            <a:ln w="19050">
              <a:solidFill>
                <a:srgbClr val="6CBE99"/>
              </a:solidFill>
            </a:ln>
          </p:spPr>
          <p:style>
            <a:lnRef idx="1">
              <a:schemeClr val="accent1"/>
            </a:lnRef>
            <a:fillRef idx="0">
              <a:schemeClr val="accent1"/>
            </a:fillRef>
            <a:effectRef idx="0">
              <a:schemeClr val="accent1"/>
            </a:effectRef>
            <a:fontRef idx="minor">
              <a:schemeClr val="tx1"/>
            </a:fontRef>
          </p:style>
        </p:cxnSp>
        <p:sp>
          <p:nvSpPr>
            <p:cNvPr id="69" name="Kombinationstegning: figur 68">
              <a:extLst>
                <a:ext uri="{FF2B5EF4-FFF2-40B4-BE49-F238E27FC236}">
                  <a16:creationId xmlns:a16="http://schemas.microsoft.com/office/drawing/2014/main" id="{71BE9797-EEE2-4FFB-93DD-EA6AFB1B092E}"/>
                </a:ext>
              </a:extLst>
            </p:cNvPr>
            <p:cNvSpPr/>
            <p:nvPr/>
          </p:nvSpPr>
          <p:spPr>
            <a:xfrm>
              <a:off x="7651207" y="5325861"/>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6CBE99"/>
              </a:solidFill>
              <a:prstDash val="solid"/>
              <a:miter/>
            </a:ln>
          </p:spPr>
          <p:txBody>
            <a:bodyPr rtlCol="0" anchor="ctr"/>
            <a:lstStyle/>
            <a:p>
              <a:endParaRPr lang="da-DK"/>
            </a:p>
          </p:txBody>
        </p:sp>
      </p:grpSp>
      <p:grpSp>
        <p:nvGrpSpPr>
          <p:cNvPr id="77" name="Gruppe 76">
            <a:extLst>
              <a:ext uri="{FF2B5EF4-FFF2-40B4-BE49-F238E27FC236}">
                <a16:creationId xmlns:a16="http://schemas.microsoft.com/office/drawing/2014/main" id="{A1AB1B8B-903A-456D-A219-A5146DBFB300}"/>
              </a:ext>
            </a:extLst>
          </p:cNvPr>
          <p:cNvGrpSpPr/>
          <p:nvPr/>
        </p:nvGrpSpPr>
        <p:grpSpPr>
          <a:xfrm>
            <a:off x="7883340" y="4270265"/>
            <a:ext cx="3438125" cy="453316"/>
            <a:chOff x="7883340" y="4333822"/>
            <a:chExt cx="3438125" cy="453316"/>
          </a:xfrm>
        </p:grpSpPr>
        <p:sp>
          <p:nvSpPr>
            <p:cNvPr id="73" name="Tekstfelt 72">
              <a:extLst>
                <a:ext uri="{FF2B5EF4-FFF2-40B4-BE49-F238E27FC236}">
                  <a16:creationId xmlns:a16="http://schemas.microsoft.com/office/drawing/2014/main" id="{01227EED-F080-4896-8592-A5DC6865F398}"/>
                </a:ext>
              </a:extLst>
            </p:cNvPr>
            <p:cNvSpPr txBox="1"/>
            <p:nvPr/>
          </p:nvSpPr>
          <p:spPr>
            <a:xfrm>
              <a:off x="7883340" y="4333822"/>
              <a:ext cx="3438125" cy="261610"/>
            </a:xfrm>
            <a:prstGeom prst="rect">
              <a:avLst/>
            </a:prstGeom>
            <a:noFill/>
          </p:spPr>
          <p:txBody>
            <a:bodyPr wrap="square" lIns="0" tIns="0" rIns="0" rtlCol="0" anchor="b">
              <a:spAutoFit/>
            </a:bodyPr>
            <a:lstStyle/>
            <a:p>
              <a:pPr algn="r">
                <a:spcBef>
                  <a:spcPts val="1200"/>
                </a:spcBef>
              </a:pPr>
              <a:r>
                <a:rPr lang="en-US" sz="1400" b="1">
                  <a:latin typeface="Arial" panose="020B0604020202020204" pitchFamily="34" charset="0"/>
                  <a:cs typeface="Arial" panose="020B0604020202020204" pitchFamily="34" charset="0"/>
                </a:rPr>
                <a:t>Carbon neutrality </a:t>
              </a:r>
            </a:p>
          </p:txBody>
        </p:sp>
        <p:sp>
          <p:nvSpPr>
            <p:cNvPr id="74" name="Rektangel 73">
              <a:extLst>
                <a:ext uri="{FF2B5EF4-FFF2-40B4-BE49-F238E27FC236}">
                  <a16:creationId xmlns:a16="http://schemas.microsoft.com/office/drawing/2014/main" id="{6C19D5EB-4737-4521-828E-C8B079DC4661}"/>
                </a:ext>
              </a:extLst>
            </p:cNvPr>
            <p:cNvSpPr/>
            <p:nvPr/>
          </p:nvSpPr>
          <p:spPr>
            <a:xfrm>
              <a:off x="10186987" y="4641954"/>
              <a:ext cx="1134477" cy="128800"/>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75" name="Lige forbindelse 74">
              <a:extLst>
                <a:ext uri="{FF2B5EF4-FFF2-40B4-BE49-F238E27FC236}">
                  <a16:creationId xmlns:a16="http://schemas.microsoft.com/office/drawing/2014/main" id="{163A4EEF-F86C-425F-A7C4-F3AA563D6510}"/>
                </a:ext>
              </a:extLst>
            </p:cNvPr>
            <p:cNvCxnSpPr>
              <a:cxnSpLocks/>
              <a:stCxn id="76" idx="0"/>
              <a:endCxn id="74" idx="3"/>
            </p:cNvCxnSpPr>
            <p:nvPr/>
          </p:nvCxnSpPr>
          <p:spPr>
            <a:xfrm flipV="1">
              <a:off x="8782650" y="4706354"/>
              <a:ext cx="2538814" cy="9508"/>
            </a:xfrm>
            <a:prstGeom prst="line">
              <a:avLst/>
            </a:prstGeom>
            <a:ln w="19050">
              <a:solidFill>
                <a:srgbClr val="6CBE99"/>
              </a:solidFill>
            </a:ln>
          </p:spPr>
          <p:style>
            <a:lnRef idx="1">
              <a:schemeClr val="accent1"/>
            </a:lnRef>
            <a:fillRef idx="0">
              <a:schemeClr val="accent1"/>
            </a:fillRef>
            <a:effectRef idx="0">
              <a:schemeClr val="accent1"/>
            </a:effectRef>
            <a:fontRef idx="minor">
              <a:schemeClr val="tx1"/>
            </a:fontRef>
          </p:style>
        </p:cxnSp>
        <p:sp>
          <p:nvSpPr>
            <p:cNvPr id="76" name="Kombinationstegning: figur 75">
              <a:extLst>
                <a:ext uri="{FF2B5EF4-FFF2-40B4-BE49-F238E27FC236}">
                  <a16:creationId xmlns:a16="http://schemas.microsoft.com/office/drawing/2014/main" id="{6FA46578-EABB-49E6-8B97-B701FE0E0723}"/>
                </a:ext>
              </a:extLst>
            </p:cNvPr>
            <p:cNvSpPr/>
            <p:nvPr/>
          </p:nvSpPr>
          <p:spPr>
            <a:xfrm>
              <a:off x="8640097" y="4644585"/>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6CBE99"/>
              </a:solidFill>
              <a:prstDash val="solid"/>
              <a:miter/>
            </a:ln>
          </p:spPr>
          <p:txBody>
            <a:bodyPr rtlCol="0" anchor="ctr"/>
            <a:lstStyle/>
            <a:p>
              <a:endParaRPr lang="da-DK"/>
            </a:p>
          </p:txBody>
        </p:sp>
      </p:grpSp>
      <p:grpSp>
        <p:nvGrpSpPr>
          <p:cNvPr id="78" name="Gruppe 77">
            <a:extLst>
              <a:ext uri="{FF2B5EF4-FFF2-40B4-BE49-F238E27FC236}">
                <a16:creationId xmlns:a16="http://schemas.microsoft.com/office/drawing/2014/main" id="{AC64BFCD-FEFC-4667-AD78-B10ED8E9F4B4}"/>
              </a:ext>
            </a:extLst>
          </p:cNvPr>
          <p:cNvGrpSpPr/>
          <p:nvPr/>
        </p:nvGrpSpPr>
        <p:grpSpPr>
          <a:xfrm>
            <a:off x="8753875" y="2821713"/>
            <a:ext cx="2560234" cy="706857"/>
            <a:chOff x="8761231" y="4118378"/>
            <a:chExt cx="2560234" cy="706857"/>
          </a:xfrm>
        </p:grpSpPr>
        <p:sp>
          <p:nvSpPr>
            <p:cNvPr id="79" name="Tekstfelt 78">
              <a:extLst>
                <a:ext uri="{FF2B5EF4-FFF2-40B4-BE49-F238E27FC236}">
                  <a16:creationId xmlns:a16="http://schemas.microsoft.com/office/drawing/2014/main" id="{9601C73E-6463-4B5C-9923-079B96842E4B}"/>
                </a:ext>
              </a:extLst>
            </p:cNvPr>
            <p:cNvSpPr txBox="1"/>
            <p:nvPr/>
          </p:nvSpPr>
          <p:spPr>
            <a:xfrm>
              <a:off x="8761231" y="4118378"/>
              <a:ext cx="2560234" cy="477054"/>
            </a:xfrm>
            <a:prstGeom prst="rect">
              <a:avLst/>
            </a:prstGeom>
            <a:noFill/>
          </p:spPr>
          <p:txBody>
            <a:bodyPr wrap="square" lIns="0" tIns="0" rIns="0" rtlCol="0" anchor="b">
              <a:spAutoFit/>
            </a:bodyPr>
            <a:lstStyle/>
            <a:p>
              <a:pPr algn="r">
                <a:spcBef>
                  <a:spcPts val="1200"/>
                </a:spcBef>
              </a:pPr>
              <a:r>
                <a:rPr lang="en-US" sz="1400" b="1" dirty="0">
                  <a:latin typeface="Arial" panose="020B0604020202020204" pitchFamily="34" charset="0"/>
                  <a:cs typeface="Arial" panose="020B0604020202020204" pitchFamily="34" charset="0"/>
                </a:rPr>
                <a:t>Percentage of renewable energy use or production</a:t>
              </a:r>
            </a:p>
          </p:txBody>
        </p:sp>
        <p:sp>
          <p:nvSpPr>
            <p:cNvPr id="80" name="Rektangel 79">
              <a:extLst>
                <a:ext uri="{FF2B5EF4-FFF2-40B4-BE49-F238E27FC236}">
                  <a16:creationId xmlns:a16="http://schemas.microsoft.com/office/drawing/2014/main" id="{78E19184-3D46-42ED-A592-319F6824A91F}"/>
                </a:ext>
              </a:extLst>
            </p:cNvPr>
            <p:cNvSpPr/>
            <p:nvPr/>
          </p:nvSpPr>
          <p:spPr>
            <a:xfrm>
              <a:off x="10018131" y="4641954"/>
              <a:ext cx="1303334" cy="128800"/>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81" name="Lige forbindelse 80">
              <a:extLst>
                <a:ext uri="{FF2B5EF4-FFF2-40B4-BE49-F238E27FC236}">
                  <a16:creationId xmlns:a16="http://schemas.microsoft.com/office/drawing/2014/main" id="{D0887EF1-3964-4531-9CA9-20DCA46A258D}"/>
                </a:ext>
              </a:extLst>
            </p:cNvPr>
            <p:cNvCxnSpPr>
              <a:cxnSpLocks/>
            </p:cNvCxnSpPr>
            <p:nvPr/>
          </p:nvCxnSpPr>
          <p:spPr>
            <a:xfrm>
              <a:off x="8935716" y="4768599"/>
              <a:ext cx="2385749" cy="2155"/>
            </a:xfrm>
            <a:prstGeom prst="line">
              <a:avLst/>
            </a:prstGeom>
            <a:ln w="19050">
              <a:solidFill>
                <a:srgbClr val="6CBE99"/>
              </a:solidFill>
            </a:ln>
          </p:spPr>
          <p:style>
            <a:lnRef idx="1">
              <a:schemeClr val="accent1"/>
            </a:lnRef>
            <a:fillRef idx="0">
              <a:schemeClr val="accent1"/>
            </a:fillRef>
            <a:effectRef idx="0">
              <a:schemeClr val="accent1"/>
            </a:effectRef>
            <a:fontRef idx="minor">
              <a:schemeClr val="tx1"/>
            </a:fontRef>
          </p:style>
        </p:cxnSp>
        <p:sp>
          <p:nvSpPr>
            <p:cNvPr id="82" name="Kombinationstegning: figur 81">
              <a:extLst>
                <a:ext uri="{FF2B5EF4-FFF2-40B4-BE49-F238E27FC236}">
                  <a16:creationId xmlns:a16="http://schemas.microsoft.com/office/drawing/2014/main" id="{E20D450F-8BFB-4117-87DB-F5637E8EED2C}"/>
                </a:ext>
              </a:extLst>
            </p:cNvPr>
            <p:cNvSpPr/>
            <p:nvPr/>
          </p:nvSpPr>
          <p:spPr>
            <a:xfrm>
              <a:off x="8778289" y="4682682"/>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6CBE99"/>
              </a:solidFill>
              <a:prstDash val="solid"/>
              <a:miter/>
            </a:ln>
          </p:spPr>
          <p:txBody>
            <a:bodyPr rtlCol="0" anchor="ctr"/>
            <a:lstStyle/>
            <a:p>
              <a:endParaRPr lang="da-DK"/>
            </a:p>
          </p:txBody>
        </p:sp>
      </p:grpSp>
    </p:spTree>
    <p:extLst>
      <p:ext uri="{BB962C8B-B14F-4D97-AF65-F5344CB8AC3E}">
        <p14:creationId xmlns:p14="http://schemas.microsoft.com/office/powerpoint/2010/main" val="2363576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A69D6D92-AC81-42D2-82B1-B7CA5534CE8A}"/>
              </a:ext>
            </a:extLst>
          </p:cNvPr>
          <p:cNvSpPr>
            <a:spLocks noGrp="1"/>
          </p:cNvSpPr>
          <p:nvPr>
            <p:ph type="body" sz="quarter" idx="10"/>
          </p:nvPr>
        </p:nvSpPr>
        <p:spPr>
          <a:xfrm>
            <a:off x="315618" y="1093029"/>
            <a:ext cx="4862716" cy="3633778"/>
          </a:xfrm>
        </p:spPr>
        <p:txBody>
          <a:bodyPr lIns="0" tIns="0" rIns="0" bIns="0" anchor="t">
            <a:normAutofit/>
          </a:bodyPr>
          <a:lstStyle/>
          <a:p>
            <a:pPr>
              <a:spcBef>
                <a:spcPts val="1200"/>
              </a:spcBef>
            </a:pPr>
            <a:r>
              <a:rPr lang="en-US" sz="2400" dirty="0">
                <a:latin typeface="Arial"/>
                <a:cs typeface="Arial"/>
              </a:rPr>
              <a:t>Thank you! </a:t>
            </a:r>
          </a:p>
          <a:p>
            <a:pPr>
              <a:spcBef>
                <a:spcPts val="1200"/>
              </a:spcBef>
            </a:pPr>
            <a:endParaRPr lang="en-US" sz="2400" dirty="0">
              <a:latin typeface="Arial"/>
              <a:cs typeface="Arial"/>
            </a:endParaRPr>
          </a:p>
          <a:p>
            <a:pPr>
              <a:spcBef>
                <a:spcPts val="1200"/>
              </a:spcBef>
            </a:pPr>
            <a:r>
              <a:rPr lang="en-US" sz="2400" dirty="0">
                <a:latin typeface="Arial"/>
                <a:cs typeface="Arial"/>
              </a:rPr>
              <a:t>To find out more:</a:t>
            </a:r>
          </a:p>
          <a:p>
            <a:pPr>
              <a:spcBef>
                <a:spcPts val="1200"/>
              </a:spcBef>
              <a:spcAft>
                <a:spcPts val="1200"/>
              </a:spcAft>
            </a:pPr>
            <a:r>
              <a:rPr lang="en-US" sz="2400" dirty="0">
                <a:latin typeface="Arial"/>
                <a:cs typeface="Arial"/>
                <a:hlinkClick r:id="rId3"/>
              </a:rPr>
              <a:t>https://unfccc.int/Transparency</a:t>
            </a:r>
            <a:endParaRPr lang="en-US" sz="2400" dirty="0">
              <a:latin typeface="Arial"/>
              <a:cs typeface="Arial"/>
            </a:endParaRPr>
          </a:p>
          <a:p>
            <a:pPr>
              <a:spcBef>
                <a:spcPts val="1200"/>
              </a:spcBef>
            </a:pPr>
            <a:r>
              <a:rPr lang="en-US" sz="2400" dirty="0">
                <a:solidFill>
                  <a:srgbClr val="FFFFFF"/>
                </a:solidFill>
                <a:latin typeface="Arial"/>
                <a:cs typeface="Arial"/>
              </a:rPr>
              <a:t>To join our LinkedIn group: </a:t>
            </a:r>
          </a:p>
          <a:p>
            <a:pPr>
              <a:spcBef>
                <a:spcPts val="1200"/>
              </a:spcBef>
              <a:spcAft>
                <a:spcPts val="1200"/>
              </a:spcAft>
            </a:pPr>
            <a:r>
              <a:rPr lang="en-US" sz="2400" dirty="0">
                <a:latin typeface="Arial"/>
                <a:cs typeface="Arial"/>
                <a:hlinkClick r:id="rId4"/>
              </a:rPr>
              <a:t>https://www.linkedin.com/groups/13910606/</a:t>
            </a:r>
            <a:endParaRPr lang="en-US" sz="2400" dirty="0">
              <a:latin typeface="Arial"/>
              <a:cs typeface="Arial"/>
            </a:endParaRPr>
          </a:p>
          <a:p>
            <a:endParaRPr lang="en-US" sz="2400" dirty="0">
              <a:solidFill>
                <a:schemeClr val="accent1">
                  <a:lumMod val="50000"/>
                </a:schemeClr>
              </a:solidFill>
            </a:endParaRPr>
          </a:p>
          <a:p>
            <a:endParaRPr lang="en-US" sz="2400" dirty="0"/>
          </a:p>
        </p:txBody>
      </p:sp>
      <p:sp>
        <p:nvSpPr>
          <p:cNvPr id="4" name="TextBox 3">
            <a:extLst>
              <a:ext uri="{FF2B5EF4-FFF2-40B4-BE49-F238E27FC236}">
                <a16:creationId xmlns:a16="http://schemas.microsoft.com/office/drawing/2014/main" id="{F98BC06E-AC05-434A-83FC-E81C5DE7AC9D}"/>
              </a:ext>
            </a:extLst>
          </p:cNvPr>
          <p:cNvSpPr txBox="1"/>
          <p:nvPr/>
        </p:nvSpPr>
        <p:spPr>
          <a:xfrm>
            <a:off x="11702716" y="6384758"/>
            <a:ext cx="421105" cy="276999"/>
          </a:xfrm>
          <a:prstGeom prst="rect">
            <a:avLst/>
          </a:prstGeom>
          <a:noFill/>
        </p:spPr>
        <p:txBody>
          <a:bodyPr wrap="square" rtlCol="0">
            <a:spAutoFit/>
          </a:bodyPr>
          <a:lstStyle/>
          <a:p>
            <a:r>
              <a:rPr lang="en-US" sz="1200">
                <a:solidFill>
                  <a:schemeClr val="bg1"/>
                </a:solidFill>
              </a:rPr>
              <a:t>28</a:t>
            </a:r>
          </a:p>
        </p:txBody>
      </p:sp>
    </p:spTree>
    <p:extLst>
      <p:ext uri="{BB962C8B-B14F-4D97-AF65-F5344CB8AC3E}">
        <p14:creationId xmlns:p14="http://schemas.microsoft.com/office/powerpoint/2010/main" val="1880582877"/>
      </p:ext>
    </p:extLst>
  </p:cSld>
  <p:clrMapOvr>
    <a:masterClrMapping/>
  </p:clrMapOvr>
  <p:transition spd="slow" advClick="0" advTm="4000">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76E9C4F0-61D6-4E15-B83F-C0D07E84AFD0}"/>
              </a:ext>
            </a:extLst>
          </p:cNvPr>
          <p:cNvSpPr>
            <a:spLocks noGrp="1"/>
          </p:cNvSpPr>
          <p:nvPr>
            <p:ph type="body" sz="quarter" idx="10"/>
          </p:nvPr>
        </p:nvSpPr>
        <p:spPr>
          <a:xfrm>
            <a:off x="900792" y="1188000"/>
            <a:ext cx="4966607" cy="1498600"/>
          </a:xfrm>
        </p:spPr>
        <p:txBody>
          <a:bodyPr lIns="0" tIns="0" rIns="0" bIns="0" anchor="t"/>
          <a:lstStyle/>
          <a:p>
            <a:r>
              <a:rPr lang="da-DK" dirty="0">
                <a:latin typeface="Arial"/>
                <a:cs typeface="Arial"/>
              </a:rPr>
              <a:t>Background on Paris Agreement</a:t>
            </a:r>
            <a:endParaRPr lang="en-US" dirty="0"/>
          </a:p>
        </p:txBody>
      </p:sp>
    </p:spTree>
    <p:extLst>
      <p:ext uri="{BB962C8B-B14F-4D97-AF65-F5344CB8AC3E}">
        <p14:creationId xmlns:p14="http://schemas.microsoft.com/office/powerpoint/2010/main" val="1939879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91C3D59A-EA44-453E-BF79-E0F5F63973A2}"/>
              </a:ext>
            </a:extLst>
          </p:cNvPr>
          <p:cNvSpPr>
            <a:spLocks noGrp="1"/>
          </p:cNvSpPr>
          <p:nvPr>
            <p:ph type="body" sz="quarter" idx="10"/>
          </p:nvPr>
        </p:nvSpPr>
        <p:spPr/>
        <p:txBody>
          <a:bodyPr>
            <a:normAutofit/>
          </a:bodyPr>
          <a:lstStyle/>
          <a:p>
            <a:r>
              <a:rPr lang="en-US" sz="2400" dirty="0">
                <a:latin typeface="Arial"/>
                <a:cs typeface="Arial"/>
              </a:rPr>
              <a:t>Understanding the Paris Agreement </a:t>
            </a:r>
          </a:p>
        </p:txBody>
      </p:sp>
      <p:sp>
        <p:nvSpPr>
          <p:cNvPr id="3" name="Tekstfelt 2">
            <a:extLst>
              <a:ext uri="{FF2B5EF4-FFF2-40B4-BE49-F238E27FC236}">
                <a16:creationId xmlns:a16="http://schemas.microsoft.com/office/drawing/2014/main" id="{E656DEAB-93AD-474B-A832-F32274BE13D8}"/>
              </a:ext>
            </a:extLst>
          </p:cNvPr>
          <p:cNvSpPr txBox="1"/>
          <p:nvPr/>
        </p:nvSpPr>
        <p:spPr>
          <a:xfrm>
            <a:off x="9136583" y="1800000"/>
            <a:ext cx="2275440" cy="261610"/>
          </a:xfrm>
          <a:prstGeom prst="rect">
            <a:avLst/>
          </a:prstGeom>
          <a:noFill/>
        </p:spPr>
        <p:txBody>
          <a:bodyPr wrap="square" lIns="0" tIns="0" rIns="91440" bIns="45720" rtlCol="0" anchor="t">
            <a:spAutoFit/>
          </a:bodyPr>
          <a:lstStyle/>
          <a:p>
            <a:pPr marL="171450" marR="0" lvl="0" indent="-171450" defTabSz="914400" rtl="0" eaLnBrk="1" fontAlgn="base" latinLnBrk="0" hangingPunct="1">
              <a:lnSpc>
                <a:spcPct val="100000"/>
              </a:lnSpc>
              <a:spcBef>
                <a:spcPts val="800"/>
              </a:spcBef>
              <a:spcAft>
                <a:spcPct val="0"/>
              </a:spcAft>
              <a:buClrTx/>
              <a:buSzTx/>
              <a:buFont typeface="Arial" charset="0"/>
              <a:buChar char="•"/>
              <a:tabLst/>
              <a:defRPr/>
            </a:pPr>
            <a:endParaRPr lang="en-US" sz="14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0" name="Rektangel 9">
            <a:extLst>
              <a:ext uri="{FF2B5EF4-FFF2-40B4-BE49-F238E27FC236}">
                <a16:creationId xmlns:a16="http://schemas.microsoft.com/office/drawing/2014/main" id="{E8264B76-E906-4EE5-83C9-FE7F62CC29FD}"/>
              </a:ext>
            </a:extLst>
          </p:cNvPr>
          <p:cNvSpPr/>
          <p:nvPr/>
        </p:nvSpPr>
        <p:spPr>
          <a:xfrm>
            <a:off x="900000" y="1800000"/>
            <a:ext cx="7560000" cy="720000"/>
          </a:xfrm>
          <a:prstGeom prst="rect">
            <a:avLst/>
          </a:prstGeom>
          <a:solidFill>
            <a:srgbClr val="4B92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b="1" dirty="0">
                <a:latin typeface="Arial" panose="020B0604020202020204" pitchFamily="34" charset="0"/>
                <a:cs typeface="Arial" panose="020B0604020202020204" pitchFamily="34" charset="0"/>
              </a:rPr>
              <a:t>Objective </a:t>
            </a:r>
          </a:p>
          <a:p>
            <a:pPr algn="ctr"/>
            <a:r>
              <a:rPr lang="en-US" sz="1400" dirty="0">
                <a:solidFill>
                  <a:prstClr val="white"/>
                </a:solidFill>
                <a:latin typeface="Arial"/>
                <a:cs typeface="Arial"/>
              </a:rPr>
              <a:t>Strengthen the global response to the CLIMATE CHANGE CRISIS</a:t>
            </a:r>
          </a:p>
        </p:txBody>
      </p:sp>
      <p:grpSp>
        <p:nvGrpSpPr>
          <p:cNvPr id="12" name="Gruppe 11">
            <a:extLst>
              <a:ext uri="{FF2B5EF4-FFF2-40B4-BE49-F238E27FC236}">
                <a16:creationId xmlns:a16="http://schemas.microsoft.com/office/drawing/2014/main" id="{A2ABDA11-4FCD-449C-A265-CC09459C34B5}"/>
              </a:ext>
            </a:extLst>
          </p:cNvPr>
          <p:cNvGrpSpPr/>
          <p:nvPr/>
        </p:nvGrpSpPr>
        <p:grpSpPr>
          <a:xfrm>
            <a:off x="899999" y="2520000"/>
            <a:ext cx="2340000" cy="756243"/>
            <a:chOff x="921112" y="5263651"/>
            <a:chExt cx="2340000" cy="756243"/>
          </a:xfrm>
        </p:grpSpPr>
        <p:sp>
          <p:nvSpPr>
            <p:cNvPr id="14" name="Tekstfelt 13">
              <a:extLst>
                <a:ext uri="{FF2B5EF4-FFF2-40B4-BE49-F238E27FC236}">
                  <a16:creationId xmlns:a16="http://schemas.microsoft.com/office/drawing/2014/main" id="{A9508E59-D6B1-4771-AF0F-C441D1004905}"/>
                </a:ext>
              </a:extLst>
            </p:cNvPr>
            <p:cNvSpPr txBox="1"/>
            <p:nvPr/>
          </p:nvSpPr>
          <p:spPr>
            <a:xfrm>
              <a:off x="1071722" y="5369520"/>
              <a:ext cx="2189390" cy="477054"/>
            </a:xfrm>
            <a:prstGeom prst="rect">
              <a:avLst/>
            </a:prstGeom>
            <a:noFill/>
          </p:spPr>
          <p:txBody>
            <a:bodyPr wrap="square" lIns="0" tIns="0" rIns="0" rtlCol="0" anchor="b">
              <a:spAutoFit/>
            </a:bodyPr>
            <a:lstStyle/>
            <a:p>
              <a:pPr fontAlgn="base">
                <a:spcBef>
                  <a:spcPct val="50000"/>
                </a:spcBef>
                <a:spcAft>
                  <a:spcPct val="0"/>
                </a:spcAft>
              </a:pPr>
              <a:r>
                <a:rPr lang="en-US" sz="1400" b="1" dirty="0">
                  <a:solidFill>
                    <a:prstClr val="black"/>
                  </a:solidFill>
                  <a:latin typeface="Arial"/>
                  <a:cs typeface="Arial"/>
                </a:rPr>
                <a:t>Long-term temperature goal </a:t>
              </a:r>
              <a:r>
                <a:rPr lang="en-US" sz="1400" dirty="0">
                  <a:solidFill>
                    <a:prstClr val="black"/>
                  </a:solidFill>
                  <a:latin typeface="Arial"/>
                  <a:cs typeface="Arial"/>
                </a:rPr>
                <a:t>(2</a:t>
              </a:r>
              <a:r>
                <a:rPr lang="en-US" sz="1400" baseline="30000" dirty="0">
                  <a:solidFill>
                    <a:prstClr val="black"/>
                  </a:solidFill>
                  <a:latin typeface="Arial"/>
                  <a:cs typeface="Arial"/>
                </a:rPr>
                <a:t>o</a:t>
              </a:r>
              <a:r>
                <a:rPr lang="en-US" sz="1400" dirty="0">
                  <a:solidFill>
                    <a:prstClr val="black"/>
                  </a:solidFill>
                  <a:latin typeface="Arial"/>
                  <a:cs typeface="Arial"/>
                </a:rPr>
                <a:t>C/1.5</a:t>
              </a:r>
              <a:r>
                <a:rPr lang="en-US" sz="1400" baseline="30000" dirty="0">
                  <a:solidFill>
                    <a:prstClr val="black"/>
                  </a:solidFill>
                  <a:latin typeface="Arial"/>
                  <a:cs typeface="Arial"/>
                </a:rPr>
                <a:t>o</a:t>
              </a:r>
              <a:r>
                <a:rPr lang="en-US" sz="1400" dirty="0">
                  <a:solidFill>
                    <a:prstClr val="black"/>
                  </a:solidFill>
                  <a:latin typeface="Arial"/>
                  <a:cs typeface="Arial"/>
                </a:rPr>
                <a:t>C)</a:t>
              </a:r>
            </a:p>
          </p:txBody>
        </p:sp>
        <p:sp>
          <p:nvSpPr>
            <p:cNvPr id="15" name="Rektangel 14">
              <a:extLst>
                <a:ext uri="{FF2B5EF4-FFF2-40B4-BE49-F238E27FC236}">
                  <a16:creationId xmlns:a16="http://schemas.microsoft.com/office/drawing/2014/main" id="{77E6D7D8-D0C1-456A-8E08-FBB6A6D1F972}"/>
                </a:ext>
              </a:extLst>
            </p:cNvPr>
            <p:cNvSpPr/>
            <p:nvPr/>
          </p:nvSpPr>
          <p:spPr>
            <a:xfrm>
              <a:off x="921112" y="5891092"/>
              <a:ext cx="2340000" cy="128800"/>
            </a:xfrm>
            <a:prstGeom prst="rect">
              <a:avLst/>
            </a:prstGeom>
            <a:solidFill>
              <a:srgbClr val="4B92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cxnSp>
          <p:nvCxnSpPr>
            <p:cNvPr id="16" name="Lige forbindelse 15">
              <a:extLst>
                <a:ext uri="{FF2B5EF4-FFF2-40B4-BE49-F238E27FC236}">
                  <a16:creationId xmlns:a16="http://schemas.microsoft.com/office/drawing/2014/main" id="{08D071C7-63E4-4F66-A679-7DC7C086840C}"/>
                </a:ext>
              </a:extLst>
            </p:cNvPr>
            <p:cNvCxnSpPr>
              <a:cxnSpLocks/>
            </p:cNvCxnSpPr>
            <p:nvPr/>
          </p:nvCxnSpPr>
          <p:spPr>
            <a:xfrm flipV="1">
              <a:off x="931468" y="5263651"/>
              <a:ext cx="0" cy="756243"/>
            </a:xfrm>
            <a:prstGeom prst="line">
              <a:avLst/>
            </a:prstGeom>
            <a:ln w="19050">
              <a:solidFill>
                <a:srgbClr val="4B92D8"/>
              </a:solidFill>
            </a:ln>
          </p:spPr>
          <p:style>
            <a:lnRef idx="1">
              <a:schemeClr val="accent1"/>
            </a:lnRef>
            <a:fillRef idx="0">
              <a:schemeClr val="accent1"/>
            </a:fillRef>
            <a:effectRef idx="0">
              <a:schemeClr val="accent1"/>
            </a:effectRef>
            <a:fontRef idx="minor">
              <a:schemeClr val="tx1"/>
            </a:fontRef>
          </p:style>
        </p:cxnSp>
      </p:grpSp>
      <p:grpSp>
        <p:nvGrpSpPr>
          <p:cNvPr id="18" name="Gruppe 17">
            <a:extLst>
              <a:ext uri="{FF2B5EF4-FFF2-40B4-BE49-F238E27FC236}">
                <a16:creationId xmlns:a16="http://schemas.microsoft.com/office/drawing/2014/main" id="{B3E354A6-44B4-4CED-9CD6-EC1CDC1A779C}"/>
              </a:ext>
            </a:extLst>
          </p:cNvPr>
          <p:cNvGrpSpPr/>
          <p:nvPr/>
        </p:nvGrpSpPr>
        <p:grpSpPr>
          <a:xfrm>
            <a:off x="3507169" y="2520000"/>
            <a:ext cx="2340000" cy="756243"/>
            <a:chOff x="921112" y="5263651"/>
            <a:chExt cx="2340000" cy="756243"/>
          </a:xfrm>
        </p:grpSpPr>
        <p:sp>
          <p:nvSpPr>
            <p:cNvPr id="19" name="Tekstfelt 18">
              <a:extLst>
                <a:ext uri="{FF2B5EF4-FFF2-40B4-BE49-F238E27FC236}">
                  <a16:creationId xmlns:a16="http://schemas.microsoft.com/office/drawing/2014/main" id="{F5D1EDA4-7DB6-423E-BBD2-167CA239DF11}"/>
                </a:ext>
              </a:extLst>
            </p:cNvPr>
            <p:cNvSpPr txBox="1"/>
            <p:nvPr/>
          </p:nvSpPr>
          <p:spPr>
            <a:xfrm>
              <a:off x="1071720" y="5369520"/>
              <a:ext cx="2135453" cy="477054"/>
            </a:xfrm>
            <a:prstGeom prst="rect">
              <a:avLst/>
            </a:prstGeom>
            <a:noFill/>
          </p:spPr>
          <p:txBody>
            <a:bodyPr wrap="square" lIns="0" tIns="0" rIns="0" rtlCol="0" anchor="b">
              <a:spAutoFit/>
            </a:bodyPr>
            <a:lstStyle/>
            <a:p>
              <a:pPr fontAlgn="base">
                <a:spcBef>
                  <a:spcPct val="50000"/>
                </a:spcBef>
                <a:spcAft>
                  <a:spcPct val="0"/>
                </a:spcAft>
              </a:pPr>
              <a:r>
                <a:rPr lang="en-US" sz="1400" b="1" dirty="0">
                  <a:solidFill>
                    <a:prstClr val="black"/>
                  </a:solidFill>
                  <a:latin typeface="Arial"/>
                  <a:cs typeface="Arial"/>
                </a:rPr>
                <a:t>Climate resilient and low emissions development</a:t>
              </a:r>
            </a:p>
          </p:txBody>
        </p:sp>
        <p:sp>
          <p:nvSpPr>
            <p:cNvPr id="20" name="Rektangel 19">
              <a:extLst>
                <a:ext uri="{FF2B5EF4-FFF2-40B4-BE49-F238E27FC236}">
                  <a16:creationId xmlns:a16="http://schemas.microsoft.com/office/drawing/2014/main" id="{385D179F-6C95-4271-AA38-137B4D8950F3}"/>
                </a:ext>
              </a:extLst>
            </p:cNvPr>
            <p:cNvSpPr/>
            <p:nvPr/>
          </p:nvSpPr>
          <p:spPr>
            <a:xfrm>
              <a:off x="921112" y="5891092"/>
              <a:ext cx="2340000" cy="128800"/>
            </a:xfrm>
            <a:prstGeom prst="rect">
              <a:avLst/>
            </a:prstGeom>
            <a:solidFill>
              <a:srgbClr val="4B92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cxnSp>
          <p:nvCxnSpPr>
            <p:cNvPr id="21" name="Lige forbindelse 20">
              <a:extLst>
                <a:ext uri="{FF2B5EF4-FFF2-40B4-BE49-F238E27FC236}">
                  <a16:creationId xmlns:a16="http://schemas.microsoft.com/office/drawing/2014/main" id="{CBDE4405-E7B9-43CF-A948-55D6F23BFA8F}"/>
                </a:ext>
              </a:extLst>
            </p:cNvPr>
            <p:cNvCxnSpPr>
              <a:cxnSpLocks/>
            </p:cNvCxnSpPr>
            <p:nvPr/>
          </p:nvCxnSpPr>
          <p:spPr>
            <a:xfrm flipV="1">
              <a:off x="931468" y="5263651"/>
              <a:ext cx="0" cy="756243"/>
            </a:xfrm>
            <a:prstGeom prst="line">
              <a:avLst/>
            </a:prstGeom>
            <a:ln w="19050">
              <a:solidFill>
                <a:srgbClr val="4B92D8"/>
              </a:solidFill>
            </a:ln>
          </p:spPr>
          <p:style>
            <a:lnRef idx="1">
              <a:schemeClr val="accent1"/>
            </a:lnRef>
            <a:fillRef idx="0">
              <a:schemeClr val="accent1"/>
            </a:fillRef>
            <a:effectRef idx="0">
              <a:schemeClr val="accent1"/>
            </a:effectRef>
            <a:fontRef idx="minor">
              <a:schemeClr val="tx1"/>
            </a:fontRef>
          </p:style>
        </p:cxnSp>
      </p:grpSp>
      <p:grpSp>
        <p:nvGrpSpPr>
          <p:cNvPr id="22" name="Gruppe 21">
            <a:extLst>
              <a:ext uri="{FF2B5EF4-FFF2-40B4-BE49-F238E27FC236}">
                <a16:creationId xmlns:a16="http://schemas.microsoft.com/office/drawing/2014/main" id="{C276B534-586F-47A0-85BE-C7065481BDE2}"/>
              </a:ext>
            </a:extLst>
          </p:cNvPr>
          <p:cNvGrpSpPr/>
          <p:nvPr/>
        </p:nvGrpSpPr>
        <p:grpSpPr>
          <a:xfrm>
            <a:off x="6114339" y="2520000"/>
            <a:ext cx="2340000" cy="756243"/>
            <a:chOff x="921113" y="5263651"/>
            <a:chExt cx="2340000" cy="756243"/>
          </a:xfrm>
        </p:grpSpPr>
        <p:sp>
          <p:nvSpPr>
            <p:cNvPr id="23" name="Tekstfelt 22">
              <a:extLst>
                <a:ext uri="{FF2B5EF4-FFF2-40B4-BE49-F238E27FC236}">
                  <a16:creationId xmlns:a16="http://schemas.microsoft.com/office/drawing/2014/main" id="{496F4D8E-ED64-4A0D-B5BB-1A6EF9E12D25}"/>
                </a:ext>
              </a:extLst>
            </p:cNvPr>
            <p:cNvSpPr txBox="1"/>
            <p:nvPr/>
          </p:nvSpPr>
          <p:spPr>
            <a:xfrm>
              <a:off x="1077378" y="5471787"/>
              <a:ext cx="1289392" cy="261610"/>
            </a:xfrm>
            <a:prstGeom prst="rect">
              <a:avLst/>
            </a:prstGeom>
            <a:noFill/>
          </p:spPr>
          <p:txBody>
            <a:bodyPr wrap="square" lIns="0" tIns="0" rIns="0" rtlCol="0" anchor="b">
              <a:spAutoFit/>
            </a:bodyPr>
            <a:lstStyle/>
            <a:p>
              <a:pPr fontAlgn="base">
                <a:spcBef>
                  <a:spcPct val="50000"/>
                </a:spcBef>
                <a:spcAft>
                  <a:spcPct val="0"/>
                </a:spcAft>
              </a:pPr>
              <a:r>
                <a:rPr lang="en-US" sz="1400" b="1" dirty="0">
                  <a:solidFill>
                    <a:prstClr val="black"/>
                  </a:solidFill>
                  <a:latin typeface="Arial"/>
                  <a:cs typeface="Arial"/>
                </a:rPr>
                <a:t>Financial flows</a:t>
              </a:r>
            </a:p>
          </p:txBody>
        </p:sp>
        <p:sp>
          <p:nvSpPr>
            <p:cNvPr id="24" name="Rektangel 23">
              <a:extLst>
                <a:ext uri="{FF2B5EF4-FFF2-40B4-BE49-F238E27FC236}">
                  <a16:creationId xmlns:a16="http://schemas.microsoft.com/office/drawing/2014/main" id="{A1143B42-C00D-4C19-B09E-C1C2F320FA83}"/>
                </a:ext>
              </a:extLst>
            </p:cNvPr>
            <p:cNvSpPr/>
            <p:nvPr/>
          </p:nvSpPr>
          <p:spPr>
            <a:xfrm>
              <a:off x="921113" y="5891092"/>
              <a:ext cx="2340000" cy="128800"/>
            </a:xfrm>
            <a:prstGeom prst="rect">
              <a:avLst/>
            </a:prstGeom>
            <a:solidFill>
              <a:srgbClr val="4B92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cxnSp>
          <p:nvCxnSpPr>
            <p:cNvPr id="25" name="Lige forbindelse 24">
              <a:extLst>
                <a:ext uri="{FF2B5EF4-FFF2-40B4-BE49-F238E27FC236}">
                  <a16:creationId xmlns:a16="http://schemas.microsoft.com/office/drawing/2014/main" id="{88AA3E98-A768-4B61-87B7-C44226577C4C}"/>
                </a:ext>
              </a:extLst>
            </p:cNvPr>
            <p:cNvCxnSpPr>
              <a:cxnSpLocks/>
            </p:cNvCxnSpPr>
            <p:nvPr/>
          </p:nvCxnSpPr>
          <p:spPr>
            <a:xfrm flipV="1">
              <a:off x="931468" y="5263651"/>
              <a:ext cx="0" cy="756243"/>
            </a:xfrm>
            <a:prstGeom prst="line">
              <a:avLst/>
            </a:prstGeom>
            <a:ln w="19050">
              <a:solidFill>
                <a:srgbClr val="4B92D8"/>
              </a:solidFill>
            </a:ln>
          </p:spPr>
          <p:style>
            <a:lnRef idx="1">
              <a:schemeClr val="accent1"/>
            </a:lnRef>
            <a:fillRef idx="0">
              <a:schemeClr val="accent1"/>
            </a:fillRef>
            <a:effectRef idx="0">
              <a:schemeClr val="accent1"/>
            </a:effectRef>
            <a:fontRef idx="minor">
              <a:schemeClr val="tx1"/>
            </a:fontRef>
          </p:style>
        </p:cxnSp>
      </p:grpSp>
      <p:grpSp>
        <p:nvGrpSpPr>
          <p:cNvPr id="7" name="Gruppe 6">
            <a:extLst>
              <a:ext uri="{FF2B5EF4-FFF2-40B4-BE49-F238E27FC236}">
                <a16:creationId xmlns:a16="http://schemas.microsoft.com/office/drawing/2014/main" id="{13384601-F9F0-41F7-8955-48B4DD01B70D}"/>
              </a:ext>
            </a:extLst>
          </p:cNvPr>
          <p:cNvGrpSpPr/>
          <p:nvPr/>
        </p:nvGrpSpPr>
        <p:grpSpPr>
          <a:xfrm>
            <a:off x="899999" y="4893314"/>
            <a:ext cx="7559995" cy="1224243"/>
            <a:chOff x="899999" y="4893314"/>
            <a:chExt cx="7559995" cy="1224243"/>
          </a:xfrm>
        </p:grpSpPr>
        <p:sp>
          <p:nvSpPr>
            <p:cNvPr id="32" name="Rektangel 31">
              <a:extLst>
                <a:ext uri="{FF2B5EF4-FFF2-40B4-BE49-F238E27FC236}">
                  <a16:creationId xmlns:a16="http://schemas.microsoft.com/office/drawing/2014/main" id="{6CA4C2F2-011E-4F52-9386-DA9ECDB11973}"/>
                </a:ext>
              </a:extLst>
            </p:cNvPr>
            <p:cNvSpPr/>
            <p:nvPr/>
          </p:nvSpPr>
          <p:spPr>
            <a:xfrm>
              <a:off x="900000" y="4893314"/>
              <a:ext cx="7559994" cy="468000"/>
            </a:xfrm>
            <a:prstGeom prst="rect">
              <a:avLst/>
            </a:prstGeom>
            <a:solidFill>
              <a:srgbClr val="B8D59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prstClr val="white"/>
                  </a:solidFill>
                  <a:latin typeface="Arial"/>
                  <a:cs typeface="Arial"/>
                </a:rPr>
                <a:t>Accountability</a:t>
              </a:r>
            </a:p>
          </p:txBody>
        </p:sp>
        <p:grpSp>
          <p:nvGrpSpPr>
            <p:cNvPr id="33" name="Gruppe 32">
              <a:extLst>
                <a:ext uri="{FF2B5EF4-FFF2-40B4-BE49-F238E27FC236}">
                  <a16:creationId xmlns:a16="http://schemas.microsoft.com/office/drawing/2014/main" id="{439B103F-A13B-43BE-BC52-2E004479A507}"/>
                </a:ext>
              </a:extLst>
            </p:cNvPr>
            <p:cNvGrpSpPr/>
            <p:nvPr/>
          </p:nvGrpSpPr>
          <p:grpSpPr>
            <a:xfrm>
              <a:off x="899999" y="5361314"/>
              <a:ext cx="2340000" cy="756243"/>
              <a:chOff x="921112" y="5263651"/>
              <a:chExt cx="2340000" cy="756243"/>
            </a:xfrm>
          </p:grpSpPr>
          <p:sp>
            <p:nvSpPr>
              <p:cNvPr id="34" name="Tekstfelt 33">
                <a:extLst>
                  <a:ext uri="{FF2B5EF4-FFF2-40B4-BE49-F238E27FC236}">
                    <a16:creationId xmlns:a16="http://schemas.microsoft.com/office/drawing/2014/main" id="{8E733A85-6B17-4A56-AEB6-78F3AFE7751E}"/>
                  </a:ext>
                </a:extLst>
              </p:cNvPr>
              <p:cNvSpPr txBox="1"/>
              <p:nvPr/>
            </p:nvSpPr>
            <p:spPr>
              <a:xfrm>
                <a:off x="1071722" y="5369520"/>
                <a:ext cx="1716716" cy="477054"/>
              </a:xfrm>
              <a:prstGeom prst="rect">
                <a:avLst/>
              </a:prstGeom>
              <a:noFill/>
            </p:spPr>
            <p:txBody>
              <a:bodyPr wrap="square" lIns="0" tIns="0" rIns="0" rtlCol="0" anchor="b">
                <a:spAutoFit/>
              </a:bodyPr>
              <a:lstStyle/>
              <a:p>
                <a:pPr fontAlgn="base">
                  <a:spcBef>
                    <a:spcPct val="50000"/>
                  </a:spcBef>
                  <a:spcAft>
                    <a:spcPct val="0"/>
                  </a:spcAft>
                </a:pPr>
                <a:r>
                  <a:rPr lang="en-US" sz="1400" b="1">
                    <a:solidFill>
                      <a:prstClr val="black"/>
                    </a:solidFill>
                    <a:latin typeface="Arial"/>
                    <a:cs typeface="Arial"/>
                  </a:rPr>
                  <a:t>Transparency of action and support</a:t>
                </a:r>
              </a:p>
            </p:txBody>
          </p:sp>
          <p:sp>
            <p:nvSpPr>
              <p:cNvPr id="35" name="Rektangel 34">
                <a:extLst>
                  <a:ext uri="{FF2B5EF4-FFF2-40B4-BE49-F238E27FC236}">
                    <a16:creationId xmlns:a16="http://schemas.microsoft.com/office/drawing/2014/main" id="{5900594B-34FF-4CAD-982D-35532758219B}"/>
                  </a:ext>
                </a:extLst>
              </p:cNvPr>
              <p:cNvSpPr/>
              <p:nvPr/>
            </p:nvSpPr>
            <p:spPr>
              <a:xfrm>
                <a:off x="921112" y="5891092"/>
                <a:ext cx="2340000" cy="128800"/>
              </a:xfrm>
              <a:prstGeom prst="rect">
                <a:avLst/>
              </a:prstGeom>
              <a:solidFill>
                <a:srgbClr val="B8D59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cxnSp>
            <p:nvCxnSpPr>
              <p:cNvPr id="36" name="Lige forbindelse 35">
                <a:extLst>
                  <a:ext uri="{FF2B5EF4-FFF2-40B4-BE49-F238E27FC236}">
                    <a16:creationId xmlns:a16="http://schemas.microsoft.com/office/drawing/2014/main" id="{B053CA34-6EB8-4683-979F-54D9AC8BBFB7}"/>
                  </a:ext>
                </a:extLst>
              </p:cNvPr>
              <p:cNvCxnSpPr>
                <a:cxnSpLocks/>
              </p:cNvCxnSpPr>
              <p:nvPr/>
            </p:nvCxnSpPr>
            <p:spPr>
              <a:xfrm flipV="1">
                <a:off x="931468" y="5263651"/>
                <a:ext cx="0" cy="756243"/>
              </a:xfrm>
              <a:prstGeom prst="line">
                <a:avLst/>
              </a:prstGeom>
              <a:ln w="19050">
                <a:solidFill>
                  <a:srgbClr val="B8D590"/>
                </a:solidFill>
              </a:ln>
            </p:spPr>
            <p:style>
              <a:lnRef idx="1">
                <a:schemeClr val="accent1"/>
              </a:lnRef>
              <a:fillRef idx="0">
                <a:schemeClr val="accent1"/>
              </a:fillRef>
              <a:effectRef idx="0">
                <a:schemeClr val="accent1"/>
              </a:effectRef>
              <a:fontRef idx="minor">
                <a:schemeClr val="tx1"/>
              </a:fontRef>
            </p:style>
          </p:cxnSp>
        </p:grpSp>
        <p:grpSp>
          <p:nvGrpSpPr>
            <p:cNvPr id="49" name="Gruppe 48">
              <a:extLst>
                <a:ext uri="{FF2B5EF4-FFF2-40B4-BE49-F238E27FC236}">
                  <a16:creationId xmlns:a16="http://schemas.microsoft.com/office/drawing/2014/main" id="{71DEA992-7F90-4D9B-8C36-95D94FF10356}"/>
                </a:ext>
              </a:extLst>
            </p:cNvPr>
            <p:cNvGrpSpPr/>
            <p:nvPr/>
          </p:nvGrpSpPr>
          <p:grpSpPr>
            <a:xfrm>
              <a:off x="3509997" y="5361314"/>
              <a:ext cx="2340000" cy="756243"/>
              <a:chOff x="921112" y="5263651"/>
              <a:chExt cx="2340000" cy="756243"/>
            </a:xfrm>
          </p:grpSpPr>
          <p:sp>
            <p:nvSpPr>
              <p:cNvPr id="50" name="Tekstfelt 49">
                <a:extLst>
                  <a:ext uri="{FF2B5EF4-FFF2-40B4-BE49-F238E27FC236}">
                    <a16:creationId xmlns:a16="http://schemas.microsoft.com/office/drawing/2014/main" id="{1B2AA224-7CFE-4F25-BB6D-A2FDC3F6C87E}"/>
                  </a:ext>
                </a:extLst>
              </p:cNvPr>
              <p:cNvSpPr txBox="1"/>
              <p:nvPr/>
            </p:nvSpPr>
            <p:spPr>
              <a:xfrm>
                <a:off x="1071722" y="5369520"/>
                <a:ext cx="2018918" cy="477054"/>
              </a:xfrm>
              <a:prstGeom prst="rect">
                <a:avLst/>
              </a:prstGeom>
              <a:noFill/>
            </p:spPr>
            <p:txBody>
              <a:bodyPr wrap="square" lIns="0" tIns="0" rIns="0" rtlCol="0" anchor="b">
                <a:spAutoFit/>
              </a:bodyPr>
              <a:lstStyle/>
              <a:p>
                <a:pPr fontAlgn="base">
                  <a:spcBef>
                    <a:spcPct val="50000"/>
                  </a:spcBef>
                  <a:spcAft>
                    <a:spcPct val="0"/>
                  </a:spcAft>
                </a:pPr>
                <a:r>
                  <a:rPr lang="en-US" sz="1400" b="1">
                    <a:solidFill>
                      <a:prstClr val="black"/>
                    </a:solidFill>
                    <a:latin typeface="Arial"/>
                    <a:cs typeface="Arial"/>
                  </a:rPr>
                  <a:t>Global </a:t>
                </a:r>
                <a:r>
                  <a:rPr lang="en-US" sz="1400" b="1" err="1">
                    <a:solidFill>
                      <a:prstClr val="black"/>
                    </a:solidFill>
                    <a:latin typeface="Arial"/>
                    <a:cs typeface="Arial"/>
                  </a:rPr>
                  <a:t>stocktake</a:t>
                </a:r>
                <a:r>
                  <a:rPr lang="en-US" sz="1400" b="1">
                    <a:solidFill>
                      <a:prstClr val="black"/>
                    </a:solidFill>
                    <a:latin typeface="Arial"/>
                    <a:cs typeface="Arial"/>
                  </a:rPr>
                  <a:t> </a:t>
                </a:r>
                <a:r>
                  <a:rPr lang="en-US" sz="1400">
                    <a:solidFill>
                      <a:prstClr val="black"/>
                    </a:solidFill>
                    <a:latin typeface="Arial"/>
                    <a:cs typeface="Arial"/>
                  </a:rPr>
                  <a:t>(ambition mechanism)</a:t>
                </a:r>
              </a:p>
            </p:txBody>
          </p:sp>
          <p:sp>
            <p:nvSpPr>
              <p:cNvPr id="51" name="Rektangel 50">
                <a:extLst>
                  <a:ext uri="{FF2B5EF4-FFF2-40B4-BE49-F238E27FC236}">
                    <a16:creationId xmlns:a16="http://schemas.microsoft.com/office/drawing/2014/main" id="{A7B798EE-869E-4C5A-93B3-1477142A3F1F}"/>
                  </a:ext>
                </a:extLst>
              </p:cNvPr>
              <p:cNvSpPr/>
              <p:nvPr/>
            </p:nvSpPr>
            <p:spPr>
              <a:xfrm>
                <a:off x="921112" y="5891092"/>
                <a:ext cx="2340000" cy="128800"/>
              </a:xfrm>
              <a:prstGeom prst="rect">
                <a:avLst/>
              </a:prstGeom>
              <a:solidFill>
                <a:srgbClr val="B8D59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cxnSp>
            <p:nvCxnSpPr>
              <p:cNvPr id="52" name="Lige forbindelse 51">
                <a:extLst>
                  <a:ext uri="{FF2B5EF4-FFF2-40B4-BE49-F238E27FC236}">
                    <a16:creationId xmlns:a16="http://schemas.microsoft.com/office/drawing/2014/main" id="{8B012599-7033-4CA5-9073-48E9AB3747DC}"/>
                  </a:ext>
                </a:extLst>
              </p:cNvPr>
              <p:cNvCxnSpPr>
                <a:cxnSpLocks/>
              </p:cNvCxnSpPr>
              <p:nvPr/>
            </p:nvCxnSpPr>
            <p:spPr>
              <a:xfrm flipV="1">
                <a:off x="931468" y="5263651"/>
                <a:ext cx="0" cy="756243"/>
              </a:xfrm>
              <a:prstGeom prst="line">
                <a:avLst/>
              </a:prstGeom>
              <a:ln w="19050">
                <a:solidFill>
                  <a:srgbClr val="B8D590"/>
                </a:solidFill>
              </a:ln>
            </p:spPr>
            <p:style>
              <a:lnRef idx="1">
                <a:schemeClr val="accent1"/>
              </a:lnRef>
              <a:fillRef idx="0">
                <a:schemeClr val="accent1"/>
              </a:fillRef>
              <a:effectRef idx="0">
                <a:schemeClr val="accent1"/>
              </a:effectRef>
              <a:fontRef idx="minor">
                <a:schemeClr val="tx1"/>
              </a:fontRef>
            </p:style>
          </p:cxnSp>
        </p:grpSp>
        <p:grpSp>
          <p:nvGrpSpPr>
            <p:cNvPr id="53" name="Gruppe 52">
              <a:extLst>
                <a:ext uri="{FF2B5EF4-FFF2-40B4-BE49-F238E27FC236}">
                  <a16:creationId xmlns:a16="http://schemas.microsoft.com/office/drawing/2014/main" id="{A89FA613-6B75-4B2A-ADA9-249919ED1E3C}"/>
                </a:ext>
              </a:extLst>
            </p:cNvPr>
            <p:cNvGrpSpPr/>
            <p:nvPr/>
          </p:nvGrpSpPr>
          <p:grpSpPr>
            <a:xfrm>
              <a:off x="6119994" y="5361314"/>
              <a:ext cx="2340000" cy="756243"/>
              <a:chOff x="921112" y="5263651"/>
              <a:chExt cx="2340000" cy="756243"/>
            </a:xfrm>
          </p:grpSpPr>
          <p:sp>
            <p:nvSpPr>
              <p:cNvPr id="54" name="Tekstfelt 53">
                <a:extLst>
                  <a:ext uri="{FF2B5EF4-FFF2-40B4-BE49-F238E27FC236}">
                    <a16:creationId xmlns:a16="http://schemas.microsoft.com/office/drawing/2014/main" id="{AC51BFFA-F18E-4225-A5CE-6343671F3C9D}"/>
                  </a:ext>
                </a:extLst>
              </p:cNvPr>
              <p:cNvSpPr txBox="1"/>
              <p:nvPr/>
            </p:nvSpPr>
            <p:spPr>
              <a:xfrm>
                <a:off x="1071722" y="5369520"/>
                <a:ext cx="2181974" cy="477054"/>
              </a:xfrm>
              <a:prstGeom prst="rect">
                <a:avLst/>
              </a:prstGeom>
              <a:noFill/>
            </p:spPr>
            <p:txBody>
              <a:bodyPr wrap="square" lIns="0" tIns="0" rIns="0" rtlCol="0" anchor="b">
                <a:spAutoFit/>
              </a:bodyPr>
              <a:lstStyle/>
              <a:p>
                <a:pPr fontAlgn="base">
                  <a:spcBef>
                    <a:spcPct val="50000"/>
                  </a:spcBef>
                  <a:spcAft>
                    <a:spcPct val="0"/>
                  </a:spcAft>
                </a:pPr>
                <a:r>
                  <a:rPr lang="en-US" sz="1400" b="1" spc="-50">
                    <a:solidFill>
                      <a:prstClr val="black"/>
                    </a:solidFill>
                    <a:latin typeface="Arial"/>
                    <a:cs typeface="Arial"/>
                  </a:rPr>
                  <a:t>Facilitating implementation and promoting compliance</a:t>
                </a:r>
              </a:p>
            </p:txBody>
          </p:sp>
          <p:sp>
            <p:nvSpPr>
              <p:cNvPr id="55" name="Rektangel 54">
                <a:extLst>
                  <a:ext uri="{FF2B5EF4-FFF2-40B4-BE49-F238E27FC236}">
                    <a16:creationId xmlns:a16="http://schemas.microsoft.com/office/drawing/2014/main" id="{7EEDE13D-0FBB-4E41-AD07-AC118BA9199C}"/>
                  </a:ext>
                </a:extLst>
              </p:cNvPr>
              <p:cNvSpPr/>
              <p:nvPr/>
            </p:nvSpPr>
            <p:spPr>
              <a:xfrm>
                <a:off x="921112" y="5891092"/>
                <a:ext cx="2340000" cy="128800"/>
              </a:xfrm>
              <a:prstGeom prst="rect">
                <a:avLst/>
              </a:prstGeom>
              <a:solidFill>
                <a:srgbClr val="B8D59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cxnSp>
            <p:nvCxnSpPr>
              <p:cNvPr id="56" name="Lige forbindelse 55">
                <a:extLst>
                  <a:ext uri="{FF2B5EF4-FFF2-40B4-BE49-F238E27FC236}">
                    <a16:creationId xmlns:a16="http://schemas.microsoft.com/office/drawing/2014/main" id="{08E059E4-A00D-45D3-8E8E-CB4F877B167F}"/>
                  </a:ext>
                </a:extLst>
              </p:cNvPr>
              <p:cNvCxnSpPr>
                <a:cxnSpLocks/>
              </p:cNvCxnSpPr>
              <p:nvPr/>
            </p:nvCxnSpPr>
            <p:spPr>
              <a:xfrm flipV="1">
                <a:off x="931468" y="5263651"/>
                <a:ext cx="0" cy="756243"/>
              </a:xfrm>
              <a:prstGeom prst="line">
                <a:avLst/>
              </a:prstGeom>
              <a:ln w="19050">
                <a:solidFill>
                  <a:srgbClr val="B8D590"/>
                </a:solidFill>
              </a:ln>
            </p:spPr>
            <p:style>
              <a:lnRef idx="1">
                <a:schemeClr val="accent1"/>
              </a:lnRef>
              <a:fillRef idx="0">
                <a:schemeClr val="accent1"/>
              </a:fillRef>
              <a:effectRef idx="0">
                <a:schemeClr val="accent1"/>
              </a:effectRef>
              <a:fontRef idx="minor">
                <a:schemeClr val="tx1"/>
              </a:fontRef>
            </p:style>
          </p:cxnSp>
        </p:grpSp>
      </p:grpSp>
      <p:grpSp>
        <p:nvGrpSpPr>
          <p:cNvPr id="6" name="Gruppe 5">
            <a:extLst>
              <a:ext uri="{FF2B5EF4-FFF2-40B4-BE49-F238E27FC236}">
                <a16:creationId xmlns:a16="http://schemas.microsoft.com/office/drawing/2014/main" id="{6AC0B14E-AC4B-4342-9BF4-DA08A4D821EA}"/>
              </a:ext>
            </a:extLst>
          </p:cNvPr>
          <p:cNvGrpSpPr/>
          <p:nvPr/>
        </p:nvGrpSpPr>
        <p:grpSpPr>
          <a:xfrm>
            <a:off x="900000" y="3484225"/>
            <a:ext cx="7560001" cy="1201105"/>
            <a:chOff x="900000" y="3394036"/>
            <a:chExt cx="7560001" cy="1201105"/>
          </a:xfrm>
        </p:grpSpPr>
        <p:grpSp>
          <p:nvGrpSpPr>
            <p:cNvPr id="27" name="Gruppe 26">
              <a:extLst>
                <a:ext uri="{FF2B5EF4-FFF2-40B4-BE49-F238E27FC236}">
                  <a16:creationId xmlns:a16="http://schemas.microsoft.com/office/drawing/2014/main" id="{903B17C2-9E5A-4223-96C2-92D64082BE98}"/>
                </a:ext>
              </a:extLst>
            </p:cNvPr>
            <p:cNvGrpSpPr/>
            <p:nvPr/>
          </p:nvGrpSpPr>
          <p:grpSpPr>
            <a:xfrm>
              <a:off x="900000" y="3838898"/>
              <a:ext cx="1296000" cy="756243"/>
              <a:chOff x="921113" y="5263651"/>
              <a:chExt cx="1296000" cy="756243"/>
            </a:xfrm>
          </p:grpSpPr>
          <p:sp>
            <p:nvSpPr>
              <p:cNvPr id="28" name="Tekstfelt 27">
                <a:extLst>
                  <a:ext uri="{FF2B5EF4-FFF2-40B4-BE49-F238E27FC236}">
                    <a16:creationId xmlns:a16="http://schemas.microsoft.com/office/drawing/2014/main" id="{BEA05580-6B1B-41D8-8CF3-8EC01E3E2595}"/>
                  </a:ext>
                </a:extLst>
              </p:cNvPr>
              <p:cNvSpPr txBox="1"/>
              <p:nvPr/>
            </p:nvSpPr>
            <p:spPr>
              <a:xfrm>
                <a:off x="1114689" y="5493382"/>
                <a:ext cx="929392" cy="261610"/>
              </a:xfrm>
              <a:prstGeom prst="rect">
                <a:avLst/>
              </a:prstGeom>
              <a:noFill/>
            </p:spPr>
            <p:txBody>
              <a:bodyPr wrap="square" lIns="0" tIns="0" rIns="0" rtlCol="0" anchor="b">
                <a:spAutoFit/>
              </a:bodyPr>
              <a:lstStyle/>
              <a:p>
                <a:pPr fontAlgn="base">
                  <a:spcBef>
                    <a:spcPct val="50000"/>
                  </a:spcBef>
                  <a:spcAft>
                    <a:spcPct val="0"/>
                  </a:spcAft>
                </a:pPr>
                <a:r>
                  <a:rPr lang="en-US" sz="1400" b="1" dirty="0">
                    <a:solidFill>
                      <a:prstClr val="black"/>
                    </a:solidFill>
                    <a:latin typeface="Arial"/>
                    <a:cs typeface="Arial"/>
                  </a:rPr>
                  <a:t>Adaptation</a:t>
                </a:r>
              </a:p>
            </p:txBody>
          </p:sp>
          <p:sp>
            <p:nvSpPr>
              <p:cNvPr id="29" name="Rektangel 28">
                <a:extLst>
                  <a:ext uri="{FF2B5EF4-FFF2-40B4-BE49-F238E27FC236}">
                    <a16:creationId xmlns:a16="http://schemas.microsoft.com/office/drawing/2014/main" id="{B5C3E202-CA44-4688-BC21-2A30F12D31FC}"/>
                  </a:ext>
                </a:extLst>
              </p:cNvPr>
              <p:cNvSpPr/>
              <p:nvPr/>
            </p:nvSpPr>
            <p:spPr>
              <a:xfrm>
                <a:off x="921113" y="5891092"/>
                <a:ext cx="1296000" cy="128800"/>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cxnSp>
            <p:nvCxnSpPr>
              <p:cNvPr id="30" name="Lige forbindelse 29">
                <a:extLst>
                  <a:ext uri="{FF2B5EF4-FFF2-40B4-BE49-F238E27FC236}">
                    <a16:creationId xmlns:a16="http://schemas.microsoft.com/office/drawing/2014/main" id="{3195CD63-6E7C-42AD-A251-7EE394394021}"/>
                  </a:ext>
                </a:extLst>
              </p:cNvPr>
              <p:cNvCxnSpPr>
                <a:cxnSpLocks/>
              </p:cNvCxnSpPr>
              <p:nvPr/>
            </p:nvCxnSpPr>
            <p:spPr>
              <a:xfrm flipV="1">
                <a:off x="931468" y="5263651"/>
                <a:ext cx="0" cy="756243"/>
              </a:xfrm>
              <a:prstGeom prst="line">
                <a:avLst/>
              </a:prstGeom>
              <a:ln w="19050">
                <a:solidFill>
                  <a:srgbClr val="6CBE99"/>
                </a:solidFill>
              </a:ln>
            </p:spPr>
            <p:style>
              <a:lnRef idx="1">
                <a:schemeClr val="accent1"/>
              </a:lnRef>
              <a:fillRef idx="0">
                <a:schemeClr val="accent1"/>
              </a:fillRef>
              <a:effectRef idx="0">
                <a:schemeClr val="accent1"/>
              </a:effectRef>
              <a:fontRef idx="minor">
                <a:schemeClr val="tx1"/>
              </a:fontRef>
            </p:style>
          </p:cxnSp>
        </p:grpSp>
        <p:grpSp>
          <p:nvGrpSpPr>
            <p:cNvPr id="57" name="Gruppe 56">
              <a:extLst>
                <a:ext uri="{FF2B5EF4-FFF2-40B4-BE49-F238E27FC236}">
                  <a16:creationId xmlns:a16="http://schemas.microsoft.com/office/drawing/2014/main" id="{96171F7A-EE94-4960-9687-77D776599B8D}"/>
                </a:ext>
              </a:extLst>
            </p:cNvPr>
            <p:cNvGrpSpPr/>
            <p:nvPr/>
          </p:nvGrpSpPr>
          <p:grpSpPr>
            <a:xfrm>
              <a:off x="2466000" y="3838898"/>
              <a:ext cx="1296000" cy="756243"/>
              <a:chOff x="921113" y="5263651"/>
              <a:chExt cx="1296000" cy="756243"/>
            </a:xfrm>
          </p:grpSpPr>
          <p:sp>
            <p:nvSpPr>
              <p:cNvPr id="58" name="Tekstfelt 57">
                <a:extLst>
                  <a:ext uri="{FF2B5EF4-FFF2-40B4-BE49-F238E27FC236}">
                    <a16:creationId xmlns:a16="http://schemas.microsoft.com/office/drawing/2014/main" id="{B979DEA0-CF68-42DD-8AA9-82898AA4E57A}"/>
                  </a:ext>
                </a:extLst>
              </p:cNvPr>
              <p:cNvSpPr txBox="1"/>
              <p:nvPr/>
            </p:nvSpPr>
            <p:spPr>
              <a:xfrm>
                <a:off x="1101321" y="5498517"/>
                <a:ext cx="898661" cy="261610"/>
              </a:xfrm>
              <a:prstGeom prst="rect">
                <a:avLst/>
              </a:prstGeom>
              <a:noFill/>
            </p:spPr>
            <p:txBody>
              <a:bodyPr wrap="square" lIns="0" tIns="0" rIns="0" rtlCol="0" anchor="b">
                <a:spAutoFit/>
              </a:bodyPr>
              <a:lstStyle/>
              <a:p>
                <a:pPr fontAlgn="base">
                  <a:spcBef>
                    <a:spcPct val="50000"/>
                  </a:spcBef>
                  <a:spcAft>
                    <a:spcPct val="0"/>
                  </a:spcAft>
                </a:pPr>
                <a:r>
                  <a:rPr lang="en-US" sz="1400" b="1" dirty="0">
                    <a:solidFill>
                      <a:prstClr val="black"/>
                    </a:solidFill>
                    <a:latin typeface="Arial"/>
                    <a:cs typeface="Arial"/>
                  </a:rPr>
                  <a:t>Mitigation</a:t>
                </a:r>
              </a:p>
            </p:txBody>
          </p:sp>
          <p:sp>
            <p:nvSpPr>
              <p:cNvPr id="59" name="Rektangel 58">
                <a:extLst>
                  <a:ext uri="{FF2B5EF4-FFF2-40B4-BE49-F238E27FC236}">
                    <a16:creationId xmlns:a16="http://schemas.microsoft.com/office/drawing/2014/main" id="{AD0CF13F-EF6C-4764-8575-F12D10C54E6F}"/>
                  </a:ext>
                </a:extLst>
              </p:cNvPr>
              <p:cNvSpPr/>
              <p:nvPr/>
            </p:nvSpPr>
            <p:spPr>
              <a:xfrm>
                <a:off x="921113" y="5891092"/>
                <a:ext cx="1296000" cy="128800"/>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cxnSp>
            <p:nvCxnSpPr>
              <p:cNvPr id="60" name="Lige forbindelse 59">
                <a:extLst>
                  <a:ext uri="{FF2B5EF4-FFF2-40B4-BE49-F238E27FC236}">
                    <a16:creationId xmlns:a16="http://schemas.microsoft.com/office/drawing/2014/main" id="{8F3B33FA-35BC-4243-AF0A-146FB566314E}"/>
                  </a:ext>
                </a:extLst>
              </p:cNvPr>
              <p:cNvCxnSpPr>
                <a:cxnSpLocks/>
              </p:cNvCxnSpPr>
              <p:nvPr/>
            </p:nvCxnSpPr>
            <p:spPr>
              <a:xfrm flipV="1">
                <a:off x="931468" y="5263651"/>
                <a:ext cx="0" cy="756243"/>
              </a:xfrm>
              <a:prstGeom prst="line">
                <a:avLst/>
              </a:prstGeom>
              <a:ln w="19050">
                <a:solidFill>
                  <a:srgbClr val="6CBE99"/>
                </a:solidFill>
              </a:ln>
            </p:spPr>
            <p:style>
              <a:lnRef idx="1">
                <a:schemeClr val="accent1"/>
              </a:lnRef>
              <a:fillRef idx="0">
                <a:schemeClr val="accent1"/>
              </a:fillRef>
              <a:effectRef idx="0">
                <a:schemeClr val="accent1"/>
              </a:effectRef>
              <a:fontRef idx="minor">
                <a:schemeClr val="tx1"/>
              </a:fontRef>
            </p:style>
          </p:cxnSp>
        </p:grpSp>
        <p:grpSp>
          <p:nvGrpSpPr>
            <p:cNvPr id="61" name="Gruppe 60">
              <a:extLst>
                <a:ext uri="{FF2B5EF4-FFF2-40B4-BE49-F238E27FC236}">
                  <a16:creationId xmlns:a16="http://schemas.microsoft.com/office/drawing/2014/main" id="{85848703-11F2-45A4-85B0-8B8A985BC50C}"/>
                </a:ext>
              </a:extLst>
            </p:cNvPr>
            <p:cNvGrpSpPr/>
            <p:nvPr/>
          </p:nvGrpSpPr>
          <p:grpSpPr>
            <a:xfrm>
              <a:off x="4032000" y="3838898"/>
              <a:ext cx="1296000" cy="756243"/>
              <a:chOff x="921113" y="5263651"/>
              <a:chExt cx="1296000" cy="756243"/>
            </a:xfrm>
          </p:grpSpPr>
          <p:sp>
            <p:nvSpPr>
              <p:cNvPr id="62" name="Tekstfelt 61">
                <a:extLst>
                  <a:ext uri="{FF2B5EF4-FFF2-40B4-BE49-F238E27FC236}">
                    <a16:creationId xmlns:a16="http://schemas.microsoft.com/office/drawing/2014/main" id="{E4D93F1C-EC9D-4C88-9FFF-A2C6FB18F8DE}"/>
                  </a:ext>
                </a:extLst>
              </p:cNvPr>
              <p:cNvSpPr txBox="1"/>
              <p:nvPr/>
            </p:nvSpPr>
            <p:spPr>
              <a:xfrm>
                <a:off x="1082950" y="5494771"/>
                <a:ext cx="692009" cy="261610"/>
              </a:xfrm>
              <a:prstGeom prst="rect">
                <a:avLst/>
              </a:prstGeom>
              <a:noFill/>
            </p:spPr>
            <p:txBody>
              <a:bodyPr wrap="square" lIns="0" tIns="0" rIns="0" rtlCol="0" anchor="b">
                <a:spAutoFit/>
              </a:bodyPr>
              <a:lstStyle/>
              <a:p>
                <a:pPr fontAlgn="base">
                  <a:spcBef>
                    <a:spcPct val="50000"/>
                  </a:spcBef>
                  <a:spcAft>
                    <a:spcPct val="0"/>
                  </a:spcAft>
                </a:pPr>
                <a:r>
                  <a:rPr lang="en-US" sz="1400" b="1" dirty="0">
                    <a:solidFill>
                      <a:prstClr val="black"/>
                    </a:solidFill>
                    <a:latin typeface="Arial"/>
                    <a:cs typeface="Arial"/>
                  </a:rPr>
                  <a:t>Finance</a:t>
                </a:r>
              </a:p>
            </p:txBody>
          </p:sp>
          <p:sp>
            <p:nvSpPr>
              <p:cNvPr id="63" name="Rektangel 62">
                <a:extLst>
                  <a:ext uri="{FF2B5EF4-FFF2-40B4-BE49-F238E27FC236}">
                    <a16:creationId xmlns:a16="http://schemas.microsoft.com/office/drawing/2014/main" id="{CE7212C6-420A-4369-882F-A36D1C61F3D1}"/>
                  </a:ext>
                </a:extLst>
              </p:cNvPr>
              <p:cNvSpPr/>
              <p:nvPr/>
            </p:nvSpPr>
            <p:spPr>
              <a:xfrm>
                <a:off x="921113" y="5891092"/>
                <a:ext cx="1296000" cy="128800"/>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cxnSp>
            <p:nvCxnSpPr>
              <p:cNvPr id="64" name="Lige forbindelse 63">
                <a:extLst>
                  <a:ext uri="{FF2B5EF4-FFF2-40B4-BE49-F238E27FC236}">
                    <a16:creationId xmlns:a16="http://schemas.microsoft.com/office/drawing/2014/main" id="{26F7AE78-298D-428B-AC67-692E51E8FFC7}"/>
                  </a:ext>
                </a:extLst>
              </p:cNvPr>
              <p:cNvCxnSpPr>
                <a:cxnSpLocks/>
              </p:cNvCxnSpPr>
              <p:nvPr/>
            </p:nvCxnSpPr>
            <p:spPr>
              <a:xfrm flipV="1">
                <a:off x="931468" y="5263651"/>
                <a:ext cx="0" cy="756243"/>
              </a:xfrm>
              <a:prstGeom prst="line">
                <a:avLst/>
              </a:prstGeom>
              <a:ln w="19050">
                <a:solidFill>
                  <a:srgbClr val="6CBE99"/>
                </a:solidFill>
              </a:ln>
            </p:spPr>
            <p:style>
              <a:lnRef idx="1">
                <a:schemeClr val="accent1"/>
              </a:lnRef>
              <a:fillRef idx="0">
                <a:schemeClr val="accent1"/>
              </a:fillRef>
              <a:effectRef idx="0">
                <a:schemeClr val="accent1"/>
              </a:effectRef>
              <a:fontRef idx="minor">
                <a:schemeClr val="tx1"/>
              </a:fontRef>
            </p:style>
          </p:cxnSp>
        </p:grpSp>
        <p:grpSp>
          <p:nvGrpSpPr>
            <p:cNvPr id="65" name="Gruppe 64">
              <a:extLst>
                <a:ext uri="{FF2B5EF4-FFF2-40B4-BE49-F238E27FC236}">
                  <a16:creationId xmlns:a16="http://schemas.microsoft.com/office/drawing/2014/main" id="{350E02ED-4F3B-43FA-B19F-EAAFF6AA93DE}"/>
                </a:ext>
              </a:extLst>
            </p:cNvPr>
            <p:cNvGrpSpPr/>
            <p:nvPr/>
          </p:nvGrpSpPr>
          <p:grpSpPr>
            <a:xfrm>
              <a:off x="5598000" y="3838898"/>
              <a:ext cx="1296000" cy="756243"/>
              <a:chOff x="921113" y="5263651"/>
              <a:chExt cx="1296000" cy="756243"/>
            </a:xfrm>
          </p:grpSpPr>
          <p:sp>
            <p:nvSpPr>
              <p:cNvPr id="66" name="Tekstfelt 65">
                <a:extLst>
                  <a:ext uri="{FF2B5EF4-FFF2-40B4-BE49-F238E27FC236}">
                    <a16:creationId xmlns:a16="http://schemas.microsoft.com/office/drawing/2014/main" id="{0BD4C9B4-9694-44F7-B623-90163A19FCB6}"/>
                  </a:ext>
                </a:extLst>
              </p:cNvPr>
              <p:cNvSpPr txBox="1"/>
              <p:nvPr/>
            </p:nvSpPr>
            <p:spPr>
              <a:xfrm>
                <a:off x="1071722" y="5369520"/>
                <a:ext cx="943035" cy="477054"/>
              </a:xfrm>
              <a:prstGeom prst="rect">
                <a:avLst/>
              </a:prstGeom>
              <a:noFill/>
            </p:spPr>
            <p:txBody>
              <a:bodyPr wrap="square" lIns="0" tIns="0" rIns="0" rtlCol="0" anchor="b">
                <a:spAutoFit/>
              </a:bodyPr>
              <a:lstStyle/>
              <a:p>
                <a:pPr fontAlgn="base">
                  <a:spcBef>
                    <a:spcPct val="50000"/>
                  </a:spcBef>
                  <a:spcAft>
                    <a:spcPct val="0"/>
                  </a:spcAft>
                </a:pPr>
                <a:r>
                  <a:rPr lang="en-US" sz="1400" b="1">
                    <a:solidFill>
                      <a:prstClr val="black"/>
                    </a:solidFill>
                    <a:latin typeface="Arial"/>
                    <a:cs typeface="Arial"/>
                  </a:rPr>
                  <a:t>Tech dev. &amp; transfer</a:t>
                </a:r>
              </a:p>
            </p:txBody>
          </p:sp>
          <p:sp>
            <p:nvSpPr>
              <p:cNvPr id="67" name="Rektangel 66">
                <a:extLst>
                  <a:ext uri="{FF2B5EF4-FFF2-40B4-BE49-F238E27FC236}">
                    <a16:creationId xmlns:a16="http://schemas.microsoft.com/office/drawing/2014/main" id="{94B55790-65DF-4074-8DB7-34A77C1439D3}"/>
                  </a:ext>
                </a:extLst>
              </p:cNvPr>
              <p:cNvSpPr/>
              <p:nvPr/>
            </p:nvSpPr>
            <p:spPr>
              <a:xfrm>
                <a:off x="921113" y="5891092"/>
                <a:ext cx="1296000" cy="128800"/>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cxnSp>
            <p:nvCxnSpPr>
              <p:cNvPr id="68" name="Lige forbindelse 67">
                <a:extLst>
                  <a:ext uri="{FF2B5EF4-FFF2-40B4-BE49-F238E27FC236}">
                    <a16:creationId xmlns:a16="http://schemas.microsoft.com/office/drawing/2014/main" id="{50D44497-61EC-49B4-8692-8DD615F64B5C}"/>
                  </a:ext>
                </a:extLst>
              </p:cNvPr>
              <p:cNvCxnSpPr>
                <a:cxnSpLocks/>
              </p:cNvCxnSpPr>
              <p:nvPr/>
            </p:nvCxnSpPr>
            <p:spPr>
              <a:xfrm flipV="1">
                <a:off x="931468" y="5263651"/>
                <a:ext cx="0" cy="756243"/>
              </a:xfrm>
              <a:prstGeom prst="line">
                <a:avLst/>
              </a:prstGeom>
              <a:ln w="19050">
                <a:solidFill>
                  <a:srgbClr val="6CBE99"/>
                </a:solidFill>
              </a:ln>
            </p:spPr>
            <p:style>
              <a:lnRef idx="1">
                <a:schemeClr val="accent1"/>
              </a:lnRef>
              <a:fillRef idx="0">
                <a:schemeClr val="accent1"/>
              </a:fillRef>
              <a:effectRef idx="0">
                <a:schemeClr val="accent1"/>
              </a:effectRef>
              <a:fontRef idx="minor">
                <a:schemeClr val="tx1"/>
              </a:fontRef>
            </p:style>
          </p:cxnSp>
        </p:grpSp>
        <p:grpSp>
          <p:nvGrpSpPr>
            <p:cNvPr id="69" name="Gruppe 68">
              <a:extLst>
                <a:ext uri="{FF2B5EF4-FFF2-40B4-BE49-F238E27FC236}">
                  <a16:creationId xmlns:a16="http://schemas.microsoft.com/office/drawing/2014/main" id="{B0CFF62D-FA0F-4F97-A257-0E9D98520206}"/>
                </a:ext>
              </a:extLst>
            </p:cNvPr>
            <p:cNvGrpSpPr/>
            <p:nvPr/>
          </p:nvGrpSpPr>
          <p:grpSpPr>
            <a:xfrm>
              <a:off x="7164001" y="3838898"/>
              <a:ext cx="1296000" cy="756243"/>
              <a:chOff x="921113" y="5263651"/>
              <a:chExt cx="1296000" cy="756243"/>
            </a:xfrm>
          </p:grpSpPr>
          <p:sp>
            <p:nvSpPr>
              <p:cNvPr id="70" name="Tekstfelt 69">
                <a:extLst>
                  <a:ext uri="{FF2B5EF4-FFF2-40B4-BE49-F238E27FC236}">
                    <a16:creationId xmlns:a16="http://schemas.microsoft.com/office/drawing/2014/main" id="{0226339F-2F98-456B-88F2-A96345859BA3}"/>
                  </a:ext>
                </a:extLst>
              </p:cNvPr>
              <p:cNvSpPr txBox="1"/>
              <p:nvPr/>
            </p:nvSpPr>
            <p:spPr>
              <a:xfrm>
                <a:off x="1071723" y="5369520"/>
                <a:ext cx="1090498" cy="477054"/>
              </a:xfrm>
              <a:prstGeom prst="rect">
                <a:avLst/>
              </a:prstGeom>
              <a:noFill/>
            </p:spPr>
            <p:txBody>
              <a:bodyPr wrap="square" lIns="0" tIns="0" rIns="0" rtlCol="0" anchor="b">
                <a:spAutoFit/>
              </a:bodyPr>
              <a:lstStyle/>
              <a:p>
                <a:pPr fontAlgn="base">
                  <a:spcBef>
                    <a:spcPct val="50000"/>
                  </a:spcBef>
                  <a:spcAft>
                    <a:spcPct val="0"/>
                  </a:spcAft>
                </a:pPr>
                <a:r>
                  <a:rPr lang="en-US" sz="1400" b="1">
                    <a:solidFill>
                      <a:prstClr val="black"/>
                    </a:solidFill>
                    <a:latin typeface="Arial"/>
                    <a:cs typeface="Arial"/>
                  </a:rPr>
                  <a:t>Capacity-building</a:t>
                </a:r>
              </a:p>
            </p:txBody>
          </p:sp>
          <p:sp>
            <p:nvSpPr>
              <p:cNvPr id="71" name="Rektangel 70">
                <a:extLst>
                  <a:ext uri="{FF2B5EF4-FFF2-40B4-BE49-F238E27FC236}">
                    <a16:creationId xmlns:a16="http://schemas.microsoft.com/office/drawing/2014/main" id="{A5E49AD3-C512-49C9-832D-9E901ABDD46F}"/>
                  </a:ext>
                </a:extLst>
              </p:cNvPr>
              <p:cNvSpPr/>
              <p:nvPr/>
            </p:nvSpPr>
            <p:spPr>
              <a:xfrm>
                <a:off x="921113" y="5891092"/>
                <a:ext cx="1296000" cy="128800"/>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cxnSp>
            <p:nvCxnSpPr>
              <p:cNvPr id="72" name="Lige forbindelse 71">
                <a:extLst>
                  <a:ext uri="{FF2B5EF4-FFF2-40B4-BE49-F238E27FC236}">
                    <a16:creationId xmlns:a16="http://schemas.microsoft.com/office/drawing/2014/main" id="{0E3CC5DD-A788-4A8F-A230-EEAE6EEE457E}"/>
                  </a:ext>
                </a:extLst>
              </p:cNvPr>
              <p:cNvCxnSpPr>
                <a:cxnSpLocks/>
              </p:cNvCxnSpPr>
              <p:nvPr/>
            </p:nvCxnSpPr>
            <p:spPr>
              <a:xfrm flipV="1">
                <a:off x="931468" y="5263651"/>
                <a:ext cx="0" cy="756243"/>
              </a:xfrm>
              <a:prstGeom prst="line">
                <a:avLst/>
              </a:prstGeom>
              <a:ln w="19050">
                <a:solidFill>
                  <a:srgbClr val="6CBE99"/>
                </a:solidFill>
              </a:ln>
            </p:spPr>
            <p:style>
              <a:lnRef idx="1">
                <a:schemeClr val="accent1"/>
              </a:lnRef>
              <a:fillRef idx="0">
                <a:schemeClr val="accent1"/>
              </a:fillRef>
              <a:effectRef idx="0">
                <a:schemeClr val="accent1"/>
              </a:effectRef>
              <a:fontRef idx="minor">
                <a:schemeClr val="tx1"/>
              </a:fontRef>
            </p:style>
          </p:cxnSp>
        </p:grpSp>
        <p:sp>
          <p:nvSpPr>
            <p:cNvPr id="26" name="Rektangel 25">
              <a:extLst>
                <a:ext uri="{FF2B5EF4-FFF2-40B4-BE49-F238E27FC236}">
                  <a16:creationId xmlns:a16="http://schemas.microsoft.com/office/drawing/2014/main" id="{6EF1143D-498F-46B8-A8F0-01006B61DB73}"/>
                </a:ext>
              </a:extLst>
            </p:cNvPr>
            <p:cNvSpPr/>
            <p:nvPr/>
          </p:nvSpPr>
          <p:spPr>
            <a:xfrm>
              <a:off x="900000" y="3394036"/>
              <a:ext cx="2861996" cy="468000"/>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prstClr val="white"/>
                  </a:solidFill>
                  <a:latin typeface="Arial"/>
                  <a:cs typeface="Arial"/>
                </a:rPr>
                <a:t>Action</a:t>
              </a:r>
            </a:p>
          </p:txBody>
        </p:sp>
        <p:sp>
          <p:nvSpPr>
            <p:cNvPr id="31" name="Rektangel 30">
              <a:extLst>
                <a:ext uri="{FF2B5EF4-FFF2-40B4-BE49-F238E27FC236}">
                  <a16:creationId xmlns:a16="http://schemas.microsoft.com/office/drawing/2014/main" id="{C1EF8C5D-2011-44E6-9612-F6F045F89CC6}"/>
                </a:ext>
              </a:extLst>
            </p:cNvPr>
            <p:cNvSpPr/>
            <p:nvPr/>
          </p:nvSpPr>
          <p:spPr>
            <a:xfrm>
              <a:off x="4032001" y="3394036"/>
              <a:ext cx="4428000" cy="468000"/>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prstClr val="white"/>
                  </a:solidFill>
                  <a:latin typeface="Arial"/>
                  <a:cs typeface="Arial"/>
                </a:rPr>
                <a:t>Means of implementation</a:t>
              </a:r>
            </a:p>
          </p:txBody>
        </p:sp>
      </p:grpSp>
      <p:sp>
        <p:nvSpPr>
          <p:cNvPr id="73" name="TextBox 72">
            <a:extLst>
              <a:ext uri="{FF2B5EF4-FFF2-40B4-BE49-F238E27FC236}">
                <a16:creationId xmlns:a16="http://schemas.microsoft.com/office/drawing/2014/main" id="{03988156-2D2A-4CE0-9385-523D9AD655D0}"/>
              </a:ext>
            </a:extLst>
          </p:cNvPr>
          <p:cNvSpPr txBox="1"/>
          <p:nvPr/>
        </p:nvSpPr>
        <p:spPr>
          <a:xfrm>
            <a:off x="8737520" y="1997844"/>
            <a:ext cx="3025393" cy="2785378"/>
          </a:xfrm>
          <a:prstGeom prst="rect">
            <a:avLst/>
          </a:prstGeom>
          <a:noFill/>
        </p:spPr>
        <p:txBody>
          <a:bodyPr wrap="square" rtlCol="0">
            <a:spAutoFit/>
          </a:bodyPr>
          <a:lstStyle/>
          <a:p>
            <a:pPr marL="171450" marR="0" lvl="0" indent="-171450" defTabSz="914400" rtl="0" eaLnBrk="1" fontAlgn="base" latinLnBrk="0" hangingPunct="1">
              <a:lnSpc>
                <a:spcPct val="100000"/>
              </a:lnSpc>
              <a:spcBef>
                <a:spcPct val="50000"/>
              </a:spcBef>
              <a:spcAft>
                <a:spcPct val="0"/>
              </a:spcAft>
              <a:buClrTx/>
              <a:buSzTx/>
              <a:buFont typeface="Arial" charset="0"/>
              <a:buChar char="•"/>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Article 4 </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Mitigation/NDC</a:t>
            </a:r>
          </a:p>
          <a:p>
            <a:pPr marL="171450" marR="0" lvl="0" indent="-171450" defTabSz="914400" rtl="0" eaLnBrk="1" fontAlgn="base" latinLnBrk="0" hangingPunct="1">
              <a:lnSpc>
                <a:spcPct val="100000"/>
              </a:lnSpc>
              <a:spcBef>
                <a:spcPct val="50000"/>
              </a:spcBef>
              <a:spcAft>
                <a:spcPct val="0"/>
              </a:spcAft>
              <a:buClrTx/>
              <a:buSzTx/>
              <a:buFont typeface="Arial" charset="0"/>
              <a:buChar char="•"/>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Article 7 </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Adaptation</a:t>
            </a:r>
          </a:p>
          <a:p>
            <a:pPr marL="171450" marR="0" lvl="0" indent="-171450" defTabSz="914400" rtl="0" eaLnBrk="1" fontAlgn="base" latinLnBrk="0" hangingPunct="1">
              <a:lnSpc>
                <a:spcPct val="100000"/>
              </a:lnSpc>
              <a:spcBef>
                <a:spcPct val="50000"/>
              </a:spcBef>
              <a:spcAft>
                <a:spcPct val="0"/>
              </a:spcAft>
              <a:buClrTx/>
              <a:buSzTx/>
              <a:buFont typeface="Arial" charset="0"/>
              <a:buChar char="•"/>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Article 9 – </a:t>
            </a:r>
            <a:r>
              <a:rPr lang="en-US" sz="1400" dirty="0">
                <a:solidFill>
                  <a:prstClr val="black"/>
                </a:solidFill>
                <a:latin typeface="Calibri" panose="020F0502020204030204" pitchFamily="34" charset="0"/>
                <a:cs typeface="Calibri" panose="020F0502020204030204" pitchFamily="34" charset="0"/>
              </a:rPr>
              <a:t>Finance</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171450" marR="0" lvl="0" indent="-171450" defTabSz="914400" rtl="0" eaLnBrk="1" fontAlgn="base" latinLnBrk="0" hangingPunct="1">
              <a:lnSpc>
                <a:spcPct val="100000"/>
              </a:lnSpc>
              <a:spcBef>
                <a:spcPct val="50000"/>
              </a:spcBef>
              <a:spcAft>
                <a:spcPct val="0"/>
              </a:spcAft>
              <a:buClrTx/>
              <a:buSzTx/>
              <a:buFont typeface="Arial" charset="0"/>
              <a:buChar char="•"/>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Article 10 </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Technology development and transfer</a:t>
            </a:r>
          </a:p>
          <a:p>
            <a:pPr marL="171450" marR="0" lvl="0" indent="-171450" defTabSz="914400" rtl="0" eaLnBrk="1" fontAlgn="base" latinLnBrk="0" hangingPunct="1">
              <a:lnSpc>
                <a:spcPct val="100000"/>
              </a:lnSpc>
              <a:spcBef>
                <a:spcPct val="50000"/>
              </a:spcBef>
              <a:spcAft>
                <a:spcPct val="0"/>
              </a:spcAft>
              <a:buClrTx/>
              <a:buSzTx/>
              <a:buFont typeface="Arial" charset="0"/>
              <a:buChar char="•"/>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Article 11 </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Capacity-building</a:t>
            </a:r>
          </a:p>
          <a:p>
            <a:pPr marL="171450" lvl="0" indent="-171450" fontAlgn="base">
              <a:spcBef>
                <a:spcPct val="50000"/>
              </a:spcBef>
              <a:spcAft>
                <a:spcPct val="0"/>
              </a:spcAft>
              <a:buFont typeface="Arial" charset="0"/>
              <a:buChar char="•"/>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Article </a:t>
            </a:r>
            <a:r>
              <a:rPr lang="en-US" sz="1400" b="1" dirty="0">
                <a:solidFill>
                  <a:prstClr val="black"/>
                </a:solidFill>
                <a:latin typeface="Calibri" panose="020F0502020204030204" pitchFamily="34" charset="0"/>
                <a:cs typeface="Calibri" panose="020F0502020204030204" pitchFamily="34" charset="0"/>
              </a:rPr>
              <a:t>13 </a:t>
            </a:r>
            <a:r>
              <a:rPr lang="en-US" sz="1400" dirty="0">
                <a:solidFill>
                  <a:prstClr val="black"/>
                </a:solidFill>
                <a:latin typeface="Calibri" panose="020F0502020204030204" pitchFamily="34" charset="0"/>
                <a:cs typeface="Calibri" panose="020F0502020204030204" pitchFamily="34" charset="0"/>
              </a:rPr>
              <a:t>– Transparency</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171450" marR="0" lvl="0" indent="-171450" defTabSz="914400" rtl="0" eaLnBrk="1" fontAlgn="base" latinLnBrk="0" hangingPunct="1">
              <a:lnSpc>
                <a:spcPct val="100000"/>
              </a:lnSpc>
              <a:spcBef>
                <a:spcPct val="50000"/>
              </a:spcBef>
              <a:spcAft>
                <a:spcPct val="0"/>
              </a:spcAft>
              <a:buClrTx/>
              <a:buSzTx/>
              <a:buFont typeface="Arial" charset="0"/>
              <a:buChar char="•"/>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Article 14 </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Global </a:t>
            </a: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stocktake</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171450" lvl="0" indent="-171450" fontAlgn="base">
              <a:spcBef>
                <a:spcPct val="50000"/>
              </a:spcBef>
              <a:spcAft>
                <a:spcPct val="0"/>
              </a:spcAft>
              <a:buFont typeface="Arial" charset="0"/>
              <a:buChar char="•"/>
              <a:defRPr/>
            </a:pPr>
            <a:r>
              <a:rPr lang="en-US" sz="1400" b="1" dirty="0">
                <a:solidFill>
                  <a:prstClr val="black"/>
                </a:solidFill>
                <a:latin typeface="Calibri" panose="020F0502020204030204" pitchFamily="34" charset="0"/>
                <a:cs typeface="Calibri" panose="020F0502020204030204" pitchFamily="34" charset="0"/>
              </a:rPr>
              <a:t>Article 15 </a:t>
            </a:r>
            <a:r>
              <a:rPr lang="en-US" sz="1400" dirty="0">
                <a:solidFill>
                  <a:prstClr val="black"/>
                </a:solidFill>
                <a:latin typeface="Calibri" panose="020F0502020204030204" pitchFamily="34" charset="0"/>
                <a:cs typeface="Calibri" panose="020F0502020204030204" pitchFamily="34" charset="0"/>
              </a:rPr>
              <a:t>– Compliance</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5431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91C3D59A-EA44-453E-BF79-E0F5F63973A2}"/>
              </a:ext>
            </a:extLst>
          </p:cNvPr>
          <p:cNvSpPr>
            <a:spLocks noGrp="1"/>
          </p:cNvSpPr>
          <p:nvPr>
            <p:ph type="body" sz="quarter" idx="10"/>
          </p:nvPr>
        </p:nvSpPr>
        <p:spPr/>
        <p:txBody>
          <a:bodyPr>
            <a:normAutofit/>
          </a:bodyPr>
          <a:lstStyle/>
          <a:p>
            <a:r>
              <a:rPr lang="en-US" sz="2400" dirty="0">
                <a:latin typeface="Arial"/>
                <a:cs typeface="Arial"/>
              </a:rPr>
              <a:t>Enhancing Ambition</a:t>
            </a:r>
            <a:endParaRPr lang="en-US" sz="2400" dirty="0"/>
          </a:p>
        </p:txBody>
      </p:sp>
      <p:sp>
        <p:nvSpPr>
          <p:cNvPr id="4" name="Ellipse 3">
            <a:extLst>
              <a:ext uri="{FF2B5EF4-FFF2-40B4-BE49-F238E27FC236}">
                <a16:creationId xmlns:a16="http://schemas.microsoft.com/office/drawing/2014/main" id="{36EB007F-9833-4FC6-A8D7-76F0838B620C}"/>
              </a:ext>
            </a:extLst>
          </p:cNvPr>
          <p:cNvSpPr/>
          <p:nvPr/>
        </p:nvSpPr>
        <p:spPr>
          <a:xfrm>
            <a:off x="4533350" y="2254482"/>
            <a:ext cx="3125299" cy="3125299"/>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62">
            <a:extLst>
              <a:ext uri="{FF2B5EF4-FFF2-40B4-BE49-F238E27FC236}">
                <a16:creationId xmlns:a16="http://schemas.microsoft.com/office/drawing/2014/main" id="{66D49AE5-FD61-46D5-8E39-C2848E3871C4}"/>
              </a:ext>
            </a:extLst>
          </p:cNvPr>
          <p:cNvSpPr/>
          <p:nvPr/>
        </p:nvSpPr>
        <p:spPr>
          <a:xfrm rot="18900000">
            <a:off x="5999560" y="2188996"/>
            <a:ext cx="130972" cy="130972"/>
          </a:xfrm>
          <a:custGeom>
            <a:avLst/>
            <a:gdLst>
              <a:gd name="connsiteX0" fmla="*/ 0 w 130972"/>
              <a:gd name="connsiteY0" fmla="*/ 0 h 130972"/>
              <a:gd name="connsiteX1" fmla="*/ 130972 w 130972"/>
              <a:gd name="connsiteY1" fmla="*/ 0 h 130972"/>
              <a:gd name="connsiteX2" fmla="*/ 130972 w 130972"/>
              <a:gd name="connsiteY2" fmla="*/ 130972 h 130972"/>
              <a:gd name="connsiteX3" fmla="*/ 0 w 130972"/>
              <a:gd name="connsiteY3" fmla="*/ 130972 h 130972"/>
              <a:gd name="connsiteX4" fmla="*/ 0 w 130972"/>
              <a:gd name="connsiteY4" fmla="*/ 0 h 130972"/>
              <a:gd name="connsiteX0" fmla="*/ 0 w 130972"/>
              <a:gd name="connsiteY0" fmla="*/ 0 h 130972"/>
              <a:gd name="connsiteX1" fmla="*/ 130972 w 130972"/>
              <a:gd name="connsiteY1" fmla="*/ 0 h 130972"/>
              <a:gd name="connsiteX2" fmla="*/ 130972 w 130972"/>
              <a:gd name="connsiteY2" fmla="*/ 130972 h 130972"/>
              <a:gd name="connsiteX3" fmla="*/ 0 w 130972"/>
              <a:gd name="connsiteY3" fmla="*/ 130972 h 130972"/>
              <a:gd name="connsiteX4" fmla="*/ 91440 w 130972"/>
              <a:gd name="connsiteY4" fmla="*/ 91440 h 130972"/>
              <a:gd name="connsiteX0" fmla="*/ 0 w 130972"/>
              <a:gd name="connsiteY0" fmla="*/ 0 h 130972"/>
              <a:gd name="connsiteX1" fmla="*/ 130972 w 130972"/>
              <a:gd name="connsiteY1" fmla="*/ 0 h 130972"/>
              <a:gd name="connsiteX2" fmla="*/ 130972 w 130972"/>
              <a:gd name="connsiteY2" fmla="*/ 130972 h 130972"/>
              <a:gd name="connsiteX3" fmla="*/ 0 w 130972"/>
              <a:gd name="connsiteY3" fmla="*/ 130972 h 130972"/>
              <a:gd name="connsiteX0" fmla="*/ 130972 w 130972"/>
              <a:gd name="connsiteY0" fmla="*/ 0 h 130972"/>
              <a:gd name="connsiteX1" fmla="*/ 130972 w 130972"/>
              <a:gd name="connsiteY1" fmla="*/ 130972 h 130972"/>
              <a:gd name="connsiteX2" fmla="*/ 0 w 130972"/>
              <a:gd name="connsiteY2" fmla="*/ 130972 h 130972"/>
            </a:gdLst>
            <a:ahLst/>
            <a:cxnLst>
              <a:cxn ang="0">
                <a:pos x="connsiteX0" y="connsiteY0"/>
              </a:cxn>
              <a:cxn ang="0">
                <a:pos x="connsiteX1" y="connsiteY1"/>
              </a:cxn>
              <a:cxn ang="0">
                <a:pos x="connsiteX2" y="connsiteY2"/>
              </a:cxn>
            </a:cxnLst>
            <a:rect l="l" t="t" r="r" b="b"/>
            <a:pathLst>
              <a:path w="130972" h="130972">
                <a:moveTo>
                  <a:pt x="130972" y="0"/>
                </a:moveTo>
                <a:lnTo>
                  <a:pt x="130972" y="130972"/>
                </a:lnTo>
                <a:lnTo>
                  <a:pt x="0" y="130972"/>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62">
            <a:extLst>
              <a:ext uri="{FF2B5EF4-FFF2-40B4-BE49-F238E27FC236}">
                <a16:creationId xmlns:a16="http://schemas.microsoft.com/office/drawing/2014/main" id="{D26BBC25-B41C-488B-B8FA-8313CAE83617}"/>
              </a:ext>
            </a:extLst>
          </p:cNvPr>
          <p:cNvSpPr/>
          <p:nvPr/>
        </p:nvSpPr>
        <p:spPr>
          <a:xfrm rot="11987793">
            <a:off x="4709203" y="4598348"/>
            <a:ext cx="130972" cy="130972"/>
          </a:xfrm>
          <a:custGeom>
            <a:avLst/>
            <a:gdLst>
              <a:gd name="connsiteX0" fmla="*/ 0 w 130972"/>
              <a:gd name="connsiteY0" fmla="*/ 0 h 130972"/>
              <a:gd name="connsiteX1" fmla="*/ 130972 w 130972"/>
              <a:gd name="connsiteY1" fmla="*/ 0 h 130972"/>
              <a:gd name="connsiteX2" fmla="*/ 130972 w 130972"/>
              <a:gd name="connsiteY2" fmla="*/ 130972 h 130972"/>
              <a:gd name="connsiteX3" fmla="*/ 0 w 130972"/>
              <a:gd name="connsiteY3" fmla="*/ 130972 h 130972"/>
              <a:gd name="connsiteX4" fmla="*/ 0 w 130972"/>
              <a:gd name="connsiteY4" fmla="*/ 0 h 130972"/>
              <a:gd name="connsiteX0" fmla="*/ 0 w 130972"/>
              <a:gd name="connsiteY0" fmla="*/ 0 h 130972"/>
              <a:gd name="connsiteX1" fmla="*/ 130972 w 130972"/>
              <a:gd name="connsiteY1" fmla="*/ 0 h 130972"/>
              <a:gd name="connsiteX2" fmla="*/ 130972 w 130972"/>
              <a:gd name="connsiteY2" fmla="*/ 130972 h 130972"/>
              <a:gd name="connsiteX3" fmla="*/ 0 w 130972"/>
              <a:gd name="connsiteY3" fmla="*/ 130972 h 130972"/>
              <a:gd name="connsiteX4" fmla="*/ 91440 w 130972"/>
              <a:gd name="connsiteY4" fmla="*/ 91440 h 130972"/>
              <a:gd name="connsiteX0" fmla="*/ 0 w 130972"/>
              <a:gd name="connsiteY0" fmla="*/ 0 h 130972"/>
              <a:gd name="connsiteX1" fmla="*/ 130972 w 130972"/>
              <a:gd name="connsiteY1" fmla="*/ 0 h 130972"/>
              <a:gd name="connsiteX2" fmla="*/ 130972 w 130972"/>
              <a:gd name="connsiteY2" fmla="*/ 130972 h 130972"/>
              <a:gd name="connsiteX3" fmla="*/ 0 w 130972"/>
              <a:gd name="connsiteY3" fmla="*/ 130972 h 130972"/>
              <a:gd name="connsiteX0" fmla="*/ 130972 w 130972"/>
              <a:gd name="connsiteY0" fmla="*/ 0 h 130972"/>
              <a:gd name="connsiteX1" fmla="*/ 130972 w 130972"/>
              <a:gd name="connsiteY1" fmla="*/ 130972 h 130972"/>
              <a:gd name="connsiteX2" fmla="*/ 0 w 130972"/>
              <a:gd name="connsiteY2" fmla="*/ 130972 h 130972"/>
            </a:gdLst>
            <a:ahLst/>
            <a:cxnLst>
              <a:cxn ang="0">
                <a:pos x="connsiteX0" y="connsiteY0"/>
              </a:cxn>
              <a:cxn ang="0">
                <a:pos x="connsiteX1" y="connsiteY1"/>
              </a:cxn>
              <a:cxn ang="0">
                <a:pos x="connsiteX2" y="connsiteY2"/>
              </a:cxn>
            </a:cxnLst>
            <a:rect l="l" t="t" r="r" b="b"/>
            <a:pathLst>
              <a:path w="130972" h="130972">
                <a:moveTo>
                  <a:pt x="130972" y="0"/>
                </a:moveTo>
                <a:lnTo>
                  <a:pt x="130972" y="130972"/>
                </a:lnTo>
                <a:lnTo>
                  <a:pt x="0" y="130972"/>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62">
            <a:extLst>
              <a:ext uri="{FF2B5EF4-FFF2-40B4-BE49-F238E27FC236}">
                <a16:creationId xmlns:a16="http://schemas.microsoft.com/office/drawing/2014/main" id="{3805CD49-38BF-4F1B-BAE2-76FAC9D9C005}"/>
              </a:ext>
            </a:extLst>
          </p:cNvPr>
          <p:cNvSpPr/>
          <p:nvPr/>
        </p:nvSpPr>
        <p:spPr>
          <a:xfrm rot="4781068">
            <a:off x="7363665" y="4564256"/>
            <a:ext cx="130972" cy="130972"/>
          </a:xfrm>
          <a:custGeom>
            <a:avLst/>
            <a:gdLst>
              <a:gd name="connsiteX0" fmla="*/ 0 w 130972"/>
              <a:gd name="connsiteY0" fmla="*/ 0 h 130972"/>
              <a:gd name="connsiteX1" fmla="*/ 130972 w 130972"/>
              <a:gd name="connsiteY1" fmla="*/ 0 h 130972"/>
              <a:gd name="connsiteX2" fmla="*/ 130972 w 130972"/>
              <a:gd name="connsiteY2" fmla="*/ 130972 h 130972"/>
              <a:gd name="connsiteX3" fmla="*/ 0 w 130972"/>
              <a:gd name="connsiteY3" fmla="*/ 130972 h 130972"/>
              <a:gd name="connsiteX4" fmla="*/ 0 w 130972"/>
              <a:gd name="connsiteY4" fmla="*/ 0 h 130972"/>
              <a:gd name="connsiteX0" fmla="*/ 0 w 130972"/>
              <a:gd name="connsiteY0" fmla="*/ 0 h 130972"/>
              <a:gd name="connsiteX1" fmla="*/ 130972 w 130972"/>
              <a:gd name="connsiteY1" fmla="*/ 0 h 130972"/>
              <a:gd name="connsiteX2" fmla="*/ 130972 w 130972"/>
              <a:gd name="connsiteY2" fmla="*/ 130972 h 130972"/>
              <a:gd name="connsiteX3" fmla="*/ 0 w 130972"/>
              <a:gd name="connsiteY3" fmla="*/ 130972 h 130972"/>
              <a:gd name="connsiteX4" fmla="*/ 91440 w 130972"/>
              <a:gd name="connsiteY4" fmla="*/ 91440 h 130972"/>
              <a:gd name="connsiteX0" fmla="*/ 0 w 130972"/>
              <a:gd name="connsiteY0" fmla="*/ 0 h 130972"/>
              <a:gd name="connsiteX1" fmla="*/ 130972 w 130972"/>
              <a:gd name="connsiteY1" fmla="*/ 0 h 130972"/>
              <a:gd name="connsiteX2" fmla="*/ 130972 w 130972"/>
              <a:gd name="connsiteY2" fmla="*/ 130972 h 130972"/>
              <a:gd name="connsiteX3" fmla="*/ 0 w 130972"/>
              <a:gd name="connsiteY3" fmla="*/ 130972 h 130972"/>
              <a:gd name="connsiteX0" fmla="*/ 130972 w 130972"/>
              <a:gd name="connsiteY0" fmla="*/ 0 h 130972"/>
              <a:gd name="connsiteX1" fmla="*/ 130972 w 130972"/>
              <a:gd name="connsiteY1" fmla="*/ 130972 h 130972"/>
              <a:gd name="connsiteX2" fmla="*/ 0 w 130972"/>
              <a:gd name="connsiteY2" fmla="*/ 130972 h 130972"/>
            </a:gdLst>
            <a:ahLst/>
            <a:cxnLst>
              <a:cxn ang="0">
                <a:pos x="connsiteX0" y="connsiteY0"/>
              </a:cxn>
              <a:cxn ang="0">
                <a:pos x="connsiteX1" y="connsiteY1"/>
              </a:cxn>
              <a:cxn ang="0">
                <a:pos x="connsiteX2" y="connsiteY2"/>
              </a:cxn>
            </a:cxnLst>
            <a:rect l="l" t="t" r="r" b="b"/>
            <a:pathLst>
              <a:path w="130972" h="130972">
                <a:moveTo>
                  <a:pt x="130972" y="0"/>
                </a:moveTo>
                <a:lnTo>
                  <a:pt x="130972" y="130972"/>
                </a:lnTo>
                <a:lnTo>
                  <a:pt x="0" y="130972"/>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16" name="Gruppe 15">
            <a:extLst>
              <a:ext uri="{FF2B5EF4-FFF2-40B4-BE49-F238E27FC236}">
                <a16:creationId xmlns:a16="http://schemas.microsoft.com/office/drawing/2014/main" id="{D06E3BBF-E644-46D1-A68B-515A1BB9F73C}"/>
              </a:ext>
            </a:extLst>
          </p:cNvPr>
          <p:cNvGrpSpPr/>
          <p:nvPr/>
        </p:nvGrpSpPr>
        <p:grpSpPr>
          <a:xfrm>
            <a:off x="7476389" y="1430668"/>
            <a:ext cx="3839311" cy="1903214"/>
            <a:chOff x="4371105" y="404994"/>
            <a:chExt cx="3839311" cy="1903214"/>
          </a:xfrm>
        </p:grpSpPr>
        <p:sp>
          <p:nvSpPr>
            <p:cNvPr id="17" name="Tekstfelt 16">
              <a:extLst>
                <a:ext uri="{FF2B5EF4-FFF2-40B4-BE49-F238E27FC236}">
                  <a16:creationId xmlns:a16="http://schemas.microsoft.com/office/drawing/2014/main" id="{29F015D3-4687-4040-8A74-DAD7FAFA603C}"/>
                </a:ext>
              </a:extLst>
            </p:cNvPr>
            <p:cNvSpPr txBox="1"/>
            <p:nvPr/>
          </p:nvSpPr>
          <p:spPr>
            <a:xfrm>
              <a:off x="5873616" y="404994"/>
              <a:ext cx="2336800" cy="1631216"/>
            </a:xfrm>
            <a:prstGeom prst="rect">
              <a:avLst/>
            </a:prstGeom>
            <a:noFill/>
          </p:spPr>
          <p:txBody>
            <a:bodyPr wrap="square" lIns="0" tIns="0" rIns="0" rtlCol="0" anchor="b">
              <a:spAutoFit/>
            </a:bodyPr>
            <a:lstStyle/>
            <a:p>
              <a:pPr>
                <a:spcAft>
                  <a:spcPts val="600"/>
                </a:spcAft>
              </a:pPr>
              <a:r>
                <a:rPr kumimoji="0" lang="en-US" b="1" i="0" u="none" strike="noStrike" kern="1200" cap="none" spc="0" normalizeH="0" baseline="0" noProof="0">
                  <a:ln>
                    <a:noFill/>
                  </a:ln>
                  <a:solidFill>
                    <a:srgbClr val="B8D590"/>
                  </a:solidFill>
                  <a:effectLst/>
                  <a:uLnTx/>
                  <a:uFillTx/>
                  <a:latin typeface="Arial" panose="020B0604020202020204" pitchFamily="34" charset="0"/>
                  <a:ea typeface="+mn-ea"/>
                  <a:cs typeface="Arial" panose="020B0604020202020204" pitchFamily="34" charset="0"/>
                </a:rPr>
                <a:t>Plan</a:t>
              </a:r>
              <a:endParaRPr lang="en-US" sz="1200">
                <a:solidFill>
                  <a:srgbClr val="B8D590"/>
                </a:solidFill>
                <a:latin typeface="Arial" panose="020B0604020202020204" pitchFamily="34" charset="0"/>
                <a:cs typeface="Arial" panose="020B0604020202020204" pitchFamily="34" charset="0"/>
              </a:endParaRPr>
            </a:p>
            <a:p>
              <a:pPr>
                <a:spcAft>
                  <a:spcPts val="600"/>
                </a:spcAft>
              </a:pPr>
              <a:r>
                <a:rPr lang="en-US" sz="1400">
                  <a:latin typeface="Arial" panose="020B0604020202020204" pitchFamily="34" charset="0"/>
                  <a:cs typeface="Arial" panose="020B0604020202020204" pitchFamily="34" charset="0"/>
                </a:rPr>
                <a:t>NDCs under Article 4 of the Paris Agreement</a:t>
              </a:r>
            </a:p>
            <a:p>
              <a:pPr>
                <a:spcAft>
                  <a:spcPts val="600"/>
                </a:spcAft>
              </a:pPr>
              <a:r>
                <a:rPr lang="en-US" sz="1400">
                  <a:latin typeface="Arial" panose="020B0604020202020204" pitchFamily="34" charset="0"/>
                  <a:cs typeface="Arial" panose="020B0604020202020204" pitchFamily="34" charset="0"/>
                </a:rPr>
                <a:t>Adaptation communications  </a:t>
              </a:r>
            </a:p>
            <a:p>
              <a:pPr>
                <a:spcAft>
                  <a:spcPts val="600"/>
                </a:spcAft>
              </a:pPr>
              <a:r>
                <a:rPr lang="en-US" sz="1400">
                  <a:latin typeface="Arial" panose="020B0604020202020204" pitchFamily="34" charset="0"/>
                  <a:cs typeface="Arial" panose="020B0604020202020204" pitchFamily="34" charset="0"/>
                </a:rPr>
                <a:t>Ex-ante communication on finance</a:t>
              </a:r>
              <a:endParaRPr lang="en-US" sz="1200">
                <a:latin typeface="Arial" panose="020B0604020202020204" pitchFamily="34" charset="0"/>
                <a:cs typeface="Arial" panose="020B0604020202020204" pitchFamily="34" charset="0"/>
              </a:endParaRPr>
            </a:p>
          </p:txBody>
        </p:sp>
        <p:sp>
          <p:nvSpPr>
            <p:cNvPr id="18" name="Rektangel 17">
              <a:extLst>
                <a:ext uri="{FF2B5EF4-FFF2-40B4-BE49-F238E27FC236}">
                  <a16:creationId xmlns:a16="http://schemas.microsoft.com/office/drawing/2014/main" id="{89D3883D-6AA2-49CE-840C-A166AD00F92E}"/>
                </a:ext>
              </a:extLst>
            </p:cNvPr>
            <p:cNvSpPr/>
            <p:nvPr/>
          </p:nvSpPr>
          <p:spPr>
            <a:xfrm>
              <a:off x="5873616" y="2108132"/>
              <a:ext cx="2313099" cy="128800"/>
            </a:xfrm>
            <a:prstGeom prst="rect">
              <a:avLst/>
            </a:prstGeom>
            <a:solidFill>
              <a:srgbClr val="B8D59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19" name="Lige forbindelse 18">
              <a:extLst>
                <a:ext uri="{FF2B5EF4-FFF2-40B4-BE49-F238E27FC236}">
                  <a16:creationId xmlns:a16="http://schemas.microsoft.com/office/drawing/2014/main" id="{C6F34FF6-F263-4AF0-B1A8-1A3518CB44EC}"/>
                </a:ext>
              </a:extLst>
            </p:cNvPr>
            <p:cNvCxnSpPr>
              <a:cxnSpLocks/>
              <a:stCxn id="20" idx="0"/>
            </p:cNvCxnSpPr>
            <p:nvPr/>
          </p:nvCxnSpPr>
          <p:spPr>
            <a:xfrm>
              <a:off x="4513658" y="2236932"/>
              <a:ext cx="3672000" cy="0"/>
            </a:xfrm>
            <a:prstGeom prst="line">
              <a:avLst/>
            </a:prstGeom>
            <a:ln w="19050">
              <a:solidFill>
                <a:srgbClr val="B8D590"/>
              </a:solidFill>
            </a:ln>
          </p:spPr>
          <p:style>
            <a:lnRef idx="1">
              <a:schemeClr val="accent1"/>
            </a:lnRef>
            <a:fillRef idx="0">
              <a:schemeClr val="accent1"/>
            </a:fillRef>
            <a:effectRef idx="0">
              <a:schemeClr val="accent1"/>
            </a:effectRef>
            <a:fontRef idx="minor">
              <a:schemeClr val="tx1"/>
            </a:fontRef>
          </p:style>
        </p:cxnSp>
        <p:sp>
          <p:nvSpPr>
            <p:cNvPr id="20" name="Kombinationstegning: figur 19">
              <a:extLst>
                <a:ext uri="{FF2B5EF4-FFF2-40B4-BE49-F238E27FC236}">
                  <a16:creationId xmlns:a16="http://schemas.microsoft.com/office/drawing/2014/main" id="{F7302859-6476-4A48-B9F8-C49ED15E915C}"/>
                </a:ext>
              </a:extLst>
            </p:cNvPr>
            <p:cNvSpPr/>
            <p:nvPr/>
          </p:nvSpPr>
          <p:spPr>
            <a:xfrm>
              <a:off x="4371105" y="2165655"/>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B8D590"/>
              </a:solidFill>
              <a:prstDash val="solid"/>
              <a:miter/>
            </a:ln>
          </p:spPr>
          <p:txBody>
            <a:bodyPr rtlCol="0" anchor="ctr"/>
            <a:lstStyle/>
            <a:p>
              <a:endParaRPr lang="da-DK"/>
            </a:p>
          </p:txBody>
        </p:sp>
      </p:grpSp>
      <p:grpSp>
        <p:nvGrpSpPr>
          <p:cNvPr id="21" name="Gruppe 20">
            <a:extLst>
              <a:ext uri="{FF2B5EF4-FFF2-40B4-BE49-F238E27FC236}">
                <a16:creationId xmlns:a16="http://schemas.microsoft.com/office/drawing/2014/main" id="{7514327C-5B7E-478D-BF45-A9161AEE5114}"/>
              </a:ext>
            </a:extLst>
          </p:cNvPr>
          <p:cNvGrpSpPr/>
          <p:nvPr/>
        </p:nvGrpSpPr>
        <p:grpSpPr>
          <a:xfrm>
            <a:off x="6024723" y="5008649"/>
            <a:ext cx="5400265" cy="1108663"/>
            <a:chOff x="6024723" y="5008649"/>
            <a:chExt cx="5400265" cy="1108663"/>
          </a:xfrm>
        </p:grpSpPr>
        <p:grpSp>
          <p:nvGrpSpPr>
            <p:cNvPr id="22" name="Gruppe 21">
              <a:extLst>
                <a:ext uri="{FF2B5EF4-FFF2-40B4-BE49-F238E27FC236}">
                  <a16:creationId xmlns:a16="http://schemas.microsoft.com/office/drawing/2014/main" id="{93E2D70F-26D5-4A76-BDA3-62A8F2447F97}"/>
                </a:ext>
              </a:extLst>
            </p:cNvPr>
            <p:cNvGrpSpPr/>
            <p:nvPr/>
          </p:nvGrpSpPr>
          <p:grpSpPr>
            <a:xfrm>
              <a:off x="6024723" y="5008649"/>
              <a:ext cx="5400265" cy="1108663"/>
              <a:chOff x="6024723" y="5008649"/>
              <a:chExt cx="5400265" cy="1108663"/>
            </a:xfrm>
          </p:grpSpPr>
          <p:sp>
            <p:nvSpPr>
              <p:cNvPr id="24" name="Tekstfelt 23">
                <a:extLst>
                  <a:ext uri="{FF2B5EF4-FFF2-40B4-BE49-F238E27FC236}">
                    <a16:creationId xmlns:a16="http://schemas.microsoft.com/office/drawing/2014/main" id="{802EB281-F3F0-4254-BB3B-928E2F45C0D4}"/>
                  </a:ext>
                </a:extLst>
              </p:cNvPr>
              <p:cNvSpPr txBox="1"/>
              <p:nvPr/>
            </p:nvSpPr>
            <p:spPr>
              <a:xfrm>
                <a:off x="8978900" y="5008649"/>
                <a:ext cx="2446088" cy="907941"/>
              </a:xfrm>
              <a:prstGeom prst="rect">
                <a:avLst/>
              </a:prstGeom>
              <a:noFill/>
            </p:spPr>
            <p:txBody>
              <a:bodyPr wrap="square" lIns="0" tIns="0" rIns="0" rtlCol="0" anchor="b">
                <a:spAutoFit/>
              </a:bodyPr>
              <a:lstStyle/>
              <a:p>
                <a:pPr>
                  <a:spcAft>
                    <a:spcPts val="600"/>
                  </a:spcAft>
                </a:pPr>
                <a:r>
                  <a:rPr kumimoji="0" lang="en-US" b="1" i="0" u="none" strike="noStrike" kern="1200" cap="none" spc="0" normalizeH="0" baseline="0" noProof="0" dirty="0">
                    <a:ln>
                      <a:noFill/>
                    </a:ln>
                    <a:solidFill>
                      <a:srgbClr val="4B92D8"/>
                    </a:solidFill>
                    <a:effectLst/>
                    <a:uLnTx/>
                    <a:uFillTx/>
                    <a:latin typeface="Arial" panose="020B0604020202020204" pitchFamily="34" charset="0"/>
                    <a:ea typeface="+mn-ea"/>
                    <a:cs typeface="Arial" panose="020B0604020202020204" pitchFamily="34" charset="0"/>
                  </a:rPr>
                  <a:t>Implement</a:t>
                </a:r>
                <a:endParaRPr lang="en-US" sz="1200" dirty="0">
                  <a:solidFill>
                    <a:srgbClr val="4B92D8"/>
                  </a:solidFill>
                  <a:latin typeface="Arial" panose="020B0604020202020204" pitchFamily="34" charset="0"/>
                  <a:cs typeface="Arial" panose="020B0604020202020204" pitchFamily="34" charset="0"/>
                </a:endParaRPr>
              </a:p>
              <a:p>
                <a:pPr>
                  <a:spcAft>
                    <a:spcPts val="600"/>
                  </a:spcAft>
                </a:pPr>
                <a:r>
                  <a:rPr lang="en-US" sz="1400" dirty="0">
                    <a:latin typeface="Arial" panose="020B0604020202020204" pitchFamily="34" charset="0"/>
                    <a:cs typeface="Arial" panose="020B0604020202020204" pitchFamily="34" charset="0"/>
                  </a:rPr>
                  <a:t>Mitigation &amp; adaptation actions   </a:t>
                </a:r>
              </a:p>
              <a:p>
                <a:pPr>
                  <a:spcAft>
                    <a:spcPts val="600"/>
                  </a:spcAft>
                </a:pPr>
                <a:r>
                  <a:rPr lang="en-US" sz="1400" dirty="0">
                    <a:latin typeface="Arial" panose="020B0604020202020204" pitchFamily="34" charset="0"/>
                    <a:cs typeface="Arial" panose="020B0604020202020204" pitchFamily="34" charset="0"/>
                  </a:rPr>
                  <a:t>Means of implementation</a:t>
                </a:r>
              </a:p>
            </p:txBody>
          </p:sp>
          <p:sp>
            <p:nvSpPr>
              <p:cNvPr id="25" name="Rektangel 24">
                <a:extLst>
                  <a:ext uri="{FF2B5EF4-FFF2-40B4-BE49-F238E27FC236}">
                    <a16:creationId xmlns:a16="http://schemas.microsoft.com/office/drawing/2014/main" id="{E65E28E2-BECA-4DDD-9D68-A456611098E1}"/>
                  </a:ext>
                </a:extLst>
              </p:cNvPr>
              <p:cNvSpPr/>
              <p:nvPr/>
            </p:nvSpPr>
            <p:spPr>
              <a:xfrm>
                <a:off x="8978900" y="5988512"/>
                <a:ext cx="2313099" cy="128800"/>
              </a:xfrm>
              <a:prstGeom prst="rect">
                <a:avLst/>
              </a:prstGeom>
              <a:solidFill>
                <a:srgbClr val="4B92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26" name="Lige forbindelse 25">
                <a:extLst>
                  <a:ext uri="{FF2B5EF4-FFF2-40B4-BE49-F238E27FC236}">
                    <a16:creationId xmlns:a16="http://schemas.microsoft.com/office/drawing/2014/main" id="{697A4F3D-DCC8-4934-868A-318B32BB0CAB}"/>
                  </a:ext>
                </a:extLst>
              </p:cNvPr>
              <p:cNvCxnSpPr>
                <a:cxnSpLocks/>
                <a:stCxn id="27" idx="1"/>
              </p:cNvCxnSpPr>
              <p:nvPr/>
            </p:nvCxnSpPr>
            <p:spPr>
              <a:xfrm>
                <a:off x="6096000" y="5446477"/>
                <a:ext cx="0" cy="670835"/>
              </a:xfrm>
              <a:prstGeom prst="line">
                <a:avLst/>
              </a:prstGeom>
              <a:ln w="19050">
                <a:solidFill>
                  <a:srgbClr val="4B92D8"/>
                </a:solidFill>
              </a:ln>
            </p:spPr>
            <p:style>
              <a:lnRef idx="1">
                <a:schemeClr val="accent1"/>
              </a:lnRef>
              <a:fillRef idx="0">
                <a:schemeClr val="accent1"/>
              </a:fillRef>
              <a:effectRef idx="0">
                <a:schemeClr val="accent1"/>
              </a:effectRef>
              <a:fontRef idx="minor">
                <a:schemeClr val="tx1"/>
              </a:fontRef>
            </p:style>
          </p:cxnSp>
          <p:sp>
            <p:nvSpPr>
              <p:cNvPr id="27" name="Kombinationstegning: figur 26">
                <a:extLst>
                  <a:ext uri="{FF2B5EF4-FFF2-40B4-BE49-F238E27FC236}">
                    <a16:creationId xmlns:a16="http://schemas.microsoft.com/office/drawing/2014/main" id="{19A3F822-7701-4640-B553-39954D53F9EC}"/>
                  </a:ext>
                </a:extLst>
              </p:cNvPr>
              <p:cNvSpPr/>
              <p:nvPr/>
            </p:nvSpPr>
            <p:spPr>
              <a:xfrm>
                <a:off x="6024723" y="5303924"/>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4B92D8"/>
                </a:solidFill>
                <a:prstDash val="solid"/>
                <a:miter/>
              </a:ln>
            </p:spPr>
            <p:txBody>
              <a:bodyPr rtlCol="0" anchor="ctr"/>
              <a:lstStyle/>
              <a:p>
                <a:endParaRPr lang="da-DK"/>
              </a:p>
            </p:txBody>
          </p:sp>
        </p:grpSp>
        <p:cxnSp>
          <p:nvCxnSpPr>
            <p:cNvPr id="23" name="Lige forbindelse 22">
              <a:extLst>
                <a:ext uri="{FF2B5EF4-FFF2-40B4-BE49-F238E27FC236}">
                  <a16:creationId xmlns:a16="http://schemas.microsoft.com/office/drawing/2014/main" id="{DCCC49DF-94FA-48B1-8AA4-29CBAFCB94BC}"/>
                </a:ext>
              </a:extLst>
            </p:cNvPr>
            <p:cNvCxnSpPr>
              <a:cxnSpLocks/>
            </p:cNvCxnSpPr>
            <p:nvPr/>
          </p:nvCxnSpPr>
          <p:spPr>
            <a:xfrm flipH="1">
              <a:off x="6096000" y="6108524"/>
              <a:ext cx="5196000" cy="0"/>
            </a:xfrm>
            <a:prstGeom prst="line">
              <a:avLst/>
            </a:prstGeom>
            <a:ln w="19050">
              <a:solidFill>
                <a:srgbClr val="4B92D8"/>
              </a:solidFill>
            </a:ln>
          </p:spPr>
          <p:style>
            <a:lnRef idx="1">
              <a:schemeClr val="accent1"/>
            </a:lnRef>
            <a:fillRef idx="0">
              <a:schemeClr val="accent1"/>
            </a:fillRef>
            <a:effectRef idx="0">
              <a:schemeClr val="accent1"/>
            </a:effectRef>
            <a:fontRef idx="minor">
              <a:schemeClr val="tx1"/>
            </a:fontRef>
          </p:style>
        </p:cxnSp>
      </p:grpSp>
      <p:sp>
        <p:nvSpPr>
          <p:cNvPr id="35" name="Tekstfelt 34">
            <a:extLst>
              <a:ext uri="{FF2B5EF4-FFF2-40B4-BE49-F238E27FC236}">
                <a16:creationId xmlns:a16="http://schemas.microsoft.com/office/drawing/2014/main" id="{F5CB52D1-641F-4DE5-9BD7-901D230D12BF}"/>
              </a:ext>
            </a:extLst>
          </p:cNvPr>
          <p:cNvSpPr txBox="1"/>
          <p:nvPr/>
        </p:nvSpPr>
        <p:spPr>
          <a:xfrm>
            <a:off x="899999" y="1799999"/>
            <a:ext cx="3262425" cy="692497"/>
          </a:xfrm>
          <a:prstGeom prst="rect">
            <a:avLst/>
          </a:prstGeom>
          <a:noFill/>
        </p:spPr>
        <p:txBody>
          <a:bodyPr wrap="square" lIns="0" tIns="0" rIns="91440" bIns="45720" rtlCol="0" anchor="t">
            <a:spAutoFit/>
          </a:bodyPr>
          <a:lstStyle/>
          <a:p>
            <a:pPr>
              <a:spcBef>
                <a:spcPts val="1200"/>
              </a:spcBef>
            </a:pPr>
            <a:endParaRPr lang="en-US" sz="1600" i="1">
              <a:solidFill>
                <a:srgbClr val="000000"/>
              </a:solidFill>
              <a:latin typeface="Arial" panose="020B0604020202020204" pitchFamily="34" charset="0"/>
              <a:cs typeface="Arial" panose="020B0604020202020204" pitchFamily="34" charset="0"/>
            </a:endParaRPr>
          </a:p>
          <a:p>
            <a:pPr>
              <a:spcBef>
                <a:spcPts val="1200"/>
              </a:spcBef>
            </a:pPr>
            <a:endParaRPr lang="en-US" sz="1600" i="1">
              <a:latin typeface="Arial" panose="020B0604020202020204" pitchFamily="34" charset="0"/>
              <a:cs typeface="Arial" panose="020B0604020202020204" pitchFamily="34" charset="0"/>
            </a:endParaRPr>
          </a:p>
        </p:txBody>
      </p:sp>
      <p:sp>
        <p:nvSpPr>
          <p:cNvPr id="36" name="Tekstfelt 35">
            <a:extLst>
              <a:ext uri="{FF2B5EF4-FFF2-40B4-BE49-F238E27FC236}">
                <a16:creationId xmlns:a16="http://schemas.microsoft.com/office/drawing/2014/main" id="{B69A93AE-66B6-498C-AE78-E00616DF0E01}"/>
              </a:ext>
            </a:extLst>
          </p:cNvPr>
          <p:cNvSpPr txBox="1"/>
          <p:nvPr/>
        </p:nvSpPr>
        <p:spPr>
          <a:xfrm>
            <a:off x="5057619" y="3004094"/>
            <a:ext cx="2076760" cy="1692771"/>
          </a:xfrm>
          <a:prstGeom prst="rect">
            <a:avLst/>
          </a:prstGeom>
          <a:noFill/>
        </p:spPr>
        <p:txBody>
          <a:bodyPr wrap="square" lIns="0" tIns="0" rIns="0" rtlCol="0" anchor="b">
            <a:spAutoFit/>
          </a:bodyPr>
          <a:lstStyle/>
          <a:p>
            <a:pPr algn="ctr">
              <a:spcAft>
                <a:spcPts val="600"/>
              </a:spcAft>
            </a:pPr>
            <a:r>
              <a:rPr kumimoji="0" lang="en-US"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Objective</a:t>
            </a:r>
            <a:r>
              <a:rPr kumimoji="0" lang="en-US"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endParaRPr lang="en-US" sz="1200" dirty="0">
              <a:latin typeface="Arial" panose="020B0604020202020204" pitchFamily="34" charset="0"/>
              <a:cs typeface="Arial" panose="020B0604020202020204" pitchFamily="34" charset="0"/>
            </a:endParaRPr>
          </a:p>
          <a:p>
            <a:pPr algn="ctr">
              <a:spcAft>
                <a:spcPts val="600"/>
              </a:spcAft>
            </a:pPr>
            <a:r>
              <a:rPr lang="en-US" sz="1400" dirty="0">
                <a:latin typeface="Arial" panose="020B0604020202020204" pitchFamily="34" charset="0"/>
                <a:cs typeface="Arial" panose="020B0604020202020204" pitchFamily="34" charset="0"/>
              </a:rPr>
              <a:t>Long-term temperature goal (2°C/1.5°C);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Climate-resilient and low-emissions development; Financial flows consistent with such development</a:t>
            </a:r>
          </a:p>
        </p:txBody>
      </p:sp>
      <p:grpSp>
        <p:nvGrpSpPr>
          <p:cNvPr id="47" name="Gruppe 46">
            <a:extLst>
              <a:ext uri="{FF2B5EF4-FFF2-40B4-BE49-F238E27FC236}">
                <a16:creationId xmlns:a16="http://schemas.microsoft.com/office/drawing/2014/main" id="{79C45D02-C299-42C0-8AF3-BEB42815656D}"/>
              </a:ext>
            </a:extLst>
          </p:cNvPr>
          <p:cNvGrpSpPr/>
          <p:nvPr/>
        </p:nvGrpSpPr>
        <p:grpSpPr>
          <a:xfrm>
            <a:off x="899999" y="3193874"/>
            <a:ext cx="3787206" cy="2722717"/>
            <a:chOff x="900000" y="3198206"/>
            <a:chExt cx="3787205" cy="2919106"/>
          </a:xfrm>
        </p:grpSpPr>
        <p:cxnSp>
          <p:nvCxnSpPr>
            <p:cNvPr id="41" name="Lige forbindelse 40">
              <a:extLst>
                <a:ext uri="{FF2B5EF4-FFF2-40B4-BE49-F238E27FC236}">
                  <a16:creationId xmlns:a16="http://schemas.microsoft.com/office/drawing/2014/main" id="{BDD3FE8B-7C95-410B-83B8-BE852648204F}"/>
                </a:ext>
              </a:extLst>
            </p:cNvPr>
            <p:cNvCxnSpPr>
              <a:cxnSpLocks/>
            </p:cNvCxnSpPr>
            <p:nvPr/>
          </p:nvCxnSpPr>
          <p:spPr>
            <a:xfrm flipH="1">
              <a:off x="4162424" y="3267368"/>
              <a:ext cx="450851" cy="0"/>
            </a:xfrm>
            <a:prstGeom prst="line">
              <a:avLst/>
            </a:prstGeom>
            <a:ln w="19050">
              <a:solidFill>
                <a:srgbClr val="6CBE99"/>
              </a:solidFill>
            </a:ln>
          </p:spPr>
          <p:style>
            <a:lnRef idx="1">
              <a:schemeClr val="accent1"/>
            </a:lnRef>
            <a:fillRef idx="0">
              <a:schemeClr val="accent1"/>
            </a:fillRef>
            <a:effectRef idx="0">
              <a:schemeClr val="accent1"/>
            </a:effectRef>
            <a:fontRef idx="minor">
              <a:schemeClr val="tx1"/>
            </a:fontRef>
          </p:style>
        </p:cxnSp>
        <p:grpSp>
          <p:nvGrpSpPr>
            <p:cNvPr id="28" name="Gruppe 27">
              <a:extLst>
                <a:ext uri="{FF2B5EF4-FFF2-40B4-BE49-F238E27FC236}">
                  <a16:creationId xmlns:a16="http://schemas.microsoft.com/office/drawing/2014/main" id="{A51C4AF1-DF04-4068-A3F6-B6960D77A074}"/>
                </a:ext>
              </a:extLst>
            </p:cNvPr>
            <p:cNvGrpSpPr/>
            <p:nvPr/>
          </p:nvGrpSpPr>
          <p:grpSpPr>
            <a:xfrm>
              <a:off x="900000" y="3198206"/>
              <a:ext cx="3787205" cy="2919106"/>
              <a:chOff x="900000" y="3198206"/>
              <a:chExt cx="3787205" cy="2919106"/>
            </a:xfrm>
          </p:grpSpPr>
          <p:grpSp>
            <p:nvGrpSpPr>
              <p:cNvPr id="29" name="Gruppe 28">
                <a:extLst>
                  <a:ext uri="{FF2B5EF4-FFF2-40B4-BE49-F238E27FC236}">
                    <a16:creationId xmlns:a16="http://schemas.microsoft.com/office/drawing/2014/main" id="{700A838A-BAAC-49AA-A1E9-842AE439CCC8}"/>
                  </a:ext>
                </a:extLst>
              </p:cNvPr>
              <p:cNvGrpSpPr/>
              <p:nvPr/>
            </p:nvGrpSpPr>
            <p:grpSpPr>
              <a:xfrm>
                <a:off x="900000" y="3198206"/>
                <a:ext cx="3787205" cy="2919106"/>
                <a:chOff x="900000" y="3198206"/>
                <a:chExt cx="3787205" cy="2919106"/>
              </a:xfrm>
            </p:grpSpPr>
            <p:sp>
              <p:nvSpPr>
                <p:cNvPr id="31" name="Tekstfelt 30">
                  <a:extLst>
                    <a:ext uri="{FF2B5EF4-FFF2-40B4-BE49-F238E27FC236}">
                      <a16:creationId xmlns:a16="http://schemas.microsoft.com/office/drawing/2014/main" id="{BDB07F58-E49D-4A03-A5A4-BFC28A6C36F2}"/>
                    </a:ext>
                  </a:extLst>
                </p:cNvPr>
                <p:cNvSpPr txBox="1"/>
                <p:nvPr/>
              </p:nvSpPr>
              <p:spPr>
                <a:xfrm>
                  <a:off x="1101038" y="3256304"/>
                  <a:ext cx="2708174" cy="1517891"/>
                </a:xfrm>
                <a:prstGeom prst="rect">
                  <a:avLst/>
                </a:prstGeom>
                <a:noFill/>
              </p:spPr>
              <p:txBody>
                <a:bodyPr wrap="square" lIns="0" tIns="0" rIns="0" rtlCol="0" anchor="b">
                  <a:spAutoFit/>
                </a:bodyPr>
                <a:lstStyle/>
                <a:p>
                  <a:pPr>
                    <a:spcAft>
                      <a:spcPts val="600"/>
                    </a:spcAft>
                  </a:pPr>
                  <a:r>
                    <a:rPr kumimoji="0" lang="en-US" b="1" i="0" u="none" strike="noStrike" kern="1200" cap="none" spc="0" normalizeH="0" baseline="0" noProof="0">
                      <a:ln>
                        <a:noFill/>
                      </a:ln>
                      <a:solidFill>
                        <a:srgbClr val="6CBE99"/>
                      </a:solidFill>
                      <a:effectLst/>
                      <a:uLnTx/>
                      <a:uFillTx/>
                      <a:latin typeface="Arial" panose="020B0604020202020204" pitchFamily="34" charset="0"/>
                      <a:ea typeface="+mn-ea"/>
                      <a:cs typeface="Arial" panose="020B0604020202020204" pitchFamily="34" charset="0"/>
                    </a:rPr>
                    <a:t>Review</a:t>
                  </a:r>
                  <a:endParaRPr lang="en-US" sz="1200">
                    <a:solidFill>
                      <a:srgbClr val="6CBE99"/>
                    </a:solidFill>
                    <a:latin typeface="Arial" panose="020B0604020202020204" pitchFamily="34" charset="0"/>
                    <a:cs typeface="Arial" panose="020B0604020202020204" pitchFamily="34" charset="0"/>
                  </a:endParaRPr>
                </a:p>
                <a:p>
                  <a:pPr>
                    <a:spcAft>
                      <a:spcPts val="600"/>
                    </a:spcAft>
                  </a:pPr>
                  <a:r>
                    <a:rPr lang="en-US" sz="1400">
                      <a:latin typeface="Arial" panose="020B0604020202020204" pitchFamily="34" charset="0"/>
                      <a:cs typeface="Arial" panose="020B0604020202020204" pitchFamily="34" charset="0"/>
                    </a:rPr>
                    <a:t>Enhanced transparency framework </a:t>
                  </a:r>
                </a:p>
                <a:p>
                  <a:pPr>
                    <a:spcAft>
                      <a:spcPts val="600"/>
                    </a:spcAft>
                  </a:pPr>
                  <a:r>
                    <a:rPr lang="en-US" sz="1400">
                      <a:latin typeface="Arial" panose="020B0604020202020204" pitchFamily="34" charset="0"/>
                      <a:cs typeface="Arial" panose="020B0604020202020204" pitchFamily="34" charset="0"/>
                    </a:rPr>
                    <a:t>Compliance </a:t>
                  </a:r>
                </a:p>
                <a:p>
                  <a:pPr>
                    <a:spcAft>
                      <a:spcPts val="600"/>
                    </a:spcAft>
                  </a:pPr>
                  <a:r>
                    <a:rPr lang="en-US" sz="1400">
                      <a:latin typeface="Arial" panose="020B0604020202020204" pitchFamily="34" charset="0"/>
                      <a:cs typeface="Arial" panose="020B0604020202020204" pitchFamily="34" charset="0"/>
                    </a:rPr>
                    <a:t>Global </a:t>
                  </a:r>
                  <a:r>
                    <a:rPr lang="en-US" sz="1400" err="1">
                      <a:latin typeface="Arial" panose="020B0604020202020204" pitchFamily="34" charset="0"/>
                      <a:cs typeface="Arial" panose="020B0604020202020204" pitchFamily="34" charset="0"/>
                    </a:rPr>
                    <a:t>stocktake</a:t>
                  </a:r>
                  <a:endParaRPr lang="en-US" sz="1400">
                    <a:latin typeface="Arial" panose="020B0604020202020204" pitchFamily="34" charset="0"/>
                    <a:cs typeface="Arial" panose="020B0604020202020204" pitchFamily="34" charset="0"/>
                  </a:endParaRPr>
                </a:p>
              </p:txBody>
            </p:sp>
            <p:sp>
              <p:nvSpPr>
                <p:cNvPr id="32" name="Rektangel 31">
                  <a:extLst>
                    <a:ext uri="{FF2B5EF4-FFF2-40B4-BE49-F238E27FC236}">
                      <a16:creationId xmlns:a16="http://schemas.microsoft.com/office/drawing/2014/main" id="{4E9ECB06-969A-4190-AF44-012B3733C85B}"/>
                    </a:ext>
                  </a:extLst>
                </p:cNvPr>
                <p:cNvSpPr/>
                <p:nvPr/>
              </p:nvSpPr>
              <p:spPr>
                <a:xfrm>
                  <a:off x="900000" y="5988512"/>
                  <a:ext cx="2556000" cy="128800"/>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33" name="Lige forbindelse 32">
                  <a:extLst>
                    <a:ext uri="{FF2B5EF4-FFF2-40B4-BE49-F238E27FC236}">
                      <a16:creationId xmlns:a16="http://schemas.microsoft.com/office/drawing/2014/main" id="{25CDABDD-A518-4A0C-81A5-953EEF962AF1}"/>
                    </a:ext>
                  </a:extLst>
                </p:cNvPr>
                <p:cNvCxnSpPr>
                  <a:cxnSpLocks/>
                </p:cNvCxnSpPr>
                <p:nvPr/>
              </p:nvCxnSpPr>
              <p:spPr>
                <a:xfrm flipV="1">
                  <a:off x="4162424" y="3259734"/>
                  <a:ext cx="0" cy="2854800"/>
                </a:xfrm>
                <a:prstGeom prst="line">
                  <a:avLst/>
                </a:prstGeom>
                <a:ln w="19050">
                  <a:solidFill>
                    <a:srgbClr val="6CBE99"/>
                  </a:solidFill>
                </a:ln>
              </p:spPr>
              <p:style>
                <a:lnRef idx="1">
                  <a:schemeClr val="accent1"/>
                </a:lnRef>
                <a:fillRef idx="0">
                  <a:schemeClr val="accent1"/>
                </a:fillRef>
                <a:effectRef idx="0">
                  <a:schemeClr val="accent1"/>
                </a:effectRef>
                <a:fontRef idx="minor">
                  <a:schemeClr val="tx1"/>
                </a:fontRef>
              </p:style>
            </p:cxnSp>
            <p:sp>
              <p:nvSpPr>
                <p:cNvPr id="34" name="Kombinationstegning: figur 33">
                  <a:extLst>
                    <a:ext uri="{FF2B5EF4-FFF2-40B4-BE49-F238E27FC236}">
                      <a16:creationId xmlns:a16="http://schemas.microsoft.com/office/drawing/2014/main" id="{9BC865A7-E658-4CDB-8D2E-8706CFCA63DE}"/>
                    </a:ext>
                  </a:extLst>
                </p:cNvPr>
                <p:cNvSpPr/>
                <p:nvPr/>
              </p:nvSpPr>
              <p:spPr>
                <a:xfrm>
                  <a:off x="4544652" y="3198206"/>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6CBE99"/>
                  </a:solidFill>
                  <a:prstDash val="solid"/>
                  <a:miter/>
                </a:ln>
              </p:spPr>
              <p:txBody>
                <a:bodyPr rtlCol="0" anchor="ctr"/>
                <a:lstStyle/>
                <a:p>
                  <a:endParaRPr lang="da-DK"/>
                </a:p>
              </p:txBody>
            </p:sp>
          </p:grpSp>
          <p:cxnSp>
            <p:nvCxnSpPr>
              <p:cNvPr id="30" name="Lige forbindelse 29">
                <a:extLst>
                  <a:ext uri="{FF2B5EF4-FFF2-40B4-BE49-F238E27FC236}">
                    <a16:creationId xmlns:a16="http://schemas.microsoft.com/office/drawing/2014/main" id="{BF85A0A4-D2E7-45AB-8CE1-07F37CCF683A}"/>
                  </a:ext>
                </a:extLst>
              </p:cNvPr>
              <p:cNvCxnSpPr>
                <a:cxnSpLocks/>
              </p:cNvCxnSpPr>
              <p:nvPr/>
            </p:nvCxnSpPr>
            <p:spPr>
              <a:xfrm flipH="1">
                <a:off x="900001" y="6108524"/>
                <a:ext cx="3262423" cy="0"/>
              </a:xfrm>
              <a:prstGeom prst="line">
                <a:avLst/>
              </a:prstGeom>
              <a:ln w="19050">
                <a:solidFill>
                  <a:srgbClr val="6CBE99"/>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044810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91C3D59A-EA44-453E-BF79-E0F5F63973A2}"/>
              </a:ext>
            </a:extLst>
          </p:cNvPr>
          <p:cNvSpPr>
            <a:spLocks noGrp="1"/>
          </p:cNvSpPr>
          <p:nvPr>
            <p:ph type="body" sz="quarter" idx="10"/>
          </p:nvPr>
        </p:nvSpPr>
        <p:spPr>
          <a:xfrm>
            <a:off x="900001" y="267808"/>
            <a:ext cx="7669325" cy="558800"/>
          </a:xfrm>
        </p:spPr>
        <p:txBody>
          <a:bodyPr>
            <a:normAutofit/>
          </a:bodyPr>
          <a:lstStyle/>
          <a:p>
            <a:r>
              <a:rPr lang="en-US" sz="2400" dirty="0">
                <a:latin typeface="Arial"/>
                <a:cs typeface="Arial"/>
              </a:rPr>
              <a:t>Paris Agreement –</a:t>
            </a:r>
            <a:r>
              <a:rPr lang="en-US" sz="2400" dirty="0">
                <a:solidFill>
                  <a:schemeClr val="accent1"/>
                </a:solidFill>
                <a:latin typeface="Arial"/>
                <a:cs typeface="Arial"/>
              </a:rPr>
              <a:t> </a:t>
            </a:r>
            <a:r>
              <a:rPr lang="en-US" sz="2400" dirty="0">
                <a:latin typeface="Arial"/>
                <a:cs typeface="Arial"/>
              </a:rPr>
              <a:t>Linking NDCs, ETF and GST</a:t>
            </a:r>
          </a:p>
        </p:txBody>
      </p:sp>
      <p:grpSp>
        <p:nvGrpSpPr>
          <p:cNvPr id="77" name="Gruppe 76">
            <a:extLst>
              <a:ext uri="{FF2B5EF4-FFF2-40B4-BE49-F238E27FC236}">
                <a16:creationId xmlns:a16="http://schemas.microsoft.com/office/drawing/2014/main" id="{E1D0DF27-963A-4816-99E7-C249308E77CE}"/>
              </a:ext>
            </a:extLst>
          </p:cNvPr>
          <p:cNvGrpSpPr/>
          <p:nvPr/>
        </p:nvGrpSpPr>
        <p:grpSpPr>
          <a:xfrm>
            <a:off x="586634" y="1201057"/>
            <a:ext cx="11018731" cy="5384639"/>
            <a:chOff x="900000" y="1477603"/>
            <a:chExt cx="10389275" cy="5026388"/>
          </a:xfrm>
        </p:grpSpPr>
        <p:grpSp>
          <p:nvGrpSpPr>
            <p:cNvPr id="74" name="Gruppe 73">
              <a:extLst>
                <a:ext uri="{FF2B5EF4-FFF2-40B4-BE49-F238E27FC236}">
                  <a16:creationId xmlns:a16="http://schemas.microsoft.com/office/drawing/2014/main" id="{78D6162D-EB20-45CE-8901-2C4B38952A69}"/>
                </a:ext>
              </a:extLst>
            </p:cNvPr>
            <p:cNvGrpSpPr/>
            <p:nvPr/>
          </p:nvGrpSpPr>
          <p:grpSpPr>
            <a:xfrm>
              <a:off x="3582806" y="1477603"/>
              <a:ext cx="5026388" cy="5026388"/>
              <a:chOff x="2678971" y="1479825"/>
              <a:chExt cx="5026388" cy="5026388"/>
            </a:xfrm>
          </p:grpSpPr>
          <p:sp>
            <p:nvSpPr>
              <p:cNvPr id="95" name="Ellipse 94">
                <a:extLst>
                  <a:ext uri="{FF2B5EF4-FFF2-40B4-BE49-F238E27FC236}">
                    <a16:creationId xmlns:a16="http://schemas.microsoft.com/office/drawing/2014/main" id="{5A438893-F0D0-426A-885C-B7B6F850E39D}"/>
                  </a:ext>
                </a:extLst>
              </p:cNvPr>
              <p:cNvSpPr/>
              <p:nvPr/>
            </p:nvSpPr>
            <p:spPr>
              <a:xfrm>
                <a:off x="2678971" y="1479825"/>
                <a:ext cx="5026388" cy="5026388"/>
              </a:xfrm>
              <a:prstGeom prst="ellipse">
                <a:avLst/>
              </a:prstGeom>
              <a:solidFill>
                <a:srgbClr val="D7EAD7">
                  <a:alpha val="5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Ellipse 16">
                <a:extLst>
                  <a:ext uri="{FF2B5EF4-FFF2-40B4-BE49-F238E27FC236}">
                    <a16:creationId xmlns:a16="http://schemas.microsoft.com/office/drawing/2014/main" id="{3F6F1B51-AA7E-4D5C-AD5B-5FA0C8F9C372}"/>
                  </a:ext>
                </a:extLst>
              </p:cNvPr>
              <p:cNvSpPr/>
              <p:nvPr/>
            </p:nvSpPr>
            <p:spPr>
              <a:xfrm>
                <a:off x="3571022" y="2371876"/>
                <a:ext cx="3242287" cy="324228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15" name="Grafik 3">
                <a:extLst>
                  <a:ext uri="{FF2B5EF4-FFF2-40B4-BE49-F238E27FC236}">
                    <a16:creationId xmlns:a16="http://schemas.microsoft.com/office/drawing/2014/main" id="{22D76F4F-1CEA-4259-9616-B71987C3E5E6}"/>
                  </a:ext>
                </a:extLst>
              </p:cNvPr>
              <p:cNvGrpSpPr/>
              <p:nvPr/>
            </p:nvGrpSpPr>
            <p:grpSpPr>
              <a:xfrm>
                <a:off x="4292714" y="1637474"/>
                <a:ext cx="1798904" cy="834655"/>
                <a:chOff x="5841907" y="2087971"/>
                <a:chExt cx="1798904" cy="834655"/>
              </a:xfrm>
            </p:grpSpPr>
            <p:sp>
              <p:nvSpPr>
                <p:cNvPr id="16" name="Kombinationstegning: figur 15">
                  <a:extLst>
                    <a:ext uri="{FF2B5EF4-FFF2-40B4-BE49-F238E27FC236}">
                      <a16:creationId xmlns:a16="http://schemas.microsoft.com/office/drawing/2014/main" id="{6DFC2894-53D0-465E-BD74-27D6CE04D636}"/>
                    </a:ext>
                  </a:extLst>
                </p:cNvPr>
                <p:cNvSpPr/>
                <p:nvPr/>
              </p:nvSpPr>
              <p:spPr>
                <a:xfrm>
                  <a:off x="6041739" y="2416852"/>
                  <a:ext cx="1117189" cy="505774"/>
                </a:xfrm>
                <a:custGeom>
                  <a:avLst/>
                  <a:gdLst>
                    <a:gd name="connsiteX0" fmla="*/ 0 w 1117189"/>
                    <a:gd name="connsiteY0" fmla="*/ 0 h 505774"/>
                    <a:gd name="connsiteX1" fmla="*/ 1117189 w 1117189"/>
                    <a:gd name="connsiteY1" fmla="*/ 0 h 505774"/>
                    <a:gd name="connsiteX2" fmla="*/ 1117189 w 1117189"/>
                    <a:gd name="connsiteY2" fmla="*/ 505775 h 505774"/>
                    <a:gd name="connsiteX3" fmla="*/ 0 w 1117189"/>
                    <a:gd name="connsiteY3" fmla="*/ 505775 h 505774"/>
                  </a:gdLst>
                  <a:ahLst/>
                  <a:cxnLst>
                    <a:cxn ang="0">
                      <a:pos x="connsiteX0" y="connsiteY0"/>
                    </a:cxn>
                    <a:cxn ang="0">
                      <a:pos x="connsiteX1" y="connsiteY1"/>
                    </a:cxn>
                    <a:cxn ang="0">
                      <a:pos x="connsiteX2" y="connsiteY2"/>
                    </a:cxn>
                    <a:cxn ang="0">
                      <a:pos x="connsiteX3" y="connsiteY3"/>
                    </a:cxn>
                  </a:cxnLst>
                  <a:rect l="l" t="t" r="r" b="b"/>
                  <a:pathLst>
                    <a:path w="1117189" h="505774">
                      <a:moveTo>
                        <a:pt x="0" y="0"/>
                      </a:moveTo>
                      <a:lnTo>
                        <a:pt x="1117189" y="0"/>
                      </a:lnTo>
                      <a:lnTo>
                        <a:pt x="1117189" y="505775"/>
                      </a:lnTo>
                      <a:lnTo>
                        <a:pt x="0" y="505775"/>
                      </a:lnTo>
                      <a:close/>
                    </a:path>
                  </a:pathLst>
                </a:custGeom>
                <a:noFill/>
                <a:ln w="16583"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7C956BC7-D263-437D-856C-3BC5C1861FA4}"/>
                    </a:ext>
                  </a:extLst>
                </p:cNvPr>
                <p:cNvSpPr/>
                <p:nvPr/>
              </p:nvSpPr>
              <p:spPr>
                <a:xfrm>
                  <a:off x="6041738" y="2562023"/>
                  <a:ext cx="1404000" cy="129600"/>
                </a:xfrm>
                <a:custGeom>
                  <a:avLst/>
                  <a:gdLst>
                    <a:gd name="connsiteX0" fmla="*/ 0 w 2279723"/>
                    <a:gd name="connsiteY0" fmla="*/ 0 h 94178"/>
                    <a:gd name="connsiteX1" fmla="*/ 2279724 w 2279723"/>
                    <a:gd name="connsiteY1" fmla="*/ 0 h 94178"/>
                    <a:gd name="connsiteX2" fmla="*/ 2279724 w 2279723"/>
                    <a:gd name="connsiteY2" fmla="*/ 94179 h 94178"/>
                    <a:gd name="connsiteX3" fmla="*/ 0 w 2279723"/>
                    <a:gd name="connsiteY3" fmla="*/ 94179 h 94178"/>
                  </a:gdLst>
                  <a:ahLst/>
                  <a:cxnLst>
                    <a:cxn ang="0">
                      <a:pos x="connsiteX0" y="connsiteY0"/>
                    </a:cxn>
                    <a:cxn ang="0">
                      <a:pos x="connsiteX1" y="connsiteY1"/>
                    </a:cxn>
                    <a:cxn ang="0">
                      <a:pos x="connsiteX2" y="connsiteY2"/>
                    </a:cxn>
                    <a:cxn ang="0">
                      <a:pos x="connsiteX3" y="connsiteY3"/>
                    </a:cxn>
                  </a:cxnLst>
                  <a:rect l="l" t="t" r="r" b="b"/>
                  <a:pathLst>
                    <a:path w="2279723" h="94178">
                      <a:moveTo>
                        <a:pt x="0" y="0"/>
                      </a:moveTo>
                      <a:lnTo>
                        <a:pt x="2279724" y="0"/>
                      </a:lnTo>
                      <a:lnTo>
                        <a:pt x="2279724" y="94179"/>
                      </a:lnTo>
                      <a:lnTo>
                        <a:pt x="0" y="94179"/>
                      </a:lnTo>
                      <a:close/>
                    </a:path>
                  </a:pathLst>
                </a:custGeom>
                <a:solidFill>
                  <a:srgbClr val="4B92D8"/>
                </a:solidFill>
                <a:ln w="16583"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8C7DEC3F-9B7C-403A-AC6B-DEB1D3F014DE}"/>
                    </a:ext>
                  </a:extLst>
                </p:cNvPr>
                <p:cNvSpPr/>
                <p:nvPr/>
              </p:nvSpPr>
              <p:spPr>
                <a:xfrm>
                  <a:off x="6044729" y="2231983"/>
                  <a:ext cx="756419" cy="156300"/>
                </a:xfrm>
                <a:custGeom>
                  <a:avLst/>
                  <a:gdLst>
                    <a:gd name="connsiteX0" fmla="*/ 0 w 756419"/>
                    <a:gd name="connsiteY0" fmla="*/ 0 h 156300"/>
                    <a:gd name="connsiteX1" fmla="*/ 756420 w 756419"/>
                    <a:gd name="connsiteY1" fmla="*/ 0 h 156300"/>
                    <a:gd name="connsiteX2" fmla="*/ 756420 w 756419"/>
                    <a:gd name="connsiteY2" fmla="*/ 156300 h 156300"/>
                    <a:gd name="connsiteX3" fmla="*/ 0 w 756419"/>
                    <a:gd name="connsiteY3" fmla="*/ 156300 h 156300"/>
                  </a:gdLst>
                  <a:ahLst/>
                  <a:cxnLst>
                    <a:cxn ang="0">
                      <a:pos x="connsiteX0" y="connsiteY0"/>
                    </a:cxn>
                    <a:cxn ang="0">
                      <a:pos x="connsiteX1" y="connsiteY1"/>
                    </a:cxn>
                    <a:cxn ang="0">
                      <a:pos x="connsiteX2" y="connsiteY2"/>
                    </a:cxn>
                    <a:cxn ang="0">
                      <a:pos x="connsiteX3" y="connsiteY3"/>
                    </a:cxn>
                  </a:cxnLst>
                  <a:rect l="l" t="t" r="r" b="b"/>
                  <a:pathLst>
                    <a:path w="756419" h="156300">
                      <a:moveTo>
                        <a:pt x="0" y="0"/>
                      </a:moveTo>
                      <a:lnTo>
                        <a:pt x="756420" y="0"/>
                      </a:lnTo>
                      <a:lnTo>
                        <a:pt x="756420" y="156300"/>
                      </a:lnTo>
                      <a:lnTo>
                        <a:pt x="0" y="156300"/>
                      </a:lnTo>
                      <a:close/>
                    </a:path>
                  </a:pathLst>
                </a:custGeom>
                <a:noFill/>
                <a:ln w="16583" cap="flat">
                  <a:noFill/>
                  <a:prstDash val="solid"/>
                  <a:miter/>
                </a:ln>
              </p:spPr>
              <p:txBody>
                <a:bodyPr rtlCol="0" anchor="ctr"/>
                <a:lstStyle/>
                <a:p>
                  <a:endParaRPr lang="da-DK"/>
                </a:p>
              </p:txBody>
            </p:sp>
            <p:sp>
              <p:nvSpPr>
                <p:cNvPr id="21" name="Tekstfelt 20">
                  <a:extLst>
                    <a:ext uri="{FF2B5EF4-FFF2-40B4-BE49-F238E27FC236}">
                      <a16:creationId xmlns:a16="http://schemas.microsoft.com/office/drawing/2014/main" id="{FD012D39-E58B-4A17-B220-9E18BF32A367}"/>
                    </a:ext>
                  </a:extLst>
                </p:cNvPr>
                <p:cNvSpPr txBox="1"/>
                <p:nvPr/>
              </p:nvSpPr>
              <p:spPr>
                <a:xfrm>
                  <a:off x="5841907" y="2087971"/>
                  <a:ext cx="1798904" cy="488409"/>
                </a:xfrm>
                <a:prstGeom prst="rect">
                  <a:avLst/>
                </a:prstGeom>
                <a:noFill/>
              </p:spPr>
              <p:txBody>
                <a:bodyPr wrap="none" rtlCol="0">
                  <a:spAutoFit/>
                </a:bodyPr>
                <a:lstStyle/>
                <a:p>
                  <a:pPr algn="ctr"/>
                  <a:r>
                    <a:rPr lang="da-DK" sz="1400" b="1" spc="0" baseline="0" dirty="0">
                      <a:solidFill>
                        <a:srgbClr val="4B92D8"/>
                      </a:solidFill>
                      <a:latin typeface="Arial" panose="020B0604020202020204" pitchFamily="34" charset="0"/>
                      <a:cs typeface="Arial" panose="020B0604020202020204" pitchFamily="34" charset="0"/>
                      <a:sym typeface="CamingoDosPro-Bold"/>
                      <a:rtl val="0"/>
                    </a:rPr>
                    <a:t>Step 1</a:t>
                  </a:r>
                </a:p>
                <a:p>
                  <a:pPr algn="ctr"/>
                  <a:r>
                    <a:rPr lang="da-DK" sz="1400" b="1" spc="0" baseline="0" dirty="0">
                      <a:solidFill>
                        <a:srgbClr val="4B92D8"/>
                      </a:solidFill>
                      <a:latin typeface="Arial" panose="020B0604020202020204" pitchFamily="34" charset="0"/>
                      <a:cs typeface="Arial" panose="020B0604020202020204" pitchFamily="34" charset="0"/>
                      <a:sym typeface="CamingoDosPro-Bold"/>
                      <a:rtl val="0"/>
                    </a:rPr>
                    <a:t>Communicate NDCs</a:t>
                  </a:r>
                </a:p>
              </p:txBody>
            </p:sp>
          </p:grpSp>
          <p:sp>
            <p:nvSpPr>
              <p:cNvPr id="26" name="Kombinationstegning: figur 25">
                <a:extLst>
                  <a:ext uri="{FF2B5EF4-FFF2-40B4-BE49-F238E27FC236}">
                    <a16:creationId xmlns:a16="http://schemas.microsoft.com/office/drawing/2014/main" id="{4C5B4B78-ED18-4AAC-AB89-26457FEBCBFE}"/>
                  </a:ext>
                </a:extLst>
              </p:cNvPr>
              <p:cNvSpPr/>
              <p:nvPr/>
            </p:nvSpPr>
            <p:spPr>
              <a:xfrm>
                <a:off x="4673073" y="5026854"/>
                <a:ext cx="1117189" cy="505774"/>
              </a:xfrm>
              <a:custGeom>
                <a:avLst/>
                <a:gdLst>
                  <a:gd name="connsiteX0" fmla="*/ 0 w 1117189"/>
                  <a:gd name="connsiteY0" fmla="*/ 0 h 505774"/>
                  <a:gd name="connsiteX1" fmla="*/ 1117189 w 1117189"/>
                  <a:gd name="connsiteY1" fmla="*/ 0 h 505774"/>
                  <a:gd name="connsiteX2" fmla="*/ 1117189 w 1117189"/>
                  <a:gd name="connsiteY2" fmla="*/ 505775 h 505774"/>
                  <a:gd name="connsiteX3" fmla="*/ 0 w 1117189"/>
                  <a:gd name="connsiteY3" fmla="*/ 505775 h 505774"/>
                </a:gdLst>
                <a:ahLst/>
                <a:cxnLst>
                  <a:cxn ang="0">
                    <a:pos x="connsiteX0" y="connsiteY0"/>
                  </a:cxn>
                  <a:cxn ang="0">
                    <a:pos x="connsiteX1" y="connsiteY1"/>
                  </a:cxn>
                  <a:cxn ang="0">
                    <a:pos x="connsiteX2" y="connsiteY2"/>
                  </a:cxn>
                  <a:cxn ang="0">
                    <a:pos x="connsiteX3" y="connsiteY3"/>
                  </a:cxn>
                </a:cxnLst>
                <a:rect l="l" t="t" r="r" b="b"/>
                <a:pathLst>
                  <a:path w="1117189" h="505774">
                    <a:moveTo>
                      <a:pt x="0" y="0"/>
                    </a:moveTo>
                    <a:lnTo>
                      <a:pt x="1117189" y="0"/>
                    </a:lnTo>
                    <a:lnTo>
                      <a:pt x="1117189" y="505775"/>
                    </a:lnTo>
                    <a:lnTo>
                      <a:pt x="0" y="505775"/>
                    </a:lnTo>
                    <a:close/>
                  </a:path>
                </a:pathLst>
              </a:custGeom>
              <a:noFill/>
              <a:ln w="16583" cap="flat">
                <a:noFill/>
                <a:prstDash val="solid"/>
                <a:miter/>
              </a:ln>
            </p:spPr>
            <p:txBody>
              <a:bodyPr rtlCol="0" anchor="ctr"/>
              <a:lstStyle/>
              <a:p>
                <a:endParaRPr lang="da-DK"/>
              </a:p>
            </p:txBody>
          </p:sp>
          <p:sp>
            <p:nvSpPr>
              <p:cNvPr id="30" name="Kombinationstegning: figur 29">
                <a:extLst>
                  <a:ext uri="{FF2B5EF4-FFF2-40B4-BE49-F238E27FC236}">
                    <a16:creationId xmlns:a16="http://schemas.microsoft.com/office/drawing/2014/main" id="{618536DB-1F00-435C-8C4D-27786648E506}"/>
                  </a:ext>
                </a:extLst>
              </p:cNvPr>
              <p:cNvSpPr/>
              <p:nvPr/>
            </p:nvSpPr>
            <p:spPr>
              <a:xfrm>
                <a:off x="4853458" y="4841818"/>
                <a:ext cx="756419" cy="156300"/>
              </a:xfrm>
              <a:custGeom>
                <a:avLst/>
                <a:gdLst>
                  <a:gd name="connsiteX0" fmla="*/ 0 w 756419"/>
                  <a:gd name="connsiteY0" fmla="*/ 0 h 156300"/>
                  <a:gd name="connsiteX1" fmla="*/ 756420 w 756419"/>
                  <a:gd name="connsiteY1" fmla="*/ 0 h 156300"/>
                  <a:gd name="connsiteX2" fmla="*/ 756420 w 756419"/>
                  <a:gd name="connsiteY2" fmla="*/ 156300 h 156300"/>
                  <a:gd name="connsiteX3" fmla="*/ 0 w 756419"/>
                  <a:gd name="connsiteY3" fmla="*/ 156300 h 156300"/>
                </a:gdLst>
                <a:ahLst/>
                <a:cxnLst>
                  <a:cxn ang="0">
                    <a:pos x="connsiteX0" y="connsiteY0"/>
                  </a:cxn>
                  <a:cxn ang="0">
                    <a:pos x="connsiteX1" y="connsiteY1"/>
                  </a:cxn>
                  <a:cxn ang="0">
                    <a:pos x="connsiteX2" y="connsiteY2"/>
                  </a:cxn>
                  <a:cxn ang="0">
                    <a:pos x="connsiteX3" y="connsiteY3"/>
                  </a:cxn>
                </a:cxnLst>
                <a:rect l="l" t="t" r="r" b="b"/>
                <a:pathLst>
                  <a:path w="756419" h="156300">
                    <a:moveTo>
                      <a:pt x="0" y="0"/>
                    </a:moveTo>
                    <a:lnTo>
                      <a:pt x="756420" y="0"/>
                    </a:lnTo>
                    <a:lnTo>
                      <a:pt x="756420" y="156300"/>
                    </a:lnTo>
                    <a:lnTo>
                      <a:pt x="0" y="156300"/>
                    </a:lnTo>
                    <a:close/>
                  </a:path>
                </a:pathLst>
              </a:custGeom>
              <a:noFill/>
              <a:ln w="16583" cap="flat">
                <a:noFill/>
                <a:prstDash val="solid"/>
                <a:miter/>
              </a:ln>
            </p:spPr>
            <p:txBody>
              <a:bodyPr rtlCol="0" anchor="ctr"/>
              <a:lstStyle/>
              <a:p>
                <a:endParaRPr lang="da-DK"/>
              </a:p>
            </p:txBody>
          </p:sp>
          <p:grpSp>
            <p:nvGrpSpPr>
              <p:cNvPr id="27" name="Gruppe 26">
                <a:extLst>
                  <a:ext uri="{FF2B5EF4-FFF2-40B4-BE49-F238E27FC236}">
                    <a16:creationId xmlns:a16="http://schemas.microsoft.com/office/drawing/2014/main" id="{BB7D1F0A-B2F0-4332-B95F-B03A146CD566}"/>
                  </a:ext>
                </a:extLst>
              </p:cNvPr>
              <p:cNvGrpSpPr/>
              <p:nvPr/>
            </p:nvGrpSpPr>
            <p:grpSpPr>
              <a:xfrm>
                <a:off x="4052726" y="4761591"/>
                <a:ext cx="2282562" cy="670778"/>
                <a:chOff x="4358295" y="4705605"/>
                <a:chExt cx="2282562" cy="670778"/>
              </a:xfrm>
            </p:grpSpPr>
            <p:sp>
              <p:nvSpPr>
                <p:cNvPr id="29" name="Kombinationstegning: figur 28">
                  <a:extLst>
                    <a:ext uri="{FF2B5EF4-FFF2-40B4-BE49-F238E27FC236}">
                      <a16:creationId xmlns:a16="http://schemas.microsoft.com/office/drawing/2014/main" id="{E0BA6065-5262-45DA-B60D-2E4BF16E48AE}"/>
                    </a:ext>
                  </a:extLst>
                </p:cNvPr>
                <p:cNvSpPr/>
                <p:nvPr/>
              </p:nvSpPr>
              <p:spPr>
                <a:xfrm>
                  <a:off x="4830372" y="5246783"/>
                  <a:ext cx="1332000" cy="129600"/>
                </a:xfrm>
                <a:custGeom>
                  <a:avLst/>
                  <a:gdLst>
                    <a:gd name="connsiteX0" fmla="*/ 0 w 2279723"/>
                    <a:gd name="connsiteY0" fmla="*/ 0 h 94178"/>
                    <a:gd name="connsiteX1" fmla="*/ 2279724 w 2279723"/>
                    <a:gd name="connsiteY1" fmla="*/ 0 h 94178"/>
                    <a:gd name="connsiteX2" fmla="*/ 2279724 w 2279723"/>
                    <a:gd name="connsiteY2" fmla="*/ 94179 h 94178"/>
                    <a:gd name="connsiteX3" fmla="*/ 0 w 2279723"/>
                    <a:gd name="connsiteY3" fmla="*/ 94179 h 94178"/>
                  </a:gdLst>
                  <a:ahLst/>
                  <a:cxnLst>
                    <a:cxn ang="0">
                      <a:pos x="connsiteX0" y="connsiteY0"/>
                    </a:cxn>
                    <a:cxn ang="0">
                      <a:pos x="connsiteX1" y="connsiteY1"/>
                    </a:cxn>
                    <a:cxn ang="0">
                      <a:pos x="connsiteX2" y="connsiteY2"/>
                    </a:cxn>
                    <a:cxn ang="0">
                      <a:pos x="connsiteX3" y="connsiteY3"/>
                    </a:cxn>
                  </a:cxnLst>
                  <a:rect l="l" t="t" r="r" b="b"/>
                  <a:pathLst>
                    <a:path w="2279723" h="94178">
                      <a:moveTo>
                        <a:pt x="0" y="0"/>
                      </a:moveTo>
                      <a:lnTo>
                        <a:pt x="2279724" y="0"/>
                      </a:lnTo>
                      <a:lnTo>
                        <a:pt x="2279724" y="94179"/>
                      </a:lnTo>
                      <a:lnTo>
                        <a:pt x="0" y="94179"/>
                      </a:lnTo>
                      <a:close/>
                    </a:path>
                  </a:pathLst>
                </a:custGeom>
                <a:solidFill>
                  <a:srgbClr val="6CBE99"/>
                </a:solidFill>
                <a:ln w="16583" cap="flat">
                  <a:noFill/>
                  <a:prstDash val="solid"/>
                  <a:miter/>
                </a:ln>
              </p:spPr>
              <p:txBody>
                <a:bodyPr rtlCol="0" anchor="ctr"/>
                <a:lstStyle/>
                <a:p>
                  <a:endParaRPr lang="da-DK"/>
                </a:p>
              </p:txBody>
            </p:sp>
            <p:sp>
              <p:nvSpPr>
                <p:cNvPr id="31" name="Tekstfelt 30">
                  <a:extLst>
                    <a:ext uri="{FF2B5EF4-FFF2-40B4-BE49-F238E27FC236}">
                      <a16:creationId xmlns:a16="http://schemas.microsoft.com/office/drawing/2014/main" id="{F77778C2-D0DC-4AB2-A7F7-AF34ED37B0E5}"/>
                    </a:ext>
                  </a:extLst>
                </p:cNvPr>
                <p:cNvSpPr txBox="1"/>
                <p:nvPr/>
              </p:nvSpPr>
              <p:spPr>
                <a:xfrm>
                  <a:off x="4358295" y="4705605"/>
                  <a:ext cx="2282562" cy="488409"/>
                </a:xfrm>
                <a:prstGeom prst="rect">
                  <a:avLst/>
                </a:prstGeom>
                <a:noFill/>
              </p:spPr>
              <p:txBody>
                <a:bodyPr wrap="none" rtlCol="0">
                  <a:spAutoFit/>
                </a:bodyPr>
                <a:lstStyle/>
                <a:p>
                  <a:pPr algn="ctr"/>
                  <a:r>
                    <a:rPr lang="da-DK" sz="1400" b="1" spc="0" baseline="0" dirty="0">
                      <a:solidFill>
                        <a:srgbClr val="6CBE99"/>
                      </a:solidFill>
                      <a:latin typeface="Arial" panose="020B0604020202020204" pitchFamily="34" charset="0"/>
                      <a:cs typeface="Arial" panose="020B0604020202020204" pitchFamily="34" charset="0"/>
                      <a:sym typeface="CamingoDosPro-Bold"/>
                      <a:rtl val="0"/>
                    </a:rPr>
                    <a:t>Step 3</a:t>
                  </a:r>
                </a:p>
                <a:p>
                  <a:pPr algn="ctr"/>
                  <a:r>
                    <a:rPr lang="da-DK" sz="1400" b="1" spc="0" baseline="0" dirty="0">
                      <a:solidFill>
                        <a:srgbClr val="000000"/>
                      </a:solidFill>
                      <a:latin typeface="Arial" panose="020B0604020202020204" pitchFamily="34" charset="0"/>
                      <a:cs typeface="Arial" panose="020B0604020202020204" pitchFamily="34" charset="0"/>
                      <a:sym typeface="CamingoDosPro-Bold"/>
                      <a:rtl val="0"/>
                    </a:rPr>
                    <a:t>Review and Consideration</a:t>
                  </a:r>
                </a:p>
              </p:txBody>
            </p:sp>
          </p:grpSp>
          <p:grpSp>
            <p:nvGrpSpPr>
              <p:cNvPr id="63" name="Gruppe 62">
                <a:extLst>
                  <a:ext uri="{FF2B5EF4-FFF2-40B4-BE49-F238E27FC236}">
                    <a16:creationId xmlns:a16="http://schemas.microsoft.com/office/drawing/2014/main" id="{33DAC8A5-47B1-458F-9C22-F9DACA069F1F}"/>
                  </a:ext>
                </a:extLst>
              </p:cNvPr>
              <p:cNvGrpSpPr/>
              <p:nvPr/>
            </p:nvGrpSpPr>
            <p:grpSpPr>
              <a:xfrm>
                <a:off x="4572695" y="5749720"/>
                <a:ext cx="1260000" cy="597289"/>
                <a:chOff x="8427438" y="4577942"/>
                <a:chExt cx="1260000" cy="597289"/>
              </a:xfrm>
            </p:grpSpPr>
            <p:sp>
              <p:nvSpPr>
                <p:cNvPr id="39" name="Kombinationstegning: figur 38">
                  <a:extLst>
                    <a:ext uri="{FF2B5EF4-FFF2-40B4-BE49-F238E27FC236}">
                      <a16:creationId xmlns:a16="http://schemas.microsoft.com/office/drawing/2014/main" id="{5D2EA98A-9C73-4557-94EA-08B5CE88FDE0}"/>
                    </a:ext>
                  </a:extLst>
                </p:cNvPr>
                <p:cNvSpPr/>
                <p:nvPr/>
              </p:nvSpPr>
              <p:spPr>
                <a:xfrm>
                  <a:off x="8427438" y="5045631"/>
                  <a:ext cx="1260000" cy="129600"/>
                </a:xfrm>
                <a:custGeom>
                  <a:avLst/>
                  <a:gdLst>
                    <a:gd name="connsiteX0" fmla="*/ 0 w 2279723"/>
                    <a:gd name="connsiteY0" fmla="*/ 0 h 94178"/>
                    <a:gd name="connsiteX1" fmla="*/ 2279724 w 2279723"/>
                    <a:gd name="connsiteY1" fmla="*/ 0 h 94178"/>
                    <a:gd name="connsiteX2" fmla="*/ 2279724 w 2279723"/>
                    <a:gd name="connsiteY2" fmla="*/ 94179 h 94178"/>
                    <a:gd name="connsiteX3" fmla="*/ 0 w 2279723"/>
                    <a:gd name="connsiteY3" fmla="*/ 94179 h 94178"/>
                  </a:gdLst>
                  <a:ahLst/>
                  <a:cxnLst>
                    <a:cxn ang="0">
                      <a:pos x="connsiteX0" y="connsiteY0"/>
                    </a:cxn>
                    <a:cxn ang="0">
                      <a:pos x="connsiteX1" y="connsiteY1"/>
                    </a:cxn>
                    <a:cxn ang="0">
                      <a:pos x="connsiteX2" y="connsiteY2"/>
                    </a:cxn>
                    <a:cxn ang="0">
                      <a:pos x="connsiteX3" y="connsiteY3"/>
                    </a:cxn>
                  </a:cxnLst>
                  <a:rect l="l" t="t" r="r" b="b"/>
                  <a:pathLst>
                    <a:path w="2279723" h="94178">
                      <a:moveTo>
                        <a:pt x="0" y="0"/>
                      </a:moveTo>
                      <a:lnTo>
                        <a:pt x="2279724" y="0"/>
                      </a:lnTo>
                      <a:lnTo>
                        <a:pt x="2279724" y="94179"/>
                      </a:lnTo>
                      <a:lnTo>
                        <a:pt x="0" y="94179"/>
                      </a:lnTo>
                      <a:close/>
                    </a:path>
                  </a:pathLst>
                </a:custGeom>
                <a:solidFill>
                  <a:srgbClr val="4B92D8"/>
                </a:solidFill>
                <a:ln w="16583" cap="flat">
                  <a:noFill/>
                  <a:prstDash val="solid"/>
                  <a:miter/>
                </a:ln>
              </p:spPr>
              <p:txBody>
                <a:bodyPr rtlCol="0" anchor="ctr"/>
                <a:lstStyle/>
                <a:p>
                  <a:endParaRPr lang="da-DK"/>
                </a:p>
              </p:txBody>
            </p:sp>
            <p:sp>
              <p:nvSpPr>
                <p:cNvPr id="41" name="Tekstfelt 40">
                  <a:extLst>
                    <a:ext uri="{FF2B5EF4-FFF2-40B4-BE49-F238E27FC236}">
                      <a16:creationId xmlns:a16="http://schemas.microsoft.com/office/drawing/2014/main" id="{6AC7EBB7-7321-4688-9250-AE620B33C7E9}"/>
                    </a:ext>
                  </a:extLst>
                </p:cNvPr>
                <p:cNvSpPr txBox="1"/>
                <p:nvPr/>
              </p:nvSpPr>
              <p:spPr>
                <a:xfrm>
                  <a:off x="8706681" y="4577942"/>
                  <a:ext cx="680446" cy="488409"/>
                </a:xfrm>
                <a:prstGeom prst="rect">
                  <a:avLst/>
                </a:prstGeom>
                <a:noFill/>
              </p:spPr>
              <p:txBody>
                <a:bodyPr wrap="none" rtlCol="0">
                  <a:spAutoFit/>
                </a:bodyPr>
                <a:lstStyle/>
                <a:p>
                  <a:pPr algn="ctr"/>
                  <a:r>
                    <a:rPr lang="da-DK" sz="1400" b="1" spc="0" baseline="0" dirty="0">
                      <a:solidFill>
                        <a:srgbClr val="4B92D8"/>
                      </a:solidFill>
                      <a:latin typeface="Arial" panose="020B0604020202020204" pitchFamily="34" charset="0"/>
                      <a:cs typeface="Arial" panose="020B0604020202020204" pitchFamily="34" charset="0"/>
                      <a:sym typeface="CamingoDosPro-Bold"/>
                      <a:rtl val="0"/>
                    </a:rPr>
                    <a:t>Step 4</a:t>
                  </a:r>
                </a:p>
                <a:p>
                  <a:pPr algn="ctr"/>
                  <a:r>
                    <a:rPr lang="da-DK" sz="1400" b="1" spc="0" baseline="0" dirty="0">
                      <a:solidFill>
                        <a:srgbClr val="4B92D8"/>
                      </a:solidFill>
                      <a:latin typeface="Arial" panose="020B0604020202020204" pitchFamily="34" charset="0"/>
                      <a:cs typeface="Arial" panose="020B0604020202020204" pitchFamily="34" charset="0"/>
                      <a:sym typeface="CamingoDosPro-Bold"/>
                      <a:rtl val="0"/>
                    </a:rPr>
                    <a:t>GST</a:t>
                  </a:r>
                </a:p>
              </p:txBody>
            </p:sp>
          </p:grpSp>
          <p:sp>
            <p:nvSpPr>
              <p:cNvPr id="52" name="Kombinationstegning: figur 51">
                <a:extLst>
                  <a:ext uri="{FF2B5EF4-FFF2-40B4-BE49-F238E27FC236}">
                    <a16:creationId xmlns:a16="http://schemas.microsoft.com/office/drawing/2014/main" id="{6FE8C48B-1B4C-45CA-8218-5C134BEE708D}"/>
                  </a:ext>
                </a:extLst>
              </p:cNvPr>
              <p:cNvSpPr/>
              <p:nvPr/>
            </p:nvSpPr>
            <p:spPr>
              <a:xfrm>
                <a:off x="4633624" y="1885418"/>
                <a:ext cx="1196086" cy="214103"/>
              </a:xfrm>
              <a:custGeom>
                <a:avLst/>
                <a:gdLst>
                  <a:gd name="connsiteX0" fmla="*/ 0 w 1196086"/>
                  <a:gd name="connsiteY0" fmla="*/ 0 h 214103"/>
                  <a:gd name="connsiteX1" fmla="*/ 1196087 w 1196086"/>
                  <a:gd name="connsiteY1" fmla="*/ 0 h 214103"/>
                  <a:gd name="connsiteX2" fmla="*/ 1196087 w 1196086"/>
                  <a:gd name="connsiteY2" fmla="*/ 214103 h 214103"/>
                  <a:gd name="connsiteX3" fmla="*/ 0 w 1196086"/>
                  <a:gd name="connsiteY3" fmla="*/ 214103 h 214103"/>
                </a:gdLst>
                <a:ahLst/>
                <a:cxnLst>
                  <a:cxn ang="0">
                    <a:pos x="connsiteX0" y="connsiteY0"/>
                  </a:cxn>
                  <a:cxn ang="0">
                    <a:pos x="connsiteX1" y="connsiteY1"/>
                  </a:cxn>
                  <a:cxn ang="0">
                    <a:pos x="connsiteX2" y="connsiteY2"/>
                  </a:cxn>
                  <a:cxn ang="0">
                    <a:pos x="connsiteX3" y="connsiteY3"/>
                  </a:cxn>
                </a:cxnLst>
                <a:rect l="l" t="t" r="r" b="b"/>
                <a:pathLst>
                  <a:path w="1196086" h="214103">
                    <a:moveTo>
                      <a:pt x="0" y="0"/>
                    </a:moveTo>
                    <a:lnTo>
                      <a:pt x="1196087" y="0"/>
                    </a:lnTo>
                    <a:lnTo>
                      <a:pt x="1196087" y="214103"/>
                    </a:lnTo>
                    <a:lnTo>
                      <a:pt x="0" y="214103"/>
                    </a:lnTo>
                    <a:close/>
                  </a:path>
                </a:pathLst>
              </a:custGeom>
              <a:noFill/>
              <a:ln w="16583" cap="flat">
                <a:noFill/>
                <a:prstDash val="solid"/>
                <a:miter/>
              </a:ln>
            </p:spPr>
            <p:txBody>
              <a:bodyPr rtlCol="0" anchor="ctr"/>
              <a:lstStyle/>
              <a:p>
                <a:endParaRPr lang="da-DK"/>
              </a:p>
            </p:txBody>
          </p:sp>
          <p:grpSp>
            <p:nvGrpSpPr>
              <p:cNvPr id="37" name="Gruppe 36">
                <a:extLst>
                  <a:ext uri="{FF2B5EF4-FFF2-40B4-BE49-F238E27FC236}">
                    <a16:creationId xmlns:a16="http://schemas.microsoft.com/office/drawing/2014/main" id="{6E0D6709-0C81-4B6F-A2F9-B3AB2F382822}"/>
                  </a:ext>
                </a:extLst>
              </p:cNvPr>
              <p:cNvGrpSpPr/>
              <p:nvPr/>
            </p:nvGrpSpPr>
            <p:grpSpPr>
              <a:xfrm>
                <a:off x="3753599" y="2837513"/>
                <a:ext cx="2921951" cy="1933547"/>
                <a:chOff x="3870970" y="2790858"/>
                <a:chExt cx="2921951" cy="1933547"/>
              </a:xfrm>
            </p:grpSpPr>
            <p:sp>
              <p:nvSpPr>
                <p:cNvPr id="57" name="Kombinationstegning: figur 56">
                  <a:extLst>
                    <a:ext uri="{FF2B5EF4-FFF2-40B4-BE49-F238E27FC236}">
                      <a16:creationId xmlns:a16="http://schemas.microsoft.com/office/drawing/2014/main" id="{0F356192-ADD1-460A-B94A-A8B4ABDB051B}"/>
                    </a:ext>
                  </a:extLst>
                </p:cNvPr>
                <p:cNvSpPr/>
                <p:nvPr/>
              </p:nvSpPr>
              <p:spPr>
                <a:xfrm>
                  <a:off x="4108789" y="4594805"/>
                  <a:ext cx="2304000" cy="129600"/>
                </a:xfrm>
                <a:custGeom>
                  <a:avLst/>
                  <a:gdLst>
                    <a:gd name="connsiteX0" fmla="*/ 0 w 2279723"/>
                    <a:gd name="connsiteY0" fmla="*/ 0 h 94178"/>
                    <a:gd name="connsiteX1" fmla="*/ 2279724 w 2279723"/>
                    <a:gd name="connsiteY1" fmla="*/ 0 h 94178"/>
                    <a:gd name="connsiteX2" fmla="*/ 2279724 w 2279723"/>
                    <a:gd name="connsiteY2" fmla="*/ 94179 h 94178"/>
                    <a:gd name="connsiteX3" fmla="*/ 0 w 2279723"/>
                    <a:gd name="connsiteY3" fmla="*/ 94179 h 94178"/>
                  </a:gdLst>
                  <a:ahLst/>
                  <a:cxnLst>
                    <a:cxn ang="0">
                      <a:pos x="connsiteX0" y="connsiteY0"/>
                    </a:cxn>
                    <a:cxn ang="0">
                      <a:pos x="connsiteX1" y="connsiteY1"/>
                    </a:cxn>
                    <a:cxn ang="0">
                      <a:pos x="connsiteX2" y="connsiteY2"/>
                    </a:cxn>
                    <a:cxn ang="0">
                      <a:pos x="connsiteX3" y="connsiteY3"/>
                    </a:cxn>
                  </a:cxnLst>
                  <a:rect l="l" t="t" r="r" b="b"/>
                  <a:pathLst>
                    <a:path w="2279723" h="94178">
                      <a:moveTo>
                        <a:pt x="0" y="0"/>
                      </a:moveTo>
                      <a:lnTo>
                        <a:pt x="2279724" y="0"/>
                      </a:lnTo>
                      <a:lnTo>
                        <a:pt x="2279724" y="94179"/>
                      </a:lnTo>
                      <a:lnTo>
                        <a:pt x="0" y="94179"/>
                      </a:lnTo>
                      <a:close/>
                    </a:path>
                  </a:pathLst>
                </a:custGeom>
                <a:solidFill>
                  <a:srgbClr val="6CBE99"/>
                </a:solidFill>
                <a:ln w="16583" cap="flat">
                  <a:noFill/>
                  <a:prstDash val="solid"/>
                  <a:miter/>
                </a:ln>
              </p:spPr>
              <p:txBody>
                <a:bodyPr rtlCol="0" anchor="ctr"/>
                <a:lstStyle/>
                <a:p>
                  <a:endParaRPr lang="da-DK">
                    <a:solidFill>
                      <a:srgbClr val="6CBE99"/>
                    </a:solidFill>
                  </a:endParaRPr>
                </a:p>
              </p:txBody>
            </p:sp>
            <p:sp>
              <p:nvSpPr>
                <p:cNvPr id="65" name="Tekstfelt 64">
                  <a:extLst>
                    <a:ext uri="{FF2B5EF4-FFF2-40B4-BE49-F238E27FC236}">
                      <a16:creationId xmlns:a16="http://schemas.microsoft.com/office/drawing/2014/main" id="{56BF89E6-3A90-4CAB-9073-08CA7E8417DA}"/>
                    </a:ext>
                  </a:extLst>
                </p:cNvPr>
                <p:cNvSpPr txBox="1"/>
                <p:nvPr/>
              </p:nvSpPr>
              <p:spPr>
                <a:xfrm>
                  <a:off x="3870970" y="2790858"/>
                  <a:ext cx="2921951" cy="1695068"/>
                </a:xfrm>
                <a:prstGeom prst="rect">
                  <a:avLst/>
                </a:prstGeom>
                <a:noFill/>
              </p:spPr>
              <p:txBody>
                <a:bodyPr wrap="square" rtlCol="0">
                  <a:spAutoFit/>
                </a:bodyPr>
                <a:lstStyle/>
                <a:p>
                  <a:pPr algn="ctr"/>
                  <a:r>
                    <a:rPr lang="da-DK" sz="1400" b="1" spc="0" baseline="0" dirty="0">
                      <a:solidFill>
                        <a:srgbClr val="6CBE99"/>
                      </a:solidFill>
                      <a:latin typeface="Arial" panose="020B0604020202020204" pitchFamily="34" charset="0"/>
                      <a:cs typeface="Arial" panose="020B0604020202020204" pitchFamily="34" charset="0"/>
                      <a:sym typeface="CamingoDosPro-Bold"/>
                      <a:rtl val="0"/>
                    </a:rPr>
                    <a:t>Step 2 ETF</a:t>
                  </a:r>
                </a:p>
                <a:p>
                  <a:pPr algn="ctr"/>
                  <a:r>
                    <a:rPr lang="en-US" sz="1400" b="1" spc="0" baseline="0" dirty="0">
                      <a:latin typeface="Arial" panose="020B0604020202020204" pitchFamily="34" charset="0"/>
                      <a:cs typeface="Arial" panose="020B0604020202020204" pitchFamily="34" charset="0"/>
                      <a:sym typeface="CamingoDosPro-Bold"/>
                      <a:rtl val="0"/>
                    </a:rPr>
                    <a:t>Submit BTR to track progress:</a:t>
                  </a:r>
                </a:p>
                <a:p>
                  <a:pPr algn="ctr"/>
                  <a:endParaRPr lang="en-US" sz="1400" b="1" spc="0" baseline="0" dirty="0">
                    <a:latin typeface="Arial" panose="020B0604020202020204" pitchFamily="34" charset="0"/>
                    <a:cs typeface="Arial" panose="020B0604020202020204" pitchFamily="34" charset="0"/>
                    <a:sym typeface="CamingoDosPro-Bold"/>
                    <a:rtl val="0"/>
                  </a:endParaRPr>
                </a:p>
                <a:p>
                  <a:pPr marL="177800" indent="-177800" algn="l"/>
                  <a:r>
                    <a:rPr lang="en-US" sz="1400" spc="0" baseline="0" dirty="0">
                      <a:latin typeface="Arial" panose="020B0604020202020204" pitchFamily="34" charset="0"/>
                      <a:cs typeface="Arial" panose="020B0604020202020204" pitchFamily="34" charset="0"/>
                      <a:sym typeface="CamingoDosPro-Bold"/>
                      <a:rtl val="0"/>
                    </a:rPr>
                    <a:t>1)	 GHG inventory</a:t>
                  </a:r>
                </a:p>
                <a:p>
                  <a:pPr marL="177800" indent="-177800" algn="l"/>
                  <a:r>
                    <a:rPr lang="en-US" sz="1400" spc="0" baseline="0" dirty="0">
                      <a:latin typeface="Arial" panose="020B0604020202020204" pitchFamily="34" charset="0"/>
                      <a:cs typeface="Arial" panose="020B0604020202020204" pitchFamily="34" charset="0"/>
                      <a:sym typeface="CamingoDosPro-Bold"/>
                      <a:rtl val="0"/>
                    </a:rPr>
                    <a:t>2)	 Tracking progress towards NDC</a:t>
                  </a:r>
                </a:p>
                <a:p>
                  <a:pPr marL="177800" indent="-177800" algn="l">
                    <a:buAutoNum type="arabicParenR" startAt="3"/>
                  </a:pPr>
                  <a:r>
                    <a:rPr lang="en-US" sz="1400" spc="0" baseline="0" dirty="0">
                      <a:latin typeface="Arial" panose="020B0604020202020204" pitchFamily="34" charset="0"/>
                      <a:cs typeface="Arial" panose="020B0604020202020204" pitchFamily="34" charset="0"/>
                      <a:sym typeface="CamingoDosPro-Bold"/>
                      <a:rtl val="0"/>
                    </a:rPr>
                    <a:t> Impacts and adaptation</a:t>
                  </a:r>
                </a:p>
                <a:p>
                  <a:pPr marL="177800" indent="-177800" algn="l">
                    <a:buAutoNum type="arabicParenR" startAt="3"/>
                  </a:pPr>
                  <a:r>
                    <a:rPr lang="en-US" sz="1400" spc="0" baseline="0" dirty="0">
                      <a:latin typeface="Arial" panose="020B0604020202020204" pitchFamily="34" charset="0"/>
                      <a:cs typeface="Arial" panose="020B0604020202020204" pitchFamily="34" charset="0"/>
                      <a:sym typeface="CamingoDosPro-Bold"/>
                      <a:rtl val="0"/>
                    </a:rPr>
                    <a:t> Support provided and mobilize</a:t>
                  </a:r>
                </a:p>
                <a:p>
                  <a:pPr algn="l">
                    <a:tabLst>
                      <a:tab pos="177800" algn="l"/>
                    </a:tabLst>
                  </a:pPr>
                  <a:r>
                    <a:rPr lang="en-US" sz="1400" dirty="0">
                      <a:latin typeface="Arial" panose="020B0604020202020204" pitchFamily="34" charset="0"/>
                      <a:cs typeface="Arial" panose="020B0604020202020204" pitchFamily="34" charset="0"/>
                      <a:sym typeface="CamingoDosPro-Bold"/>
                      <a:rtl val="0"/>
                    </a:rPr>
                    <a:t>5) S</a:t>
                  </a:r>
                  <a:r>
                    <a:rPr lang="en-US" sz="1400" spc="0" baseline="0" dirty="0">
                      <a:latin typeface="Arial" panose="020B0604020202020204" pitchFamily="34" charset="0"/>
                      <a:cs typeface="Arial" panose="020B0604020202020204" pitchFamily="34" charset="0"/>
                      <a:sym typeface="CamingoDosPro-Bold"/>
                      <a:rtl val="0"/>
                    </a:rPr>
                    <a:t>upport needed and received</a:t>
                  </a:r>
                </a:p>
              </p:txBody>
            </p:sp>
          </p:grpSp>
          <p:sp>
            <p:nvSpPr>
              <p:cNvPr id="66" name="Kombinationstegning: figur 65">
                <a:extLst>
                  <a:ext uri="{FF2B5EF4-FFF2-40B4-BE49-F238E27FC236}">
                    <a16:creationId xmlns:a16="http://schemas.microsoft.com/office/drawing/2014/main" id="{7AABB501-95EF-40DC-94C7-F9A5D6625C44}"/>
                  </a:ext>
                </a:extLst>
              </p:cNvPr>
              <p:cNvSpPr/>
              <p:nvPr/>
            </p:nvSpPr>
            <p:spPr>
              <a:xfrm>
                <a:off x="4096872" y="3341647"/>
                <a:ext cx="2269591" cy="981651"/>
              </a:xfrm>
              <a:custGeom>
                <a:avLst/>
                <a:gdLst>
                  <a:gd name="connsiteX0" fmla="*/ 0 w 2269591"/>
                  <a:gd name="connsiteY0" fmla="*/ 0 h 981651"/>
                  <a:gd name="connsiteX1" fmla="*/ 2269592 w 2269591"/>
                  <a:gd name="connsiteY1" fmla="*/ 0 h 981651"/>
                  <a:gd name="connsiteX2" fmla="*/ 2269592 w 2269591"/>
                  <a:gd name="connsiteY2" fmla="*/ 981652 h 981651"/>
                  <a:gd name="connsiteX3" fmla="*/ 0 w 2269591"/>
                  <a:gd name="connsiteY3" fmla="*/ 981652 h 981651"/>
                </a:gdLst>
                <a:ahLst/>
                <a:cxnLst>
                  <a:cxn ang="0">
                    <a:pos x="connsiteX0" y="connsiteY0"/>
                  </a:cxn>
                  <a:cxn ang="0">
                    <a:pos x="connsiteX1" y="connsiteY1"/>
                  </a:cxn>
                  <a:cxn ang="0">
                    <a:pos x="connsiteX2" y="connsiteY2"/>
                  </a:cxn>
                  <a:cxn ang="0">
                    <a:pos x="connsiteX3" y="connsiteY3"/>
                  </a:cxn>
                </a:cxnLst>
                <a:rect l="l" t="t" r="r" b="b"/>
                <a:pathLst>
                  <a:path w="2269591" h="981651">
                    <a:moveTo>
                      <a:pt x="0" y="0"/>
                    </a:moveTo>
                    <a:lnTo>
                      <a:pt x="2269592" y="0"/>
                    </a:lnTo>
                    <a:lnTo>
                      <a:pt x="2269592" y="981652"/>
                    </a:lnTo>
                    <a:lnTo>
                      <a:pt x="0" y="981652"/>
                    </a:lnTo>
                    <a:close/>
                  </a:path>
                </a:pathLst>
              </a:custGeom>
              <a:noFill/>
              <a:ln w="16583" cap="flat">
                <a:noFill/>
                <a:prstDash val="solid"/>
                <a:miter/>
              </a:ln>
            </p:spPr>
            <p:txBody>
              <a:bodyPr rtlCol="0" anchor="ctr"/>
              <a:lstStyle/>
              <a:p>
                <a:endParaRPr lang="da-DK"/>
              </a:p>
            </p:txBody>
          </p:sp>
        </p:grpSp>
        <p:grpSp>
          <p:nvGrpSpPr>
            <p:cNvPr id="71" name="Gruppe 70">
              <a:extLst>
                <a:ext uri="{FF2B5EF4-FFF2-40B4-BE49-F238E27FC236}">
                  <a16:creationId xmlns:a16="http://schemas.microsoft.com/office/drawing/2014/main" id="{79F204F1-8C1D-4CE3-B725-8E3408C3A51A}"/>
                </a:ext>
              </a:extLst>
            </p:cNvPr>
            <p:cNvGrpSpPr/>
            <p:nvPr/>
          </p:nvGrpSpPr>
          <p:grpSpPr>
            <a:xfrm>
              <a:off x="900000" y="3089981"/>
              <a:ext cx="3688517" cy="584850"/>
              <a:chOff x="655267" y="4142880"/>
              <a:chExt cx="3688517" cy="584850"/>
            </a:xfrm>
          </p:grpSpPr>
          <p:sp>
            <p:nvSpPr>
              <p:cNvPr id="104" name="Tekstfelt 103">
                <a:extLst>
                  <a:ext uri="{FF2B5EF4-FFF2-40B4-BE49-F238E27FC236}">
                    <a16:creationId xmlns:a16="http://schemas.microsoft.com/office/drawing/2014/main" id="{85A784CE-20D6-413C-8C58-E4FB36FC64FE}"/>
                  </a:ext>
                </a:extLst>
              </p:cNvPr>
              <p:cNvSpPr txBox="1"/>
              <p:nvPr/>
            </p:nvSpPr>
            <p:spPr>
              <a:xfrm>
                <a:off x="655494" y="4142880"/>
                <a:ext cx="1807491" cy="244205"/>
              </a:xfrm>
              <a:prstGeom prst="rect">
                <a:avLst/>
              </a:prstGeom>
              <a:noFill/>
            </p:spPr>
            <p:txBody>
              <a:bodyPr wrap="square" lIns="0" tIns="0" rIns="0" rtlCol="0" anchor="b">
                <a:spAutoFit/>
              </a:bodyPr>
              <a:lstStyle/>
              <a:p>
                <a:r>
                  <a:rPr lang="da-DK" sz="1400" b="1" dirty="0">
                    <a:solidFill>
                      <a:schemeClr val="bg1">
                        <a:lumMod val="50000"/>
                      </a:schemeClr>
                    </a:solidFill>
                    <a:latin typeface="Arial"/>
                    <a:cs typeface="Arial"/>
                    <a:sym typeface="CamingoDosPro-Bold"/>
                  </a:rPr>
                  <a:t>Every 2 years (ETF)</a:t>
                </a:r>
              </a:p>
            </p:txBody>
          </p:sp>
          <p:sp>
            <p:nvSpPr>
              <p:cNvPr id="105" name="Rektangel 104">
                <a:extLst>
                  <a:ext uri="{FF2B5EF4-FFF2-40B4-BE49-F238E27FC236}">
                    <a16:creationId xmlns:a16="http://schemas.microsoft.com/office/drawing/2014/main" id="{4F7F6B46-419E-4BE8-94CE-F73D61D7D36B}"/>
                  </a:ext>
                </a:extLst>
              </p:cNvPr>
              <p:cNvSpPr/>
              <p:nvPr/>
            </p:nvSpPr>
            <p:spPr>
              <a:xfrm>
                <a:off x="655267" y="4527654"/>
                <a:ext cx="1507101" cy="128800"/>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106" name="Lige forbindelse 105">
                <a:extLst>
                  <a:ext uri="{FF2B5EF4-FFF2-40B4-BE49-F238E27FC236}">
                    <a16:creationId xmlns:a16="http://schemas.microsoft.com/office/drawing/2014/main" id="{EFFE0FFD-AACC-4121-A7B2-78A2434B71B5}"/>
                  </a:ext>
                </a:extLst>
              </p:cNvPr>
              <p:cNvCxnSpPr>
                <a:cxnSpLocks/>
                <a:endCxn id="107" idx="2"/>
              </p:cNvCxnSpPr>
              <p:nvPr/>
            </p:nvCxnSpPr>
            <p:spPr>
              <a:xfrm>
                <a:off x="655267" y="4656454"/>
                <a:ext cx="354596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7" name="Kombinationstegning: figur 106">
                <a:extLst>
                  <a:ext uri="{FF2B5EF4-FFF2-40B4-BE49-F238E27FC236}">
                    <a16:creationId xmlns:a16="http://schemas.microsoft.com/office/drawing/2014/main" id="{1F4A7313-0D27-439F-848C-B5808B242698}"/>
                  </a:ext>
                </a:extLst>
              </p:cNvPr>
              <p:cNvSpPr/>
              <p:nvPr/>
            </p:nvSpPr>
            <p:spPr>
              <a:xfrm>
                <a:off x="4201231" y="4585177"/>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chemeClr val="bg1">
                    <a:lumMod val="65000"/>
                  </a:schemeClr>
                </a:solidFill>
                <a:prstDash val="solid"/>
                <a:miter/>
              </a:ln>
            </p:spPr>
            <p:txBody>
              <a:bodyPr rtlCol="0" anchor="ctr"/>
              <a:lstStyle/>
              <a:p>
                <a:endParaRPr lang="da-DK"/>
              </a:p>
            </p:txBody>
          </p:sp>
        </p:grpSp>
        <p:grpSp>
          <p:nvGrpSpPr>
            <p:cNvPr id="113" name="Gruppe 112">
              <a:extLst>
                <a:ext uri="{FF2B5EF4-FFF2-40B4-BE49-F238E27FC236}">
                  <a16:creationId xmlns:a16="http://schemas.microsoft.com/office/drawing/2014/main" id="{9E88E5D8-BE59-4598-9B4A-07811C0B2E4C}"/>
                </a:ext>
              </a:extLst>
            </p:cNvPr>
            <p:cNvGrpSpPr/>
            <p:nvPr/>
          </p:nvGrpSpPr>
          <p:grpSpPr>
            <a:xfrm>
              <a:off x="900000" y="3915494"/>
              <a:ext cx="2765106" cy="562840"/>
              <a:chOff x="655267" y="4164890"/>
              <a:chExt cx="2765106" cy="562840"/>
            </a:xfrm>
          </p:grpSpPr>
          <p:sp>
            <p:nvSpPr>
              <p:cNvPr id="114" name="Tekstfelt 113">
                <a:extLst>
                  <a:ext uri="{FF2B5EF4-FFF2-40B4-BE49-F238E27FC236}">
                    <a16:creationId xmlns:a16="http://schemas.microsoft.com/office/drawing/2014/main" id="{38825EF6-0E87-4C4A-B96A-8201382FD99B}"/>
                  </a:ext>
                </a:extLst>
              </p:cNvPr>
              <p:cNvSpPr txBox="1"/>
              <p:nvPr/>
            </p:nvSpPr>
            <p:spPr>
              <a:xfrm>
                <a:off x="655494" y="4164890"/>
                <a:ext cx="1807491" cy="244205"/>
              </a:xfrm>
              <a:prstGeom prst="rect">
                <a:avLst/>
              </a:prstGeom>
              <a:noFill/>
            </p:spPr>
            <p:txBody>
              <a:bodyPr wrap="square" lIns="0" tIns="0" rIns="0" rtlCol="0" anchor="b">
                <a:spAutoFit/>
              </a:bodyPr>
              <a:lstStyle/>
              <a:p>
                <a:r>
                  <a:rPr lang="da-DK" sz="1400" b="1" dirty="0">
                    <a:solidFill>
                      <a:schemeClr val="bg1">
                        <a:lumMod val="50000"/>
                      </a:schemeClr>
                    </a:solidFill>
                    <a:latin typeface="Arial"/>
                    <a:cs typeface="Arial"/>
                    <a:sym typeface="CamingoDosPro-Bold"/>
                  </a:rPr>
                  <a:t>Every 5 years (GST)</a:t>
                </a:r>
              </a:p>
            </p:txBody>
          </p:sp>
          <p:sp>
            <p:nvSpPr>
              <p:cNvPr id="115" name="Rektangel 114">
                <a:extLst>
                  <a:ext uri="{FF2B5EF4-FFF2-40B4-BE49-F238E27FC236}">
                    <a16:creationId xmlns:a16="http://schemas.microsoft.com/office/drawing/2014/main" id="{F1E27A7E-9723-4AAB-BBCE-4002C2670116}"/>
                  </a:ext>
                </a:extLst>
              </p:cNvPr>
              <p:cNvSpPr/>
              <p:nvPr/>
            </p:nvSpPr>
            <p:spPr>
              <a:xfrm>
                <a:off x="655267" y="4527654"/>
                <a:ext cx="1507101" cy="128800"/>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116" name="Lige forbindelse 115">
                <a:extLst>
                  <a:ext uri="{FF2B5EF4-FFF2-40B4-BE49-F238E27FC236}">
                    <a16:creationId xmlns:a16="http://schemas.microsoft.com/office/drawing/2014/main" id="{B858BFCE-7954-4027-9871-8FE8D5714657}"/>
                  </a:ext>
                </a:extLst>
              </p:cNvPr>
              <p:cNvCxnSpPr>
                <a:cxnSpLocks/>
                <a:endCxn id="117" idx="2"/>
              </p:cNvCxnSpPr>
              <p:nvPr/>
            </p:nvCxnSpPr>
            <p:spPr>
              <a:xfrm>
                <a:off x="655267" y="4656454"/>
                <a:ext cx="262255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7" name="Kombinationstegning: figur 116">
                <a:extLst>
                  <a:ext uri="{FF2B5EF4-FFF2-40B4-BE49-F238E27FC236}">
                    <a16:creationId xmlns:a16="http://schemas.microsoft.com/office/drawing/2014/main" id="{F647F24C-2252-4A20-A9CF-B265A97268E1}"/>
                  </a:ext>
                </a:extLst>
              </p:cNvPr>
              <p:cNvSpPr/>
              <p:nvPr/>
            </p:nvSpPr>
            <p:spPr>
              <a:xfrm>
                <a:off x="3277820" y="4585177"/>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chemeClr val="bg1">
                    <a:lumMod val="65000"/>
                  </a:schemeClr>
                </a:solidFill>
                <a:prstDash val="solid"/>
                <a:miter/>
              </a:ln>
            </p:spPr>
            <p:txBody>
              <a:bodyPr rtlCol="0" anchor="ctr"/>
              <a:lstStyle/>
              <a:p>
                <a:endParaRPr lang="da-DK"/>
              </a:p>
            </p:txBody>
          </p:sp>
        </p:grpSp>
        <p:sp>
          <p:nvSpPr>
            <p:cNvPr id="118" name="Ellipse 117">
              <a:extLst>
                <a:ext uri="{FF2B5EF4-FFF2-40B4-BE49-F238E27FC236}">
                  <a16:creationId xmlns:a16="http://schemas.microsoft.com/office/drawing/2014/main" id="{8591BBE9-12EA-4AC4-BD8E-CFC6444D6388}"/>
                </a:ext>
              </a:extLst>
            </p:cNvPr>
            <p:cNvSpPr/>
            <p:nvPr/>
          </p:nvSpPr>
          <p:spPr>
            <a:xfrm>
              <a:off x="7048500" y="2200275"/>
              <a:ext cx="1147748" cy="3590925"/>
            </a:xfrm>
            <a:custGeom>
              <a:avLst/>
              <a:gdLst>
                <a:gd name="connsiteX0" fmla="*/ 0 w 4178910"/>
                <a:gd name="connsiteY0" fmla="*/ 2089455 h 4178910"/>
                <a:gd name="connsiteX1" fmla="*/ 2089455 w 4178910"/>
                <a:gd name="connsiteY1" fmla="*/ 0 h 4178910"/>
                <a:gd name="connsiteX2" fmla="*/ 4178910 w 4178910"/>
                <a:gd name="connsiteY2" fmla="*/ 2089455 h 4178910"/>
                <a:gd name="connsiteX3" fmla="*/ 2089455 w 4178910"/>
                <a:gd name="connsiteY3" fmla="*/ 4178910 h 4178910"/>
                <a:gd name="connsiteX4" fmla="*/ 0 w 4178910"/>
                <a:gd name="connsiteY4" fmla="*/ 2089455 h 4178910"/>
                <a:gd name="connsiteX0" fmla="*/ 0 w 4178910"/>
                <a:gd name="connsiteY0" fmla="*/ 2089455 h 4178910"/>
                <a:gd name="connsiteX1" fmla="*/ 2089455 w 4178910"/>
                <a:gd name="connsiteY1" fmla="*/ 0 h 4178910"/>
                <a:gd name="connsiteX2" fmla="*/ 4178910 w 4178910"/>
                <a:gd name="connsiteY2" fmla="*/ 2089455 h 4178910"/>
                <a:gd name="connsiteX3" fmla="*/ 2089455 w 4178910"/>
                <a:gd name="connsiteY3" fmla="*/ 4178910 h 4178910"/>
                <a:gd name="connsiteX4" fmla="*/ 91440 w 4178910"/>
                <a:gd name="connsiteY4" fmla="*/ 2180895 h 4178910"/>
                <a:gd name="connsiteX0" fmla="*/ 0 w 4178910"/>
                <a:gd name="connsiteY0" fmla="*/ 2089455 h 4178910"/>
                <a:gd name="connsiteX1" fmla="*/ 2089455 w 4178910"/>
                <a:gd name="connsiteY1" fmla="*/ 0 h 4178910"/>
                <a:gd name="connsiteX2" fmla="*/ 4178910 w 4178910"/>
                <a:gd name="connsiteY2" fmla="*/ 2089455 h 4178910"/>
                <a:gd name="connsiteX3" fmla="*/ 2089455 w 4178910"/>
                <a:gd name="connsiteY3" fmla="*/ 4178910 h 4178910"/>
                <a:gd name="connsiteX0" fmla="*/ 0 w 2089455"/>
                <a:gd name="connsiteY0" fmla="*/ 0 h 4178910"/>
                <a:gd name="connsiteX1" fmla="*/ 2089455 w 2089455"/>
                <a:gd name="connsiteY1" fmla="*/ 2089455 h 4178910"/>
                <a:gd name="connsiteX2" fmla="*/ 0 w 2089455"/>
                <a:gd name="connsiteY2" fmla="*/ 4178910 h 4178910"/>
                <a:gd name="connsiteX0" fmla="*/ 0 w 2111780"/>
                <a:gd name="connsiteY0" fmla="*/ 0 h 4178910"/>
                <a:gd name="connsiteX1" fmla="*/ 1037220 w 2111780"/>
                <a:gd name="connsiteY1" fmla="*/ 272373 h 4178910"/>
                <a:gd name="connsiteX2" fmla="*/ 2089455 w 2111780"/>
                <a:gd name="connsiteY2" fmla="*/ 2089455 h 4178910"/>
                <a:gd name="connsiteX3" fmla="*/ 0 w 2111780"/>
                <a:gd name="connsiteY3" fmla="*/ 4178910 h 4178910"/>
                <a:gd name="connsiteX0" fmla="*/ 0 w 2113757"/>
                <a:gd name="connsiteY0" fmla="*/ 0 h 4178910"/>
                <a:gd name="connsiteX1" fmla="*/ 1037220 w 2113757"/>
                <a:gd name="connsiteY1" fmla="*/ 272373 h 4178910"/>
                <a:gd name="connsiteX2" fmla="*/ 2089455 w 2113757"/>
                <a:gd name="connsiteY2" fmla="*/ 2089455 h 4178910"/>
                <a:gd name="connsiteX3" fmla="*/ 0 w 2113757"/>
                <a:gd name="connsiteY3" fmla="*/ 4178910 h 4178910"/>
                <a:gd name="connsiteX0" fmla="*/ 0 w 2107622"/>
                <a:gd name="connsiteY0" fmla="*/ 0 h 4178910"/>
                <a:gd name="connsiteX1" fmla="*/ 1037220 w 2107622"/>
                <a:gd name="connsiteY1" fmla="*/ 272373 h 4178910"/>
                <a:gd name="connsiteX2" fmla="*/ 2089455 w 2107622"/>
                <a:gd name="connsiteY2" fmla="*/ 2089455 h 4178910"/>
                <a:gd name="connsiteX3" fmla="*/ 0 w 2107622"/>
                <a:gd name="connsiteY3" fmla="*/ 4178910 h 4178910"/>
                <a:gd name="connsiteX0" fmla="*/ 0 w 2089580"/>
                <a:gd name="connsiteY0" fmla="*/ 0 h 4178910"/>
                <a:gd name="connsiteX1" fmla="*/ 1037220 w 2089580"/>
                <a:gd name="connsiteY1" fmla="*/ 272373 h 4178910"/>
                <a:gd name="connsiteX2" fmla="*/ 2089455 w 2089580"/>
                <a:gd name="connsiteY2" fmla="*/ 2089455 h 4178910"/>
                <a:gd name="connsiteX3" fmla="*/ 961019 w 2089580"/>
                <a:gd name="connsiteY3" fmla="*/ 3929973 h 4178910"/>
                <a:gd name="connsiteX4" fmla="*/ 0 w 2089580"/>
                <a:gd name="connsiteY4" fmla="*/ 4178910 h 4178910"/>
                <a:gd name="connsiteX0" fmla="*/ 0 w 2089580"/>
                <a:gd name="connsiteY0" fmla="*/ 0 h 3929973"/>
                <a:gd name="connsiteX1" fmla="*/ 1037220 w 2089580"/>
                <a:gd name="connsiteY1" fmla="*/ 272373 h 3929973"/>
                <a:gd name="connsiteX2" fmla="*/ 2089455 w 2089580"/>
                <a:gd name="connsiteY2" fmla="*/ 2089455 h 3929973"/>
                <a:gd name="connsiteX3" fmla="*/ 961019 w 2089580"/>
                <a:gd name="connsiteY3" fmla="*/ 3929973 h 3929973"/>
                <a:gd name="connsiteX0" fmla="*/ 76201 w 1128561"/>
                <a:gd name="connsiteY0" fmla="*/ 0 h 3657600"/>
                <a:gd name="connsiteX1" fmla="*/ 1128436 w 1128561"/>
                <a:gd name="connsiteY1" fmla="*/ 1817082 h 3657600"/>
                <a:gd name="connsiteX2" fmla="*/ 0 w 1128561"/>
                <a:gd name="connsiteY2" fmla="*/ 3657600 h 3657600"/>
                <a:gd name="connsiteX0" fmla="*/ 76201 w 1128687"/>
                <a:gd name="connsiteY0" fmla="*/ 0 h 3657600"/>
                <a:gd name="connsiteX1" fmla="*/ 1128436 w 1128687"/>
                <a:gd name="connsiteY1" fmla="*/ 1817082 h 3657600"/>
                <a:gd name="connsiteX2" fmla="*/ 0 w 1128687"/>
                <a:gd name="connsiteY2" fmla="*/ 3657600 h 3657600"/>
                <a:gd name="connsiteX0" fmla="*/ 76201 w 1128687"/>
                <a:gd name="connsiteY0" fmla="*/ 0 h 3657600"/>
                <a:gd name="connsiteX1" fmla="*/ 1128436 w 1128687"/>
                <a:gd name="connsiteY1" fmla="*/ 1817082 h 3657600"/>
                <a:gd name="connsiteX2" fmla="*/ 0 w 1128687"/>
                <a:gd name="connsiteY2" fmla="*/ 3657600 h 3657600"/>
                <a:gd name="connsiteX0" fmla="*/ 76201 w 1128687"/>
                <a:gd name="connsiteY0" fmla="*/ 0 h 3657600"/>
                <a:gd name="connsiteX1" fmla="*/ 1128436 w 1128687"/>
                <a:gd name="connsiteY1" fmla="*/ 1817082 h 3657600"/>
                <a:gd name="connsiteX2" fmla="*/ 0 w 1128687"/>
                <a:gd name="connsiteY2" fmla="*/ 3657600 h 3657600"/>
                <a:gd name="connsiteX0" fmla="*/ 76201 w 1128703"/>
                <a:gd name="connsiteY0" fmla="*/ 0 h 3657600"/>
                <a:gd name="connsiteX1" fmla="*/ 1128436 w 1128703"/>
                <a:gd name="connsiteY1" fmla="*/ 1817082 h 3657600"/>
                <a:gd name="connsiteX2" fmla="*/ 0 w 1128703"/>
                <a:gd name="connsiteY2" fmla="*/ 3657600 h 3657600"/>
                <a:gd name="connsiteX0" fmla="*/ 66676 w 1128698"/>
                <a:gd name="connsiteY0" fmla="*/ 0 h 3629025"/>
                <a:gd name="connsiteX1" fmla="*/ 1128436 w 1128698"/>
                <a:gd name="connsiteY1" fmla="*/ 1788507 h 3629025"/>
                <a:gd name="connsiteX2" fmla="*/ 0 w 1128698"/>
                <a:gd name="connsiteY2" fmla="*/ 3629025 h 3629025"/>
                <a:gd name="connsiteX0" fmla="*/ 66676 w 1128741"/>
                <a:gd name="connsiteY0" fmla="*/ 0 h 3629025"/>
                <a:gd name="connsiteX1" fmla="*/ 1128436 w 1128741"/>
                <a:gd name="connsiteY1" fmla="*/ 1788507 h 3629025"/>
                <a:gd name="connsiteX2" fmla="*/ 0 w 1128741"/>
                <a:gd name="connsiteY2" fmla="*/ 3629025 h 3629025"/>
                <a:gd name="connsiteX0" fmla="*/ 66676 w 1128698"/>
                <a:gd name="connsiteY0" fmla="*/ 0 h 3629025"/>
                <a:gd name="connsiteX1" fmla="*/ 1128436 w 1128698"/>
                <a:gd name="connsiteY1" fmla="*/ 1788507 h 3629025"/>
                <a:gd name="connsiteX2" fmla="*/ 0 w 1128698"/>
                <a:gd name="connsiteY2" fmla="*/ 3629025 h 3629025"/>
                <a:gd name="connsiteX0" fmla="*/ 85726 w 1147748"/>
                <a:gd name="connsiteY0" fmla="*/ 0 h 3590925"/>
                <a:gd name="connsiteX1" fmla="*/ 1147486 w 1147748"/>
                <a:gd name="connsiteY1" fmla="*/ 1788507 h 3590925"/>
                <a:gd name="connsiteX2" fmla="*/ 0 w 1147748"/>
                <a:gd name="connsiteY2" fmla="*/ 3590925 h 3590925"/>
                <a:gd name="connsiteX0" fmla="*/ 85726 w 1147748"/>
                <a:gd name="connsiteY0" fmla="*/ 0 h 3590925"/>
                <a:gd name="connsiteX1" fmla="*/ 1147486 w 1147748"/>
                <a:gd name="connsiteY1" fmla="*/ 1788507 h 3590925"/>
                <a:gd name="connsiteX2" fmla="*/ 0 w 1147748"/>
                <a:gd name="connsiteY2" fmla="*/ 3590925 h 3590925"/>
              </a:gdLst>
              <a:ahLst/>
              <a:cxnLst>
                <a:cxn ang="0">
                  <a:pos x="connsiteX0" y="connsiteY0"/>
                </a:cxn>
                <a:cxn ang="0">
                  <a:pos x="connsiteX1" y="connsiteY1"/>
                </a:cxn>
                <a:cxn ang="0">
                  <a:pos x="connsiteX2" y="connsiteY2"/>
                </a:cxn>
              </a:cxnLst>
              <a:rect l="l" t="t" r="r" b="b"/>
              <a:pathLst>
                <a:path w="1147748" h="3590925">
                  <a:moveTo>
                    <a:pt x="85726" y="0"/>
                  </a:moveTo>
                  <a:cubicBezTo>
                    <a:pt x="710193" y="252992"/>
                    <a:pt x="1160186" y="1178907"/>
                    <a:pt x="1147486" y="1788507"/>
                  </a:cubicBezTo>
                  <a:cubicBezTo>
                    <a:pt x="1134786" y="2398107"/>
                    <a:pt x="757817" y="3223633"/>
                    <a:pt x="0" y="3590925"/>
                  </a:cubicBezTo>
                </a:path>
              </a:pathLst>
            </a:custGeom>
            <a:noFill/>
            <a:ln w="19050">
              <a:solidFill>
                <a:schemeClr val="tx1"/>
              </a:solidFill>
              <a:headEnd type="arrow"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124" name="Gruppe 123">
              <a:extLst>
                <a:ext uri="{FF2B5EF4-FFF2-40B4-BE49-F238E27FC236}">
                  <a16:creationId xmlns:a16="http://schemas.microsoft.com/office/drawing/2014/main" id="{D8BEE8BE-C12E-4585-8D35-E3BAF3A04685}"/>
                </a:ext>
              </a:extLst>
            </p:cNvPr>
            <p:cNvGrpSpPr/>
            <p:nvPr/>
          </p:nvGrpSpPr>
          <p:grpSpPr>
            <a:xfrm>
              <a:off x="8124971" y="3380951"/>
              <a:ext cx="3164304" cy="747993"/>
              <a:chOff x="8124971" y="2447389"/>
              <a:chExt cx="3164304" cy="747993"/>
            </a:xfrm>
          </p:grpSpPr>
          <p:sp>
            <p:nvSpPr>
              <p:cNvPr id="125" name="Tekstfelt 124">
                <a:extLst>
                  <a:ext uri="{FF2B5EF4-FFF2-40B4-BE49-F238E27FC236}">
                    <a16:creationId xmlns:a16="http://schemas.microsoft.com/office/drawing/2014/main" id="{4303D709-09D0-4B56-A085-6E565F6D7538}"/>
                  </a:ext>
                </a:extLst>
              </p:cNvPr>
              <p:cNvSpPr txBox="1"/>
              <p:nvPr/>
            </p:nvSpPr>
            <p:spPr>
              <a:xfrm>
                <a:off x="9472352" y="2447389"/>
                <a:ext cx="1763893" cy="517139"/>
              </a:xfrm>
              <a:prstGeom prst="rect">
                <a:avLst/>
              </a:prstGeom>
              <a:noFill/>
            </p:spPr>
            <p:txBody>
              <a:bodyPr wrap="square" lIns="0" tIns="0" rIns="0" bIns="45720" rtlCol="0" anchor="b">
                <a:spAutoFit/>
              </a:bodyPr>
              <a:lstStyle/>
              <a:p>
                <a:pPr algn="r">
                  <a:spcAft>
                    <a:spcPts val="600"/>
                  </a:spcAft>
                  <a:defRPr/>
                </a:pPr>
                <a:r>
                  <a:rPr lang="en-US" sz="1400" b="1" dirty="0">
                    <a:solidFill>
                      <a:schemeClr val="bg1">
                        <a:lumMod val="50000"/>
                      </a:schemeClr>
                    </a:solidFill>
                    <a:latin typeface="Arial"/>
                    <a:cs typeface="Arial"/>
                  </a:rPr>
                  <a:t>Consider outputs </a:t>
                </a:r>
              </a:p>
              <a:p>
                <a:pPr marL="0" marR="0" lvl="0" indent="0" algn="r" defTabSz="914400" rtl="0" eaLnBrk="1" fontAlgn="auto" latinLnBrk="0" hangingPunct="1">
                  <a:lnSpc>
                    <a:spcPct val="100000"/>
                  </a:lnSpc>
                  <a:spcBef>
                    <a:spcPts val="0"/>
                  </a:spcBef>
                  <a:spcAft>
                    <a:spcPts val="600"/>
                  </a:spcAft>
                  <a:buClrTx/>
                  <a:buSzTx/>
                  <a:buFontTx/>
                  <a:buNone/>
                  <a:tabLst/>
                  <a:defRPr/>
                </a:pPr>
                <a:r>
                  <a:rPr lang="en-US" sz="1400" b="1" dirty="0">
                    <a:solidFill>
                      <a:schemeClr val="bg1">
                        <a:lumMod val="50000"/>
                      </a:schemeClr>
                    </a:solidFill>
                    <a:latin typeface="Arial"/>
                    <a:cs typeface="Arial"/>
                  </a:rPr>
                  <a:t>in Global </a:t>
                </a:r>
                <a:r>
                  <a:rPr lang="en-US" sz="1400" b="1" dirty="0" err="1">
                    <a:solidFill>
                      <a:schemeClr val="bg1">
                        <a:lumMod val="50000"/>
                      </a:schemeClr>
                    </a:solidFill>
                    <a:latin typeface="Arial"/>
                    <a:cs typeface="Arial"/>
                  </a:rPr>
                  <a:t>Stocktake</a:t>
                </a:r>
                <a:endParaRPr lang="en-US" sz="1400" b="1" dirty="0">
                  <a:solidFill>
                    <a:schemeClr val="bg1">
                      <a:lumMod val="50000"/>
                    </a:schemeClr>
                  </a:solidFill>
                  <a:latin typeface="Arial"/>
                  <a:cs typeface="Arial"/>
                </a:endParaRPr>
              </a:p>
            </p:txBody>
          </p:sp>
          <p:sp>
            <p:nvSpPr>
              <p:cNvPr id="126" name="Rektangel 125">
                <a:extLst>
                  <a:ext uri="{FF2B5EF4-FFF2-40B4-BE49-F238E27FC236}">
                    <a16:creationId xmlns:a16="http://schemas.microsoft.com/office/drawing/2014/main" id="{68774812-BFBC-43B9-A14F-DB950CC6BEDD}"/>
                  </a:ext>
                </a:extLst>
              </p:cNvPr>
              <p:cNvSpPr/>
              <p:nvPr/>
            </p:nvSpPr>
            <p:spPr>
              <a:xfrm>
                <a:off x="9744074" y="2995306"/>
                <a:ext cx="1545201" cy="128800"/>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127" name="Lige forbindelse 126">
                <a:extLst>
                  <a:ext uri="{FF2B5EF4-FFF2-40B4-BE49-F238E27FC236}">
                    <a16:creationId xmlns:a16="http://schemas.microsoft.com/office/drawing/2014/main" id="{15CF0878-D91D-4E56-89C5-69E88F239C7A}"/>
                  </a:ext>
                </a:extLst>
              </p:cNvPr>
              <p:cNvCxnSpPr>
                <a:cxnSpLocks/>
                <a:stCxn id="128" idx="0"/>
              </p:cNvCxnSpPr>
              <p:nvPr/>
            </p:nvCxnSpPr>
            <p:spPr>
              <a:xfrm>
                <a:off x="8267524" y="3124106"/>
                <a:ext cx="301885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8" name="Kombinationstegning: figur 127">
                <a:extLst>
                  <a:ext uri="{FF2B5EF4-FFF2-40B4-BE49-F238E27FC236}">
                    <a16:creationId xmlns:a16="http://schemas.microsoft.com/office/drawing/2014/main" id="{7313A5EB-6C37-4173-9784-6DF42153C289}"/>
                  </a:ext>
                </a:extLst>
              </p:cNvPr>
              <p:cNvSpPr/>
              <p:nvPr/>
            </p:nvSpPr>
            <p:spPr>
              <a:xfrm>
                <a:off x="8124971" y="3052829"/>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chemeClr val="bg1">
                    <a:lumMod val="65000"/>
                  </a:schemeClr>
                </a:solidFill>
                <a:prstDash val="solid"/>
                <a:miter/>
              </a:ln>
            </p:spPr>
            <p:txBody>
              <a:bodyPr rtlCol="0" anchor="ctr"/>
              <a:lstStyle/>
              <a:p>
                <a:endParaRPr lang="da-DK"/>
              </a:p>
            </p:txBody>
          </p:sp>
        </p:grpSp>
      </p:grpSp>
    </p:spTree>
    <p:extLst>
      <p:ext uri="{BB962C8B-B14F-4D97-AF65-F5344CB8AC3E}">
        <p14:creationId xmlns:p14="http://schemas.microsoft.com/office/powerpoint/2010/main" val="3353255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4937F13E-4F0C-41C7-875E-266559FEE46A}"/>
              </a:ext>
            </a:extLst>
          </p:cNvPr>
          <p:cNvSpPr>
            <a:spLocks noGrp="1"/>
          </p:cNvSpPr>
          <p:nvPr>
            <p:ph type="body" sz="quarter" idx="10"/>
          </p:nvPr>
        </p:nvSpPr>
        <p:spPr/>
        <p:txBody>
          <a:bodyPr>
            <a:normAutofit/>
          </a:bodyPr>
          <a:lstStyle/>
          <a:p>
            <a:r>
              <a:rPr lang="da-DK" sz="2400" dirty="0"/>
              <a:t>Architecture of the ETF</a:t>
            </a:r>
          </a:p>
        </p:txBody>
      </p:sp>
      <p:grpSp>
        <p:nvGrpSpPr>
          <p:cNvPr id="27" name="Group 26">
            <a:extLst>
              <a:ext uri="{FF2B5EF4-FFF2-40B4-BE49-F238E27FC236}">
                <a16:creationId xmlns:a16="http://schemas.microsoft.com/office/drawing/2014/main" id="{32610D76-50DE-4408-A144-900E38515B02}"/>
              </a:ext>
            </a:extLst>
          </p:cNvPr>
          <p:cNvGrpSpPr/>
          <p:nvPr/>
        </p:nvGrpSpPr>
        <p:grpSpPr>
          <a:xfrm>
            <a:off x="485071" y="1734007"/>
            <a:ext cx="11572361" cy="4202592"/>
            <a:chOff x="619639" y="1016539"/>
            <a:chExt cx="11572361" cy="4202592"/>
          </a:xfrm>
        </p:grpSpPr>
        <p:sp>
          <p:nvSpPr>
            <p:cNvPr id="28" name="Rectangle 27">
              <a:extLst>
                <a:ext uri="{FF2B5EF4-FFF2-40B4-BE49-F238E27FC236}">
                  <a16:creationId xmlns:a16="http://schemas.microsoft.com/office/drawing/2014/main" id="{548FA90A-59EC-43B9-BAF2-70D2991A79AF}"/>
                </a:ext>
              </a:extLst>
            </p:cNvPr>
            <p:cNvSpPr/>
            <p:nvPr/>
          </p:nvSpPr>
          <p:spPr>
            <a:xfrm>
              <a:off x="9163049" y="4524627"/>
              <a:ext cx="3028951" cy="646331"/>
            </a:xfrm>
            <a:prstGeom prst="rect">
              <a:avLst/>
            </a:prstGeom>
          </p:spPr>
          <p:txBody>
            <a:bodyPr wrap="square">
              <a:spAutoFit/>
            </a:bodyPr>
            <a:lstStyle/>
            <a:p>
              <a:pPr fontAlgn="base">
                <a:spcBef>
                  <a:spcPct val="50000"/>
                </a:spcBef>
                <a:spcAft>
                  <a:spcPct val="0"/>
                </a:spcAft>
              </a:pPr>
              <a:r>
                <a:rPr lang="en-US" b="1" dirty="0">
                  <a:solidFill>
                    <a:srgbClr val="4B93DC">
                      <a:lumMod val="75000"/>
                    </a:srgbClr>
                  </a:solidFill>
                  <a:latin typeface="Arial" charset="0"/>
                </a:rPr>
                <a:t>Facilitative, multilateral consideration of progress</a:t>
              </a:r>
              <a:endParaRPr lang="en-US" dirty="0">
                <a:solidFill>
                  <a:srgbClr val="000000"/>
                </a:solidFill>
                <a:latin typeface="Arial" charset="0"/>
              </a:endParaRPr>
            </a:p>
          </p:txBody>
        </p:sp>
        <p:graphicFrame>
          <p:nvGraphicFramePr>
            <p:cNvPr id="40" name="Content Placeholder 7">
              <a:extLst>
                <a:ext uri="{FF2B5EF4-FFF2-40B4-BE49-F238E27FC236}">
                  <a16:creationId xmlns:a16="http://schemas.microsoft.com/office/drawing/2014/main" id="{303A43FA-6938-4403-86CD-2DC5F23BE786}"/>
                </a:ext>
              </a:extLst>
            </p:cNvPr>
            <p:cNvGraphicFramePr>
              <a:graphicFrameLocks/>
            </p:cNvGraphicFramePr>
            <p:nvPr>
              <p:extLst>
                <p:ext uri="{D42A27DB-BD31-4B8C-83A1-F6EECF244321}">
                  <p14:modId xmlns:p14="http://schemas.microsoft.com/office/powerpoint/2010/main" val="3360348092"/>
                </p:ext>
              </p:extLst>
            </p:nvPr>
          </p:nvGraphicFramePr>
          <p:xfrm>
            <a:off x="619639" y="1016539"/>
            <a:ext cx="10871776" cy="4202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Tree>
    <p:extLst>
      <p:ext uri="{BB962C8B-B14F-4D97-AF65-F5344CB8AC3E}">
        <p14:creationId xmlns:p14="http://schemas.microsoft.com/office/powerpoint/2010/main" val="1273868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dsholder til tekst 1">
            <a:extLst>
              <a:ext uri="{FF2B5EF4-FFF2-40B4-BE49-F238E27FC236}">
                <a16:creationId xmlns:a16="http://schemas.microsoft.com/office/drawing/2014/main" id="{F4963C29-BAC9-437B-ADF4-FBDD91076B51}"/>
              </a:ext>
            </a:extLst>
          </p:cNvPr>
          <p:cNvSpPr>
            <a:spLocks noGrp="1"/>
          </p:cNvSpPr>
          <p:nvPr>
            <p:ph type="body" sz="quarter" idx="10"/>
          </p:nvPr>
        </p:nvSpPr>
        <p:spPr>
          <a:xfrm>
            <a:off x="900793" y="1188000"/>
            <a:ext cx="4271282" cy="1498600"/>
          </a:xfrm>
        </p:spPr>
        <p:txBody>
          <a:bodyPr/>
          <a:lstStyle/>
          <a:p>
            <a:r>
              <a:rPr lang="da-DK" dirty="0"/>
              <a:t>Enhanced Transparency Framework - ETF</a:t>
            </a:r>
            <a:endParaRPr lang="en-US" dirty="0"/>
          </a:p>
        </p:txBody>
      </p:sp>
    </p:spTree>
    <p:extLst>
      <p:ext uri="{BB962C8B-B14F-4D97-AF65-F5344CB8AC3E}">
        <p14:creationId xmlns:p14="http://schemas.microsoft.com/office/powerpoint/2010/main" val="3044654098"/>
      </p:ext>
    </p:extLst>
  </p:cSld>
  <p:clrMapOvr>
    <a:overrideClrMapping bg1="lt1" tx1="dk1" bg2="lt2" tx2="dk2" accent1="accent1" accent2="accent2" accent3="accent3" accent4="accent4" accent5="accent5" accent6="accent6" hlink="hlink" folHlink="folHlink"/>
  </p:clrMapOvr>
  <p:transition spd="slow" advClick="0" advTm="4000">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91C3D59A-EA44-453E-BF79-E0F5F63973A2}"/>
              </a:ext>
            </a:extLst>
          </p:cNvPr>
          <p:cNvSpPr>
            <a:spLocks noGrp="1"/>
          </p:cNvSpPr>
          <p:nvPr>
            <p:ph type="body" sz="quarter" idx="10"/>
          </p:nvPr>
        </p:nvSpPr>
        <p:spPr/>
        <p:txBody>
          <a:bodyPr>
            <a:normAutofit/>
          </a:bodyPr>
          <a:lstStyle/>
          <a:p>
            <a:r>
              <a:rPr lang="da-DK" sz="2400" dirty="0">
                <a:latin typeface="Arial"/>
                <a:cs typeface="Arial"/>
              </a:rPr>
              <a:t>Building on Experience </a:t>
            </a:r>
          </a:p>
        </p:txBody>
      </p:sp>
      <p:cxnSp>
        <p:nvCxnSpPr>
          <p:cNvPr id="31" name="Lige pilforbindelse 30">
            <a:extLst>
              <a:ext uri="{FF2B5EF4-FFF2-40B4-BE49-F238E27FC236}">
                <a16:creationId xmlns:a16="http://schemas.microsoft.com/office/drawing/2014/main" id="{99267096-AE78-4FAA-A918-13733E3A8CD1}"/>
              </a:ext>
            </a:extLst>
          </p:cNvPr>
          <p:cNvCxnSpPr>
            <a:cxnSpLocks/>
          </p:cNvCxnSpPr>
          <p:nvPr/>
        </p:nvCxnSpPr>
        <p:spPr>
          <a:xfrm flipV="1">
            <a:off x="1000444" y="3949128"/>
            <a:ext cx="10292756" cy="2542"/>
          </a:xfrm>
          <a:prstGeom prst="straightConnector1">
            <a:avLst/>
          </a:prstGeom>
          <a:ln w="19050">
            <a:solidFill>
              <a:schemeClr val="bg1">
                <a:lumMod val="65000"/>
              </a:schemeClr>
            </a:solidFill>
            <a:headEnd type="none"/>
            <a:tailEnd type="arrow" w="lg" len="lg"/>
          </a:ln>
        </p:spPr>
        <p:style>
          <a:lnRef idx="1">
            <a:schemeClr val="accent1"/>
          </a:lnRef>
          <a:fillRef idx="0">
            <a:schemeClr val="accent1"/>
          </a:fillRef>
          <a:effectRef idx="0">
            <a:schemeClr val="accent1"/>
          </a:effectRef>
          <a:fontRef idx="minor">
            <a:schemeClr val="tx1"/>
          </a:fontRef>
        </p:style>
      </p:cxnSp>
      <p:grpSp>
        <p:nvGrpSpPr>
          <p:cNvPr id="66" name="Gruppe 65">
            <a:extLst>
              <a:ext uri="{FF2B5EF4-FFF2-40B4-BE49-F238E27FC236}">
                <a16:creationId xmlns:a16="http://schemas.microsoft.com/office/drawing/2014/main" id="{AD6D3C56-89CD-49A5-966B-8E772DFF93AF}"/>
              </a:ext>
            </a:extLst>
          </p:cNvPr>
          <p:cNvGrpSpPr/>
          <p:nvPr/>
        </p:nvGrpSpPr>
        <p:grpSpPr>
          <a:xfrm>
            <a:off x="1191105" y="3880393"/>
            <a:ext cx="896360" cy="2228132"/>
            <a:chOff x="1000444" y="3880393"/>
            <a:chExt cx="896360" cy="2228132"/>
          </a:xfrm>
        </p:grpSpPr>
        <p:grpSp>
          <p:nvGrpSpPr>
            <p:cNvPr id="3" name="Gruppe 2">
              <a:extLst>
                <a:ext uri="{FF2B5EF4-FFF2-40B4-BE49-F238E27FC236}">
                  <a16:creationId xmlns:a16="http://schemas.microsoft.com/office/drawing/2014/main" id="{FF406F02-AF86-4772-897E-78079C9EA950}"/>
                </a:ext>
              </a:extLst>
            </p:cNvPr>
            <p:cNvGrpSpPr/>
            <p:nvPr/>
          </p:nvGrpSpPr>
          <p:grpSpPr>
            <a:xfrm>
              <a:off x="1062196" y="3949128"/>
              <a:ext cx="834608" cy="2159397"/>
              <a:chOff x="921114" y="3860496"/>
              <a:chExt cx="834608" cy="2159397"/>
            </a:xfrm>
          </p:grpSpPr>
          <p:sp>
            <p:nvSpPr>
              <p:cNvPr id="4" name="Tekstfelt 3">
                <a:extLst>
                  <a:ext uri="{FF2B5EF4-FFF2-40B4-BE49-F238E27FC236}">
                    <a16:creationId xmlns:a16="http://schemas.microsoft.com/office/drawing/2014/main" id="{1999DFDA-7871-46ED-BE7E-203160F22AD0}"/>
                  </a:ext>
                </a:extLst>
              </p:cNvPr>
              <p:cNvSpPr txBox="1"/>
              <p:nvPr/>
            </p:nvSpPr>
            <p:spPr>
              <a:xfrm>
                <a:off x="1071722" y="5023272"/>
                <a:ext cx="684000" cy="823302"/>
              </a:xfrm>
              <a:prstGeom prst="rect">
                <a:avLst/>
              </a:prstGeom>
              <a:noFill/>
            </p:spPr>
            <p:txBody>
              <a:bodyPr wrap="square" lIns="0" tIns="0" rIns="0" rtlCol="0" anchor="b">
                <a:spAutoFit/>
              </a:bodyPr>
              <a:lstStyle/>
              <a:p>
                <a:pPr>
                  <a:spcAft>
                    <a:spcPts val="300"/>
                  </a:spcAft>
                </a:pPr>
                <a:r>
                  <a:rPr lang="en-US" sz="1200" b="1">
                    <a:solidFill>
                      <a:srgbClr val="6CBE99"/>
                    </a:solidFill>
                    <a:latin typeface="Arial" panose="020B0604020202020204" pitchFamily="34" charset="0"/>
                    <a:cs typeface="Arial" panose="020B0604020202020204" pitchFamily="34" charset="0"/>
                  </a:rPr>
                  <a:t>1995</a:t>
                </a:r>
              </a:p>
              <a:p>
                <a:pPr>
                  <a:spcAft>
                    <a:spcPts val="300"/>
                  </a:spcAft>
                </a:pPr>
                <a:r>
                  <a:rPr lang="en-US" sz="1200" b="1">
                    <a:latin typeface="Arial" panose="020B0604020202020204" pitchFamily="34" charset="0"/>
                    <a:cs typeface="Arial" panose="020B0604020202020204" pitchFamily="34" charset="0"/>
                  </a:rPr>
                  <a:t>Reviews of AI NCs launched </a:t>
                </a:r>
              </a:p>
            </p:txBody>
          </p:sp>
          <p:sp>
            <p:nvSpPr>
              <p:cNvPr id="5" name="Rektangel 4">
                <a:extLst>
                  <a:ext uri="{FF2B5EF4-FFF2-40B4-BE49-F238E27FC236}">
                    <a16:creationId xmlns:a16="http://schemas.microsoft.com/office/drawing/2014/main" id="{6B3914E0-4F7E-46C7-8320-2C20327B1CB2}"/>
                  </a:ext>
                </a:extLst>
              </p:cNvPr>
              <p:cNvSpPr/>
              <p:nvPr/>
            </p:nvSpPr>
            <p:spPr>
              <a:xfrm>
                <a:off x="921114" y="5891092"/>
                <a:ext cx="792000" cy="128800"/>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cxnSp>
            <p:nvCxnSpPr>
              <p:cNvPr id="6" name="Lige forbindelse 5">
                <a:extLst>
                  <a:ext uri="{FF2B5EF4-FFF2-40B4-BE49-F238E27FC236}">
                    <a16:creationId xmlns:a16="http://schemas.microsoft.com/office/drawing/2014/main" id="{5133CD18-03B3-44BF-B9A6-8A1EB34FD4FA}"/>
                  </a:ext>
                </a:extLst>
              </p:cNvPr>
              <p:cNvCxnSpPr>
                <a:cxnSpLocks/>
              </p:cNvCxnSpPr>
              <p:nvPr/>
            </p:nvCxnSpPr>
            <p:spPr>
              <a:xfrm flipV="1">
                <a:off x="931468" y="3860496"/>
                <a:ext cx="0" cy="2159397"/>
              </a:xfrm>
              <a:prstGeom prst="line">
                <a:avLst/>
              </a:prstGeom>
              <a:ln w="19050">
                <a:solidFill>
                  <a:srgbClr val="6CBE99"/>
                </a:solidFill>
              </a:ln>
            </p:spPr>
            <p:style>
              <a:lnRef idx="1">
                <a:schemeClr val="accent1"/>
              </a:lnRef>
              <a:fillRef idx="0">
                <a:schemeClr val="accent1"/>
              </a:fillRef>
              <a:effectRef idx="0">
                <a:schemeClr val="accent1"/>
              </a:effectRef>
              <a:fontRef idx="minor">
                <a:schemeClr val="tx1"/>
              </a:fontRef>
            </p:style>
          </p:cxnSp>
        </p:grpSp>
        <p:sp>
          <p:nvSpPr>
            <p:cNvPr id="34" name="Kombinationstegning: figur 33">
              <a:extLst>
                <a:ext uri="{FF2B5EF4-FFF2-40B4-BE49-F238E27FC236}">
                  <a16:creationId xmlns:a16="http://schemas.microsoft.com/office/drawing/2014/main" id="{AE11BBF4-E1F5-4829-B56B-E9CE2F3F2D41}"/>
                </a:ext>
              </a:extLst>
            </p:cNvPr>
            <p:cNvSpPr/>
            <p:nvPr/>
          </p:nvSpPr>
          <p:spPr>
            <a:xfrm>
              <a:off x="1000444" y="3880393"/>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6CBE99"/>
              </a:solidFill>
              <a:prstDash val="solid"/>
              <a:miter/>
            </a:ln>
          </p:spPr>
          <p:txBody>
            <a:bodyPr rtlCol="0" anchor="ctr"/>
            <a:lstStyle/>
            <a:p>
              <a:endParaRPr lang="da-DK"/>
            </a:p>
          </p:txBody>
        </p:sp>
      </p:grpSp>
      <p:grpSp>
        <p:nvGrpSpPr>
          <p:cNvPr id="67" name="Gruppe 66">
            <a:extLst>
              <a:ext uri="{FF2B5EF4-FFF2-40B4-BE49-F238E27FC236}">
                <a16:creationId xmlns:a16="http://schemas.microsoft.com/office/drawing/2014/main" id="{1C792C22-5912-439C-9FD1-B2BC663DDB08}"/>
              </a:ext>
            </a:extLst>
          </p:cNvPr>
          <p:cNvGrpSpPr/>
          <p:nvPr/>
        </p:nvGrpSpPr>
        <p:grpSpPr>
          <a:xfrm>
            <a:off x="2200801" y="3880393"/>
            <a:ext cx="925613" cy="2228132"/>
            <a:chOff x="2506559" y="3880393"/>
            <a:chExt cx="925613" cy="2228132"/>
          </a:xfrm>
        </p:grpSpPr>
        <p:grpSp>
          <p:nvGrpSpPr>
            <p:cNvPr id="7" name="Gruppe 6">
              <a:extLst>
                <a:ext uri="{FF2B5EF4-FFF2-40B4-BE49-F238E27FC236}">
                  <a16:creationId xmlns:a16="http://schemas.microsoft.com/office/drawing/2014/main" id="{A5F09B49-7A6B-43AB-B5EA-DD8562A44437}"/>
                </a:ext>
              </a:extLst>
            </p:cNvPr>
            <p:cNvGrpSpPr/>
            <p:nvPr/>
          </p:nvGrpSpPr>
          <p:grpSpPr>
            <a:xfrm>
              <a:off x="2568172" y="3949128"/>
              <a:ext cx="864000" cy="2159397"/>
              <a:chOff x="921114" y="3860496"/>
              <a:chExt cx="864000" cy="2159397"/>
            </a:xfrm>
          </p:grpSpPr>
          <p:sp>
            <p:nvSpPr>
              <p:cNvPr id="8" name="Tekstfelt 7">
                <a:extLst>
                  <a:ext uri="{FF2B5EF4-FFF2-40B4-BE49-F238E27FC236}">
                    <a16:creationId xmlns:a16="http://schemas.microsoft.com/office/drawing/2014/main" id="{6421C91C-F738-4FD4-9739-872488A0BE60}"/>
                  </a:ext>
                </a:extLst>
              </p:cNvPr>
              <p:cNvSpPr txBox="1"/>
              <p:nvPr/>
            </p:nvSpPr>
            <p:spPr>
              <a:xfrm>
                <a:off x="1071723" y="4838606"/>
                <a:ext cx="692276" cy="1007968"/>
              </a:xfrm>
              <a:prstGeom prst="rect">
                <a:avLst/>
              </a:prstGeom>
              <a:noFill/>
            </p:spPr>
            <p:txBody>
              <a:bodyPr wrap="square" lIns="0" tIns="0" rIns="0" rtlCol="0" anchor="b">
                <a:spAutoFit/>
              </a:bodyPr>
              <a:lstStyle/>
              <a:p>
                <a:pPr>
                  <a:spcAft>
                    <a:spcPts val="300"/>
                  </a:spcAft>
                </a:pPr>
                <a:r>
                  <a:rPr lang="en-US" sz="1200" b="1">
                    <a:solidFill>
                      <a:srgbClr val="6CBE99"/>
                    </a:solidFill>
                    <a:latin typeface="Arial" panose="020B0604020202020204" pitchFamily="34" charset="0"/>
                    <a:cs typeface="Arial" panose="020B0604020202020204" pitchFamily="34" charset="0"/>
                  </a:rPr>
                  <a:t>2001</a:t>
                </a:r>
              </a:p>
              <a:p>
                <a:pPr>
                  <a:spcAft>
                    <a:spcPts val="300"/>
                  </a:spcAft>
                </a:pPr>
                <a:r>
                  <a:rPr lang="en-US" sz="1200" b="1">
                    <a:latin typeface="Arial" panose="020B0604020202020204" pitchFamily="34" charset="0"/>
                    <a:cs typeface="Arial" panose="020B0604020202020204" pitchFamily="34" charset="0"/>
                  </a:rPr>
                  <a:t>Reviews of GHG inventory launched </a:t>
                </a:r>
              </a:p>
            </p:txBody>
          </p:sp>
          <p:sp>
            <p:nvSpPr>
              <p:cNvPr id="9" name="Rektangel 8">
                <a:extLst>
                  <a:ext uri="{FF2B5EF4-FFF2-40B4-BE49-F238E27FC236}">
                    <a16:creationId xmlns:a16="http://schemas.microsoft.com/office/drawing/2014/main" id="{25A3E8F1-6AAD-419C-A156-AA3F0D1D219D}"/>
                  </a:ext>
                </a:extLst>
              </p:cNvPr>
              <p:cNvSpPr/>
              <p:nvPr/>
            </p:nvSpPr>
            <p:spPr>
              <a:xfrm>
                <a:off x="921114" y="5891092"/>
                <a:ext cx="864000" cy="128800"/>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cxnSp>
            <p:nvCxnSpPr>
              <p:cNvPr id="10" name="Lige forbindelse 9">
                <a:extLst>
                  <a:ext uri="{FF2B5EF4-FFF2-40B4-BE49-F238E27FC236}">
                    <a16:creationId xmlns:a16="http://schemas.microsoft.com/office/drawing/2014/main" id="{D8FE0E9F-FDCC-4550-BCE7-7E3D44CA47E8}"/>
                  </a:ext>
                </a:extLst>
              </p:cNvPr>
              <p:cNvCxnSpPr>
                <a:cxnSpLocks/>
              </p:cNvCxnSpPr>
              <p:nvPr/>
            </p:nvCxnSpPr>
            <p:spPr>
              <a:xfrm flipV="1">
                <a:off x="931468" y="3860496"/>
                <a:ext cx="0" cy="2159397"/>
              </a:xfrm>
              <a:prstGeom prst="line">
                <a:avLst/>
              </a:prstGeom>
              <a:ln w="19050">
                <a:solidFill>
                  <a:srgbClr val="6CBE99"/>
                </a:solidFill>
              </a:ln>
            </p:spPr>
            <p:style>
              <a:lnRef idx="1">
                <a:schemeClr val="accent1"/>
              </a:lnRef>
              <a:fillRef idx="0">
                <a:schemeClr val="accent1"/>
              </a:fillRef>
              <a:effectRef idx="0">
                <a:schemeClr val="accent1"/>
              </a:effectRef>
              <a:fontRef idx="minor">
                <a:schemeClr val="tx1"/>
              </a:fontRef>
            </p:style>
          </p:cxnSp>
        </p:grpSp>
        <p:sp>
          <p:nvSpPr>
            <p:cNvPr id="37" name="Kombinationstegning: figur 36">
              <a:extLst>
                <a:ext uri="{FF2B5EF4-FFF2-40B4-BE49-F238E27FC236}">
                  <a16:creationId xmlns:a16="http://schemas.microsoft.com/office/drawing/2014/main" id="{50A7D81F-C42A-48D3-9025-51BBBB45E74E}"/>
                </a:ext>
              </a:extLst>
            </p:cNvPr>
            <p:cNvSpPr/>
            <p:nvPr/>
          </p:nvSpPr>
          <p:spPr>
            <a:xfrm>
              <a:off x="2506559" y="3880393"/>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6CBE99"/>
              </a:solidFill>
              <a:prstDash val="solid"/>
              <a:miter/>
            </a:ln>
          </p:spPr>
          <p:txBody>
            <a:bodyPr rtlCol="0" anchor="ctr"/>
            <a:lstStyle/>
            <a:p>
              <a:endParaRPr lang="da-DK"/>
            </a:p>
          </p:txBody>
        </p:sp>
      </p:grpSp>
      <p:grpSp>
        <p:nvGrpSpPr>
          <p:cNvPr id="68" name="Gruppe 67">
            <a:extLst>
              <a:ext uri="{FF2B5EF4-FFF2-40B4-BE49-F238E27FC236}">
                <a16:creationId xmlns:a16="http://schemas.microsoft.com/office/drawing/2014/main" id="{9B5CAD79-3CBE-4AFF-AD57-55F6C4A0F064}"/>
              </a:ext>
            </a:extLst>
          </p:cNvPr>
          <p:cNvGrpSpPr/>
          <p:nvPr/>
        </p:nvGrpSpPr>
        <p:grpSpPr>
          <a:xfrm>
            <a:off x="4336714" y="3880393"/>
            <a:ext cx="948331" cy="2228132"/>
            <a:chOff x="4012674" y="3880393"/>
            <a:chExt cx="948331" cy="2228132"/>
          </a:xfrm>
        </p:grpSpPr>
        <p:grpSp>
          <p:nvGrpSpPr>
            <p:cNvPr id="27" name="Gruppe 26">
              <a:extLst>
                <a:ext uri="{FF2B5EF4-FFF2-40B4-BE49-F238E27FC236}">
                  <a16:creationId xmlns:a16="http://schemas.microsoft.com/office/drawing/2014/main" id="{30564222-B94E-49B9-A227-E5FD021D7DEA}"/>
                </a:ext>
              </a:extLst>
            </p:cNvPr>
            <p:cNvGrpSpPr/>
            <p:nvPr/>
          </p:nvGrpSpPr>
          <p:grpSpPr>
            <a:xfrm>
              <a:off x="4074149" y="3949128"/>
              <a:ext cx="886856" cy="2159397"/>
              <a:chOff x="921114" y="3860496"/>
              <a:chExt cx="886856" cy="2159397"/>
            </a:xfrm>
          </p:grpSpPr>
          <p:sp>
            <p:nvSpPr>
              <p:cNvPr id="28" name="Tekstfelt 27">
                <a:extLst>
                  <a:ext uri="{FF2B5EF4-FFF2-40B4-BE49-F238E27FC236}">
                    <a16:creationId xmlns:a16="http://schemas.microsoft.com/office/drawing/2014/main" id="{744C2F24-2E82-4586-A435-03ECCD178404}"/>
                  </a:ext>
                </a:extLst>
              </p:cNvPr>
              <p:cNvSpPr txBox="1"/>
              <p:nvPr/>
            </p:nvSpPr>
            <p:spPr>
              <a:xfrm>
                <a:off x="1071724" y="5023272"/>
                <a:ext cx="736246" cy="823302"/>
              </a:xfrm>
              <a:prstGeom prst="rect">
                <a:avLst/>
              </a:prstGeom>
              <a:noFill/>
            </p:spPr>
            <p:txBody>
              <a:bodyPr wrap="square" lIns="0" tIns="0" rIns="0" rtlCol="0" anchor="b">
                <a:spAutoFit/>
              </a:bodyPr>
              <a:lstStyle/>
              <a:p>
                <a:pPr>
                  <a:spcAft>
                    <a:spcPts val="300"/>
                  </a:spcAft>
                </a:pPr>
                <a:r>
                  <a:rPr lang="en-US" sz="1200" b="1">
                    <a:solidFill>
                      <a:srgbClr val="6CBE99"/>
                    </a:solidFill>
                    <a:latin typeface="Arial" panose="020B0604020202020204" pitchFamily="34" charset="0"/>
                    <a:cs typeface="Arial" panose="020B0604020202020204" pitchFamily="34" charset="0"/>
                  </a:rPr>
                  <a:t>2011</a:t>
                </a:r>
              </a:p>
              <a:p>
                <a:pPr>
                  <a:spcAft>
                    <a:spcPts val="300"/>
                  </a:spcAft>
                </a:pPr>
                <a:r>
                  <a:rPr lang="en-US" sz="1200" b="1">
                    <a:latin typeface="Arial" panose="020B0604020202020204" pitchFamily="34" charset="0"/>
                    <a:cs typeface="Arial" panose="020B0604020202020204" pitchFamily="34" charset="0"/>
                  </a:rPr>
                  <a:t>REDD+ MRV, launched </a:t>
                </a:r>
              </a:p>
            </p:txBody>
          </p:sp>
          <p:sp>
            <p:nvSpPr>
              <p:cNvPr id="29" name="Rektangel 28">
                <a:extLst>
                  <a:ext uri="{FF2B5EF4-FFF2-40B4-BE49-F238E27FC236}">
                    <a16:creationId xmlns:a16="http://schemas.microsoft.com/office/drawing/2014/main" id="{6217CD68-B172-44E5-A0E0-8270596C0E1D}"/>
                  </a:ext>
                </a:extLst>
              </p:cNvPr>
              <p:cNvSpPr/>
              <p:nvPr/>
            </p:nvSpPr>
            <p:spPr>
              <a:xfrm>
                <a:off x="921114" y="5891092"/>
                <a:ext cx="828000" cy="128800"/>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cxnSp>
            <p:nvCxnSpPr>
              <p:cNvPr id="30" name="Lige forbindelse 29">
                <a:extLst>
                  <a:ext uri="{FF2B5EF4-FFF2-40B4-BE49-F238E27FC236}">
                    <a16:creationId xmlns:a16="http://schemas.microsoft.com/office/drawing/2014/main" id="{1AB1C278-E57A-4A40-A8A1-BBA1FF6461B6}"/>
                  </a:ext>
                </a:extLst>
              </p:cNvPr>
              <p:cNvCxnSpPr>
                <a:cxnSpLocks/>
              </p:cNvCxnSpPr>
              <p:nvPr/>
            </p:nvCxnSpPr>
            <p:spPr>
              <a:xfrm flipV="1">
                <a:off x="931468" y="3860496"/>
                <a:ext cx="0" cy="2159397"/>
              </a:xfrm>
              <a:prstGeom prst="line">
                <a:avLst/>
              </a:prstGeom>
              <a:ln w="19050">
                <a:solidFill>
                  <a:srgbClr val="6CBE99"/>
                </a:solidFill>
              </a:ln>
            </p:spPr>
            <p:style>
              <a:lnRef idx="1">
                <a:schemeClr val="accent1"/>
              </a:lnRef>
              <a:fillRef idx="0">
                <a:schemeClr val="accent1"/>
              </a:fillRef>
              <a:effectRef idx="0">
                <a:schemeClr val="accent1"/>
              </a:effectRef>
              <a:fontRef idx="minor">
                <a:schemeClr val="tx1"/>
              </a:fontRef>
            </p:style>
          </p:cxnSp>
        </p:grpSp>
        <p:sp>
          <p:nvSpPr>
            <p:cNvPr id="40" name="Kombinationstegning: figur 39">
              <a:extLst>
                <a:ext uri="{FF2B5EF4-FFF2-40B4-BE49-F238E27FC236}">
                  <a16:creationId xmlns:a16="http://schemas.microsoft.com/office/drawing/2014/main" id="{9BC41F13-A311-455B-AD6E-A91219078FB6}"/>
                </a:ext>
              </a:extLst>
            </p:cNvPr>
            <p:cNvSpPr/>
            <p:nvPr/>
          </p:nvSpPr>
          <p:spPr>
            <a:xfrm>
              <a:off x="4012674" y="3880393"/>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6CBE99"/>
              </a:solidFill>
              <a:prstDash val="solid"/>
              <a:miter/>
            </a:ln>
          </p:spPr>
          <p:txBody>
            <a:bodyPr rtlCol="0" anchor="ctr"/>
            <a:lstStyle/>
            <a:p>
              <a:endParaRPr lang="da-DK"/>
            </a:p>
          </p:txBody>
        </p:sp>
      </p:grpSp>
      <p:grpSp>
        <p:nvGrpSpPr>
          <p:cNvPr id="70" name="Gruppe 69">
            <a:extLst>
              <a:ext uri="{FF2B5EF4-FFF2-40B4-BE49-F238E27FC236}">
                <a16:creationId xmlns:a16="http://schemas.microsoft.com/office/drawing/2014/main" id="{F30E5CF4-7CF0-4E2F-8547-9B18E5DAC8F9}"/>
              </a:ext>
            </a:extLst>
          </p:cNvPr>
          <p:cNvGrpSpPr/>
          <p:nvPr/>
        </p:nvGrpSpPr>
        <p:grpSpPr>
          <a:xfrm>
            <a:off x="5356899" y="3880393"/>
            <a:ext cx="1033197" cy="2228132"/>
            <a:chOff x="7024904" y="3880393"/>
            <a:chExt cx="1033197" cy="2228132"/>
          </a:xfrm>
        </p:grpSpPr>
        <p:grpSp>
          <p:nvGrpSpPr>
            <p:cNvPr id="15" name="Gruppe 14">
              <a:extLst>
                <a:ext uri="{FF2B5EF4-FFF2-40B4-BE49-F238E27FC236}">
                  <a16:creationId xmlns:a16="http://schemas.microsoft.com/office/drawing/2014/main" id="{21AA263F-1522-4566-824E-AE9C4E502543}"/>
                </a:ext>
              </a:extLst>
            </p:cNvPr>
            <p:cNvGrpSpPr/>
            <p:nvPr/>
          </p:nvGrpSpPr>
          <p:grpSpPr>
            <a:xfrm>
              <a:off x="7086103" y="3949128"/>
              <a:ext cx="971998" cy="2159397"/>
              <a:chOff x="921114" y="3860496"/>
              <a:chExt cx="971998" cy="2159397"/>
            </a:xfrm>
          </p:grpSpPr>
          <p:sp>
            <p:nvSpPr>
              <p:cNvPr id="16" name="Tekstfelt 15">
                <a:extLst>
                  <a:ext uri="{FF2B5EF4-FFF2-40B4-BE49-F238E27FC236}">
                    <a16:creationId xmlns:a16="http://schemas.microsoft.com/office/drawing/2014/main" id="{487BF341-4B41-4153-B7DC-55A8B1ED7E91}"/>
                  </a:ext>
                </a:extLst>
              </p:cNvPr>
              <p:cNvSpPr txBox="1"/>
              <p:nvPr/>
            </p:nvSpPr>
            <p:spPr>
              <a:xfrm>
                <a:off x="1074011" y="5207938"/>
                <a:ext cx="819101" cy="638636"/>
              </a:xfrm>
              <a:prstGeom prst="rect">
                <a:avLst/>
              </a:prstGeom>
              <a:noFill/>
            </p:spPr>
            <p:txBody>
              <a:bodyPr wrap="square" lIns="0" tIns="0" rIns="0" rtlCol="0" anchor="b">
                <a:spAutoFit/>
              </a:bodyPr>
              <a:lstStyle/>
              <a:p>
                <a:pPr>
                  <a:spcAft>
                    <a:spcPts val="300"/>
                  </a:spcAft>
                </a:pPr>
                <a:r>
                  <a:rPr lang="en-US" sz="1200" b="1">
                    <a:solidFill>
                      <a:srgbClr val="6CBE99"/>
                    </a:solidFill>
                    <a:latin typeface="Arial" panose="020B0604020202020204" pitchFamily="34" charset="0"/>
                    <a:cs typeface="Arial" panose="020B0604020202020204" pitchFamily="34" charset="0"/>
                  </a:rPr>
                  <a:t>2014</a:t>
                </a:r>
              </a:p>
              <a:p>
                <a:pPr>
                  <a:spcAft>
                    <a:spcPts val="300"/>
                  </a:spcAft>
                </a:pPr>
                <a:r>
                  <a:rPr lang="en-US" sz="1200" b="1">
                    <a:latin typeface="Arial" panose="020B0604020202020204" pitchFamily="34" charset="0"/>
                    <a:cs typeface="Arial" panose="020B0604020202020204" pitchFamily="34" charset="0"/>
                  </a:rPr>
                  <a:t>IAR launched</a:t>
                </a:r>
              </a:p>
            </p:txBody>
          </p:sp>
          <p:sp>
            <p:nvSpPr>
              <p:cNvPr id="17" name="Rektangel 16">
                <a:extLst>
                  <a:ext uri="{FF2B5EF4-FFF2-40B4-BE49-F238E27FC236}">
                    <a16:creationId xmlns:a16="http://schemas.microsoft.com/office/drawing/2014/main" id="{7BE103A6-5EAD-4A75-BBCD-37439931CB78}"/>
                  </a:ext>
                </a:extLst>
              </p:cNvPr>
              <p:cNvSpPr/>
              <p:nvPr/>
            </p:nvSpPr>
            <p:spPr>
              <a:xfrm>
                <a:off x="921114" y="5891092"/>
                <a:ext cx="828000" cy="128800"/>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cxnSp>
            <p:nvCxnSpPr>
              <p:cNvPr id="18" name="Lige forbindelse 17">
                <a:extLst>
                  <a:ext uri="{FF2B5EF4-FFF2-40B4-BE49-F238E27FC236}">
                    <a16:creationId xmlns:a16="http://schemas.microsoft.com/office/drawing/2014/main" id="{336D20F3-6EC6-4189-884B-049488681A58}"/>
                  </a:ext>
                </a:extLst>
              </p:cNvPr>
              <p:cNvCxnSpPr>
                <a:cxnSpLocks/>
              </p:cNvCxnSpPr>
              <p:nvPr/>
            </p:nvCxnSpPr>
            <p:spPr>
              <a:xfrm flipV="1">
                <a:off x="931468" y="3860496"/>
                <a:ext cx="0" cy="2159397"/>
              </a:xfrm>
              <a:prstGeom prst="line">
                <a:avLst/>
              </a:prstGeom>
              <a:ln w="19050">
                <a:solidFill>
                  <a:srgbClr val="6CBE99"/>
                </a:solidFill>
              </a:ln>
            </p:spPr>
            <p:style>
              <a:lnRef idx="1">
                <a:schemeClr val="accent1"/>
              </a:lnRef>
              <a:fillRef idx="0">
                <a:schemeClr val="accent1"/>
              </a:fillRef>
              <a:effectRef idx="0">
                <a:schemeClr val="accent1"/>
              </a:effectRef>
              <a:fontRef idx="minor">
                <a:schemeClr val="tx1"/>
              </a:fontRef>
            </p:style>
          </p:cxnSp>
        </p:grpSp>
        <p:sp>
          <p:nvSpPr>
            <p:cNvPr id="46" name="Kombinationstegning: figur 45">
              <a:extLst>
                <a:ext uri="{FF2B5EF4-FFF2-40B4-BE49-F238E27FC236}">
                  <a16:creationId xmlns:a16="http://schemas.microsoft.com/office/drawing/2014/main" id="{F062BDF0-B2C1-4D3A-B14B-3D6E0936DC6C}"/>
                </a:ext>
              </a:extLst>
            </p:cNvPr>
            <p:cNvSpPr/>
            <p:nvPr/>
          </p:nvSpPr>
          <p:spPr>
            <a:xfrm>
              <a:off x="7024904" y="3880393"/>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6CBE99"/>
              </a:solidFill>
              <a:prstDash val="solid"/>
              <a:miter/>
            </a:ln>
          </p:spPr>
          <p:txBody>
            <a:bodyPr rtlCol="0" anchor="ctr"/>
            <a:lstStyle/>
            <a:p>
              <a:endParaRPr lang="da-DK"/>
            </a:p>
          </p:txBody>
        </p:sp>
      </p:grpSp>
      <p:grpSp>
        <p:nvGrpSpPr>
          <p:cNvPr id="71" name="Gruppe 70">
            <a:extLst>
              <a:ext uri="{FF2B5EF4-FFF2-40B4-BE49-F238E27FC236}">
                <a16:creationId xmlns:a16="http://schemas.microsoft.com/office/drawing/2014/main" id="{AF499307-1573-4DA4-BABF-020F2EA46E72}"/>
              </a:ext>
            </a:extLst>
          </p:cNvPr>
          <p:cNvGrpSpPr/>
          <p:nvPr/>
        </p:nvGrpSpPr>
        <p:grpSpPr>
          <a:xfrm>
            <a:off x="6402014" y="3880393"/>
            <a:ext cx="1141060" cy="2228132"/>
            <a:chOff x="8531019" y="3880393"/>
            <a:chExt cx="1141060" cy="2228132"/>
          </a:xfrm>
        </p:grpSpPr>
        <p:grpSp>
          <p:nvGrpSpPr>
            <p:cNvPr id="19" name="Gruppe 18">
              <a:extLst>
                <a:ext uri="{FF2B5EF4-FFF2-40B4-BE49-F238E27FC236}">
                  <a16:creationId xmlns:a16="http://schemas.microsoft.com/office/drawing/2014/main" id="{A9659EE9-2F56-49C6-9BF8-40EB49C8F4E7}"/>
                </a:ext>
              </a:extLst>
            </p:cNvPr>
            <p:cNvGrpSpPr/>
            <p:nvPr/>
          </p:nvGrpSpPr>
          <p:grpSpPr>
            <a:xfrm>
              <a:off x="8592080" y="3949128"/>
              <a:ext cx="1079999" cy="2159397"/>
              <a:chOff x="921114" y="3860496"/>
              <a:chExt cx="1079999" cy="2159397"/>
            </a:xfrm>
          </p:grpSpPr>
          <p:sp>
            <p:nvSpPr>
              <p:cNvPr id="20" name="Tekstfelt 19">
                <a:extLst>
                  <a:ext uri="{FF2B5EF4-FFF2-40B4-BE49-F238E27FC236}">
                    <a16:creationId xmlns:a16="http://schemas.microsoft.com/office/drawing/2014/main" id="{508FEA13-FA24-4938-87B4-3C131276C8DF}"/>
                  </a:ext>
                </a:extLst>
              </p:cNvPr>
              <p:cNvSpPr txBox="1"/>
              <p:nvPr/>
            </p:nvSpPr>
            <p:spPr>
              <a:xfrm>
                <a:off x="1072991" y="5207938"/>
                <a:ext cx="928122" cy="638636"/>
              </a:xfrm>
              <a:prstGeom prst="rect">
                <a:avLst/>
              </a:prstGeom>
              <a:noFill/>
            </p:spPr>
            <p:txBody>
              <a:bodyPr wrap="square" lIns="0" tIns="0" rIns="0" rtlCol="0" anchor="b">
                <a:spAutoFit/>
              </a:bodyPr>
              <a:lstStyle/>
              <a:p>
                <a:pPr>
                  <a:spcAft>
                    <a:spcPts val="300"/>
                  </a:spcAft>
                </a:pPr>
                <a:r>
                  <a:rPr lang="en-US" sz="1200" b="1">
                    <a:solidFill>
                      <a:srgbClr val="6CBE99"/>
                    </a:solidFill>
                    <a:latin typeface="Arial" panose="020B0604020202020204" pitchFamily="34" charset="0"/>
                    <a:cs typeface="Arial" panose="020B0604020202020204" pitchFamily="34" charset="0"/>
                  </a:rPr>
                  <a:t>2015</a:t>
                </a:r>
              </a:p>
              <a:p>
                <a:pPr>
                  <a:spcAft>
                    <a:spcPts val="300"/>
                  </a:spcAft>
                </a:pPr>
                <a:r>
                  <a:rPr lang="en-US" sz="1200" b="1">
                    <a:latin typeface="Arial" panose="020B0604020202020204" pitchFamily="34" charset="0"/>
                    <a:cs typeface="Arial" panose="020B0604020202020204" pitchFamily="34" charset="0"/>
                  </a:rPr>
                  <a:t>ICA launched</a:t>
                </a:r>
              </a:p>
            </p:txBody>
          </p:sp>
          <p:sp>
            <p:nvSpPr>
              <p:cNvPr id="21" name="Rektangel 20">
                <a:extLst>
                  <a:ext uri="{FF2B5EF4-FFF2-40B4-BE49-F238E27FC236}">
                    <a16:creationId xmlns:a16="http://schemas.microsoft.com/office/drawing/2014/main" id="{43E848C1-4B0D-40AF-814C-FF67E64EAFE4}"/>
                  </a:ext>
                </a:extLst>
              </p:cNvPr>
              <p:cNvSpPr/>
              <p:nvPr/>
            </p:nvSpPr>
            <p:spPr>
              <a:xfrm>
                <a:off x="921114" y="5891092"/>
                <a:ext cx="828000" cy="128800"/>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cxnSp>
            <p:nvCxnSpPr>
              <p:cNvPr id="22" name="Lige forbindelse 21">
                <a:extLst>
                  <a:ext uri="{FF2B5EF4-FFF2-40B4-BE49-F238E27FC236}">
                    <a16:creationId xmlns:a16="http://schemas.microsoft.com/office/drawing/2014/main" id="{3CB750AD-1722-4A98-B54E-FC79D8C5BF9D}"/>
                  </a:ext>
                </a:extLst>
              </p:cNvPr>
              <p:cNvCxnSpPr>
                <a:cxnSpLocks/>
              </p:cNvCxnSpPr>
              <p:nvPr/>
            </p:nvCxnSpPr>
            <p:spPr>
              <a:xfrm flipV="1">
                <a:off x="931468" y="3860496"/>
                <a:ext cx="0" cy="2159397"/>
              </a:xfrm>
              <a:prstGeom prst="line">
                <a:avLst/>
              </a:prstGeom>
              <a:ln w="19050">
                <a:solidFill>
                  <a:srgbClr val="6CBE99"/>
                </a:solidFill>
              </a:ln>
            </p:spPr>
            <p:style>
              <a:lnRef idx="1">
                <a:schemeClr val="accent1"/>
              </a:lnRef>
              <a:fillRef idx="0">
                <a:schemeClr val="accent1"/>
              </a:fillRef>
              <a:effectRef idx="0">
                <a:schemeClr val="accent1"/>
              </a:effectRef>
              <a:fontRef idx="minor">
                <a:schemeClr val="tx1"/>
              </a:fontRef>
            </p:style>
          </p:cxnSp>
        </p:grpSp>
        <p:sp>
          <p:nvSpPr>
            <p:cNvPr id="49" name="Kombinationstegning: figur 48">
              <a:extLst>
                <a:ext uri="{FF2B5EF4-FFF2-40B4-BE49-F238E27FC236}">
                  <a16:creationId xmlns:a16="http://schemas.microsoft.com/office/drawing/2014/main" id="{D706543A-B816-48F2-8B35-3BE2D95CA7B6}"/>
                </a:ext>
              </a:extLst>
            </p:cNvPr>
            <p:cNvSpPr/>
            <p:nvPr/>
          </p:nvSpPr>
          <p:spPr>
            <a:xfrm>
              <a:off x="8531019" y="3880393"/>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6CBE99"/>
              </a:solidFill>
              <a:prstDash val="solid"/>
              <a:miter/>
            </a:ln>
          </p:spPr>
          <p:txBody>
            <a:bodyPr rtlCol="0" anchor="ctr"/>
            <a:lstStyle/>
            <a:p>
              <a:endParaRPr lang="da-DK"/>
            </a:p>
          </p:txBody>
        </p:sp>
      </p:grpSp>
      <p:grpSp>
        <p:nvGrpSpPr>
          <p:cNvPr id="72" name="Gruppe 71">
            <a:extLst>
              <a:ext uri="{FF2B5EF4-FFF2-40B4-BE49-F238E27FC236}">
                <a16:creationId xmlns:a16="http://schemas.microsoft.com/office/drawing/2014/main" id="{CDF0525E-FCEA-4A9A-8A26-F27400C37C99}"/>
              </a:ext>
            </a:extLst>
          </p:cNvPr>
          <p:cNvGrpSpPr/>
          <p:nvPr/>
        </p:nvGrpSpPr>
        <p:grpSpPr>
          <a:xfrm>
            <a:off x="9014097" y="3880390"/>
            <a:ext cx="2105349" cy="2228132"/>
            <a:chOff x="10037133" y="3880393"/>
            <a:chExt cx="1527464" cy="2228132"/>
          </a:xfrm>
        </p:grpSpPr>
        <p:grpSp>
          <p:nvGrpSpPr>
            <p:cNvPr id="23" name="Gruppe 22">
              <a:extLst>
                <a:ext uri="{FF2B5EF4-FFF2-40B4-BE49-F238E27FC236}">
                  <a16:creationId xmlns:a16="http://schemas.microsoft.com/office/drawing/2014/main" id="{4D315D8E-EF54-4106-B547-3C59291756C6}"/>
                </a:ext>
              </a:extLst>
            </p:cNvPr>
            <p:cNvGrpSpPr/>
            <p:nvPr/>
          </p:nvGrpSpPr>
          <p:grpSpPr>
            <a:xfrm>
              <a:off x="10098055" y="3949128"/>
              <a:ext cx="1466542" cy="2159397"/>
              <a:chOff x="921114" y="3860496"/>
              <a:chExt cx="1466542" cy="2159397"/>
            </a:xfrm>
          </p:grpSpPr>
          <p:sp>
            <p:nvSpPr>
              <p:cNvPr id="24" name="Tekstfelt 23">
                <a:extLst>
                  <a:ext uri="{FF2B5EF4-FFF2-40B4-BE49-F238E27FC236}">
                    <a16:creationId xmlns:a16="http://schemas.microsoft.com/office/drawing/2014/main" id="{59748ED6-3A1A-49E2-9602-E884121593D6}"/>
                  </a:ext>
                </a:extLst>
              </p:cNvPr>
              <p:cNvSpPr txBox="1"/>
              <p:nvPr/>
            </p:nvSpPr>
            <p:spPr>
              <a:xfrm>
                <a:off x="1071962" y="5023272"/>
                <a:ext cx="1315694" cy="823302"/>
              </a:xfrm>
              <a:prstGeom prst="rect">
                <a:avLst/>
              </a:prstGeom>
              <a:noFill/>
            </p:spPr>
            <p:txBody>
              <a:bodyPr wrap="square" lIns="0" tIns="0" rIns="0" rtlCol="0" anchor="b">
                <a:spAutoFit/>
              </a:bodyPr>
              <a:lstStyle/>
              <a:p>
                <a:pPr>
                  <a:spcAft>
                    <a:spcPts val="300"/>
                  </a:spcAft>
                </a:pPr>
                <a:r>
                  <a:rPr lang="en-US" sz="1200" b="1" dirty="0">
                    <a:solidFill>
                      <a:srgbClr val="6CBE99"/>
                    </a:solidFill>
                    <a:latin typeface="Arial" panose="020B0604020202020204" pitchFamily="34" charset="0"/>
                    <a:cs typeface="Arial" panose="020B0604020202020204" pitchFamily="34" charset="0"/>
                  </a:rPr>
                  <a:t>2018-2021</a:t>
                </a:r>
              </a:p>
              <a:p>
                <a:pPr>
                  <a:spcAft>
                    <a:spcPts val="300"/>
                  </a:spcAft>
                </a:pPr>
                <a:r>
                  <a:rPr lang="en-US" sz="1200" b="1" dirty="0">
                    <a:latin typeface="Arial" panose="020B0604020202020204" pitchFamily="34" charset="0"/>
                    <a:cs typeface="Arial" panose="020B0604020202020204" pitchFamily="34" charset="0"/>
                  </a:rPr>
                  <a:t>Negotiations on follow up ETF methodological issues – tables / formats</a:t>
                </a:r>
              </a:p>
            </p:txBody>
          </p:sp>
          <p:sp>
            <p:nvSpPr>
              <p:cNvPr id="25" name="Rektangel 24">
                <a:extLst>
                  <a:ext uri="{FF2B5EF4-FFF2-40B4-BE49-F238E27FC236}">
                    <a16:creationId xmlns:a16="http://schemas.microsoft.com/office/drawing/2014/main" id="{7239A0D1-2AC9-4A84-B612-984FFE059BE1}"/>
                  </a:ext>
                </a:extLst>
              </p:cNvPr>
              <p:cNvSpPr/>
              <p:nvPr/>
            </p:nvSpPr>
            <p:spPr>
              <a:xfrm>
                <a:off x="921114" y="5891092"/>
                <a:ext cx="1195145" cy="128800"/>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cxnSp>
            <p:nvCxnSpPr>
              <p:cNvPr id="26" name="Lige forbindelse 25">
                <a:extLst>
                  <a:ext uri="{FF2B5EF4-FFF2-40B4-BE49-F238E27FC236}">
                    <a16:creationId xmlns:a16="http://schemas.microsoft.com/office/drawing/2014/main" id="{C75FCF64-AA63-4203-91D1-C780437B2274}"/>
                  </a:ext>
                </a:extLst>
              </p:cNvPr>
              <p:cNvCxnSpPr>
                <a:cxnSpLocks/>
              </p:cNvCxnSpPr>
              <p:nvPr/>
            </p:nvCxnSpPr>
            <p:spPr>
              <a:xfrm flipV="1">
                <a:off x="931468" y="3860496"/>
                <a:ext cx="0" cy="2159397"/>
              </a:xfrm>
              <a:prstGeom prst="line">
                <a:avLst/>
              </a:prstGeom>
              <a:ln w="19050">
                <a:solidFill>
                  <a:srgbClr val="6CBE99"/>
                </a:solidFill>
              </a:ln>
            </p:spPr>
            <p:style>
              <a:lnRef idx="1">
                <a:schemeClr val="accent1"/>
              </a:lnRef>
              <a:fillRef idx="0">
                <a:schemeClr val="accent1"/>
              </a:fillRef>
              <a:effectRef idx="0">
                <a:schemeClr val="accent1"/>
              </a:effectRef>
              <a:fontRef idx="minor">
                <a:schemeClr val="tx1"/>
              </a:fontRef>
            </p:style>
          </p:cxnSp>
        </p:grpSp>
        <p:sp>
          <p:nvSpPr>
            <p:cNvPr id="52" name="Kombinationstegning: figur 51">
              <a:extLst>
                <a:ext uri="{FF2B5EF4-FFF2-40B4-BE49-F238E27FC236}">
                  <a16:creationId xmlns:a16="http://schemas.microsoft.com/office/drawing/2014/main" id="{AF9F1A3E-38AD-4ECE-94D4-B449D6878FA4}"/>
                </a:ext>
              </a:extLst>
            </p:cNvPr>
            <p:cNvSpPr/>
            <p:nvPr/>
          </p:nvSpPr>
          <p:spPr>
            <a:xfrm>
              <a:off x="10037133" y="3880393"/>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6CBE99"/>
              </a:solidFill>
              <a:prstDash val="solid"/>
              <a:miter/>
            </a:ln>
          </p:spPr>
          <p:txBody>
            <a:bodyPr rtlCol="0" anchor="ctr"/>
            <a:lstStyle/>
            <a:p>
              <a:endParaRPr lang="da-DK"/>
            </a:p>
          </p:txBody>
        </p:sp>
      </p:grpSp>
      <p:grpSp>
        <p:nvGrpSpPr>
          <p:cNvPr id="109" name="Gruppe 108">
            <a:extLst>
              <a:ext uri="{FF2B5EF4-FFF2-40B4-BE49-F238E27FC236}">
                <a16:creationId xmlns:a16="http://schemas.microsoft.com/office/drawing/2014/main" id="{DAE98258-581A-483A-A0E4-2BB4695B21D2}"/>
              </a:ext>
            </a:extLst>
          </p:cNvPr>
          <p:cNvGrpSpPr/>
          <p:nvPr/>
        </p:nvGrpSpPr>
        <p:grpSpPr>
          <a:xfrm>
            <a:off x="3274373" y="3880393"/>
            <a:ext cx="993368" cy="2228132"/>
            <a:chOff x="2506559" y="3880393"/>
            <a:chExt cx="993368" cy="2228132"/>
          </a:xfrm>
        </p:grpSpPr>
        <p:grpSp>
          <p:nvGrpSpPr>
            <p:cNvPr id="110" name="Gruppe 109">
              <a:extLst>
                <a:ext uri="{FF2B5EF4-FFF2-40B4-BE49-F238E27FC236}">
                  <a16:creationId xmlns:a16="http://schemas.microsoft.com/office/drawing/2014/main" id="{DFD2D5B7-EA92-4D55-94E5-FFA8DDE4DE55}"/>
                </a:ext>
              </a:extLst>
            </p:cNvPr>
            <p:cNvGrpSpPr/>
            <p:nvPr/>
          </p:nvGrpSpPr>
          <p:grpSpPr>
            <a:xfrm>
              <a:off x="2568172" y="3949128"/>
              <a:ext cx="931755" cy="2159397"/>
              <a:chOff x="921114" y="3860496"/>
              <a:chExt cx="931755" cy="2159397"/>
            </a:xfrm>
          </p:grpSpPr>
          <p:sp>
            <p:nvSpPr>
              <p:cNvPr id="114" name="Tekstfelt 113">
                <a:extLst>
                  <a:ext uri="{FF2B5EF4-FFF2-40B4-BE49-F238E27FC236}">
                    <a16:creationId xmlns:a16="http://schemas.microsoft.com/office/drawing/2014/main" id="{97AD8916-B6E1-4F4C-9E2A-F5ADDB510021}"/>
                  </a:ext>
                </a:extLst>
              </p:cNvPr>
              <p:cNvSpPr txBox="1"/>
              <p:nvPr/>
            </p:nvSpPr>
            <p:spPr>
              <a:xfrm>
                <a:off x="1071722" y="5023272"/>
                <a:ext cx="781147" cy="823302"/>
              </a:xfrm>
              <a:prstGeom prst="rect">
                <a:avLst/>
              </a:prstGeom>
              <a:noFill/>
            </p:spPr>
            <p:txBody>
              <a:bodyPr wrap="square" lIns="0" tIns="0" rIns="0" rtlCol="0" anchor="b">
                <a:spAutoFit/>
              </a:bodyPr>
              <a:lstStyle/>
              <a:p>
                <a:pPr>
                  <a:spcAft>
                    <a:spcPts val="300"/>
                  </a:spcAft>
                </a:pPr>
                <a:r>
                  <a:rPr lang="en-US" sz="1200" b="1">
                    <a:solidFill>
                      <a:srgbClr val="6CBE99"/>
                    </a:solidFill>
                    <a:latin typeface="Arial" panose="020B0604020202020204" pitchFamily="34" charset="0"/>
                    <a:cs typeface="Arial" panose="020B0604020202020204" pitchFamily="34" charset="0"/>
                  </a:rPr>
                  <a:t>2007-2009</a:t>
                </a:r>
              </a:p>
              <a:p>
                <a:pPr>
                  <a:spcAft>
                    <a:spcPts val="300"/>
                  </a:spcAft>
                </a:pPr>
                <a:r>
                  <a:rPr lang="en-US" sz="1200" b="1">
                    <a:latin typeface="Arial" panose="020B0604020202020204" pitchFamily="34" charset="0"/>
                    <a:cs typeface="Arial" panose="020B0604020202020204" pitchFamily="34" charset="0"/>
                  </a:rPr>
                  <a:t>Initial reviews  of KP</a:t>
                </a:r>
              </a:p>
            </p:txBody>
          </p:sp>
          <p:sp>
            <p:nvSpPr>
              <p:cNvPr id="115" name="Rektangel 114">
                <a:extLst>
                  <a:ext uri="{FF2B5EF4-FFF2-40B4-BE49-F238E27FC236}">
                    <a16:creationId xmlns:a16="http://schemas.microsoft.com/office/drawing/2014/main" id="{4AA3988C-9F52-4759-B09E-7EAF6422FC37}"/>
                  </a:ext>
                </a:extLst>
              </p:cNvPr>
              <p:cNvSpPr/>
              <p:nvPr/>
            </p:nvSpPr>
            <p:spPr>
              <a:xfrm>
                <a:off x="921114" y="5891092"/>
                <a:ext cx="864000" cy="128800"/>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cxnSp>
            <p:nvCxnSpPr>
              <p:cNvPr id="116" name="Lige forbindelse 115">
                <a:extLst>
                  <a:ext uri="{FF2B5EF4-FFF2-40B4-BE49-F238E27FC236}">
                    <a16:creationId xmlns:a16="http://schemas.microsoft.com/office/drawing/2014/main" id="{60D592FF-8591-435F-B786-8D2BD5BCBC76}"/>
                  </a:ext>
                </a:extLst>
              </p:cNvPr>
              <p:cNvCxnSpPr>
                <a:cxnSpLocks/>
              </p:cNvCxnSpPr>
              <p:nvPr/>
            </p:nvCxnSpPr>
            <p:spPr>
              <a:xfrm flipV="1">
                <a:off x="931468" y="3860496"/>
                <a:ext cx="0" cy="2159397"/>
              </a:xfrm>
              <a:prstGeom prst="line">
                <a:avLst/>
              </a:prstGeom>
              <a:ln w="19050">
                <a:solidFill>
                  <a:srgbClr val="6CBE99"/>
                </a:solidFill>
              </a:ln>
            </p:spPr>
            <p:style>
              <a:lnRef idx="1">
                <a:schemeClr val="accent1"/>
              </a:lnRef>
              <a:fillRef idx="0">
                <a:schemeClr val="accent1"/>
              </a:fillRef>
              <a:effectRef idx="0">
                <a:schemeClr val="accent1"/>
              </a:effectRef>
              <a:fontRef idx="minor">
                <a:schemeClr val="tx1"/>
              </a:fontRef>
            </p:style>
          </p:cxnSp>
        </p:grpSp>
        <p:sp>
          <p:nvSpPr>
            <p:cNvPr id="113" name="Kombinationstegning: figur 112">
              <a:extLst>
                <a:ext uri="{FF2B5EF4-FFF2-40B4-BE49-F238E27FC236}">
                  <a16:creationId xmlns:a16="http://schemas.microsoft.com/office/drawing/2014/main" id="{062C7703-A4EC-44C9-9960-C603DB717B48}"/>
                </a:ext>
              </a:extLst>
            </p:cNvPr>
            <p:cNvSpPr/>
            <p:nvPr/>
          </p:nvSpPr>
          <p:spPr>
            <a:xfrm>
              <a:off x="2506559" y="3880393"/>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6CBE99"/>
              </a:solidFill>
              <a:prstDash val="solid"/>
              <a:miter/>
            </a:ln>
          </p:spPr>
          <p:txBody>
            <a:bodyPr rtlCol="0" anchor="ctr"/>
            <a:lstStyle/>
            <a:p>
              <a:endParaRPr lang="da-DK"/>
            </a:p>
          </p:txBody>
        </p:sp>
      </p:grpSp>
      <p:grpSp>
        <p:nvGrpSpPr>
          <p:cNvPr id="121" name="Gruppe 120">
            <a:extLst>
              <a:ext uri="{FF2B5EF4-FFF2-40B4-BE49-F238E27FC236}">
                <a16:creationId xmlns:a16="http://schemas.microsoft.com/office/drawing/2014/main" id="{3B9F21A8-4DFC-4DD3-8DA9-C39F32DBCE03}"/>
              </a:ext>
            </a:extLst>
          </p:cNvPr>
          <p:cNvGrpSpPr/>
          <p:nvPr/>
        </p:nvGrpSpPr>
        <p:grpSpPr>
          <a:xfrm>
            <a:off x="7554194" y="3880391"/>
            <a:ext cx="1274847" cy="2228132"/>
            <a:chOff x="8531019" y="3880393"/>
            <a:chExt cx="1141061" cy="2228132"/>
          </a:xfrm>
        </p:grpSpPr>
        <p:grpSp>
          <p:nvGrpSpPr>
            <p:cNvPr id="122" name="Gruppe 121">
              <a:extLst>
                <a:ext uri="{FF2B5EF4-FFF2-40B4-BE49-F238E27FC236}">
                  <a16:creationId xmlns:a16="http://schemas.microsoft.com/office/drawing/2014/main" id="{C635B3B9-FA31-4E35-85FC-B53F743C52C2}"/>
                </a:ext>
              </a:extLst>
            </p:cNvPr>
            <p:cNvGrpSpPr/>
            <p:nvPr/>
          </p:nvGrpSpPr>
          <p:grpSpPr>
            <a:xfrm>
              <a:off x="8592080" y="3949128"/>
              <a:ext cx="1080000" cy="2159397"/>
              <a:chOff x="921114" y="3860496"/>
              <a:chExt cx="1080000" cy="2159397"/>
            </a:xfrm>
          </p:grpSpPr>
          <p:sp>
            <p:nvSpPr>
              <p:cNvPr id="124" name="Tekstfelt 123">
                <a:extLst>
                  <a:ext uri="{FF2B5EF4-FFF2-40B4-BE49-F238E27FC236}">
                    <a16:creationId xmlns:a16="http://schemas.microsoft.com/office/drawing/2014/main" id="{B9D88A1B-52CA-4761-8409-1F8A764CA10C}"/>
                  </a:ext>
                </a:extLst>
              </p:cNvPr>
              <p:cNvSpPr txBox="1"/>
              <p:nvPr/>
            </p:nvSpPr>
            <p:spPr>
              <a:xfrm>
                <a:off x="1072991" y="5023272"/>
                <a:ext cx="928122" cy="823302"/>
              </a:xfrm>
              <a:prstGeom prst="rect">
                <a:avLst/>
              </a:prstGeom>
              <a:noFill/>
            </p:spPr>
            <p:txBody>
              <a:bodyPr wrap="square" lIns="0" tIns="0" rIns="0" rtlCol="0" anchor="b">
                <a:spAutoFit/>
              </a:bodyPr>
              <a:lstStyle/>
              <a:p>
                <a:pPr>
                  <a:spcAft>
                    <a:spcPts val="300"/>
                  </a:spcAft>
                </a:pPr>
                <a:r>
                  <a:rPr lang="en-US" sz="1200" b="1" dirty="0">
                    <a:solidFill>
                      <a:srgbClr val="6CBE99"/>
                    </a:solidFill>
                    <a:latin typeface="Arial" panose="020B0604020202020204" pitchFamily="34" charset="0"/>
                    <a:cs typeface="Arial" panose="020B0604020202020204" pitchFamily="34" charset="0"/>
                  </a:rPr>
                  <a:t>2016-2018</a:t>
                </a:r>
              </a:p>
              <a:p>
                <a:pPr>
                  <a:spcAft>
                    <a:spcPts val="300"/>
                  </a:spcAft>
                </a:pPr>
                <a:r>
                  <a:rPr lang="en-US" sz="1200" b="1" dirty="0">
                    <a:latin typeface="Arial" panose="020B0604020202020204" pitchFamily="34" charset="0"/>
                    <a:cs typeface="Arial" panose="020B0604020202020204" pitchFamily="34" charset="0"/>
                  </a:rPr>
                  <a:t>Negotiations on ETF MPGs</a:t>
                </a:r>
              </a:p>
            </p:txBody>
          </p:sp>
          <p:sp>
            <p:nvSpPr>
              <p:cNvPr id="125" name="Rektangel 124">
                <a:extLst>
                  <a:ext uri="{FF2B5EF4-FFF2-40B4-BE49-F238E27FC236}">
                    <a16:creationId xmlns:a16="http://schemas.microsoft.com/office/drawing/2014/main" id="{5F65749C-39ED-4068-84B8-FEC470E55441}"/>
                  </a:ext>
                </a:extLst>
              </p:cNvPr>
              <p:cNvSpPr/>
              <p:nvPr/>
            </p:nvSpPr>
            <p:spPr>
              <a:xfrm>
                <a:off x="921114" y="5891092"/>
                <a:ext cx="1080000" cy="128800"/>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cxnSp>
            <p:nvCxnSpPr>
              <p:cNvPr id="126" name="Lige forbindelse 125">
                <a:extLst>
                  <a:ext uri="{FF2B5EF4-FFF2-40B4-BE49-F238E27FC236}">
                    <a16:creationId xmlns:a16="http://schemas.microsoft.com/office/drawing/2014/main" id="{D76E2630-C1A5-4801-9D9E-091DA2AFE04F}"/>
                  </a:ext>
                </a:extLst>
              </p:cNvPr>
              <p:cNvCxnSpPr>
                <a:cxnSpLocks/>
              </p:cNvCxnSpPr>
              <p:nvPr/>
            </p:nvCxnSpPr>
            <p:spPr>
              <a:xfrm flipV="1">
                <a:off x="931468" y="3860496"/>
                <a:ext cx="0" cy="2159397"/>
              </a:xfrm>
              <a:prstGeom prst="line">
                <a:avLst/>
              </a:prstGeom>
              <a:ln w="19050">
                <a:solidFill>
                  <a:srgbClr val="6CBE99"/>
                </a:solidFill>
              </a:ln>
            </p:spPr>
            <p:style>
              <a:lnRef idx="1">
                <a:schemeClr val="accent1"/>
              </a:lnRef>
              <a:fillRef idx="0">
                <a:schemeClr val="accent1"/>
              </a:fillRef>
              <a:effectRef idx="0">
                <a:schemeClr val="accent1"/>
              </a:effectRef>
              <a:fontRef idx="minor">
                <a:schemeClr val="tx1"/>
              </a:fontRef>
            </p:style>
          </p:cxnSp>
        </p:grpSp>
        <p:sp>
          <p:nvSpPr>
            <p:cNvPr id="123" name="Kombinationstegning: figur 122">
              <a:extLst>
                <a:ext uri="{FF2B5EF4-FFF2-40B4-BE49-F238E27FC236}">
                  <a16:creationId xmlns:a16="http://schemas.microsoft.com/office/drawing/2014/main" id="{7C3EA126-5A9A-4C0B-9C32-98986D6AEE97}"/>
                </a:ext>
              </a:extLst>
            </p:cNvPr>
            <p:cNvSpPr/>
            <p:nvPr/>
          </p:nvSpPr>
          <p:spPr>
            <a:xfrm>
              <a:off x="8531019" y="3880393"/>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6CBE99"/>
              </a:solidFill>
              <a:prstDash val="solid"/>
              <a:miter/>
            </a:ln>
          </p:spPr>
          <p:txBody>
            <a:bodyPr rtlCol="0" anchor="ctr"/>
            <a:lstStyle/>
            <a:p>
              <a:endParaRPr lang="da-DK"/>
            </a:p>
          </p:txBody>
        </p:sp>
      </p:grpSp>
      <p:grpSp>
        <p:nvGrpSpPr>
          <p:cNvPr id="50" name="Gruppe 49">
            <a:extLst>
              <a:ext uri="{FF2B5EF4-FFF2-40B4-BE49-F238E27FC236}">
                <a16:creationId xmlns:a16="http://schemas.microsoft.com/office/drawing/2014/main" id="{058D2220-0DCA-497B-B2FC-0C0970F11EB1}"/>
              </a:ext>
            </a:extLst>
          </p:cNvPr>
          <p:cNvGrpSpPr/>
          <p:nvPr/>
        </p:nvGrpSpPr>
        <p:grpSpPr>
          <a:xfrm>
            <a:off x="1000444" y="1800000"/>
            <a:ext cx="976311" cy="2223531"/>
            <a:chOff x="1000444" y="1800000"/>
            <a:chExt cx="976311" cy="2223531"/>
          </a:xfrm>
        </p:grpSpPr>
        <p:grpSp>
          <p:nvGrpSpPr>
            <p:cNvPr id="64" name="Gruppe 63">
              <a:extLst>
                <a:ext uri="{FF2B5EF4-FFF2-40B4-BE49-F238E27FC236}">
                  <a16:creationId xmlns:a16="http://schemas.microsoft.com/office/drawing/2014/main" id="{089768B3-16CC-40C8-AACD-6D6716E93B47}"/>
                </a:ext>
              </a:extLst>
            </p:cNvPr>
            <p:cNvGrpSpPr/>
            <p:nvPr/>
          </p:nvGrpSpPr>
          <p:grpSpPr>
            <a:xfrm>
              <a:off x="1000444" y="1800000"/>
              <a:ext cx="949865" cy="2223531"/>
              <a:chOff x="4822775" y="1092789"/>
              <a:chExt cx="949865" cy="2223531"/>
            </a:xfrm>
          </p:grpSpPr>
          <p:sp>
            <p:nvSpPr>
              <p:cNvPr id="58" name="Tekstfelt 57">
                <a:extLst>
                  <a:ext uri="{FF2B5EF4-FFF2-40B4-BE49-F238E27FC236}">
                    <a16:creationId xmlns:a16="http://schemas.microsoft.com/office/drawing/2014/main" id="{01511DB4-D65F-481A-B66B-565C037F34B8}"/>
                  </a:ext>
                </a:extLst>
              </p:cNvPr>
              <p:cNvSpPr txBox="1"/>
              <p:nvPr/>
            </p:nvSpPr>
            <p:spPr>
              <a:xfrm>
                <a:off x="5035136" y="1323080"/>
                <a:ext cx="737504" cy="453970"/>
              </a:xfrm>
              <a:prstGeom prst="rect">
                <a:avLst/>
              </a:prstGeom>
              <a:noFill/>
            </p:spPr>
            <p:txBody>
              <a:bodyPr wrap="square" lIns="0" tIns="0" rIns="0" rtlCol="0" anchor="t">
                <a:spAutoFit/>
              </a:bodyPr>
              <a:lstStyle/>
              <a:p>
                <a:pPr>
                  <a:spcAft>
                    <a:spcPts val="300"/>
                  </a:spcAft>
                </a:pPr>
                <a:r>
                  <a:rPr lang="en-US" sz="1200" b="1">
                    <a:solidFill>
                      <a:srgbClr val="4B92D8"/>
                    </a:solidFill>
                    <a:latin typeface="Arial" panose="020B0604020202020204" pitchFamily="34" charset="0"/>
                    <a:cs typeface="Arial" panose="020B0604020202020204" pitchFamily="34" charset="0"/>
                  </a:rPr>
                  <a:t>1992</a:t>
                </a:r>
              </a:p>
              <a:p>
                <a:pPr>
                  <a:spcAft>
                    <a:spcPts val="300"/>
                  </a:spcAft>
                </a:pPr>
                <a:r>
                  <a:rPr lang="en-US" sz="1200" b="1">
                    <a:latin typeface="Arial" panose="020B0604020202020204" pitchFamily="34" charset="0"/>
                    <a:cs typeface="Arial" panose="020B0604020202020204" pitchFamily="34" charset="0"/>
                  </a:rPr>
                  <a:t>UNFCCC</a:t>
                </a:r>
              </a:p>
            </p:txBody>
          </p:sp>
          <p:sp>
            <p:nvSpPr>
              <p:cNvPr id="59" name="Rektangel 58">
                <a:extLst>
                  <a:ext uri="{FF2B5EF4-FFF2-40B4-BE49-F238E27FC236}">
                    <a16:creationId xmlns:a16="http://schemas.microsoft.com/office/drawing/2014/main" id="{5170D05D-437E-4E5C-9C58-7AF1D1A71398}"/>
                  </a:ext>
                </a:extLst>
              </p:cNvPr>
              <p:cNvSpPr/>
              <p:nvPr/>
            </p:nvSpPr>
            <p:spPr>
              <a:xfrm>
                <a:off x="4884527" y="1092789"/>
                <a:ext cx="792000" cy="128800"/>
              </a:xfrm>
              <a:prstGeom prst="rect">
                <a:avLst/>
              </a:prstGeom>
              <a:solidFill>
                <a:srgbClr val="4B92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cxnSp>
            <p:nvCxnSpPr>
              <p:cNvPr id="60" name="Lige forbindelse 59">
                <a:extLst>
                  <a:ext uri="{FF2B5EF4-FFF2-40B4-BE49-F238E27FC236}">
                    <a16:creationId xmlns:a16="http://schemas.microsoft.com/office/drawing/2014/main" id="{B063E46E-F474-4BA8-B891-0BBBB3FCF7A7}"/>
                  </a:ext>
                </a:extLst>
              </p:cNvPr>
              <p:cNvCxnSpPr>
                <a:cxnSpLocks/>
              </p:cNvCxnSpPr>
              <p:nvPr/>
            </p:nvCxnSpPr>
            <p:spPr>
              <a:xfrm flipV="1">
                <a:off x="4894881" y="1092789"/>
                <a:ext cx="0" cy="2159397"/>
              </a:xfrm>
              <a:prstGeom prst="line">
                <a:avLst/>
              </a:prstGeom>
              <a:ln w="19050">
                <a:solidFill>
                  <a:srgbClr val="4B92D8"/>
                </a:solidFill>
              </a:ln>
            </p:spPr>
            <p:style>
              <a:lnRef idx="1">
                <a:schemeClr val="accent1"/>
              </a:lnRef>
              <a:fillRef idx="0">
                <a:schemeClr val="accent1"/>
              </a:fillRef>
              <a:effectRef idx="0">
                <a:schemeClr val="accent1"/>
              </a:effectRef>
              <a:fontRef idx="minor">
                <a:schemeClr val="tx1"/>
              </a:fontRef>
            </p:style>
          </p:cxnSp>
          <p:sp>
            <p:nvSpPr>
              <p:cNvPr id="63" name="Kombinationstegning: figur 62">
                <a:extLst>
                  <a:ext uri="{FF2B5EF4-FFF2-40B4-BE49-F238E27FC236}">
                    <a16:creationId xmlns:a16="http://schemas.microsoft.com/office/drawing/2014/main" id="{A3BB4459-3226-4CF5-8949-A33EA865C6E8}"/>
                  </a:ext>
                </a:extLst>
              </p:cNvPr>
              <p:cNvSpPr/>
              <p:nvPr/>
            </p:nvSpPr>
            <p:spPr>
              <a:xfrm>
                <a:off x="4822775" y="3173767"/>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4B92D8"/>
                </a:solidFill>
                <a:prstDash val="solid"/>
                <a:miter/>
              </a:ln>
            </p:spPr>
            <p:txBody>
              <a:bodyPr rtlCol="0" anchor="ctr"/>
              <a:lstStyle/>
              <a:p>
                <a:endParaRPr lang="da-DK"/>
              </a:p>
            </p:txBody>
          </p:sp>
        </p:grpSp>
        <p:pic>
          <p:nvPicPr>
            <p:cNvPr id="127" name="Picture 10">
              <a:extLst>
                <a:ext uri="{FF2B5EF4-FFF2-40B4-BE49-F238E27FC236}">
                  <a16:creationId xmlns:a16="http://schemas.microsoft.com/office/drawing/2014/main" id="{C2F23E99-2C4E-49A7-8DF6-45658F4865B0}"/>
                </a:ext>
              </a:extLst>
            </p:cNvPr>
            <p:cNvPicPr>
              <a:picLocks noChangeAspect="1"/>
            </p:cNvPicPr>
            <p:nvPr/>
          </p:nvPicPr>
          <p:blipFill>
            <a:blip r:embed="rId3"/>
            <a:stretch>
              <a:fillRect/>
            </a:stretch>
          </p:blipFill>
          <p:spPr>
            <a:xfrm>
              <a:off x="1194731" y="2492152"/>
              <a:ext cx="782024" cy="300450"/>
            </a:xfrm>
            <a:prstGeom prst="rect">
              <a:avLst/>
            </a:prstGeom>
          </p:spPr>
        </p:pic>
      </p:grpSp>
      <p:grpSp>
        <p:nvGrpSpPr>
          <p:cNvPr id="55" name="Gruppe 54">
            <a:extLst>
              <a:ext uri="{FF2B5EF4-FFF2-40B4-BE49-F238E27FC236}">
                <a16:creationId xmlns:a16="http://schemas.microsoft.com/office/drawing/2014/main" id="{A35F645D-C320-4A47-93B0-1642095ECDF3}"/>
              </a:ext>
            </a:extLst>
          </p:cNvPr>
          <p:cNvGrpSpPr/>
          <p:nvPr/>
        </p:nvGrpSpPr>
        <p:grpSpPr>
          <a:xfrm>
            <a:off x="6162413" y="1800000"/>
            <a:ext cx="1033752" cy="2223531"/>
            <a:chOff x="5869900" y="1800000"/>
            <a:chExt cx="1033752" cy="2223531"/>
          </a:xfrm>
        </p:grpSpPr>
        <p:grpSp>
          <p:nvGrpSpPr>
            <p:cNvPr id="91" name="Gruppe 90">
              <a:extLst>
                <a:ext uri="{FF2B5EF4-FFF2-40B4-BE49-F238E27FC236}">
                  <a16:creationId xmlns:a16="http://schemas.microsoft.com/office/drawing/2014/main" id="{F0AD65AF-366A-4945-977F-50063B1AD899}"/>
                </a:ext>
              </a:extLst>
            </p:cNvPr>
            <p:cNvGrpSpPr/>
            <p:nvPr/>
          </p:nvGrpSpPr>
          <p:grpSpPr>
            <a:xfrm>
              <a:off x="5869900" y="1800000"/>
              <a:ext cx="1033752" cy="2223531"/>
              <a:chOff x="4822775" y="1092789"/>
              <a:chExt cx="1033752" cy="2223531"/>
            </a:xfrm>
          </p:grpSpPr>
          <p:sp>
            <p:nvSpPr>
              <p:cNvPr id="92" name="Tekstfelt 91">
                <a:extLst>
                  <a:ext uri="{FF2B5EF4-FFF2-40B4-BE49-F238E27FC236}">
                    <a16:creationId xmlns:a16="http://schemas.microsoft.com/office/drawing/2014/main" id="{1CD79F64-EAA7-4B08-8E77-649EE5F93401}"/>
                  </a:ext>
                </a:extLst>
              </p:cNvPr>
              <p:cNvSpPr txBox="1"/>
              <p:nvPr/>
            </p:nvSpPr>
            <p:spPr>
              <a:xfrm>
                <a:off x="5035135" y="1323079"/>
                <a:ext cx="821391" cy="638636"/>
              </a:xfrm>
              <a:prstGeom prst="rect">
                <a:avLst/>
              </a:prstGeom>
              <a:noFill/>
            </p:spPr>
            <p:txBody>
              <a:bodyPr wrap="square" lIns="0" tIns="0" rIns="0" rtlCol="0" anchor="t">
                <a:spAutoFit/>
              </a:bodyPr>
              <a:lstStyle/>
              <a:p>
                <a:pPr>
                  <a:spcAft>
                    <a:spcPts val="300"/>
                  </a:spcAft>
                </a:pPr>
                <a:r>
                  <a:rPr lang="en-US" sz="1200" b="1">
                    <a:solidFill>
                      <a:srgbClr val="4B92D8"/>
                    </a:solidFill>
                    <a:latin typeface="Arial" panose="020B0604020202020204" pitchFamily="34" charset="0"/>
                    <a:cs typeface="Arial" panose="020B0604020202020204" pitchFamily="34" charset="0"/>
                  </a:rPr>
                  <a:t>2015</a:t>
                </a:r>
              </a:p>
              <a:p>
                <a:pPr>
                  <a:spcAft>
                    <a:spcPts val="300"/>
                  </a:spcAft>
                </a:pPr>
                <a:r>
                  <a:rPr lang="en-US" sz="1200" b="1">
                    <a:latin typeface="Arial" panose="020B0604020202020204" pitchFamily="34" charset="0"/>
                    <a:cs typeface="Arial" panose="020B0604020202020204" pitchFamily="34" charset="0"/>
                  </a:rPr>
                  <a:t>Paris Agreement</a:t>
                </a:r>
              </a:p>
            </p:txBody>
          </p:sp>
          <p:sp>
            <p:nvSpPr>
              <p:cNvPr id="93" name="Rektangel 92">
                <a:extLst>
                  <a:ext uri="{FF2B5EF4-FFF2-40B4-BE49-F238E27FC236}">
                    <a16:creationId xmlns:a16="http://schemas.microsoft.com/office/drawing/2014/main" id="{1DCA8CD4-17FA-41B0-974F-9408A5CA59B4}"/>
                  </a:ext>
                </a:extLst>
              </p:cNvPr>
              <p:cNvSpPr/>
              <p:nvPr/>
            </p:nvSpPr>
            <p:spPr>
              <a:xfrm>
                <a:off x="4884527" y="1092789"/>
                <a:ext cx="972000" cy="128800"/>
              </a:xfrm>
              <a:prstGeom prst="rect">
                <a:avLst/>
              </a:prstGeom>
              <a:solidFill>
                <a:srgbClr val="4B92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cxnSp>
            <p:nvCxnSpPr>
              <p:cNvPr id="94" name="Lige forbindelse 93">
                <a:extLst>
                  <a:ext uri="{FF2B5EF4-FFF2-40B4-BE49-F238E27FC236}">
                    <a16:creationId xmlns:a16="http://schemas.microsoft.com/office/drawing/2014/main" id="{3529298E-4C42-4E91-924B-6E0351972DA4}"/>
                  </a:ext>
                </a:extLst>
              </p:cNvPr>
              <p:cNvCxnSpPr>
                <a:cxnSpLocks/>
              </p:cNvCxnSpPr>
              <p:nvPr/>
            </p:nvCxnSpPr>
            <p:spPr>
              <a:xfrm flipV="1">
                <a:off x="4894881" y="1092789"/>
                <a:ext cx="0" cy="2159397"/>
              </a:xfrm>
              <a:prstGeom prst="line">
                <a:avLst/>
              </a:prstGeom>
              <a:ln w="19050">
                <a:solidFill>
                  <a:srgbClr val="4B92D8"/>
                </a:solidFill>
              </a:ln>
            </p:spPr>
            <p:style>
              <a:lnRef idx="1">
                <a:schemeClr val="accent1"/>
              </a:lnRef>
              <a:fillRef idx="0">
                <a:schemeClr val="accent1"/>
              </a:fillRef>
              <a:effectRef idx="0">
                <a:schemeClr val="accent1"/>
              </a:effectRef>
              <a:fontRef idx="minor">
                <a:schemeClr val="tx1"/>
              </a:fontRef>
            </p:style>
          </p:cxnSp>
          <p:sp>
            <p:nvSpPr>
              <p:cNvPr id="96" name="Kombinationstegning: figur 95">
                <a:extLst>
                  <a:ext uri="{FF2B5EF4-FFF2-40B4-BE49-F238E27FC236}">
                    <a16:creationId xmlns:a16="http://schemas.microsoft.com/office/drawing/2014/main" id="{AA809A26-DC98-47FE-9E72-E3D5ECC0E482}"/>
                  </a:ext>
                </a:extLst>
              </p:cNvPr>
              <p:cNvSpPr/>
              <p:nvPr/>
            </p:nvSpPr>
            <p:spPr>
              <a:xfrm>
                <a:off x="4822775" y="3173767"/>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4B92D8"/>
                </a:solidFill>
                <a:prstDash val="solid"/>
                <a:miter/>
              </a:ln>
            </p:spPr>
            <p:txBody>
              <a:bodyPr rtlCol="0" anchor="ctr"/>
              <a:lstStyle/>
              <a:p>
                <a:endParaRPr lang="da-DK"/>
              </a:p>
            </p:txBody>
          </p:sp>
        </p:grpSp>
        <p:pic>
          <p:nvPicPr>
            <p:cNvPr id="33" name="Billede 32">
              <a:extLst>
                <a:ext uri="{FF2B5EF4-FFF2-40B4-BE49-F238E27FC236}">
                  <a16:creationId xmlns:a16="http://schemas.microsoft.com/office/drawing/2014/main" id="{20DA1A81-97CC-4AF4-845F-9BA71D4FF0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6421" y="2720159"/>
              <a:ext cx="475883" cy="850642"/>
            </a:xfrm>
            <a:prstGeom prst="rect">
              <a:avLst/>
            </a:prstGeom>
          </p:spPr>
        </p:pic>
      </p:grpSp>
      <p:grpSp>
        <p:nvGrpSpPr>
          <p:cNvPr id="56" name="Gruppe 55">
            <a:extLst>
              <a:ext uri="{FF2B5EF4-FFF2-40B4-BE49-F238E27FC236}">
                <a16:creationId xmlns:a16="http://schemas.microsoft.com/office/drawing/2014/main" id="{D2D75E7B-A08A-4ECB-B57C-15AE4A5C38C7}"/>
              </a:ext>
            </a:extLst>
          </p:cNvPr>
          <p:cNvGrpSpPr/>
          <p:nvPr/>
        </p:nvGrpSpPr>
        <p:grpSpPr>
          <a:xfrm>
            <a:off x="7816890" y="1800000"/>
            <a:ext cx="933334" cy="2223531"/>
            <a:chOff x="8105232" y="1800000"/>
            <a:chExt cx="933334" cy="2223531"/>
          </a:xfrm>
        </p:grpSpPr>
        <p:grpSp>
          <p:nvGrpSpPr>
            <p:cNvPr id="97" name="Gruppe 96">
              <a:extLst>
                <a:ext uri="{FF2B5EF4-FFF2-40B4-BE49-F238E27FC236}">
                  <a16:creationId xmlns:a16="http://schemas.microsoft.com/office/drawing/2014/main" id="{DD948FA3-37EC-48E6-B7D7-466690744AC7}"/>
                </a:ext>
              </a:extLst>
            </p:cNvPr>
            <p:cNvGrpSpPr/>
            <p:nvPr/>
          </p:nvGrpSpPr>
          <p:grpSpPr>
            <a:xfrm>
              <a:off x="8105232" y="1800000"/>
              <a:ext cx="925752" cy="2223531"/>
              <a:chOff x="4822775" y="1092789"/>
              <a:chExt cx="925752" cy="2223531"/>
            </a:xfrm>
          </p:grpSpPr>
          <p:sp>
            <p:nvSpPr>
              <p:cNvPr id="98" name="Tekstfelt 97">
                <a:extLst>
                  <a:ext uri="{FF2B5EF4-FFF2-40B4-BE49-F238E27FC236}">
                    <a16:creationId xmlns:a16="http://schemas.microsoft.com/office/drawing/2014/main" id="{DFB57501-9C60-4A50-BA62-24AB44E95ED1}"/>
                  </a:ext>
                </a:extLst>
              </p:cNvPr>
              <p:cNvSpPr txBox="1"/>
              <p:nvPr/>
            </p:nvSpPr>
            <p:spPr>
              <a:xfrm>
                <a:off x="5035135" y="1323080"/>
                <a:ext cx="713391" cy="823302"/>
              </a:xfrm>
              <a:prstGeom prst="rect">
                <a:avLst/>
              </a:prstGeom>
              <a:noFill/>
            </p:spPr>
            <p:txBody>
              <a:bodyPr wrap="square" lIns="0" tIns="0" rIns="0" rtlCol="0" anchor="t">
                <a:spAutoFit/>
              </a:bodyPr>
              <a:lstStyle/>
              <a:p>
                <a:pPr>
                  <a:spcAft>
                    <a:spcPts val="300"/>
                  </a:spcAft>
                </a:pPr>
                <a:r>
                  <a:rPr lang="en-US" sz="1200" b="1">
                    <a:solidFill>
                      <a:srgbClr val="4B92D8"/>
                    </a:solidFill>
                    <a:latin typeface="Arial" panose="020B0604020202020204" pitchFamily="34" charset="0"/>
                    <a:cs typeface="Arial" panose="020B0604020202020204" pitchFamily="34" charset="0"/>
                  </a:rPr>
                  <a:t>2018</a:t>
                </a:r>
              </a:p>
              <a:p>
                <a:pPr>
                  <a:spcAft>
                    <a:spcPts val="300"/>
                  </a:spcAft>
                </a:pPr>
                <a:r>
                  <a:rPr lang="en-US" sz="1200" b="1">
                    <a:latin typeface="Arial" panose="020B0604020202020204" pitchFamily="34" charset="0"/>
                    <a:cs typeface="Arial" panose="020B0604020202020204" pitchFamily="34" charset="0"/>
                  </a:rPr>
                  <a:t>Katowice Rulebook </a:t>
                </a:r>
              </a:p>
            </p:txBody>
          </p:sp>
          <p:sp>
            <p:nvSpPr>
              <p:cNvPr id="99" name="Rektangel 98">
                <a:extLst>
                  <a:ext uri="{FF2B5EF4-FFF2-40B4-BE49-F238E27FC236}">
                    <a16:creationId xmlns:a16="http://schemas.microsoft.com/office/drawing/2014/main" id="{608ED5A3-091E-4178-B45D-244F847317FC}"/>
                  </a:ext>
                </a:extLst>
              </p:cNvPr>
              <p:cNvSpPr/>
              <p:nvPr/>
            </p:nvSpPr>
            <p:spPr>
              <a:xfrm>
                <a:off x="4884527" y="1092789"/>
                <a:ext cx="864000" cy="128800"/>
              </a:xfrm>
              <a:prstGeom prst="rect">
                <a:avLst/>
              </a:prstGeom>
              <a:solidFill>
                <a:srgbClr val="4B92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cxnSp>
            <p:nvCxnSpPr>
              <p:cNvPr id="100" name="Lige forbindelse 99">
                <a:extLst>
                  <a:ext uri="{FF2B5EF4-FFF2-40B4-BE49-F238E27FC236}">
                    <a16:creationId xmlns:a16="http://schemas.microsoft.com/office/drawing/2014/main" id="{5FA217B5-5B14-447D-8BE3-A5EB6BA126F6}"/>
                  </a:ext>
                </a:extLst>
              </p:cNvPr>
              <p:cNvCxnSpPr>
                <a:cxnSpLocks/>
              </p:cNvCxnSpPr>
              <p:nvPr/>
            </p:nvCxnSpPr>
            <p:spPr>
              <a:xfrm flipV="1">
                <a:off x="4894881" y="1092789"/>
                <a:ext cx="0" cy="2159397"/>
              </a:xfrm>
              <a:prstGeom prst="line">
                <a:avLst/>
              </a:prstGeom>
              <a:ln w="19050">
                <a:solidFill>
                  <a:srgbClr val="4B92D8"/>
                </a:solidFill>
              </a:ln>
            </p:spPr>
            <p:style>
              <a:lnRef idx="1">
                <a:schemeClr val="accent1"/>
              </a:lnRef>
              <a:fillRef idx="0">
                <a:schemeClr val="accent1"/>
              </a:fillRef>
              <a:effectRef idx="0">
                <a:schemeClr val="accent1"/>
              </a:effectRef>
              <a:fontRef idx="minor">
                <a:schemeClr val="tx1"/>
              </a:fontRef>
            </p:style>
          </p:cxnSp>
          <p:sp>
            <p:nvSpPr>
              <p:cNvPr id="102" name="Kombinationstegning: figur 101">
                <a:extLst>
                  <a:ext uri="{FF2B5EF4-FFF2-40B4-BE49-F238E27FC236}">
                    <a16:creationId xmlns:a16="http://schemas.microsoft.com/office/drawing/2014/main" id="{F8A154D8-139E-44F7-8A16-EFA823353C85}"/>
                  </a:ext>
                </a:extLst>
              </p:cNvPr>
              <p:cNvSpPr/>
              <p:nvPr/>
            </p:nvSpPr>
            <p:spPr>
              <a:xfrm>
                <a:off x="4822775" y="3173767"/>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4B92D8"/>
                </a:solidFill>
                <a:prstDash val="solid"/>
                <a:miter/>
              </a:ln>
            </p:spPr>
            <p:txBody>
              <a:bodyPr rtlCol="0" anchor="ctr"/>
              <a:lstStyle/>
              <a:p>
                <a:endParaRPr lang="da-DK"/>
              </a:p>
            </p:txBody>
          </p:sp>
        </p:grpSp>
        <p:pic>
          <p:nvPicPr>
            <p:cNvPr id="39" name="Billede 38">
              <a:extLst>
                <a:ext uri="{FF2B5EF4-FFF2-40B4-BE49-F238E27FC236}">
                  <a16:creationId xmlns:a16="http://schemas.microsoft.com/office/drawing/2014/main" id="{D5652E54-7F92-412C-A382-DE0B7B19AB3B}"/>
                </a:ext>
              </a:extLst>
            </p:cNvPr>
            <p:cNvPicPr>
              <a:picLocks noChangeAspect="1"/>
            </p:cNvPicPr>
            <p:nvPr/>
          </p:nvPicPr>
          <p:blipFill rotWithShape="1">
            <a:blip r:embed="rId5">
              <a:extLst>
                <a:ext uri="{28A0092B-C50C-407E-A947-70E740481C1C}">
                  <a14:useLocalDpi xmlns:a14="http://schemas.microsoft.com/office/drawing/2010/main" val="0"/>
                </a:ext>
              </a:extLst>
            </a:blip>
            <a:srcRect l="12738" t="8276" r="12268" b="13128"/>
            <a:stretch/>
          </p:blipFill>
          <p:spPr>
            <a:xfrm>
              <a:off x="8289254" y="2668061"/>
              <a:ext cx="749312" cy="785310"/>
            </a:xfrm>
            <a:prstGeom prst="rect">
              <a:avLst/>
            </a:prstGeom>
          </p:spPr>
        </p:pic>
      </p:grpSp>
      <p:grpSp>
        <p:nvGrpSpPr>
          <p:cNvPr id="54" name="Gruppe 53">
            <a:extLst>
              <a:ext uri="{FF2B5EF4-FFF2-40B4-BE49-F238E27FC236}">
                <a16:creationId xmlns:a16="http://schemas.microsoft.com/office/drawing/2014/main" id="{0F5E2DA6-3D03-4190-B886-9F4A247FA9A5}"/>
              </a:ext>
            </a:extLst>
          </p:cNvPr>
          <p:cNvGrpSpPr/>
          <p:nvPr/>
        </p:nvGrpSpPr>
        <p:grpSpPr>
          <a:xfrm>
            <a:off x="4137423" y="1800000"/>
            <a:ext cx="1131606" cy="2223531"/>
            <a:chOff x="4137423" y="1800000"/>
            <a:chExt cx="1131606" cy="2223531"/>
          </a:xfrm>
        </p:grpSpPr>
        <p:grpSp>
          <p:nvGrpSpPr>
            <p:cNvPr id="85" name="Gruppe 84">
              <a:extLst>
                <a:ext uri="{FF2B5EF4-FFF2-40B4-BE49-F238E27FC236}">
                  <a16:creationId xmlns:a16="http://schemas.microsoft.com/office/drawing/2014/main" id="{D29B4C9D-A0C3-4161-9500-7B816F709995}"/>
                </a:ext>
              </a:extLst>
            </p:cNvPr>
            <p:cNvGrpSpPr/>
            <p:nvPr/>
          </p:nvGrpSpPr>
          <p:grpSpPr>
            <a:xfrm>
              <a:off x="4137423" y="1800000"/>
              <a:ext cx="1131606" cy="2223531"/>
              <a:chOff x="4822775" y="1092789"/>
              <a:chExt cx="1131606" cy="2223531"/>
            </a:xfrm>
          </p:grpSpPr>
          <p:sp>
            <p:nvSpPr>
              <p:cNvPr id="86" name="Tekstfelt 85">
                <a:extLst>
                  <a:ext uri="{FF2B5EF4-FFF2-40B4-BE49-F238E27FC236}">
                    <a16:creationId xmlns:a16="http://schemas.microsoft.com/office/drawing/2014/main" id="{02C4D275-E227-4352-B190-E7783CEE3003}"/>
                  </a:ext>
                </a:extLst>
              </p:cNvPr>
              <p:cNvSpPr txBox="1"/>
              <p:nvPr/>
            </p:nvSpPr>
            <p:spPr>
              <a:xfrm>
                <a:off x="5035136" y="1323080"/>
                <a:ext cx="919245" cy="638636"/>
              </a:xfrm>
              <a:prstGeom prst="rect">
                <a:avLst/>
              </a:prstGeom>
              <a:noFill/>
            </p:spPr>
            <p:txBody>
              <a:bodyPr wrap="square" lIns="0" tIns="0" rIns="0" rtlCol="0" anchor="t">
                <a:spAutoFit/>
              </a:bodyPr>
              <a:lstStyle/>
              <a:p>
                <a:pPr>
                  <a:spcAft>
                    <a:spcPts val="300"/>
                  </a:spcAft>
                </a:pPr>
                <a:r>
                  <a:rPr lang="en-US" sz="1200" b="1">
                    <a:solidFill>
                      <a:srgbClr val="4B92D8"/>
                    </a:solidFill>
                    <a:latin typeface="Arial" panose="020B0604020202020204" pitchFamily="34" charset="0"/>
                    <a:cs typeface="Arial" panose="020B0604020202020204" pitchFamily="34" charset="0"/>
                  </a:rPr>
                  <a:t>2010</a:t>
                </a:r>
              </a:p>
              <a:p>
                <a:pPr>
                  <a:spcAft>
                    <a:spcPts val="300"/>
                  </a:spcAft>
                </a:pPr>
                <a:r>
                  <a:rPr lang="en-US" sz="1200" b="1">
                    <a:latin typeface="Arial" panose="020B0604020202020204" pitchFamily="34" charset="0"/>
                    <a:cs typeface="Arial" panose="020B0604020202020204" pitchFamily="34" charset="0"/>
                  </a:rPr>
                  <a:t>Cancun Agreements</a:t>
                </a:r>
              </a:p>
            </p:txBody>
          </p:sp>
          <p:sp>
            <p:nvSpPr>
              <p:cNvPr id="87" name="Rektangel 86">
                <a:extLst>
                  <a:ext uri="{FF2B5EF4-FFF2-40B4-BE49-F238E27FC236}">
                    <a16:creationId xmlns:a16="http://schemas.microsoft.com/office/drawing/2014/main" id="{86E9A75F-7C1D-446D-8DAF-7F78C6EC5788}"/>
                  </a:ext>
                </a:extLst>
              </p:cNvPr>
              <p:cNvSpPr/>
              <p:nvPr/>
            </p:nvSpPr>
            <p:spPr>
              <a:xfrm>
                <a:off x="4884527" y="1092789"/>
                <a:ext cx="1044000" cy="128800"/>
              </a:xfrm>
              <a:prstGeom prst="rect">
                <a:avLst/>
              </a:prstGeom>
              <a:solidFill>
                <a:srgbClr val="4B92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cxnSp>
            <p:nvCxnSpPr>
              <p:cNvPr id="88" name="Lige forbindelse 87">
                <a:extLst>
                  <a:ext uri="{FF2B5EF4-FFF2-40B4-BE49-F238E27FC236}">
                    <a16:creationId xmlns:a16="http://schemas.microsoft.com/office/drawing/2014/main" id="{72E56BA4-6CA3-48DE-A495-62D5E5DF7541}"/>
                  </a:ext>
                </a:extLst>
              </p:cNvPr>
              <p:cNvCxnSpPr>
                <a:cxnSpLocks/>
              </p:cNvCxnSpPr>
              <p:nvPr/>
            </p:nvCxnSpPr>
            <p:spPr>
              <a:xfrm flipV="1">
                <a:off x="4894881" y="1092789"/>
                <a:ext cx="0" cy="2159397"/>
              </a:xfrm>
              <a:prstGeom prst="line">
                <a:avLst/>
              </a:prstGeom>
              <a:ln w="19050">
                <a:solidFill>
                  <a:srgbClr val="4B92D8"/>
                </a:solidFill>
              </a:ln>
            </p:spPr>
            <p:style>
              <a:lnRef idx="1">
                <a:schemeClr val="accent1"/>
              </a:lnRef>
              <a:fillRef idx="0">
                <a:schemeClr val="accent1"/>
              </a:fillRef>
              <a:effectRef idx="0">
                <a:schemeClr val="accent1"/>
              </a:effectRef>
              <a:fontRef idx="minor">
                <a:schemeClr val="tx1"/>
              </a:fontRef>
            </p:style>
          </p:cxnSp>
          <p:sp>
            <p:nvSpPr>
              <p:cNvPr id="90" name="Kombinationstegning: figur 89">
                <a:extLst>
                  <a:ext uri="{FF2B5EF4-FFF2-40B4-BE49-F238E27FC236}">
                    <a16:creationId xmlns:a16="http://schemas.microsoft.com/office/drawing/2014/main" id="{E6826960-CE48-4217-B886-97EDD223F312}"/>
                  </a:ext>
                </a:extLst>
              </p:cNvPr>
              <p:cNvSpPr/>
              <p:nvPr/>
            </p:nvSpPr>
            <p:spPr>
              <a:xfrm>
                <a:off x="4822775" y="3173767"/>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4B92D8"/>
                </a:solidFill>
                <a:prstDash val="solid"/>
                <a:miter/>
              </a:ln>
            </p:spPr>
            <p:txBody>
              <a:bodyPr rtlCol="0" anchor="ctr"/>
              <a:lstStyle/>
              <a:p>
                <a:endParaRPr lang="da-DK"/>
              </a:p>
            </p:txBody>
          </p:sp>
        </p:grpSp>
        <p:pic>
          <p:nvPicPr>
            <p:cNvPr id="42" name="Billede 41">
              <a:extLst>
                <a:ext uri="{FF2B5EF4-FFF2-40B4-BE49-F238E27FC236}">
                  <a16:creationId xmlns:a16="http://schemas.microsoft.com/office/drawing/2014/main" id="{5DA79C61-92C9-4AEC-A9CE-8D16A545D9BE}"/>
                </a:ext>
              </a:extLst>
            </p:cNvPr>
            <p:cNvPicPr>
              <a:picLocks noChangeAspect="1"/>
            </p:cNvPicPr>
            <p:nvPr/>
          </p:nvPicPr>
          <p:blipFill rotWithShape="1">
            <a:blip r:embed="rId6">
              <a:extLst>
                <a:ext uri="{28A0092B-C50C-407E-A947-70E740481C1C}">
                  <a14:useLocalDpi xmlns:a14="http://schemas.microsoft.com/office/drawing/2010/main" val="0"/>
                </a:ext>
              </a:extLst>
            </a:blip>
            <a:srcRect l="9785" r="10562"/>
            <a:stretch/>
          </p:blipFill>
          <p:spPr>
            <a:xfrm>
              <a:off x="4281636" y="2713445"/>
              <a:ext cx="949367" cy="793343"/>
            </a:xfrm>
            <a:prstGeom prst="rect">
              <a:avLst/>
            </a:prstGeom>
          </p:spPr>
        </p:pic>
      </p:grpSp>
      <p:grpSp>
        <p:nvGrpSpPr>
          <p:cNvPr id="57" name="Gruppe 56">
            <a:extLst>
              <a:ext uri="{FF2B5EF4-FFF2-40B4-BE49-F238E27FC236}">
                <a16:creationId xmlns:a16="http://schemas.microsoft.com/office/drawing/2014/main" id="{0EDDA4E4-9DBC-4ED4-94DB-ADC534048E38}"/>
              </a:ext>
            </a:extLst>
          </p:cNvPr>
          <p:cNvGrpSpPr/>
          <p:nvPr/>
        </p:nvGrpSpPr>
        <p:grpSpPr>
          <a:xfrm>
            <a:off x="9427878" y="1800000"/>
            <a:ext cx="1442447" cy="2223531"/>
            <a:chOff x="9683606" y="1800000"/>
            <a:chExt cx="1442447" cy="2223531"/>
          </a:xfrm>
        </p:grpSpPr>
        <p:grpSp>
          <p:nvGrpSpPr>
            <p:cNvPr id="103" name="Gruppe 102">
              <a:extLst>
                <a:ext uri="{FF2B5EF4-FFF2-40B4-BE49-F238E27FC236}">
                  <a16:creationId xmlns:a16="http://schemas.microsoft.com/office/drawing/2014/main" id="{395BBF3D-BDD3-4622-B9D9-E28C69358D6B}"/>
                </a:ext>
              </a:extLst>
            </p:cNvPr>
            <p:cNvGrpSpPr/>
            <p:nvPr/>
          </p:nvGrpSpPr>
          <p:grpSpPr>
            <a:xfrm>
              <a:off x="9683606" y="1800000"/>
              <a:ext cx="925753" cy="2223531"/>
              <a:chOff x="4822775" y="1092789"/>
              <a:chExt cx="925753" cy="2223531"/>
            </a:xfrm>
          </p:grpSpPr>
          <p:sp>
            <p:nvSpPr>
              <p:cNvPr id="104" name="Tekstfelt 103">
                <a:extLst>
                  <a:ext uri="{FF2B5EF4-FFF2-40B4-BE49-F238E27FC236}">
                    <a16:creationId xmlns:a16="http://schemas.microsoft.com/office/drawing/2014/main" id="{4B597B2E-E5B8-441A-9AE3-7EDFAF3DA6A0}"/>
                  </a:ext>
                </a:extLst>
              </p:cNvPr>
              <p:cNvSpPr txBox="1"/>
              <p:nvPr/>
            </p:nvSpPr>
            <p:spPr>
              <a:xfrm>
                <a:off x="5035136" y="1323080"/>
                <a:ext cx="713392" cy="453970"/>
              </a:xfrm>
              <a:prstGeom prst="rect">
                <a:avLst/>
              </a:prstGeom>
              <a:noFill/>
            </p:spPr>
            <p:txBody>
              <a:bodyPr wrap="square" lIns="0" tIns="0" rIns="0" rtlCol="0" anchor="t">
                <a:spAutoFit/>
              </a:bodyPr>
              <a:lstStyle/>
              <a:p>
                <a:pPr>
                  <a:spcAft>
                    <a:spcPts val="300"/>
                  </a:spcAft>
                </a:pPr>
                <a:r>
                  <a:rPr lang="en-US" sz="1200" b="1">
                    <a:solidFill>
                      <a:srgbClr val="4B92D8"/>
                    </a:solidFill>
                    <a:latin typeface="Arial" panose="020B0604020202020204" pitchFamily="34" charset="0"/>
                    <a:cs typeface="Arial" panose="020B0604020202020204" pitchFamily="34" charset="0"/>
                  </a:rPr>
                  <a:t>2021</a:t>
                </a:r>
              </a:p>
              <a:p>
                <a:pPr>
                  <a:spcAft>
                    <a:spcPts val="300"/>
                  </a:spcAft>
                </a:pPr>
                <a:r>
                  <a:rPr lang="en-US" sz="1200" b="1">
                    <a:latin typeface="Arial" panose="020B0604020202020204" pitchFamily="34" charset="0"/>
                    <a:cs typeface="Arial" panose="020B0604020202020204" pitchFamily="34" charset="0"/>
                  </a:rPr>
                  <a:t>Glasgow</a:t>
                </a:r>
              </a:p>
            </p:txBody>
          </p:sp>
          <p:sp>
            <p:nvSpPr>
              <p:cNvPr id="105" name="Rektangel 104">
                <a:extLst>
                  <a:ext uri="{FF2B5EF4-FFF2-40B4-BE49-F238E27FC236}">
                    <a16:creationId xmlns:a16="http://schemas.microsoft.com/office/drawing/2014/main" id="{62B9A1FA-A5AA-415B-8C6D-78592F061778}"/>
                  </a:ext>
                </a:extLst>
              </p:cNvPr>
              <p:cNvSpPr/>
              <p:nvPr/>
            </p:nvSpPr>
            <p:spPr>
              <a:xfrm>
                <a:off x="4884527" y="1092789"/>
                <a:ext cx="828000" cy="128800"/>
              </a:xfrm>
              <a:prstGeom prst="rect">
                <a:avLst/>
              </a:prstGeom>
              <a:solidFill>
                <a:srgbClr val="4B92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cxnSp>
            <p:nvCxnSpPr>
              <p:cNvPr id="106" name="Lige forbindelse 105">
                <a:extLst>
                  <a:ext uri="{FF2B5EF4-FFF2-40B4-BE49-F238E27FC236}">
                    <a16:creationId xmlns:a16="http://schemas.microsoft.com/office/drawing/2014/main" id="{ECC177BF-770C-43FD-B742-60EF796722DA}"/>
                  </a:ext>
                </a:extLst>
              </p:cNvPr>
              <p:cNvCxnSpPr>
                <a:cxnSpLocks/>
              </p:cNvCxnSpPr>
              <p:nvPr/>
            </p:nvCxnSpPr>
            <p:spPr>
              <a:xfrm flipV="1">
                <a:off x="4894881" y="1092789"/>
                <a:ext cx="0" cy="2159397"/>
              </a:xfrm>
              <a:prstGeom prst="line">
                <a:avLst/>
              </a:prstGeom>
              <a:ln w="19050">
                <a:solidFill>
                  <a:srgbClr val="4B92D8"/>
                </a:solidFill>
              </a:ln>
            </p:spPr>
            <p:style>
              <a:lnRef idx="1">
                <a:schemeClr val="accent1"/>
              </a:lnRef>
              <a:fillRef idx="0">
                <a:schemeClr val="accent1"/>
              </a:fillRef>
              <a:effectRef idx="0">
                <a:schemeClr val="accent1"/>
              </a:effectRef>
              <a:fontRef idx="minor">
                <a:schemeClr val="tx1"/>
              </a:fontRef>
            </p:style>
          </p:cxnSp>
          <p:sp>
            <p:nvSpPr>
              <p:cNvPr id="108" name="Kombinationstegning: figur 107">
                <a:extLst>
                  <a:ext uri="{FF2B5EF4-FFF2-40B4-BE49-F238E27FC236}">
                    <a16:creationId xmlns:a16="http://schemas.microsoft.com/office/drawing/2014/main" id="{7654ACE8-0191-4375-A18E-36D841AC7FAA}"/>
                  </a:ext>
                </a:extLst>
              </p:cNvPr>
              <p:cNvSpPr/>
              <p:nvPr/>
            </p:nvSpPr>
            <p:spPr>
              <a:xfrm>
                <a:off x="4822775" y="3173767"/>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4B92D8"/>
                </a:solidFill>
                <a:prstDash val="solid"/>
                <a:miter/>
              </a:ln>
            </p:spPr>
            <p:txBody>
              <a:bodyPr rtlCol="0" anchor="ctr"/>
              <a:lstStyle/>
              <a:p>
                <a:endParaRPr lang="da-DK"/>
              </a:p>
            </p:txBody>
          </p:sp>
        </p:grpSp>
        <p:pic>
          <p:nvPicPr>
            <p:cNvPr id="45" name="Billede 44">
              <a:extLst>
                <a:ext uri="{FF2B5EF4-FFF2-40B4-BE49-F238E27FC236}">
                  <a16:creationId xmlns:a16="http://schemas.microsoft.com/office/drawing/2014/main" id="{F34976EF-7117-4BC3-96E5-996C5354F84C}"/>
                </a:ext>
              </a:extLst>
            </p:cNvPr>
            <p:cNvPicPr>
              <a:picLocks noChangeAspect="1"/>
            </p:cNvPicPr>
            <p:nvPr/>
          </p:nvPicPr>
          <p:blipFill rotWithShape="1">
            <a:blip r:embed="rId7">
              <a:extLst>
                <a:ext uri="{28A0092B-C50C-407E-A947-70E740481C1C}">
                  <a14:useLocalDpi xmlns:a14="http://schemas.microsoft.com/office/drawing/2010/main" val="0"/>
                </a:ext>
              </a:extLst>
            </a:blip>
            <a:srcRect r="2200"/>
            <a:stretch/>
          </p:blipFill>
          <p:spPr>
            <a:xfrm>
              <a:off x="9826158" y="2484019"/>
              <a:ext cx="1299895" cy="724982"/>
            </a:xfrm>
            <a:prstGeom prst="rect">
              <a:avLst/>
            </a:prstGeom>
          </p:spPr>
        </p:pic>
      </p:grpSp>
      <p:grpSp>
        <p:nvGrpSpPr>
          <p:cNvPr id="53" name="Gruppe 52">
            <a:extLst>
              <a:ext uri="{FF2B5EF4-FFF2-40B4-BE49-F238E27FC236}">
                <a16:creationId xmlns:a16="http://schemas.microsoft.com/office/drawing/2014/main" id="{18493EA6-737D-4D71-91D9-E9B72F5758DF}"/>
              </a:ext>
            </a:extLst>
          </p:cNvPr>
          <p:cNvGrpSpPr/>
          <p:nvPr/>
        </p:nvGrpSpPr>
        <p:grpSpPr>
          <a:xfrm>
            <a:off x="2987204" y="1800000"/>
            <a:ext cx="997752" cy="2223531"/>
            <a:chOff x="2987204" y="1800000"/>
            <a:chExt cx="997752" cy="2223531"/>
          </a:xfrm>
        </p:grpSpPr>
        <p:grpSp>
          <p:nvGrpSpPr>
            <p:cNvPr id="79" name="Gruppe 78">
              <a:extLst>
                <a:ext uri="{FF2B5EF4-FFF2-40B4-BE49-F238E27FC236}">
                  <a16:creationId xmlns:a16="http://schemas.microsoft.com/office/drawing/2014/main" id="{69327066-2EE3-4809-9312-C8113FEAD4FE}"/>
                </a:ext>
              </a:extLst>
            </p:cNvPr>
            <p:cNvGrpSpPr/>
            <p:nvPr/>
          </p:nvGrpSpPr>
          <p:grpSpPr>
            <a:xfrm>
              <a:off x="2987204" y="1800000"/>
              <a:ext cx="997752" cy="2223531"/>
              <a:chOff x="4822775" y="1092789"/>
              <a:chExt cx="997752" cy="2223531"/>
            </a:xfrm>
          </p:grpSpPr>
          <p:sp>
            <p:nvSpPr>
              <p:cNvPr id="80" name="Tekstfelt 79">
                <a:extLst>
                  <a:ext uri="{FF2B5EF4-FFF2-40B4-BE49-F238E27FC236}">
                    <a16:creationId xmlns:a16="http://schemas.microsoft.com/office/drawing/2014/main" id="{319B2AF3-C2B2-42E8-A56C-9C3CD55C7E27}"/>
                  </a:ext>
                </a:extLst>
              </p:cNvPr>
              <p:cNvSpPr txBox="1"/>
              <p:nvPr/>
            </p:nvSpPr>
            <p:spPr>
              <a:xfrm>
                <a:off x="5035135" y="1323080"/>
                <a:ext cx="785390" cy="638636"/>
              </a:xfrm>
              <a:prstGeom prst="rect">
                <a:avLst/>
              </a:prstGeom>
              <a:noFill/>
            </p:spPr>
            <p:txBody>
              <a:bodyPr wrap="square" lIns="0" tIns="0" rIns="0" rtlCol="0" anchor="t">
                <a:spAutoFit/>
              </a:bodyPr>
              <a:lstStyle/>
              <a:p>
                <a:pPr>
                  <a:spcAft>
                    <a:spcPts val="300"/>
                  </a:spcAft>
                </a:pPr>
                <a:r>
                  <a:rPr lang="en-US" sz="1200" b="1">
                    <a:solidFill>
                      <a:srgbClr val="4B92D8"/>
                    </a:solidFill>
                    <a:latin typeface="Arial" panose="020B0604020202020204" pitchFamily="34" charset="0"/>
                    <a:cs typeface="Arial" panose="020B0604020202020204" pitchFamily="34" charset="0"/>
                  </a:rPr>
                  <a:t>2001</a:t>
                </a:r>
              </a:p>
              <a:p>
                <a:pPr>
                  <a:spcAft>
                    <a:spcPts val="300"/>
                  </a:spcAft>
                </a:pPr>
                <a:r>
                  <a:rPr lang="en-US" sz="1200" b="1">
                    <a:latin typeface="Arial" panose="020B0604020202020204" pitchFamily="34" charset="0"/>
                    <a:cs typeface="Arial" panose="020B0604020202020204" pitchFamily="34" charset="0"/>
                  </a:rPr>
                  <a:t>Marrakech Accords </a:t>
                </a:r>
              </a:p>
            </p:txBody>
          </p:sp>
          <p:sp>
            <p:nvSpPr>
              <p:cNvPr id="81" name="Rektangel 80">
                <a:extLst>
                  <a:ext uri="{FF2B5EF4-FFF2-40B4-BE49-F238E27FC236}">
                    <a16:creationId xmlns:a16="http://schemas.microsoft.com/office/drawing/2014/main" id="{9150D400-AF7A-47C8-8B46-C91F843394D5}"/>
                  </a:ext>
                </a:extLst>
              </p:cNvPr>
              <p:cNvSpPr/>
              <p:nvPr/>
            </p:nvSpPr>
            <p:spPr>
              <a:xfrm>
                <a:off x="4884527" y="1092789"/>
                <a:ext cx="936000" cy="128800"/>
              </a:xfrm>
              <a:prstGeom prst="rect">
                <a:avLst/>
              </a:prstGeom>
              <a:solidFill>
                <a:srgbClr val="4B92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cxnSp>
            <p:nvCxnSpPr>
              <p:cNvPr id="82" name="Lige forbindelse 81">
                <a:extLst>
                  <a:ext uri="{FF2B5EF4-FFF2-40B4-BE49-F238E27FC236}">
                    <a16:creationId xmlns:a16="http://schemas.microsoft.com/office/drawing/2014/main" id="{4288DEE8-9E06-42E4-919A-73AF52921CA9}"/>
                  </a:ext>
                </a:extLst>
              </p:cNvPr>
              <p:cNvCxnSpPr>
                <a:cxnSpLocks/>
              </p:cNvCxnSpPr>
              <p:nvPr/>
            </p:nvCxnSpPr>
            <p:spPr>
              <a:xfrm flipV="1">
                <a:off x="4894881" y="1092789"/>
                <a:ext cx="0" cy="2159397"/>
              </a:xfrm>
              <a:prstGeom prst="line">
                <a:avLst/>
              </a:prstGeom>
              <a:ln w="19050">
                <a:solidFill>
                  <a:srgbClr val="4B92D8"/>
                </a:solidFill>
              </a:ln>
            </p:spPr>
            <p:style>
              <a:lnRef idx="1">
                <a:schemeClr val="accent1"/>
              </a:lnRef>
              <a:fillRef idx="0">
                <a:schemeClr val="accent1"/>
              </a:fillRef>
              <a:effectRef idx="0">
                <a:schemeClr val="accent1"/>
              </a:effectRef>
              <a:fontRef idx="minor">
                <a:schemeClr val="tx1"/>
              </a:fontRef>
            </p:style>
          </p:cxnSp>
          <p:sp>
            <p:nvSpPr>
              <p:cNvPr id="84" name="Kombinationstegning: figur 83">
                <a:extLst>
                  <a:ext uri="{FF2B5EF4-FFF2-40B4-BE49-F238E27FC236}">
                    <a16:creationId xmlns:a16="http://schemas.microsoft.com/office/drawing/2014/main" id="{AE17107B-840E-4954-B40B-A2E44AE79110}"/>
                  </a:ext>
                </a:extLst>
              </p:cNvPr>
              <p:cNvSpPr/>
              <p:nvPr/>
            </p:nvSpPr>
            <p:spPr>
              <a:xfrm>
                <a:off x="4822775" y="3173767"/>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4B92D8"/>
                </a:solidFill>
                <a:prstDash val="solid"/>
                <a:miter/>
              </a:ln>
            </p:spPr>
            <p:txBody>
              <a:bodyPr rtlCol="0" anchor="ctr"/>
              <a:lstStyle/>
              <a:p>
                <a:endParaRPr lang="da-DK"/>
              </a:p>
            </p:txBody>
          </p:sp>
        </p:grpSp>
        <p:pic>
          <p:nvPicPr>
            <p:cNvPr id="48" name="Billede 47">
              <a:extLst>
                <a:ext uri="{FF2B5EF4-FFF2-40B4-BE49-F238E27FC236}">
                  <a16:creationId xmlns:a16="http://schemas.microsoft.com/office/drawing/2014/main" id="{97768F4A-0B2F-4ECD-9DF5-ED3E633915D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96391" y="2727766"/>
              <a:ext cx="613286" cy="616138"/>
            </a:xfrm>
            <a:prstGeom prst="rect">
              <a:avLst/>
            </a:prstGeom>
          </p:spPr>
        </p:pic>
      </p:grpSp>
      <p:grpSp>
        <p:nvGrpSpPr>
          <p:cNvPr id="51" name="Gruppe 50">
            <a:extLst>
              <a:ext uri="{FF2B5EF4-FFF2-40B4-BE49-F238E27FC236}">
                <a16:creationId xmlns:a16="http://schemas.microsoft.com/office/drawing/2014/main" id="{BE11C195-A4B4-4D65-BDF1-5D2D85F73A34}"/>
              </a:ext>
            </a:extLst>
          </p:cNvPr>
          <p:cNvGrpSpPr/>
          <p:nvPr/>
        </p:nvGrpSpPr>
        <p:grpSpPr>
          <a:xfrm>
            <a:off x="2002815" y="1800000"/>
            <a:ext cx="879418" cy="2223531"/>
            <a:chOff x="2002815" y="1800000"/>
            <a:chExt cx="879418" cy="2223531"/>
          </a:xfrm>
        </p:grpSpPr>
        <p:grpSp>
          <p:nvGrpSpPr>
            <p:cNvPr id="73" name="Gruppe 72">
              <a:extLst>
                <a:ext uri="{FF2B5EF4-FFF2-40B4-BE49-F238E27FC236}">
                  <a16:creationId xmlns:a16="http://schemas.microsoft.com/office/drawing/2014/main" id="{0075C7A8-FC8C-40F8-86BD-7A3CEA218803}"/>
                </a:ext>
              </a:extLst>
            </p:cNvPr>
            <p:cNvGrpSpPr/>
            <p:nvPr/>
          </p:nvGrpSpPr>
          <p:grpSpPr>
            <a:xfrm>
              <a:off x="2002815" y="1800000"/>
              <a:ext cx="879418" cy="2223531"/>
              <a:chOff x="4822775" y="1092789"/>
              <a:chExt cx="879418" cy="2223531"/>
            </a:xfrm>
          </p:grpSpPr>
          <p:sp>
            <p:nvSpPr>
              <p:cNvPr id="74" name="Tekstfelt 73">
                <a:extLst>
                  <a:ext uri="{FF2B5EF4-FFF2-40B4-BE49-F238E27FC236}">
                    <a16:creationId xmlns:a16="http://schemas.microsoft.com/office/drawing/2014/main" id="{672260C1-B92E-4EFC-9F31-662928459DF9}"/>
                  </a:ext>
                </a:extLst>
              </p:cNvPr>
              <p:cNvSpPr txBox="1"/>
              <p:nvPr/>
            </p:nvSpPr>
            <p:spPr>
              <a:xfrm>
                <a:off x="5035136" y="1323080"/>
                <a:ext cx="667057" cy="638636"/>
              </a:xfrm>
              <a:prstGeom prst="rect">
                <a:avLst/>
              </a:prstGeom>
              <a:noFill/>
            </p:spPr>
            <p:txBody>
              <a:bodyPr wrap="square" lIns="0" tIns="0" rIns="0" rtlCol="0" anchor="t">
                <a:spAutoFit/>
              </a:bodyPr>
              <a:lstStyle/>
              <a:p>
                <a:pPr>
                  <a:spcAft>
                    <a:spcPts val="300"/>
                  </a:spcAft>
                </a:pPr>
                <a:r>
                  <a:rPr lang="en-US" sz="1200" b="1">
                    <a:solidFill>
                      <a:srgbClr val="4B92D8"/>
                    </a:solidFill>
                    <a:latin typeface="Arial" panose="020B0604020202020204" pitchFamily="34" charset="0"/>
                    <a:cs typeface="Arial" panose="020B0604020202020204" pitchFamily="34" charset="0"/>
                  </a:rPr>
                  <a:t>1997</a:t>
                </a:r>
              </a:p>
              <a:p>
                <a:pPr>
                  <a:spcAft>
                    <a:spcPts val="300"/>
                  </a:spcAft>
                </a:pPr>
                <a:r>
                  <a:rPr lang="en-US" sz="1200" b="1">
                    <a:latin typeface="Arial" panose="020B0604020202020204" pitchFamily="34" charset="0"/>
                    <a:cs typeface="Arial" panose="020B0604020202020204" pitchFamily="34" charset="0"/>
                  </a:rPr>
                  <a:t>Kyoto Protocol</a:t>
                </a:r>
              </a:p>
            </p:txBody>
          </p:sp>
          <p:sp>
            <p:nvSpPr>
              <p:cNvPr id="75" name="Rektangel 74">
                <a:extLst>
                  <a:ext uri="{FF2B5EF4-FFF2-40B4-BE49-F238E27FC236}">
                    <a16:creationId xmlns:a16="http://schemas.microsoft.com/office/drawing/2014/main" id="{C49FFFFD-E00F-4484-9CF9-660AB35AF280}"/>
                  </a:ext>
                </a:extLst>
              </p:cNvPr>
              <p:cNvSpPr/>
              <p:nvPr/>
            </p:nvSpPr>
            <p:spPr>
              <a:xfrm>
                <a:off x="4884527" y="1092789"/>
                <a:ext cx="756000" cy="128800"/>
              </a:xfrm>
              <a:prstGeom prst="rect">
                <a:avLst/>
              </a:prstGeom>
              <a:solidFill>
                <a:srgbClr val="4B92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p>
            </p:txBody>
          </p:sp>
          <p:cxnSp>
            <p:nvCxnSpPr>
              <p:cNvPr id="76" name="Lige forbindelse 75">
                <a:extLst>
                  <a:ext uri="{FF2B5EF4-FFF2-40B4-BE49-F238E27FC236}">
                    <a16:creationId xmlns:a16="http://schemas.microsoft.com/office/drawing/2014/main" id="{01FAF53A-45A5-4F4E-8419-B618EAA502E7}"/>
                  </a:ext>
                </a:extLst>
              </p:cNvPr>
              <p:cNvCxnSpPr>
                <a:cxnSpLocks/>
              </p:cNvCxnSpPr>
              <p:nvPr/>
            </p:nvCxnSpPr>
            <p:spPr>
              <a:xfrm flipV="1">
                <a:off x="4894881" y="1092789"/>
                <a:ext cx="0" cy="2159397"/>
              </a:xfrm>
              <a:prstGeom prst="line">
                <a:avLst/>
              </a:prstGeom>
              <a:ln w="19050">
                <a:solidFill>
                  <a:srgbClr val="4B92D8"/>
                </a:solidFill>
              </a:ln>
            </p:spPr>
            <p:style>
              <a:lnRef idx="1">
                <a:schemeClr val="accent1"/>
              </a:lnRef>
              <a:fillRef idx="0">
                <a:schemeClr val="accent1"/>
              </a:fillRef>
              <a:effectRef idx="0">
                <a:schemeClr val="accent1"/>
              </a:effectRef>
              <a:fontRef idx="minor">
                <a:schemeClr val="tx1"/>
              </a:fontRef>
            </p:style>
          </p:cxnSp>
          <p:sp>
            <p:nvSpPr>
              <p:cNvPr id="78" name="Kombinationstegning: figur 77">
                <a:extLst>
                  <a:ext uri="{FF2B5EF4-FFF2-40B4-BE49-F238E27FC236}">
                    <a16:creationId xmlns:a16="http://schemas.microsoft.com/office/drawing/2014/main" id="{3A45748B-A26D-4630-8569-69AFD54B2B30}"/>
                  </a:ext>
                </a:extLst>
              </p:cNvPr>
              <p:cNvSpPr/>
              <p:nvPr/>
            </p:nvSpPr>
            <p:spPr>
              <a:xfrm>
                <a:off x="4822775" y="3173767"/>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4B92D8"/>
                </a:solidFill>
                <a:prstDash val="solid"/>
                <a:miter/>
              </a:ln>
            </p:spPr>
            <p:txBody>
              <a:bodyPr rtlCol="0" anchor="ctr"/>
              <a:lstStyle/>
              <a:p>
                <a:endParaRPr lang="da-DK"/>
              </a:p>
            </p:txBody>
          </p:sp>
        </p:grpSp>
        <p:pic>
          <p:nvPicPr>
            <p:cNvPr id="130" name="Picture 1">
              <a:extLst>
                <a:ext uri="{FF2B5EF4-FFF2-40B4-BE49-F238E27FC236}">
                  <a16:creationId xmlns:a16="http://schemas.microsoft.com/office/drawing/2014/main" id="{7B8BBA3F-87D3-4C80-862F-C6E29815283E}"/>
                </a:ext>
              </a:extLst>
            </p:cNvPr>
            <p:cNvPicPr>
              <a:picLocks noChangeAspect="1"/>
            </p:cNvPicPr>
            <p:nvPr/>
          </p:nvPicPr>
          <p:blipFill>
            <a:blip r:embed="rId9"/>
            <a:stretch>
              <a:fillRect/>
            </a:stretch>
          </p:blipFill>
          <p:spPr>
            <a:xfrm>
              <a:off x="2215175" y="2720159"/>
              <a:ext cx="601010" cy="502524"/>
            </a:xfrm>
            <a:prstGeom prst="rect">
              <a:avLst/>
            </a:prstGeom>
          </p:spPr>
        </p:pic>
      </p:grpSp>
    </p:spTree>
    <p:extLst>
      <p:ext uri="{BB962C8B-B14F-4D97-AF65-F5344CB8AC3E}">
        <p14:creationId xmlns:p14="http://schemas.microsoft.com/office/powerpoint/2010/main" val="3924875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71DF42FE-BB58-459A-A0E7-DBD12CF83C6E}"/>
              </a:ext>
            </a:extLst>
          </p:cNvPr>
          <p:cNvSpPr>
            <a:spLocks noGrp="1"/>
          </p:cNvSpPr>
          <p:nvPr>
            <p:ph type="body" sz="quarter" idx="10"/>
          </p:nvPr>
        </p:nvSpPr>
        <p:spPr/>
        <p:txBody>
          <a:bodyPr>
            <a:normAutofit/>
          </a:bodyPr>
          <a:lstStyle/>
          <a:p>
            <a:r>
              <a:rPr lang="da-DK" sz="2400" dirty="0">
                <a:latin typeface="Arial"/>
                <a:cs typeface="Arial"/>
              </a:rPr>
              <a:t>Fundamentals of Transparency - ETF </a:t>
            </a:r>
            <a:endParaRPr lang="da-DK" sz="2400" dirty="0"/>
          </a:p>
        </p:txBody>
      </p:sp>
      <p:grpSp>
        <p:nvGrpSpPr>
          <p:cNvPr id="37" name="Gruppe 36">
            <a:extLst>
              <a:ext uri="{FF2B5EF4-FFF2-40B4-BE49-F238E27FC236}">
                <a16:creationId xmlns:a16="http://schemas.microsoft.com/office/drawing/2014/main" id="{10CEA375-B35F-4F62-911C-EB36D00FC870}"/>
              </a:ext>
            </a:extLst>
          </p:cNvPr>
          <p:cNvGrpSpPr/>
          <p:nvPr/>
        </p:nvGrpSpPr>
        <p:grpSpPr>
          <a:xfrm>
            <a:off x="900001" y="2220915"/>
            <a:ext cx="3162569" cy="1440000"/>
            <a:chOff x="900001" y="1800000"/>
            <a:chExt cx="3162569" cy="1440000"/>
          </a:xfrm>
        </p:grpSpPr>
        <p:sp>
          <p:nvSpPr>
            <p:cNvPr id="7" name="Tekstfelt 6">
              <a:extLst>
                <a:ext uri="{FF2B5EF4-FFF2-40B4-BE49-F238E27FC236}">
                  <a16:creationId xmlns:a16="http://schemas.microsoft.com/office/drawing/2014/main" id="{B004CFFD-5E4C-47C2-A46A-59E4C4FEF77E}"/>
                </a:ext>
              </a:extLst>
            </p:cNvPr>
            <p:cNvSpPr txBox="1"/>
            <p:nvPr/>
          </p:nvSpPr>
          <p:spPr>
            <a:xfrm>
              <a:off x="1468307" y="2181818"/>
              <a:ext cx="1966589" cy="600164"/>
            </a:xfrm>
            <a:prstGeom prst="rect">
              <a:avLst/>
            </a:prstGeom>
            <a:noFill/>
          </p:spPr>
          <p:txBody>
            <a:bodyPr wrap="square" lIns="0" tIns="0" rtlCol="0" anchor="ctr">
              <a:spAutoFit/>
            </a:bodyPr>
            <a:lstStyle/>
            <a:p>
              <a:pPr algn="ctr">
                <a:spcBef>
                  <a:spcPts val="1200"/>
                </a:spcBef>
              </a:pPr>
              <a:r>
                <a:rPr lang="en-US" b="1" dirty="0">
                  <a:latin typeface="Arial" panose="020B0604020202020204" pitchFamily="34" charset="0"/>
                  <a:cs typeface="Arial" panose="020B0604020202020204" pitchFamily="34" charset="0"/>
                </a:rPr>
                <a:t>Building on and enhancing</a:t>
              </a:r>
            </a:p>
          </p:txBody>
        </p:sp>
        <p:sp>
          <p:nvSpPr>
            <p:cNvPr id="26" name="Rektangel 25">
              <a:extLst>
                <a:ext uri="{FF2B5EF4-FFF2-40B4-BE49-F238E27FC236}">
                  <a16:creationId xmlns:a16="http://schemas.microsoft.com/office/drawing/2014/main" id="{17BB141F-5E4A-422C-9A8A-CB78579FF273}"/>
                </a:ext>
              </a:extLst>
            </p:cNvPr>
            <p:cNvSpPr/>
            <p:nvPr/>
          </p:nvSpPr>
          <p:spPr>
            <a:xfrm>
              <a:off x="900001" y="1800000"/>
              <a:ext cx="3103200" cy="1440000"/>
            </a:xfrm>
            <a:custGeom>
              <a:avLst/>
              <a:gdLst>
                <a:gd name="connsiteX0" fmla="*/ 0 w 3103200"/>
                <a:gd name="connsiteY0" fmla="*/ 0 h 1440000"/>
                <a:gd name="connsiteX1" fmla="*/ 3103200 w 3103200"/>
                <a:gd name="connsiteY1" fmla="*/ 0 h 1440000"/>
                <a:gd name="connsiteX2" fmla="*/ 3103200 w 3103200"/>
                <a:gd name="connsiteY2" fmla="*/ 1440000 h 1440000"/>
                <a:gd name="connsiteX3" fmla="*/ 0 w 3103200"/>
                <a:gd name="connsiteY3" fmla="*/ 1440000 h 1440000"/>
                <a:gd name="connsiteX4" fmla="*/ 0 w 3103200"/>
                <a:gd name="connsiteY4" fmla="*/ 0 h 1440000"/>
                <a:gd name="connsiteX0" fmla="*/ 0 w 3103200"/>
                <a:gd name="connsiteY0" fmla="*/ 0 h 1440000"/>
                <a:gd name="connsiteX1" fmla="*/ 3103200 w 3103200"/>
                <a:gd name="connsiteY1" fmla="*/ 0 h 1440000"/>
                <a:gd name="connsiteX2" fmla="*/ 3090974 w 3103200"/>
                <a:gd name="connsiteY2" fmla="*/ 828900 h 1440000"/>
                <a:gd name="connsiteX3" fmla="*/ 3103200 w 3103200"/>
                <a:gd name="connsiteY3" fmla="*/ 1440000 h 1440000"/>
                <a:gd name="connsiteX4" fmla="*/ 0 w 3103200"/>
                <a:gd name="connsiteY4" fmla="*/ 1440000 h 1440000"/>
                <a:gd name="connsiteX5" fmla="*/ 0 w 3103200"/>
                <a:gd name="connsiteY5" fmla="*/ 0 h 1440000"/>
                <a:gd name="connsiteX0" fmla="*/ 0 w 3103200"/>
                <a:gd name="connsiteY0" fmla="*/ 0 h 1440000"/>
                <a:gd name="connsiteX1" fmla="*/ 3103200 w 3103200"/>
                <a:gd name="connsiteY1" fmla="*/ 0 h 1440000"/>
                <a:gd name="connsiteX2" fmla="*/ 3090974 w 3103200"/>
                <a:gd name="connsiteY2" fmla="*/ 828900 h 1440000"/>
                <a:gd name="connsiteX3" fmla="*/ 3090974 w 3103200"/>
                <a:gd name="connsiteY3" fmla="*/ 1171800 h 1440000"/>
                <a:gd name="connsiteX4" fmla="*/ 3103200 w 3103200"/>
                <a:gd name="connsiteY4" fmla="*/ 1440000 h 1440000"/>
                <a:gd name="connsiteX5" fmla="*/ 0 w 3103200"/>
                <a:gd name="connsiteY5" fmla="*/ 1440000 h 1440000"/>
                <a:gd name="connsiteX6" fmla="*/ 0 w 3103200"/>
                <a:gd name="connsiteY6" fmla="*/ 0 h 1440000"/>
                <a:gd name="connsiteX0" fmla="*/ 3090974 w 3182414"/>
                <a:gd name="connsiteY0" fmla="*/ 1171800 h 1440000"/>
                <a:gd name="connsiteX1" fmla="*/ 3103200 w 3182414"/>
                <a:gd name="connsiteY1" fmla="*/ 1440000 h 1440000"/>
                <a:gd name="connsiteX2" fmla="*/ 0 w 3182414"/>
                <a:gd name="connsiteY2" fmla="*/ 1440000 h 1440000"/>
                <a:gd name="connsiteX3" fmla="*/ 0 w 3182414"/>
                <a:gd name="connsiteY3" fmla="*/ 0 h 1440000"/>
                <a:gd name="connsiteX4" fmla="*/ 3103200 w 3182414"/>
                <a:gd name="connsiteY4" fmla="*/ 0 h 1440000"/>
                <a:gd name="connsiteX5" fmla="*/ 3090974 w 3182414"/>
                <a:gd name="connsiteY5" fmla="*/ 828900 h 1440000"/>
                <a:gd name="connsiteX6" fmla="*/ 3182414 w 3182414"/>
                <a:gd name="connsiteY6" fmla="*/ 1263240 h 1440000"/>
                <a:gd name="connsiteX0" fmla="*/ 3090974 w 3103200"/>
                <a:gd name="connsiteY0" fmla="*/ 1171800 h 1440000"/>
                <a:gd name="connsiteX1" fmla="*/ 3103200 w 3103200"/>
                <a:gd name="connsiteY1" fmla="*/ 1440000 h 1440000"/>
                <a:gd name="connsiteX2" fmla="*/ 0 w 3103200"/>
                <a:gd name="connsiteY2" fmla="*/ 1440000 h 1440000"/>
                <a:gd name="connsiteX3" fmla="*/ 0 w 3103200"/>
                <a:gd name="connsiteY3" fmla="*/ 0 h 1440000"/>
                <a:gd name="connsiteX4" fmla="*/ 3103200 w 3103200"/>
                <a:gd name="connsiteY4" fmla="*/ 0 h 1440000"/>
                <a:gd name="connsiteX5" fmla="*/ 3090974 w 3103200"/>
                <a:gd name="connsiteY5" fmla="*/ 828900 h 1440000"/>
                <a:gd name="connsiteX0" fmla="*/ 3103200 w 3103200"/>
                <a:gd name="connsiteY0" fmla="*/ 1440000 h 1440000"/>
                <a:gd name="connsiteX1" fmla="*/ 0 w 3103200"/>
                <a:gd name="connsiteY1" fmla="*/ 1440000 h 1440000"/>
                <a:gd name="connsiteX2" fmla="*/ 0 w 3103200"/>
                <a:gd name="connsiteY2" fmla="*/ 0 h 1440000"/>
                <a:gd name="connsiteX3" fmla="*/ 3103200 w 3103200"/>
                <a:gd name="connsiteY3" fmla="*/ 0 h 1440000"/>
                <a:gd name="connsiteX4" fmla="*/ 3090974 w 3103200"/>
                <a:gd name="connsiteY4" fmla="*/ 828900 h 1440000"/>
                <a:gd name="connsiteX0" fmla="*/ 0 w 3103200"/>
                <a:gd name="connsiteY0" fmla="*/ 1440000 h 1440000"/>
                <a:gd name="connsiteX1" fmla="*/ 0 w 3103200"/>
                <a:gd name="connsiteY1" fmla="*/ 0 h 1440000"/>
                <a:gd name="connsiteX2" fmla="*/ 3103200 w 3103200"/>
                <a:gd name="connsiteY2" fmla="*/ 0 h 1440000"/>
                <a:gd name="connsiteX3" fmla="*/ 3090974 w 3103200"/>
                <a:gd name="connsiteY3" fmla="*/ 828900 h 1440000"/>
              </a:gdLst>
              <a:ahLst/>
              <a:cxnLst>
                <a:cxn ang="0">
                  <a:pos x="connsiteX0" y="connsiteY0"/>
                </a:cxn>
                <a:cxn ang="0">
                  <a:pos x="connsiteX1" y="connsiteY1"/>
                </a:cxn>
                <a:cxn ang="0">
                  <a:pos x="connsiteX2" y="connsiteY2"/>
                </a:cxn>
                <a:cxn ang="0">
                  <a:pos x="connsiteX3" y="connsiteY3"/>
                </a:cxn>
              </a:cxnLst>
              <a:rect l="l" t="t" r="r" b="b"/>
              <a:pathLst>
                <a:path w="3103200" h="1440000">
                  <a:moveTo>
                    <a:pt x="0" y="1440000"/>
                  </a:moveTo>
                  <a:lnTo>
                    <a:pt x="0" y="0"/>
                  </a:lnTo>
                  <a:lnTo>
                    <a:pt x="3103200" y="0"/>
                  </a:lnTo>
                  <a:lnTo>
                    <a:pt x="3090974" y="828900"/>
                  </a:lnTo>
                </a:path>
              </a:pathLst>
            </a:custGeom>
            <a:noFill/>
            <a:ln w="19050">
              <a:solidFill>
                <a:srgbClr val="4B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Rektangel 29">
              <a:extLst>
                <a:ext uri="{FF2B5EF4-FFF2-40B4-BE49-F238E27FC236}">
                  <a16:creationId xmlns:a16="http://schemas.microsoft.com/office/drawing/2014/main" id="{0617DD6D-FC78-49DA-B59A-E4C80A8391EF}"/>
                </a:ext>
              </a:extLst>
            </p:cNvPr>
            <p:cNvSpPr/>
            <p:nvPr/>
          </p:nvSpPr>
          <p:spPr>
            <a:xfrm>
              <a:off x="900001" y="3111200"/>
              <a:ext cx="3103200" cy="128800"/>
            </a:xfrm>
            <a:prstGeom prst="rect">
              <a:avLst/>
            </a:prstGeom>
            <a:solidFill>
              <a:srgbClr val="4B92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6" name="Kombinationstegning: figur 35">
              <a:extLst>
                <a:ext uri="{FF2B5EF4-FFF2-40B4-BE49-F238E27FC236}">
                  <a16:creationId xmlns:a16="http://schemas.microsoft.com/office/drawing/2014/main" id="{D61AAF8F-4EE8-4681-969C-45A251289138}"/>
                </a:ext>
              </a:extLst>
            </p:cNvPr>
            <p:cNvSpPr/>
            <p:nvPr/>
          </p:nvSpPr>
          <p:spPr>
            <a:xfrm>
              <a:off x="3920017" y="2625234"/>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noFill/>
            <a:ln w="19050" cap="flat">
              <a:solidFill>
                <a:srgbClr val="4B92D8"/>
              </a:solidFill>
              <a:prstDash val="solid"/>
              <a:miter/>
            </a:ln>
          </p:spPr>
          <p:txBody>
            <a:bodyPr rtlCol="0" anchor="ctr"/>
            <a:lstStyle/>
            <a:p>
              <a:endParaRPr lang="da-DK"/>
            </a:p>
          </p:txBody>
        </p:sp>
      </p:grpSp>
      <p:grpSp>
        <p:nvGrpSpPr>
          <p:cNvPr id="38" name="Gruppe 37">
            <a:extLst>
              <a:ext uri="{FF2B5EF4-FFF2-40B4-BE49-F238E27FC236}">
                <a16:creationId xmlns:a16="http://schemas.microsoft.com/office/drawing/2014/main" id="{68823BEA-0E6B-4F9B-B30C-15A2C8C5EB83}"/>
              </a:ext>
            </a:extLst>
          </p:cNvPr>
          <p:cNvGrpSpPr/>
          <p:nvPr/>
        </p:nvGrpSpPr>
        <p:grpSpPr>
          <a:xfrm>
            <a:off x="8188799" y="2220915"/>
            <a:ext cx="3162569" cy="1440000"/>
            <a:chOff x="900001" y="1800000"/>
            <a:chExt cx="3162569" cy="1440000"/>
          </a:xfrm>
        </p:grpSpPr>
        <p:sp>
          <p:nvSpPr>
            <p:cNvPr id="39" name="Tekstfelt 38">
              <a:extLst>
                <a:ext uri="{FF2B5EF4-FFF2-40B4-BE49-F238E27FC236}">
                  <a16:creationId xmlns:a16="http://schemas.microsoft.com/office/drawing/2014/main" id="{9E690ECC-4DC3-4428-9459-2491CAAF3D8B}"/>
                </a:ext>
              </a:extLst>
            </p:cNvPr>
            <p:cNvSpPr txBox="1"/>
            <p:nvPr/>
          </p:nvSpPr>
          <p:spPr>
            <a:xfrm>
              <a:off x="1468307" y="2181818"/>
              <a:ext cx="1966589" cy="600164"/>
            </a:xfrm>
            <a:prstGeom prst="rect">
              <a:avLst/>
            </a:prstGeom>
            <a:noFill/>
          </p:spPr>
          <p:txBody>
            <a:bodyPr wrap="square" lIns="0" tIns="0" rtlCol="0" anchor="ctr">
              <a:spAutoFit/>
            </a:bodyPr>
            <a:lstStyle/>
            <a:p>
              <a:pPr algn="ctr">
                <a:spcBef>
                  <a:spcPts val="1200"/>
                </a:spcBef>
              </a:pPr>
              <a:r>
                <a:rPr lang="en-US" b="1">
                  <a:latin typeface="Arial" panose="020B0604020202020204" pitchFamily="34" charset="0"/>
                  <a:cs typeface="Arial" panose="020B0604020202020204" pitchFamily="34" charset="0"/>
                </a:rPr>
                <a:t> Different starting points </a:t>
              </a:r>
            </a:p>
          </p:txBody>
        </p:sp>
        <p:sp>
          <p:nvSpPr>
            <p:cNvPr id="40" name="Rektangel 25">
              <a:extLst>
                <a:ext uri="{FF2B5EF4-FFF2-40B4-BE49-F238E27FC236}">
                  <a16:creationId xmlns:a16="http://schemas.microsoft.com/office/drawing/2014/main" id="{84EAA0DE-FC56-4EAD-BCA9-AC5AAF29F78A}"/>
                </a:ext>
              </a:extLst>
            </p:cNvPr>
            <p:cNvSpPr/>
            <p:nvPr/>
          </p:nvSpPr>
          <p:spPr>
            <a:xfrm>
              <a:off x="900001" y="1800000"/>
              <a:ext cx="3103200" cy="1440000"/>
            </a:xfrm>
            <a:custGeom>
              <a:avLst/>
              <a:gdLst>
                <a:gd name="connsiteX0" fmla="*/ 0 w 3103200"/>
                <a:gd name="connsiteY0" fmla="*/ 0 h 1440000"/>
                <a:gd name="connsiteX1" fmla="*/ 3103200 w 3103200"/>
                <a:gd name="connsiteY1" fmla="*/ 0 h 1440000"/>
                <a:gd name="connsiteX2" fmla="*/ 3103200 w 3103200"/>
                <a:gd name="connsiteY2" fmla="*/ 1440000 h 1440000"/>
                <a:gd name="connsiteX3" fmla="*/ 0 w 3103200"/>
                <a:gd name="connsiteY3" fmla="*/ 1440000 h 1440000"/>
                <a:gd name="connsiteX4" fmla="*/ 0 w 3103200"/>
                <a:gd name="connsiteY4" fmla="*/ 0 h 1440000"/>
                <a:gd name="connsiteX0" fmla="*/ 0 w 3103200"/>
                <a:gd name="connsiteY0" fmla="*/ 0 h 1440000"/>
                <a:gd name="connsiteX1" fmla="*/ 3103200 w 3103200"/>
                <a:gd name="connsiteY1" fmla="*/ 0 h 1440000"/>
                <a:gd name="connsiteX2" fmla="*/ 3090974 w 3103200"/>
                <a:gd name="connsiteY2" fmla="*/ 828900 h 1440000"/>
                <a:gd name="connsiteX3" fmla="*/ 3103200 w 3103200"/>
                <a:gd name="connsiteY3" fmla="*/ 1440000 h 1440000"/>
                <a:gd name="connsiteX4" fmla="*/ 0 w 3103200"/>
                <a:gd name="connsiteY4" fmla="*/ 1440000 h 1440000"/>
                <a:gd name="connsiteX5" fmla="*/ 0 w 3103200"/>
                <a:gd name="connsiteY5" fmla="*/ 0 h 1440000"/>
                <a:gd name="connsiteX0" fmla="*/ 0 w 3103200"/>
                <a:gd name="connsiteY0" fmla="*/ 0 h 1440000"/>
                <a:gd name="connsiteX1" fmla="*/ 3103200 w 3103200"/>
                <a:gd name="connsiteY1" fmla="*/ 0 h 1440000"/>
                <a:gd name="connsiteX2" fmla="*/ 3090974 w 3103200"/>
                <a:gd name="connsiteY2" fmla="*/ 828900 h 1440000"/>
                <a:gd name="connsiteX3" fmla="*/ 3090974 w 3103200"/>
                <a:gd name="connsiteY3" fmla="*/ 1171800 h 1440000"/>
                <a:gd name="connsiteX4" fmla="*/ 3103200 w 3103200"/>
                <a:gd name="connsiteY4" fmla="*/ 1440000 h 1440000"/>
                <a:gd name="connsiteX5" fmla="*/ 0 w 3103200"/>
                <a:gd name="connsiteY5" fmla="*/ 1440000 h 1440000"/>
                <a:gd name="connsiteX6" fmla="*/ 0 w 3103200"/>
                <a:gd name="connsiteY6" fmla="*/ 0 h 1440000"/>
                <a:gd name="connsiteX0" fmla="*/ 3090974 w 3182414"/>
                <a:gd name="connsiteY0" fmla="*/ 1171800 h 1440000"/>
                <a:gd name="connsiteX1" fmla="*/ 3103200 w 3182414"/>
                <a:gd name="connsiteY1" fmla="*/ 1440000 h 1440000"/>
                <a:gd name="connsiteX2" fmla="*/ 0 w 3182414"/>
                <a:gd name="connsiteY2" fmla="*/ 1440000 h 1440000"/>
                <a:gd name="connsiteX3" fmla="*/ 0 w 3182414"/>
                <a:gd name="connsiteY3" fmla="*/ 0 h 1440000"/>
                <a:gd name="connsiteX4" fmla="*/ 3103200 w 3182414"/>
                <a:gd name="connsiteY4" fmla="*/ 0 h 1440000"/>
                <a:gd name="connsiteX5" fmla="*/ 3090974 w 3182414"/>
                <a:gd name="connsiteY5" fmla="*/ 828900 h 1440000"/>
                <a:gd name="connsiteX6" fmla="*/ 3182414 w 3182414"/>
                <a:gd name="connsiteY6" fmla="*/ 1263240 h 1440000"/>
                <a:gd name="connsiteX0" fmla="*/ 3090974 w 3103200"/>
                <a:gd name="connsiteY0" fmla="*/ 1171800 h 1440000"/>
                <a:gd name="connsiteX1" fmla="*/ 3103200 w 3103200"/>
                <a:gd name="connsiteY1" fmla="*/ 1440000 h 1440000"/>
                <a:gd name="connsiteX2" fmla="*/ 0 w 3103200"/>
                <a:gd name="connsiteY2" fmla="*/ 1440000 h 1440000"/>
                <a:gd name="connsiteX3" fmla="*/ 0 w 3103200"/>
                <a:gd name="connsiteY3" fmla="*/ 0 h 1440000"/>
                <a:gd name="connsiteX4" fmla="*/ 3103200 w 3103200"/>
                <a:gd name="connsiteY4" fmla="*/ 0 h 1440000"/>
                <a:gd name="connsiteX5" fmla="*/ 3090974 w 3103200"/>
                <a:gd name="connsiteY5" fmla="*/ 828900 h 1440000"/>
                <a:gd name="connsiteX0" fmla="*/ 3103200 w 3103200"/>
                <a:gd name="connsiteY0" fmla="*/ 1440000 h 1440000"/>
                <a:gd name="connsiteX1" fmla="*/ 0 w 3103200"/>
                <a:gd name="connsiteY1" fmla="*/ 1440000 h 1440000"/>
                <a:gd name="connsiteX2" fmla="*/ 0 w 3103200"/>
                <a:gd name="connsiteY2" fmla="*/ 0 h 1440000"/>
                <a:gd name="connsiteX3" fmla="*/ 3103200 w 3103200"/>
                <a:gd name="connsiteY3" fmla="*/ 0 h 1440000"/>
                <a:gd name="connsiteX4" fmla="*/ 3090974 w 3103200"/>
                <a:gd name="connsiteY4" fmla="*/ 828900 h 1440000"/>
                <a:gd name="connsiteX0" fmla="*/ 0 w 3103200"/>
                <a:gd name="connsiteY0" fmla="*/ 1440000 h 1440000"/>
                <a:gd name="connsiteX1" fmla="*/ 0 w 3103200"/>
                <a:gd name="connsiteY1" fmla="*/ 0 h 1440000"/>
                <a:gd name="connsiteX2" fmla="*/ 3103200 w 3103200"/>
                <a:gd name="connsiteY2" fmla="*/ 0 h 1440000"/>
                <a:gd name="connsiteX3" fmla="*/ 3090974 w 3103200"/>
                <a:gd name="connsiteY3" fmla="*/ 828900 h 1440000"/>
              </a:gdLst>
              <a:ahLst/>
              <a:cxnLst>
                <a:cxn ang="0">
                  <a:pos x="connsiteX0" y="connsiteY0"/>
                </a:cxn>
                <a:cxn ang="0">
                  <a:pos x="connsiteX1" y="connsiteY1"/>
                </a:cxn>
                <a:cxn ang="0">
                  <a:pos x="connsiteX2" y="connsiteY2"/>
                </a:cxn>
                <a:cxn ang="0">
                  <a:pos x="connsiteX3" y="connsiteY3"/>
                </a:cxn>
              </a:cxnLst>
              <a:rect l="l" t="t" r="r" b="b"/>
              <a:pathLst>
                <a:path w="3103200" h="1440000">
                  <a:moveTo>
                    <a:pt x="0" y="1440000"/>
                  </a:moveTo>
                  <a:lnTo>
                    <a:pt x="0" y="0"/>
                  </a:lnTo>
                  <a:lnTo>
                    <a:pt x="3103200" y="0"/>
                  </a:lnTo>
                  <a:lnTo>
                    <a:pt x="3090974" y="828900"/>
                  </a:lnTo>
                </a:path>
              </a:pathLst>
            </a:custGeom>
            <a:noFill/>
            <a:ln w="19050">
              <a:solidFill>
                <a:srgbClr val="B8D5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Rektangel 40">
              <a:extLst>
                <a:ext uri="{FF2B5EF4-FFF2-40B4-BE49-F238E27FC236}">
                  <a16:creationId xmlns:a16="http://schemas.microsoft.com/office/drawing/2014/main" id="{033B6F20-BDE1-4759-B8E4-D65592DD2BFE}"/>
                </a:ext>
              </a:extLst>
            </p:cNvPr>
            <p:cNvSpPr/>
            <p:nvPr/>
          </p:nvSpPr>
          <p:spPr>
            <a:xfrm>
              <a:off x="900001" y="3111200"/>
              <a:ext cx="3103200" cy="128800"/>
            </a:xfrm>
            <a:prstGeom prst="rect">
              <a:avLst/>
            </a:prstGeom>
            <a:solidFill>
              <a:srgbClr val="B8D59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 name="Kombinationstegning: figur 41">
              <a:extLst>
                <a:ext uri="{FF2B5EF4-FFF2-40B4-BE49-F238E27FC236}">
                  <a16:creationId xmlns:a16="http://schemas.microsoft.com/office/drawing/2014/main" id="{3DB1545D-DF0F-476B-9C19-C7B9E55E763B}"/>
                </a:ext>
              </a:extLst>
            </p:cNvPr>
            <p:cNvSpPr/>
            <p:nvPr/>
          </p:nvSpPr>
          <p:spPr>
            <a:xfrm>
              <a:off x="3920017" y="2625234"/>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noFill/>
            <a:ln w="19050" cap="flat">
              <a:solidFill>
                <a:srgbClr val="B8D590"/>
              </a:solidFill>
              <a:prstDash val="solid"/>
              <a:miter/>
            </a:ln>
          </p:spPr>
          <p:txBody>
            <a:bodyPr rtlCol="0" anchor="ctr"/>
            <a:lstStyle/>
            <a:p>
              <a:endParaRPr lang="da-DK"/>
            </a:p>
          </p:txBody>
        </p:sp>
      </p:grpSp>
      <p:grpSp>
        <p:nvGrpSpPr>
          <p:cNvPr id="48" name="Gruppe 47">
            <a:extLst>
              <a:ext uri="{FF2B5EF4-FFF2-40B4-BE49-F238E27FC236}">
                <a16:creationId xmlns:a16="http://schemas.microsoft.com/office/drawing/2014/main" id="{F3DA679D-853C-4570-A7C9-D749C641287C}"/>
              </a:ext>
            </a:extLst>
          </p:cNvPr>
          <p:cNvGrpSpPr/>
          <p:nvPr/>
        </p:nvGrpSpPr>
        <p:grpSpPr>
          <a:xfrm>
            <a:off x="4544400" y="2220915"/>
            <a:ext cx="3162569" cy="1440000"/>
            <a:chOff x="900001" y="1800000"/>
            <a:chExt cx="3162569" cy="1440000"/>
          </a:xfrm>
        </p:grpSpPr>
        <p:sp>
          <p:nvSpPr>
            <p:cNvPr id="49" name="Tekstfelt 48">
              <a:extLst>
                <a:ext uri="{FF2B5EF4-FFF2-40B4-BE49-F238E27FC236}">
                  <a16:creationId xmlns:a16="http://schemas.microsoft.com/office/drawing/2014/main" id="{71AD1D43-D60B-4549-8679-8B624F1C8AC8}"/>
                </a:ext>
              </a:extLst>
            </p:cNvPr>
            <p:cNvSpPr txBox="1"/>
            <p:nvPr/>
          </p:nvSpPr>
          <p:spPr>
            <a:xfrm>
              <a:off x="1468307" y="2181818"/>
              <a:ext cx="1966589" cy="600164"/>
            </a:xfrm>
            <a:prstGeom prst="rect">
              <a:avLst/>
            </a:prstGeom>
            <a:noFill/>
          </p:spPr>
          <p:txBody>
            <a:bodyPr wrap="square" lIns="0" tIns="0" rtlCol="0" anchor="ctr">
              <a:spAutoFit/>
            </a:bodyPr>
            <a:lstStyle/>
            <a:p>
              <a:pPr algn="ctr">
                <a:spcBef>
                  <a:spcPts val="1200"/>
                </a:spcBef>
              </a:pPr>
              <a:r>
                <a:rPr lang="en-US" b="1">
                  <a:latin typeface="Arial" panose="020B0604020202020204" pitchFamily="34" charset="0"/>
                  <a:cs typeface="Arial" panose="020B0604020202020204" pitchFamily="34" charset="0"/>
                </a:rPr>
                <a:t>Continuous improvement</a:t>
              </a:r>
            </a:p>
          </p:txBody>
        </p:sp>
        <p:sp>
          <p:nvSpPr>
            <p:cNvPr id="50" name="Rektangel 25">
              <a:extLst>
                <a:ext uri="{FF2B5EF4-FFF2-40B4-BE49-F238E27FC236}">
                  <a16:creationId xmlns:a16="http://schemas.microsoft.com/office/drawing/2014/main" id="{5C435CF6-B86C-4FDF-BCFF-B71F87FBD172}"/>
                </a:ext>
              </a:extLst>
            </p:cNvPr>
            <p:cNvSpPr/>
            <p:nvPr/>
          </p:nvSpPr>
          <p:spPr>
            <a:xfrm>
              <a:off x="900001" y="1800000"/>
              <a:ext cx="3103200" cy="1440000"/>
            </a:xfrm>
            <a:custGeom>
              <a:avLst/>
              <a:gdLst>
                <a:gd name="connsiteX0" fmla="*/ 0 w 3103200"/>
                <a:gd name="connsiteY0" fmla="*/ 0 h 1440000"/>
                <a:gd name="connsiteX1" fmla="*/ 3103200 w 3103200"/>
                <a:gd name="connsiteY1" fmla="*/ 0 h 1440000"/>
                <a:gd name="connsiteX2" fmla="*/ 3103200 w 3103200"/>
                <a:gd name="connsiteY2" fmla="*/ 1440000 h 1440000"/>
                <a:gd name="connsiteX3" fmla="*/ 0 w 3103200"/>
                <a:gd name="connsiteY3" fmla="*/ 1440000 h 1440000"/>
                <a:gd name="connsiteX4" fmla="*/ 0 w 3103200"/>
                <a:gd name="connsiteY4" fmla="*/ 0 h 1440000"/>
                <a:gd name="connsiteX0" fmla="*/ 0 w 3103200"/>
                <a:gd name="connsiteY0" fmla="*/ 0 h 1440000"/>
                <a:gd name="connsiteX1" fmla="*/ 3103200 w 3103200"/>
                <a:gd name="connsiteY1" fmla="*/ 0 h 1440000"/>
                <a:gd name="connsiteX2" fmla="*/ 3090974 w 3103200"/>
                <a:gd name="connsiteY2" fmla="*/ 828900 h 1440000"/>
                <a:gd name="connsiteX3" fmla="*/ 3103200 w 3103200"/>
                <a:gd name="connsiteY3" fmla="*/ 1440000 h 1440000"/>
                <a:gd name="connsiteX4" fmla="*/ 0 w 3103200"/>
                <a:gd name="connsiteY4" fmla="*/ 1440000 h 1440000"/>
                <a:gd name="connsiteX5" fmla="*/ 0 w 3103200"/>
                <a:gd name="connsiteY5" fmla="*/ 0 h 1440000"/>
                <a:gd name="connsiteX0" fmla="*/ 0 w 3103200"/>
                <a:gd name="connsiteY0" fmla="*/ 0 h 1440000"/>
                <a:gd name="connsiteX1" fmla="*/ 3103200 w 3103200"/>
                <a:gd name="connsiteY1" fmla="*/ 0 h 1440000"/>
                <a:gd name="connsiteX2" fmla="*/ 3090974 w 3103200"/>
                <a:gd name="connsiteY2" fmla="*/ 828900 h 1440000"/>
                <a:gd name="connsiteX3" fmla="*/ 3090974 w 3103200"/>
                <a:gd name="connsiteY3" fmla="*/ 1171800 h 1440000"/>
                <a:gd name="connsiteX4" fmla="*/ 3103200 w 3103200"/>
                <a:gd name="connsiteY4" fmla="*/ 1440000 h 1440000"/>
                <a:gd name="connsiteX5" fmla="*/ 0 w 3103200"/>
                <a:gd name="connsiteY5" fmla="*/ 1440000 h 1440000"/>
                <a:gd name="connsiteX6" fmla="*/ 0 w 3103200"/>
                <a:gd name="connsiteY6" fmla="*/ 0 h 1440000"/>
                <a:gd name="connsiteX0" fmla="*/ 3090974 w 3182414"/>
                <a:gd name="connsiteY0" fmla="*/ 1171800 h 1440000"/>
                <a:gd name="connsiteX1" fmla="*/ 3103200 w 3182414"/>
                <a:gd name="connsiteY1" fmla="*/ 1440000 h 1440000"/>
                <a:gd name="connsiteX2" fmla="*/ 0 w 3182414"/>
                <a:gd name="connsiteY2" fmla="*/ 1440000 h 1440000"/>
                <a:gd name="connsiteX3" fmla="*/ 0 w 3182414"/>
                <a:gd name="connsiteY3" fmla="*/ 0 h 1440000"/>
                <a:gd name="connsiteX4" fmla="*/ 3103200 w 3182414"/>
                <a:gd name="connsiteY4" fmla="*/ 0 h 1440000"/>
                <a:gd name="connsiteX5" fmla="*/ 3090974 w 3182414"/>
                <a:gd name="connsiteY5" fmla="*/ 828900 h 1440000"/>
                <a:gd name="connsiteX6" fmla="*/ 3182414 w 3182414"/>
                <a:gd name="connsiteY6" fmla="*/ 1263240 h 1440000"/>
                <a:gd name="connsiteX0" fmla="*/ 3090974 w 3103200"/>
                <a:gd name="connsiteY0" fmla="*/ 1171800 h 1440000"/>
                <a:gd name="connsiteX1" fmla="*/ 3103200 w 3103200"/>
                <a:gd name="connsiteY1" fmla="*/ 1440000 h 1440000"/>
                <a:gd name="connsiteX2" fmla="*/ 0 w 3103200"/>
                <a:gd name="connsiteY2" fmla="*/ 1440000 h 1440000"/>
                <a:gd name="connsiteX3" fmla="*/ 0 w 3103200"/>
                <a:gd name="connsiteY3" fmla="*/ 0 h 1440000"/>
                <a:gd name="connsiteX4" fmla="*/ 3103200 w 3103200"/>
                <a:gd name="connsiteY4" fmla="*/ 0 h 1440000"/>
                <a:gd name="connsiteX5" fmla="*/ 3090974 w 3103200"/>
                <a:gd name="connsiteY5" fmla="*/ 828900 h 1440000"/>
                <a:gd name="connsiteX0" fmla="*/ 3103200 w 3103200"/>
                <a:gd name="connsiteY0" fmla="*/ 1440000 h 1440000"/>
                <a:gd name="connsiteX1" fmla="*/ 0 w 3103200"/>
                <a:gd name="connsiteY1" fmla="*/ 1440000 h 1440000"/>
                <a:gd name="connsiteX2" fmla="*/ 0 w 3103200"/>
                <a:gd name="connsiteY2" fmla="*/ 0 h 1440000"/>
                <a:gd name="connsiteX3" fmla="*/ 3103200 w 3103200"/>
                <a:gd name="connsiteY3" fmla="*/ 0 h 1440000"/>
                <a:gd name="connsiteX4" fmla="*/ 3090974 w 3103200"/>
                <a:gd name="connsiteY4" fmla="*/ 828900 h 1440000"/>
                <a:gd name="connsiteX0" fmla="*/ 0 w 3103200"/>
                <a:gd name="connsiteY0" fmla="*/ 1440000 h 1440000"/>
                <a:gd name="connsiteX1" fmla="*/ 0 w 3103200"/>
                <a:gd name="connsiteY1" fmla="*/ 0 h 1440000"/>
                <a:gd name="connsiteX2" fmla="*/ 3103200 w 3103200"/>
                <a:gd name="connsiteY2" fmla="*/ 0 h 1440000"/>
                <a:gd name="connsiteX3" fmla="*/ 3090974 w 3103200"/>
                <a:gd name="connsiteY3" fmla="*/ 828900 h 1440000"/>
              </a:gdLst>
              <a:ahLst/>
              <a:cxnLst>
                <a:cxn ang="0">
                  <a:pos x="connsiteX0" y="connsiteY0"/>
                </a:cxn>
                <a:cxn ang="0">
                  <a:pos x="connsiteX1" y="connsiteY1"/>
                </a:cxn>
                <a:cxn ang="0">
                  <a:pos x="connsiteX2" y="connsiteY2"/>
                </a:cxn>
                <a:cxn ang="0">
                  <a:pos x="connsiteX3" y="connsiteY3"/>
                </a:cxn>
              </a:cxnLst>
              <a:rect l="l" t="t" r="r" b="b"/>
              <a:pathLst>
                <a:path w="3103200" h="1440000">
                  <a:moveTo>
                    <a:pt x="0" y="1440000"/>
                  </a:moveTo>
                  <a:lnTo>
                    <a:pt x="0" y="0"/>
                  </a:lnTo>
                  <a:lnTo>
                    <a:pt x="3103200" y="0"/>
                  </a:lnTo>
                  <a:lnTo>
                    <a:pt x="3090974" y="828900"/>
                  </a:lnTo>
                </a:path>
              </a:pathLst>
            </a:custGeom>
            <a:noFill/>
            <a:ln w="19050">
              <a:solidFill>
                <a:srgbClr val="6CBE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1" name="Rektangel 50">
              <a:extLst>
                <a:ext uri="{FF2B5EF4-FFF2-40B4-BE49-F238E27FC236}">
                  <a16:creationId xmlns:a16="http://schemas.microsoft.com/office/drawing/2014/main" id="{971935D1-CF10-49B3-BE72-E3AC2A8E50CC}"/>
                </a:ext>
              </a:extLst>
            </p:cNvPr>
            <p:cNvSpPr/>
            <p:nvPr/>
          </p:nvSpPr>
          <p:spPr>
            <a:xfrm>
              <a:off x="900001" y="3111200"/>
              <a:ext cx="3103200" cy="128800"/>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2" name="Kombinationstegning: figur 51">
              <a:extLst>
                <a:ext uri="{FF2B5EF4-FFF2-40B4-BE49-F238E27FC236}">
                  <a16:creationId xmlns:a16="http://schemas.microsoft.com/office/drawing/2014/main" id="{D1ADE02F-FB5B-4349-8BA0-00C14447B003}"/>
                </a:ext>
              </a:extLst>
            </p:cNvPr>
            <p:cNvSpPr/>
            <p:nvPr/>
          </p:nvSpPr>
          <p:spPr>
            <a:xfrm>
              <a:off x="3920017" y="2625234"/>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noFill/>
            <a:ln w="19050" cap="flat">
              <a:solidFill>
                <a:srgbClr val="6CBE99"/>
              </a:solidFill>
              <a:prstDash val="solid"/>
              <a:miter/>
            </a:ln>
          </p:spPr>
          <p:txBody>
            <a:bodyPr rtlCol="0" anchor="ctr"/>
            <a:lstStyle/>
            <a:p>
              <a:endParaRPr lang="da-DK"/>
            </a:p>
          </p:txBody>
        </p:sp>
      </p:grpSp>
      <p:grpSp>
        <p:nvGrpSpPr>
          <p:cNvPr id="53" name="Gruppe 52">
            <a:extLst>
              <a:ext uri="{FF2B5EF4-FFF2-40B4-BE49-F238E27FC236}">
                <a16:creationId xmlns:a16="http://schemas.microsoft.com/office/drawing/2014/main" id="{F420ABFB-64F4-4755-8B43-82B903C743E9}"/>
              </a:ext>
            </a:extLst>
          </p:cNvPr>
          <p:cNvGrpSpPr/>
          <p:nvPr/>
        </p:nvGrpSpPr>
        <p:grpSpPr>
          <a:xfrm>
            <a:off x="2874215" y="4205323"/>
            <a:ext cx="3162569" cy="1440000"/>
            <a:chOff x="900001" y="1800000"/>
            <a:chExt cx="3162569" cy="1440000"/>
          </a:xfrm>
        </p:grpSpPr>
        <p:sp>
          <p:nvSpPr>
            <p:cNvPr id="54" name="Tekstfelt 53">
              <a:extLst>
                <a:ext uri="{FF2B5EF4-FFF2-40B4-BE49-F238E27FC236}">
                  <a16:creationId xmlns:a16="http://schemas.microsoft.com/office/drawing/2014/main" id="{2550C029-8C02-4847-B4AA-6C851C6AF4D2}"/>
                </a:ext>
              </a:extLst>
            </p:cNvPr>
            <p:cNvSpPr txBox="1"/>
            <p:nvPr/>
          </p:nvSpPr>
          <p:spPr>
            <a:xfrm>
              <a:off x="1468307" y="2320317"/>
              <a:ext cx="1966589" cy="323165"/>
            </a:xfrm>
            <a:prstGeom prst="rect">
              <a:avLst/>
            </a:prstGeom>
            <a:noFill/>
          </p:spPr>
          <p:txBody>
            <a:bodyPr wrap="square" lIns="0" tIns="0" rtlCol="0" anchor="ctr">
              <a:spAutoFit/>
            </a:bodyPr>
            <a:lstStyle/>
            <a:p>
              <a:pPr algn="ctr">
                <a:spcBef>
                  <a:spcPts val="1200"/>
                </a:spcBef>
              </a:pPr>
              <a:r>
                <a:rPr lang="en-US" b="1">
                  <a:latin typeface="Arial" panose="020B0604020202020204" pitchFamily="34" charset="0"/>
                  <a:cs typeface="Arial" panose="020B0604020202020204" pitchFamily="34" charset="0"/>
                </a:rPr>
                <a:t>Flexibility</a:t>
              </a:r>
            </a:p>
          </p:txBody>
        </p:sp>
        <p:sp>
          <p:nvSpPr>
            <p:cNvPr id="55" name="Rektangel 25">
              <a:extLst>
                <a:ext uri="{FF2B5EF4-FFF2-40B4-BE49-F238E27FC236}">
                  <a16:creationId xmlns:a16="http://schemas.microsoft.com/office/drawing/2014/main" id="{FF2CA4DD-F28A-4EE3-94F2-D07CBDA360D0}"/>
                </a:ext>
              </a:extLst>
            </p:cNvPr>
            <p:cNvSpPr/>
            <p:nvPr/>
          </p:nvSpPr>
          <p:spPr>
            <a:xfrm>
              <a:off x="900001" y="1800000"/>
              <a:ext cx="3103200" cy="1440000"/>
            </a:xfrm>
            <a:custGeom>
              <a:avLst/>
              <a:gdLst>
                <a:gd name="connsiteX0" fmla="*/ 0 w 3103200"/>
                <a:gd name="connsiteY0" fmla="*/ 0 h 1440000"/>
                <a:gd name="connsiteX1" fmla="*/ 3103200 w 3103200"/>
                <a:gd name="connsiteY1" fmla="*/ 0 h 1440000"/>
                <a:gd name="connsiteX2" fmla="*/ 3103200 w 3103200"/>
                <a:gd name="connsiteY2" fmla="*/ 1440000 h 1440000"/>
                <a:gd name="connsiteX3" fmla="*/ 0 w 3103200"/>
                <a:gd name="connsiteY3" fmla="*/ 1440000 h 1440000"/>
                <a:gd name="connsiteX4" fmla="*/ 0 w 3103200"/>
                <a:gd name="connsiteY4" fmla="*/ 0 h 1440000"/>
                <a:gd name="connsiteX0" fmla="*/ 0 w 3103200"/>
                <a:gd name="connsiteY0" fmla="*/ 0 h 1440000"/>
                <a:gd name="connsiteX1" fmla="*/ 3103200 w 3103200"/>
                <a:gd name="connsiteY1" fmla="*/ 0 h 1440000"/>
                <a:gd name="connsiteX2" fmla="*/ 3090974 w 3103200"/>
                <a:gd name="connsiteY2" fmla="*/ 828900 h 1440000"/>
                <a:gd name="connsiteX3" fmla="*/ 3103200 w 3103200"/>
                <a:gd name="connsiteY3" fmla="*/ 1440000 h 1440000"/>
                <a:gd name="connsiteX4" fmla="*/ 0 w 3103200"/>
                <a:gd name="connsiteY4" fmla="*/ 1440000 h 1440000"/>
                <a:gd name="connsiteX5" fmla="*/ 0 w 3103200"/>
                <a:gd name="connsiteY5" fmla="*/ 0 h 1440000"/>
                <a:gd name="connsiteX0" fmla="*/ 0 w 3103200"/>
                <a:gd name="connsiteY0" fmla="*/ 0 h 1440000"/>
                <a:gd name="connsiteX1" fmla="*/ 3103200 w 3103200"/>
                <a:gd name="connsiteY1" fmla="*/ 0 h 1440000"/>
                <a:gd name="connsiteX2" fmla="*/ 3090974 w 3103200"/>
                <a:gd name="connsiteY2" fmla="*/ 828900 h 1440000"/>
                <a:gd name="connsiteX3" fmla="*/ 3090974 w 3103200"/>
                <a:gd name="connsiteY3" fmla="*/ 1171800 h 1440000"/>
                <a:gd name="connsiteX4" fmla="*/ 3103200 w 3103200"/>
                <a:gd name="connsiteY4" fmla="*/ 1440000 h 1440000"/>
                <a:gd name="connsiteX5" fmla="*/ 0 w 3103200"/>
                <a:gd name="connsiteY5" fmla="*/ 1440000 h 1440000"/>
                <a:gd name="connsiteX6" fmla="*/ 0 w 3103200"/>
                <a:gd name="connsiteY6" fmla="*/ 0 h 1440000"/>
                <a:gd name="connsiteX0" fmla="*/ 3090974 w 3182414"/>
                <a:gd name="connsiteY0" fmla="*/ 1171800 h 1440000"/>
                <a:gd name="connsiteX1" fmla="*/ 3103200 w 3182414"/>
                <a:gd name="connsiteY1" fmla="*/ 1440000 h 1440000"/>
                <a:gd name="connsiteX2" fmla="*/ 0 w 3182414"/>
                <a:gd name="connsiteY2" fmla="*/ 1440000 h 1440000"/>
                <a:gd name="connsiteX3" fmla="*/ 0 w 3182414"/>
                <a:gd name="connsiteY3" fmla="*/ 0 h 1440000"/>
                <a:gd name="connsiteX4" fmla="*/ 3103200 w 3182414"/>
                <a:gd name="connsiteY4" fmla="*/ 0 h 1440000"/>
                <a:gd name="connsiteX5" fmla="*/ 3090974 w 3182414"/>
                <a:gd name="connsiteY5" fmla="*/ 828900 h 1440000"/>
                <a:gd name="connsiteX6" fmla="*/ 3182414 w 3182414"/>
                <a:gd name="connsiteY6" fmla="*/ 1263240 h 1440000"/>
                <a:gd name="connsiteX0" fmla="*/ 3090974 w 3103200"/>
                <a:gd name="connsiteY0" fmla="*/ 1171800 h 1440000"/>
                <a:gd name="connsiteX1" fmla="*/ 3103200 w 3103200"/>
                <a:gd name="connsiteY1" fmla="*/ 1440000 h 1440000"/>
                <a:gd name="connsiteX2" fmla="*/ 0 w 3103200"/>
                <a:gd name="connsiteY2" fmla="*/ 1440000 h 1440000"/>
                <a:gd name="connsiteX3" fmla="*/ 0 w 3103200"/>
                <a:gd name="connsiteY3" fmla="*/ 0 h 1440000"/>
                <a:gd name="connsiteX4" fmla="*/ 3103200 w 3103200"/>
                <a:gd name="connsiteY4" fmla="*/ 0 h 1440000"/>
                <a:gd name="connsiteX5" fmla="*/ 3090974 w 3103200"/>
                <a:gd name="connsiteY5" fmla="*/ 828900 h 1440000"/>
                <a:gd name="connsiteX0" fmla="*/ 3103200 w 3103200"/>
                <a:gd name="connsiteY0" fmla="*/ 1440000 h 1440000"/>
                <a:gd name="connsiteX1" fmla="*/ 0 w 3103200"/>
                <a:gd name="connsiteY1" fmla="*/ 1440000 h 1440000"/>
                <a:gd name="connsiteX2" fmla="*/ 0 w 3103200"/>
                <a:gd name="connsiteY2" fmla="*/ 0 h 1440000"/>
                <a:gd name="connsiteX3" fmla="*/ 3103200 w 3103200"/>
                <a:gd name="connsiteY3" fmla="*/ 0 h 1440000"/>
                <a:gd name="connsiteX4" fmla="*/ 3090974 w 3103200"/>
                <a:gd name="connsiteY4" fmla="*/ 828900 h 1440000"/>
                <a:gd name="connsiteX0" fmla="*/ 0 w 3103200"/>
                <a:gd name="connsiteY0" fmla="*/ 1440000 h 1440000"/>
                <a:gd name="connsiteX1" fmla="*/ 0 w 3103200"/>
                <a:gd name="connsiteY1" fmla="*/ 0 h 1440000"/>
                <a:gd name="connsiteX2" fmla="*/ 3103200 w 3103200"/>
                <a:gd name="connsiteY2" fmla="*/ 0 h 1440000"/>
                <a:gd name="connsiteX3" fmla="*/ 3090974 w 3103200"/>
                <a:gd name="connsiteY3" fmla="*/ 828900 h 1440000"/>
              </a:gdLst>
              <a:ahLst/>
              <a:cxnLst>
                <a:cxn ang="0">
                  <a:pos x="connsiteX0" y="connsiteY0"/>
                </a:cxn>
                <a:cxn ang="0">
                  <a:pos x="connsiteX1" y="connsiteY1"/>
                </a:cxn>
                <a:cxn ang="0">
                  <a:pos x="connsiteX2" y="connsiteY2"/>
                </a:cxn>
                <a:cxn ang="0">
                  <a:pos x="connsiteX3" y="connsiteY3"/>
                </a:cxn>
              </a:cxnLst>
              <a:rect l="l" t="t" r="r" b="b"/>
              <a:pathLst>
                <a:path w="3103200" h="1440000">
                  <a:moveTo>
                    <a:pt x="0" y="1440000"/>
                  </a:moveTo>
                  <a:lnTo>
                    <a:pt x="0" y="0"/>
                  </a:lnTo>
                  <a:lnTo>
                    <a:pt x="3103200" y="0"/>
                  </a:lnTo>
                  <a:lnTo>
                    <a:pt x="3090974" y="828900"/>
                  </a:lnTo>
                </a:path>
              </a:pathLst>
            </a:custGeom>
            <a:noFill/>
            <a:ln w="19050">
              <a:solidFill>
                <a:srgbClr val="FFE3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6" name="Rektangel 55">
              <a:extLst>
                <a:ext uri="{FF2B5EF4-FFF2-40B4-BE49-F238E27FC236}">
                  <a16:creationId xmlns:a16="http://schemas.microsoft.com/office/drawing/2014/main" id="{3EE95955-BE29-4612-9994-58766D3ECA3D}"/>
                </a:ext>
              </a:extLst>
            </p:cNvPr>
            <p:cNvSpPr/>
            <p:nvPr/>
          </p:nvSpPr>
          <p:spPr>
            <a:xfrm>
              <a:off x="900001" y="3111200"/>
              <a:ext cx="3103200" cy="128800"/>
            </a:xfrm>
            <a:prstGeom prst="rect">
              <a:avLst/>
            </a:prstGeom>
            <a:solidFill>
              <a:srgbClr val="FFE37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7" name="Kombinationstegning: figur 56">
              <a:extLst>
                <a:ext uri="{FF2B5EF4-FFF2-40B4-BE49-F238E27FC236}">
                  <a16:creationId xmlns:a16="http://schemas.microsoft.com/office/drawing/2014/main" id="{A8A957C9-C979-4F73-A589-3AE22730C505}"/>
                </a:ext>
              </a:extLst>
            </p:cNvPr>
            <p:cNvSpPr/>
            <p:nvPr/>
          </p:nvSpPr>
          <p:spPr>
            <a:xfrm>
              <a:off x="3920017" y="2625234"/>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noFill/>
            <a:ln w="19050" cap="flat">
              <a:solidFill>
                <a:srgbClr val="FFE37E"/>
              </a:solidFill>
              <a:prstDash val="solid"/>
              <a:miter/>
            </a:ln>
          </p:spPr>
          <p:txBody>
            <a:bodyPr rtlCol="0" anchor="ctr"/>
            <a:lstStyle/>
            <a:p>
              <a:endParaRPr lang="da-DK"/>
            </a:p>
          </p:txBody>
        </p:sp>
      </p:grpSp>
      <p:grpSp>
        <p:nvGrpSpPr>
          <p:cNvPr id="58" name="Gruppe 57">
            <a:extLst>
              <a:ext uri="{FF2B5EF4-FFF2-40B4-BE49-F238E27FC236}">
                <a16:creationId xmlns:a16="http://schemas.microsoft.com/office/drawing/2014/main" id="{0A465509-81C3-486A-8B59-99ED3BD85B8B}"/>
              </a:ext>
            </a:extLst>
          </p:cNvPr>
          <p:cNvGrpSpPr/>
          <p:nvPr/>
        </p:nvGrpSpPr>
        <p:grpSpPr>
          <a:xfrm>
            <a:off x="6518614" y="4205323"/>
            <a:ext cx="3162569" cy="1440000"/>
            <a:chOff x="900001" y="1800000"/>
            <a:chExt cx="3162569" cy="1440000"/>
          </a:xfrm>
        </p:grpSpPr>
        <p:sp>
          <p:nvSpPr>
            <p:cNvPr id="59" name="Tekstfelt 58">
              <a:extLst>
                <a:ext uri="{FF2B5EF4-FFF2-40B4-BE49-F238E27FC236}">
                  <a16:creationId xmlns:a16="http://schemas.microsoft.com/office/drawing/2014/main" id="{700502D2-DDBD-456C-A574-DCD229B82169}"/>
                </a:ext>
              </a:extLst>
            </p:cNvPr>
            <p:cNvSpPr txBox="1"/>
            <p:nvPr/>
          </p:nvSpPr>
          <p:spPr>
            <a:xfrm>
              <a:off x="1468307" y="2320317"/>
              <a:ext cx="1966589" cy="323165"/>
            </a:xfrm>
            <a:prstGeom prst="rect">
              <a:avLst/>
            </a:prstGeom>
            <a:noFill/>
          </p:spPr>
          <p:txBody>
            <a:bodyPr wrap="square" lIns="0" tIns="0" rtlCol="0" anchor="ctr">
              <a:spAutoFit/>
            </a:bodyPr>
            <a:lstStyle/>
            <a:p>
              <a:pPr algn="ctr">
                <a:spcBef>
                  <a:spcPts val="1200"/>
                </a:spcBef>
              </a:pPr>
              <a:r>
                <a:rPr lang="en-US" b="1">
                  <a:latin typeface="Arial" panose="020B0604020202020204" pitchFamily="34" charset="0"/>
                  <a:cs typeface="Arial" panose="020B0604020202020204" pitchFamily="34" charset="0"/>
                </a:rPr>
                <a:t>Support</a:t>
              </a:r>
            </a:p>
          </p:txBody>
        </p:sp>
        <p:sp>
          <p:nvSpPr>
            <p:cNvPr id="60" name="Rektangel 25">
              <a:extLst>
                <a:ext uri="{FF2B5EF4-FFF2-40B4-BE49-F238E27FC236}">
                  <a16:creationId xmlns:a16="http://schemas.microsoft.com/office/drawing/2014/main" id="{F0D99A70-78CD-4EE2-BB8A-A361840BDC20}"/>
                </a:ext>
              </a:extLst>
            </p:cNvPr>
            <p:cNvSpPr/>
            <p:nvPr/>
          </p:nvSpPr>
          <p:spPr>
            <a:xfrm>
              <a:off x="900001" y="1800000"/>
              <a:ext cx="3103200" cy="1440000"/>
            </a:xfrm>
            <a:custGeom>
              <a:avLst/>
              <a:gdLst>
                <a:gd name="connsiteX0" fmla="*/ 0 w 3103200"/>
                <a:gd name="connsiteY0" fmla="*/ 0 h 1440000"/>
                <a:gd name="connsiteX1" fmla="*/ 3103200 w 3103200"/>
                <a:gd name="connsiteY1" fmla="*/ 0 h 1440000"/>
                <a:gd name="connsiteX2" fmla="*/ 3103200 w 3103200"/>
                <a:gd name="connsiteY2" fmla="*/ 1440000 h 1440000"/>
                <a:gd name="connsiteX3" fmla="*/ 0 w 3103200"/>
                <a:gd name="connsiteY3" fmla="*/ 1440000 h 1440000"/>
                <a:gd name="connsiteX4" fmla="*/ 0 w 3103200"/>
                <a:gd name="connsiteY4" fmla="*/ 0 h 1440000"/>
                <a:gd name="connsiteX0" fmla="*/ 0 w 3103200"/>
                <a:gd name="connsiteY0" fmla="*/ 0 h 1440000"/>
                <a:gd name="connsiteX1" fmla="*/ 3103200 w 3103200"/>
                <a:gd name="connsiteY1" fmla="*/ 0 h 1440000"/>
                <a:gd name="connsiteX2" fmla="*/ 3090974 w 3103200"/>
                <a:gd name="connsiteY2" fmla="*/ 828900 h 1440000"/>
                <a:gd name="connsiteX3" fmla="*/ 3103200 w 3103200"/>
                <a:gd name="connsiteY3" fmla="*/ 1440000 h 1440000"/>
                <a:gd name="connsiteX4" fmla="*/ 0 w 3103200"/>
                <a:gd name="connsiteY4" fmla="*/ 1440000 h 1440000"/>
                <a:gd name="connsiteX5" fmla="*/ 0 w 3103200"/>
                <a:gd name="connsiteY5" fmla="*/ 0 h 1440000"/>
                <a:gd name="connsiteX0" fmla="*/ 0 w 3103200"/>
                <a:gd name="connsiteY0" fmla="*/ 0 h 1440000"/>
                <a:gd name="connsiteX1" fmla="*/ 3103200 w 3103200"/>
                <a:gd name="connsiteY1" fmla="*/ 0 h 1440000"/>
                <a:gd name="connsiteX2" fmla="*/ 3090974 w 3103200"/>
                <a:gd name="connsiteY2" fmla="*/ 828900 h 1440000"/>
                <a:gd name="connsiteX3" fmla="*/ 3090974 w 3103200"/>
                <a:gd name="connsiteY3" fmla="*/ 1171800 h 1440000"/>
                <a:gd name="connsiteX4" fmla="*/ 3103200 w 3103200"/>
                <a:gd name="connsiteY4" fmla="*/ 1440000 h 1440000"/>
                <a:gd name="connsiteX5" fmla="*/ 0 w 3103200"/>
                <a:gd name="connsiteY5" fmla="*/ 1440000 h 1440000"/>
                <a:gd name="connsiteX6" fmla="*/ 0 w 3103200"/>
                <a:gd name="connsiteY6" fmla="*/ 0 h 1440000"/>
                <a:gd name="connsiteX0" fmla="*/ 3090974 w 3182414"/>
                <a:gd name="connsiteY0" fmla="*/ 1171800 h 1440000"/>
                <a:gd name="connsiteX1" fmla="*/ 3103200 w 3182414"/>
                <a:gd name="connsiteY1" fmla="*/ 1440000 h 1440000"/>
                <a:gd name="connsiteX2" fmla="*/ 0 w 3182414"/>
                <a:gd name="connsiteY2" fmla="*/ 1440000 h 1440000"/>
                <a:gd name="connsiteX3" fmla="*/ 0 w 3182414"/>
                <a:gd name="connsiteY3" fmla="*/ 0 h 1440000"/>
                <a:gd name="connsiteX4" fmla="*/ 3103200 w 3182414"/>
                <a:gd name="connsiteY4" fmla="*/ 0 h 1440000"/>
                <a:gd name="connsiteX5" fmla="*/ 3090974 w 3182414"/>
                <a:gd name="connsiteY5" fmla="*/ 828900 h 1440000"/>
                <a:gd name="connsiteX6" fmla="*/ 3182414 w 3182414"/>
                <a:gd name="connsiteY6" fmla="*/ 1263240 h 1440000"/>
                <a:gd name="connsiteX0" fmla="*/ 3090974 w 3103200"/>
                <a:gd name="connsiteY0" fmla="*/ 1171800 h 1440000"/>
                <a:gd name="connsiteX1" fmla="*/ 3103200 w 3103200"/>
                <a:gd name="connsiteY1" fmla="*/ 1440000 h 1440000"/>
                <a:gd name="connsiteX2" fmla="*/ 0 w 3103200"/>
                <a:gd name="connsiteY2" fmla="*/ 1440000 h 1440000"/>
                <a:gd name="connsiteX3" fmla="*/ 0 w 3103200"/>
                <a:gd name="connsiteY3" fmla="*/ 0 h 1440000"/>
                <a:gd name="connsiteX4" fmla="*/ 3103200 w 3103200"/>
                <a:gd name="connsiteY4" fmla="*/ 0 h 1440000"/>
                <a:gd name="connsiteX5" fmla="*/ 3090974 w 3103200"/>
                <a:gd name="connsiteY5" fmla="*/ 828900 h 1440000"/>
                <a:gd name="connsiteX0" fmla="*/ 3103200 w 3103200"/>
                <a:gd name="connsiteY0" fmla="*/ 1440000 h 1440000"/>
                <a:gd name="connsiteX1" fmla="*/ 0 w 3103200"/>
                <a:gd name="connsiteY1" fmla="*/ 1440000 h 1440000"/>
                <a:gd name="connsiteX2" fmla="*/ 0 w 3103200"/>
                <a:gd name="connsiteY2" fmla="*/ 0 h 1440000"/>
                <a:gd name="connsiteX3" fmla="*/ 3103200 w 3103200"/>
                <a:gd name="connsiteY3" fmla="*/ 0 h 1440000"/>
                <a:gd name="connsiteX4" fmla="*/ 3090974 w 3103200"/>
                <a:gd name="connsiteY4" fmla="*/ 828900 h 1440000"/>
                <a:gd name="connsiteX0" fmla="*/ 0 w 3103200"/>
                <a:gd name="connsiteY0" fmla="*/ 1440000 h 1440000"/>
                <a:gd name="connsiteX1" fmla="*/ 0 w 3103200"/>
                <a:gd name="connsiteY1" fmla="*/ 0 h 1440000"/>
                <a:gd name="connsiteX2" fmla="*/ 3103200 w 3103200"/>
                <a:gd name="connsiteY2" fmla="*/ 0 h 1440000"/>
                <a:gd name="connsiteX3" fmla="*/ 3090974 w 3103200"/>
                <a:gd name="connsiteY3" fmla="*/ 828900 h 1440000"/>
              </a:gdLst>
              <a:ahLst/>
              <a:cxnLst>
                <a:cxn ang="0">
                  <a:pos x="connsiteX0" y="connsiteY0"/>
                </a:cxn>
                <a:cxn ang="0">
                  <a:pos x="connsiteX1" y="connsiteY1"/>
                </a:cxn>
                <a:cxn ang="0">
                  <a:pos x="connsiteX2" y="connsiteY2"/>
                </a:cxn>
                <a:cxn ang="0">
                  <a:pos x="connsiteX3" y="connsiteY3"/>
                </a:cxn>
              </a:cxnLst>
              <a:rect l="l" t="t" r="r" b="b"/>
              <a:pathLst>
                <a:path w="3103200" h="1440000">
                  <a:moveTo>
                    <a:pt x="0" y="1440000"/>
                  </a:moveTo>
                  <a:lnTo>
                    <a:pt x="0" y="0"/>
                  </a:lnTo>
                  <a:lnTo>
                    <a:pt x="3103200" y="0"/>
                  </a:lnTo>
                  <a:lnTo>
                    <a:pt x="3090974" y="82890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1" name="Rektangel 60">
              <a:extLst>
                <a:ext uri="{FF2B5EF4-FFF2-40B4-BE49-F238E27FC236}">
                  <a16:creationId xmlns:a16="http://schemas.microsoft.com/office/drawing/2014/main" id="{D28AD97F-2C34-4095-BA9B-D83876124EC1}"/>
                </a:ext>
              </a:extLst>
            </p:cNvPr>
            <p:cNvSpPr/>
            <p:nvPr/>
          </p:nvSpPr>
          <p:spPr>
            <a:xfrm>
              <a:off x="900001" y="3111200"/>
              <a:ext cx="3103200" cy="128800"/>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2" name="Kombinationstegning: figur 61">
              <a:extLst>
                <a:ext uri="{FF2B5EF4-FFF2-40B4-BE49-F238E27FC236}">
                  <a16:creationId xmlns:a16="http://schemas.microsoft.com/office/drawing/2014/main" id="{92A30381-D01F-459D-B488-0B896648217B}"/>
                </a:ext>
              </a:extLst>
            </p:cNvPr>
            <p:cNvSpPr/>
            <p:nvPr/>
          </p:nvSpPr>
          <p:spPr>
            <a:xfrm>
              <a:off x="3920017" y="2625234"/>
              <a:ext cx="142553"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noFill/>
            <a:ln w="19050" cap="flat">
              <a:solidFill>
                <a:schemeClr val="bg1">
                  <a:lumMod val="65000"/>
                </a:schemeClr>
              </a:solidFill>
              <a:prstDash val="solid"/>
              <a:miter/>
            </a:ln>
          </p:spPr>
          <p:txBody>
            <a:bodyPr rtlCol="0" anchor="ctr"/>
            <a:lstStyle/>
            <a:p>
              <a:endParaRPr lang="da-DK"/>
            </a:p>
          </p:txBody>
        </p:sp>
      </p:grpSp>
    </p:spTree>
    <p:extLst>
      <p:ext uri="{BB962C8B-B14F-4D97-AF65-F5344CB8AC3E}">
        <p14:creationId xmlns:p14="http://schemas.microsoft.com/office/powerpoint/2010/main" val="3840277667"/>
      </p:ext>
    </p:extLst>
  </p:cSld>
  <p:clrMapOvr>
    <a:masterClrMapping/>
  </p:clrMapOvr>
</p:sld>
</file>

<file path=ppt/theme/theme1.xml><?xml version="1.0" encoding="utf-8"?>
<a:theme xmlns:a="http://schemas.openxmlformats.org/drawingml/2006/main" name="1_blank">
  <a:themeElements>
    <a:clrScheme name="blank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5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500" b="0" i="0" u="none" strike="noStrike" cap="none" normalizeH="0" baseline="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9d8c265a-5436-43a7-80c1-713d2827ffde" ContentTypeId="0x0101" PreviousValue="false"/>
</file>

<file path=customXml/item2.xml><?xml version="1.0" encoding="utf-8"?>
<ct:contentTypeSchema xmlns:ct="http://schemas.microsoft.com/office/2006/metadata/contentType" xmlns:ma="http://schemas.microsoft.com/office/2006/metadata/properties/metaAttributes" ct:_="" ma:_="" ma:contentTypeName="Document" ma:contentTypeID="0x01010049E90D2FA94CF04B8A9AEFD9D1322F1F" ma:contentTypeVersion="12" ma:contentTypeDescription="Create a new document." ma:contentTypeScope="" ma:versionID="dbd1c04406b558ddc551350abe44af5d">
  <xsd:schema xmlns:xsd="http://www.w3.org/2001/XMLSchema" xmlns:xs="http://www.w3.org/2001/XMLSchema" xmlns:p="http://schemas.microsoft.com/office/2006/metadata/properties" xmlns:ns2="8647e431-81bc-4524-858e-c4e1ddb4a955" xmlns:ns3="ae4225f8-e035-419b-aab4-4f5af9514ea4" targetNamespace="http://schemas.microsoft.com/office/2006/metadata/properties" ma:root="true" ma:fieldsID="a8967d8cb9b7853ae5a61370d2f5ebf6" ns2:_="" ns3:_="">
    <xsd:import namespace="8647e431-81bc-4524-858e-c4e1ddb4a955"/>
    <xsd:import namespace="ae4225f8-e035-419b-aab4-4f5af9514ea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47e431-81bc-4524-858e-c4e1ddb4a9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4225f8-e035-419b-aab4-4f5af9514ea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ebc97abc-dce5-4816-bf88-c3b16818c68c}" ma:internalName="TaxCatchAll" ma:showField="CatchAllData" ma:web="ae4225f8-e035-419b-aab4-4f5af9514e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SharedWithUsers xmlns="ae4225f8-e035-419b-aab4-4f5af9514ea4">
      <UserInfo>
        <DisplayName/>
        <AccountId xsi:nil="true"/>
        <AccountType/>
      </UserInfo>
    </SharedWithUsers>
    <TaxCatchAll xmlns="ae4225f8-e035-419b-aab4-4f5af9514ea4" xsi:nil="true"/>
    <lcf76f155ced4ddcb4097134ff3c332f xmlns="8647e431-81bc-4524-858e-c4e1ddb4a9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105E718-D32D-48CC-9EC6-061A4F28B700}">
  <ds:schemaRefs>
    <ds:schemaRef ds:uri="Microsoft.SharePoint.Taxonomy.ContentTypeSync"/>
  </ds:schemaRefs>
</ds:datastoreItem>
</file>

<file path=customXml/itemProps2.xml><?xml version="1.0" encoding="utf-8"?>
<ds:datastoreItem xmlns:ds="http://schemas.openxmlformats.org/officeDocument/2006/customXml" ds:itemID="{C881ABED-61E4-462E-A758-6672C2531031}"/>
</file>

<file path=customXml/itemProps3.xml><?xml version="1.0" encoding="utf-8"?>
<ds:datastoreItem xmlns:ds="http://schemas.openxmlformats.org/officeDocument/2006/customXml" ds:itemID="{20417C6D-39AA-4E81-B795-C7B023C4D90F}">
  <ds:schemaRefs>
    <ds:schemaRef ds:uri="http://schemas.microsoft.com/sharepoint/v3/contenttype/forms"/>
  </ds:schemaRefs>
</ds:datastoreItem>
</file>

<file path=customXml/itemProps4.xml><?xml version="1.0" encoding="utf-8"?>
<ds:datastoreItem xmlns:ds="http://schemas.openxmlformats.org/officeDocument/2006/customXml" ds:itemID="{07A71A64-5474-40BE-90C1-83DB052F0511}">
  <ds:schemaRefs>
    <ds:schemaRef ds:uri="http://purl.org/dc/dcmitype/"/>
    <ds:schemaRef ds:uri="http://schemas.openxmlformats.org/package/2006/metadata/core-properties"/>
    <ds:schemaRef ds:uri="http://purl.org/dc/terms/"/>
    <ds:schemaRef ds:uri="http://purl.org/dc/elements/1.1/"/>
    <ds:schemaRef ds:uri="http://schemas.microsoft.com/office/infopath/2007/PartnerControls"/>
    <ds:schemaRef ds:uri="http://schemas.microsoft.com/office/2006/documentManagement/types"/>
    <ds:schemaRef ds:uri="http://schemas.microsoft.com/office/2006/metadata/properties"/>
    <ds:schemaRef ds:uri="eb4559c4-8463-4985-927f-f0d558bff8f0"/>
    <ds:schemaRef ds:uri="75249a91-adb7-4190-a488-cb309a74e7c4"/>
    <ds:schemaRef ds:uri="c9a85ea5-1599-4a95-a40c-886fb66107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Integral</Template>
  <TotalTime>928</TotalTime>
  <Words>1233</Words>
  <Application>Microsoft Office PowerPoint</Application>
  <PresentationFormat>Widescreen</PresentationFormat>
  <Paragraphs>240</Paragraphs>
  <Slides>18</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CamingoDos Pro Light</vt:lpstr>
      <vt:lpstr>Arial</vt:lpstr>
      <vt:lpstr>Calibri</vt:lpstr>
      <vt:lpstr>Calibri Light</vt:lpstr>
      <vt:lpstr>Courier New</vt:lpstr>
      <vt:lpstr>Wingdings</vt:lpstr>
      <vt:lpstr>1_blank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Søren Hjortlund</dc:creator>
  <cp:lastModifiedBy>Lonava Tahreen</cp:lastModifiedBy>
  <cp:revision>15</cp:revision>
  <dcterms:created xsi:type="dcterms:W3CDTF">2021-02-02T13:16:47Z</dcterms:created>
  <dcterms:modified xsi:type="dcterms:W3CDTF">2023-09-10T21:25:19Z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0x01010049E90D2FA94CF04B8A9AEFD9D1322F1F</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xd_Signature">
    <vt:bool>false</vt:bool>
  </property>
  <property fmtid="{D5CDD505-2E9C-101B-9397-08002B2CF9AE}" pid="8" name="MediaServiceImageTags">
    <vt:lpwstr/>
  </property>
</Properties>
</file>