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37"/>
  </p:notesMasterIdLst>
  <p:sldIdLst>
    <p:sldId id="536" r:id="rId5"/>
    <p:sldId id="458" r:id="rId6"/>
    <p:sldId id="460" r:id="rId7"/>
    <p:sldId id="459" r:id="rId8"/>
    <p:sldId id="461" r:id="rId9"/>
    <p:sldId id="474" r:id="rId10"/>
    <p:sldId id="495" r:id="rId11"/>
    <p:sldId id="496" r:id="rId12"/>
    <p:sldId id="497" r:id="rId13"/>
    <p:sldId id="498" r:id="rId14"/>
    <p:sldId id="499" r:id="rId15"/>
    <p:sldId id="500" r:id="rId16"/>
    <p:sldId id="492" r:id="rId17"/>
    <p:sldId id="501" r:id="rId18"/>
    <p:sldId id="491" r:id="rId19"/>
    <p:sldId id="480" r:id="rId20"/>
    <p:sldId id="521" r:id="rId21"/>
    <p:sldId id="520" r:id="rId22"/>
    <p:sldId id="531" r:id="rId23"/>
    <p:sldId id="532" r:id="rId24"/>
    <p:sldId id="533" r:id="rId25"/>
    <p:sldId id="530" r:id="rId26"/>
    <p:sldId id="523" r:id="rId27"/>
    <p:sldId id="525" r:id="rId28"/>
    <p:sldId id="524" r:id="rId29"/>
    <p:sldId id="526" r:id="rId30"/>
    <p:sldId id="534" r:id="rId31"/>
    <p:sldId id="522" r:id="rId32"/>
    <p:sldId id="528" r:id="rId33"/>
    <p:sldId id="535" r:id="rId34"/>
    <p:sldId id="529" r:id="rId35"/>
    <p:sldId id="527" r:id="rId36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198"/>
    <a:srgbClr val="FF7979"/>
    <a:srgbClr val="2D5C8B"/>
    <a:srgbClr val="BFBFBF"/>
    <a:srgbClr val="00AEEF"/>
    <a:srgbClr val="27927F"/>
    <a:srgbClr val="00678E"/>
    <a:srgbClr val="004A95"/>
    <a:srgbClr val="00FFFF"/>
    <a:srgbClr val="F7D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5F30B-1BE8-4F23-9900-34A060106648}" v="21" dt="2023-09-12T06:55:2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5483"/>
  </p:normalViewPr>
  <p:slideViewPr>
    <p:cSldViewPr snapToGrid="0">
      <p:cViewPr varScale="1">
        <p:scale>
          <a:sx n="111" d="100"/>
          <a:sy n="111" d="100"/>
        </p:scale>
        <p:origin x="42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Sheldon" userId="b825bb44-8914-4201-9da2-ddc0eea61d6e" providerId="ADAL" clId="{F615F30B-1BE8-4F23-9900-34A060106648}"/>
    <pc:docChg chg="undo custSel addSld delSld modSld sldOrd modMainMaster">
      <pc:chgData name="Dominic Sheldon" userId="b825bb44-8914-4201-9da2-ddc0eea61d6e" providerId="ADAL" clId="{F615F30B-1BE8-4F23-9900-34A060106648}" dt="2023-09-12T06:55:40.443" v="174" actId="14100"/>
      <pc:docMkLst>
        <pc:docMk/>
      </pc:docMkLst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660825497" sldId="354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464499134" sldId="355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228089153" sldId="357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459706923" sldId="358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135350325" sldId="399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007130598" sldId="411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703597177" sldId="413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1229688" sldId="414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4124603802" sldId="415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695642278" sldId="416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612515822" sldId="428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44507917" sldId="446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4221990518" sldId="447"/>
        </pc:sldMkLst>
      </pc:sldChg>
      <pc:sldChg chg="add del">
        <pc:chgData name="Dominic Sheldon" userId="b825bb44-8914-4201-9da2-ddc0eea61d6e" providerId="ADAL" clId="{F615F30B-1BE8-4F23-9900-34A060106648}" dt="2023-09-12T06:54:22.137" v="135"/>
        <pc:sldMkLst>
          <pc:docMk/>
          <pc:sldMk cId="2495642175" sldId="458"/>
        </pc:sldMkLst>
      </pc:sldChg>
      <pc:sldChg chg="add del">
        <pc:chgData name="Dominic Sheldon" userId="b825bb44-8914-4201-9da2-ddc0eea61d6e" providerId="ADAL" clId="{F615F30B-1BE8-4F23-9900-34A060106648}" dt="2023-09-12T06:54:22.137" v="135"/>
        <pc:sldMkLst>
          <pc:docMk/>
          <pc:sldMk cId="4021782735" sldId="459"/>
        </pc:sldMkLst>
      </pc:sldChg>
      <pc:sldChg chg="add del">
        <pc:chgData name="Dominic Sheldon" userId="b825bb44-8914-4201-9da2-ddc0eea61d6e" providerId="ADAL" clId="{F615F30B-1BE8-4F23-9900-34A060106648}" dt="2023-09-12T06:54:22.137" v="135"/>
        <pc:sldMkLst>
          <pc:docMk/>
          <pc:sldMk cId="1818360943" sldId="460"/>
        </pc:sldMkLst>
      </pc:sldChg>
      <pc:sldChg chg="modSp add del mod">
        <pc:chgData name="Dominic Sheldon" userId="b825bb44-8914-4201-9da2-ddc0eea61d6e" providerId="ADAL" clId="{F615F30B-1BE8-4F23-9900-34A060106648}" dt="2023-09-12T06:54:46.413" v="141" actId="1076"/>
        <pc:sldMkLst>
          <pc:docMk/>
          <pc:sldMk cId="1454359941" sldId="461"/>
        </pc:sldMkLst>
        <pc:spChg chg="mod">
          <ac:chgData name="Dominic Sheldon" userId="b825bb44-8914-4201-9da2-ddc0eea61d6e" providerId="ADAL" clId="{F615F30B-1BE8-4F23-9900-34A060106648}" dt="2023-09-12T06:54:46.413" v="141" actId="1076"/>
          <ac:spMkLst>
            <pc:docMk/>
            <pc:sldMk cId="1454359941" sldId="461"/>
            <ac:spMk id="3" creationId="{51BDFAF2-DA0A-45A5-98FF-393563CB3742}"/>
          </ac:spMkLst>
        </pc:spChg>
        <pc:picChg chg="mod">
          <ac:chgData name="Dominic Sheldon" userId="b825bb44-8914-4201-9da2-ddc0eea61d6e" providerId="ADAL" clId="{F615F30B-1BE8-4F23-9900-34A060106648}" dt="2023-09-12T06:54:33.533" v="137" actId="1076"/>
          <ac:picMkLst>
            <pc:docMk/>
            <pc:sldMk cId="1454359941" sldId="461"/>
            <ac:picMk id="5" creationId="{08673042-DF6A-43AA-A1A3-5E32A54F8F8E}"/>
          </ac:picMkLst>
        </pc:picChg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2061096908" sldId="465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2158914945" sldId="468"/>
        </pc:sldMkLst>
      </pc:sldChg>
      <pc:sldChg chg="modSp add del mod">
        <pc:chgData name="Dominic Sheldon" userId="b825bb44-8914-4201-9da2-ddc0eea61d6e" providerId="ADAL" clId="{F615F30B-1BE8-4F23-9900-34A060106648}" dt="2023-09-12T06:54:22.234" v="136" actId="27636"/>
        <pc:sldMkLst>
          <pc:docMk/>
          <pc:sldMk cId="2445865961" sldId="474"/>
        </pc:sldMkLst>
        <pc:spChg chg="mod">
          <ac:chgData name="Dominic Sheldon" userId="b825bb44-8914-4201-9da2-ddc0eea61d6e" providerId="ADAL" clId="{F615F30B-1BE8-4F23-9900-34A060106648}" dt="2023-09-12T06:54:22.234" v="136" actId="27636"/>
          <ac:spMkLst>
            <pc:docMk/>
            <pc:sldMk cId="2445865961" sldId="474"/>
            <ac:spMk id="7" creationId="{A15CDA70-53F7-417F-8508-CCEAE3A2E6AE}"/>
          </ac:spMkLst>
        </pc:spChg>
      </pc:sldChg>
      <pc:sldChg chg="modSp mod ord">
        <pc:chgData name="Dominic Sheldon" userId="b825bb44-8914-4201-9da2-ddc0eea61d6e" providerId="ADAL" clId="{F615F30B-1BE8-4F23-9900-34A060106648}" dt="2023-09-10T06:46:21.673" v="134" actId="1076"/>
        <pc:sldMkLst>
          <pc:docMk/>
          <pc:sldMk cId="2697997537" sldId="480"/>
        </pc:sldMkLst>
        <pc:spChg chg="mod">
          <ac:chgData name="Dominic Sheldon" userId="b825bb44-8914-4201-9da2-ddc0eea61d6e" providerId="ADAL" clId="{F615F30B-1BE8-4F23-9900-34A060106648}" dt="2023-09-10T06:46:21.673" v="134" actId="1076"/>
          <ac:spMkLst>
            <pc:docMk/>
            <pc:sldMk cId="2697997537" sldId="480"/>
            <ac:spMk id="5" creationId="{3813CD70-99B8-4650-97B1-E25403FAB7E8}"/>
          </ac:spMkLst>
        </pc:spChg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496823153" sldId="489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894454667" sldId="490"/>
        </pc:sldMkLst>
      </pc:sldChg>
      <pc:sldChg chg="modSp mod ord">
        <pc:chgData name="Dominic Sheldon" userId="b825bb44-8914-4201-9da2-ddc0eea61d6e" providerId="ADAL" clId="{F615F30B-1BE8-4F23-9900-34A060106648}" dt="2023-09-10T06:45:18.442" v="117" actId="27636"/>
        <pc:sldMkLst>
          <pc:docMk/>
          <pc:sldMk cId="2479208641" sldId="491"/>
        </pc:sldMkLst>
        <pc:spChg chg="mod">
          <ac:chgData name="Dominic Sheldon" userId="b825bb44-8914-4201-9da2-ddc0eea61d6e" providerId="ADAL" clId="{F615F30B-1BE8-4F23-9900-34A060106648}" dt="2023-09-10T06:45:18.442" v="117" actId="27636"/>
          <ac:spMkLst>
            <pc:docMk/>
            <pc:sldMk cId="2479208641" sldId="491"/>
            <ac:spMk id="6" creationId="{BAC5A1AD-EC5F-40AC-BDA6-840047098CBB}"/>
          </ac:spMkLst>
        </pc:spChg>
      </pc:sldChg>
      <pc:sldChg chg="modSp mod ord">
        <pc:chgData name="Dominic Sheldon" userId="b825bb44-8914-4201-9da2-ddc0eea61d6e" providerId="ADAL" clId="{F615F30B-1BE8-4F23-9900-34A060106648}" dt="2023-09-10T06:45:18.433" v="115" actId="27636"/>
        <pc:sldMkLst>
          <pc:docMk/>
          <pc:sldMk cId="818311090" sldId="492"/>
        </pc:sldMkLst>
        <pc:spChg chg="mod">
          <ac:chgData name="Dominic Sheldon" userId="b825bb44-8914-4201-9da2-ddc0eea61d6e" providerId="ADAL" clId="{F615F30B-1BE8-4F23-9900-34A060106648}" dt="2023-09-10T06:45:18.433" v="115" actId="27636"/>
          <ac:spMkLst>
            <pc:docMk/>
            <pc:sldMk cId="818311090" sldId="492"/>
            <ac:spMk id="6" creationId="{BAC5A1AD-EC5F-40AC-BDA6-840047098CBB}"/>
          </ac:spMkLst>
        </pc:spChg>
      </pc:sldChg>
      <pc:sldChg chg="del ord">
        <pc:chgData name="Dominic Sheldon" userId="b825bb44-8914-4201-9da2-ddc0eea61d6e" providerId="ADAL" clId="{F615F30B-1BE8-4F23-9900-34A060106648}" dt="2023-09-09T19:35:30.927" v="17" actId="47"/>
        <pc:sldMkLst>
          <pc:docMk/>
          <pc:sldMk cId="2799870561" sldId="493"/>
        </pc:sldMkLst>
      </pc:sldChg>
      <pc:sldChg chg="add del">
        <pc:chgData name="Dominic Sheldon" userId="b825bb44-8914-4201-9da2-ddc0eea61d6e" providerId="ADAL" clId="{F615F30B-1BE8-4F23-9900-34A060106648}" dt="2023-09-12T06:54:22.137" v="135"/>
        <pc:sldMkLst>
          <pc:docMk/>
          <pc:sldMk cId="1331632328" sldId="495"/>
        </pc:sldMkLst>
      </pc:sldChg>
      <pc:sldChg chg="addSp delSp modSp mod ord">
        <pc:chgData name="Dominic Sheldon" userId="b825bb44-8914-4201-9da2-ddc0eea61d6e" providerId="ADAL" clId="{F615F30B-1BE8-4F23-9900-34A060106648}" dt="2023-09-10T06:45:37.847" v="128" actId="207"/>
        <pc:sldMkLst>
          <pc:docMk/>
          <pc:sldMk cId="3672787709" sldId="496"/>
        </pc:sldMkLst>
        <pc:spChg chg="add del mod">
          <ac:chgData name="Dominic Sheldon" userId="b825bb44-8914-4201-9da2-ddc0eea61d6e" providerId="ADAL" clId="{F615F30B-1BE8-4F23-9900-34A060106648}" dt="2023-09-10T06:44:32.907" v="88" actId="478"/>
          <ac:spMkLst>
            <pc:docMk/>
            <pc:sldMk cId="3672787709" sldId="496"/>
            <ac:spMk id="4" creationId="{FC9AE2E4-4A8E-6F99-BCF9-D23414EEB509}"/>
          </ac:spMkLst>
        </pc:spChg>
        <pc:spChg chg="mod">
          <ac:chgData name="Dominic Sheldon" userId="b825bb44-8914-4201-9da2-ddc0eea61d6e" providerId="ADAL" clId="{F615F30B-1BE8-4F23-9900-34A060106648}" dt="2023-09-10T06:45:37.847" v="128" actId="207"/>
          <ac:spMkLst>
            <pc:docMk/>
            <pc:sldMk cId="3672787709" sldId="496"/>
            <ac:spMk id="6" creationId="{BAC5A1AD-EC5F-40AC-BDA6-840047098CBB}"/>
          </ac:spMkLst>
        </pc:spChg>
        <pc:spChg chg="del">
          <ac:chgData name="Dominic Sheldon" userId="b825bb44-8914-4201-9da2-ddc0eea61d6e" providerId="ADAL" clId="{F615F30B-1BE8-4F23-9900-34A060106648}" dt="2023-09-10T06:44:30.876" v="86" actId="478"/>
          <ac:spMkLst>
            <pc:docMk/>
            <pc:sldMk cId="3672787709" sldId="496"/>
            <ac:spMk id="7" creationId="{D7DC5F14-BF29-4AB2-A6D2-6B372EA655F6}"/>
          </ac:spMkLst>
        </pc:spChg>
      </pc:sldChg>
      <pc:sldChg chg="modSp mod ord">
        <pc:chgData name="Dominic Sheldon" userId="b825bb44-8914-4201-9da2-ddc0eea61d6e" providerId="ADAL" clId="{F615F30B-1BE8-4F23-9900-34A060106648}" dt="2023-09-10T06:45:18.412" v="111" actId="27636"/>
        <pc:sldMkLst>
          <pc:docMk/>
          <pc:sldMk cId="267778213" sldId="497"/>
        </pc:sldMkLst>
        <pc:spChg chg="mod">
          <ac:chgData name="Dominic Sheldon" userId="b825bb44-8914-4201-9da2-ddc0eea61d6e" providerId="ADAL" clId="{F615F30B-1BE8-4F23-9900-34A060106648}" dt="2023-09-10T06:45:18.412" v="111" actId="27636"/>
          <ac:spMkLst>
            <pc:docMk/>
            <pc:sldMk cId="267778213" sldId="497"/>
            <ac:spMk id="6" creationId="{BAC5A1AD-EC5F-40AC-BDA6-840047098CBB}"/>
          </ac:spMkLst>
        </pc:spChg>
      </pc:sldChg>
      <pc:sldChg chg="modSp mod ord">
        <pc:chgData name="Dominic Sheldon" userId="b825bb44-8914-4201-9da2-ddc0eea61d6e" providerId="ADAL" clId="{F615F30B-1BE8-4F23-9900-34A060106648}" dt="2023-09-10T06:45:18.415" v="112" actId="27636"/>
        <pc:sldMkLst>
          <pc:docMk/>
          <pc:sldMk cId="2753691186" sldId="498"/>
        </pc:sldMkLst>
        <pc:spChg chg="mod">
          <ac:chgData name="Dominic Sheldon" userId="b825bb44-8914-4201-9da2-ddc0eea61d6e" providerId="ADAL" clId="{F615F30B-1BE8-4F23-9900-34A060106648}" dt="2023-09-10T06:45:18.415" v="112" actId="27636"/>
          <ac:spMkLst>
            <pc:docMk/>
            <pc:sldMk cId="2753691186" sldId="498"/>
            <ac:spMk id="6" creationId="{BAC5A1AD-EC5F-40AC-BDA6-840047098CBB}"/>
          </ac:spMkLst>
        </pc:spChg>
      </pc:sldChg>
      <pc:sldChg chg="modSp mod ord">
        <pc:chgData name="Dominic Sheldon" userId="b825bb44-8914-4201-9da2-ddc0eea61d6e" providerId="ADAL" clId="{F615F30B-1BE8-4F23-9900-34A060106648}" dt="2023-09-10T06:45:18.423" v="113" actId="27636"/>
        <pc:sldMkLst>
          <pc:docMk/>
          <pc:sldMk cId="258834903" sldId="499"/>
        </pc:sldMkLst>
        <pc:spChg chg="mod">
          <ac:chgData name="Dominic Sheldon" userId="b825bb44-8914-4201-9da2-ddc0eea61d6e" providerId="ADAL" clId="{F615F30B-1BE8-4F23-9900-34A060106648}" dt="2023-09-10T06:45:18.423" v="113" actId="27636"/>
          <ac:spMkLst>
            <pc:docMk/>
            <pc:sldMk cId="258834903" sldId="499"/>
            <ac:spMk id="6" creationId="{BAC5A1AD-EC5F-40AC-BDA6-840047098CBB}"/>
          </ac:spMkLst>
        </pc:spChg>
      </pc:sldChg>
      <pc:sldChg chg="modSp mod ord">
        <pc:chgData name="Dominic Sheldon" userId="b825bb44-8914-4201-9da2-ddc0eea61d6e" providerId="ADAL" clId="{F615F30B-1BE8-4F23-9900-34A060106648}" dt="2023-09-10T06:45:18.428" v="114" actId="27636"/>
        <pc:sldMkLst>
          <pc:docMk/>
          <pc:sldMk cId="2104588021" sldId="500"/>
        </pc:sldMkLst>
        <pc:spChg chg="mod">
          <ac:chgData name="Dominic Sheldon" userId="b825bb44-8914-4201-9da2-ddc0eea61d6e" providerId="ADAL" clId="{F615F30B-1BE8-4F23-9900-34A060106648}" dt="2023-09-10T06:45:18.428" v="114" actId="27636"/>
          <ac:spMkLst>
            <pc:docMk/>
            <pc:sldMk cId="2104588021" sldId="500"/>
            <ac:spMk id="6" creationId="{BAC5A1AD-EC5F-40AC-BDA6-840047098CBB}"/>
          </ac:spMkLst>
        </pc:spChg>
      </pc:sldChg>
      <pc:sldChg chg="modSp mod ord">
        <pc:chgData name="Dominic Sheldon" userId="b825bb44-8914-4201-9da2-ddc0eea61d6e" providerId="ADAL" clId="{F615F30B-1BE8-4F23-9900-34A060106648}" dt="2023-09-10T06:45:18.439" v="116" actId="27636"/>
        <pc:sldMkLst>
          <pc:docMk/>
          <pc:sldMk cId="329371440" sldId="501"/>
        </pc:sldMkLst>
        <pc:spChg chg="mod">
          <ac:chgData name="Dominic Sheldon" userId="b825bb44-8914-4201-9da2-ddc0eea61d6e" providerId="ADAL" clId="{F615F30B-1BE8-4F23-9900-34A060106648}" dt="2023-09-10T06:45:18.439" v="116" actId="27636"/>
          <ac:spMkLst>
            <pc:docMk/>
            <pc:sldMk cId="329371440" sldId="501"/>
            <ac:spMk id="6" creationId="{BAC5A1AD-EC5F-40AC-BDA6-840047098CBB}"/>
          </ac:spMkLst>
        </pc:spChg>
        <pc:spChg chg="mod">
          <ac:chgData name="Dominic Sheldon" userId="b825bb44-8914-4201-9da2-ddc0eea61d6e" providerId="ADAL" clId="{F615F30B-1BE8-4F23-9900-34A060106648}" dt="2023-09-09T19:36:03.855" v="25" actId="20577"/>
          <ac:spMkLst>
            <pc:docMk/>
            <pc:sldMk cId="329371440" sldId="501"/>
            <ac:spMk id="108" creationId="{6ACA3D5C-D493-2095-7D65-62327EBD8B44}"/>
          </ac:spMkLst>
        </pc:spChg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484998073" sldId="502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249334421" sldId="503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2435895333" sldId="505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4016742340" sldId="507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657550632" sldId="508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53890080" sldId="509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365439091" sldId="510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894718793" sldId="511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256190919" sldId="512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918624393" sldId="513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419311939" sldId="514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937034915" sldId="515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2906404899" sldId="516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66506215" sldId="517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1959528605" sldId="518"/>
        </pc:sldMkLst>
      </pc:sldChg>
      <pc:sldChg chg="del">
        <pc:chgData name="Dominic Sheldon" userId="b825bb44-8914-4201-9da2-ddc0eea61d6e" providerId="ADAL" clId="{F615F30B-1BE8-4F23-9900-34A060106648}" dt="2023-09-09T19:30:55.521" v="8" actId="47"/>
        <pc:sldMkLst>
          <pc:docMk/>
          <pc:sldMk cId="3314553223" sldId="519"/>
        </pc:sldMkLst>
      </pc:sldChg>
      <pc:sldChg chg="modSp mod">
        <pc:chgData name="Dominic Sheldon" userId="b825bb44-8914-4201-9da2-ddc0eea61d6e" providerId="ADAL" clId="{F615F30B-1BE8-4F23-9900-34A060106648}" dt="2023-09-10T06:46:12.849" v="131" actId="14100"/>
        <pc:sldMkLst>
          <pc:docMk/>
          <pc:sldMk cId="3228144410" sldId="520"/>
        </pc:sldMkLst>
        <pc:spChg chg="mod">
          <ac:chgData name="Dominic Sheldon" userId="b825bb44-8914-4201-9da2-ddc0eea61d6e" providerId="ADAL" clId="{F615F30B-1BE8-4F23-9900-34A060106648}" dt="2023-09-10T06:46:12.849" v="131" actId="14100"/>
          <ac:spMkLst>
            <pc:docMk/>
            <pc:sldMk cId="3228144410" sldId="520"/>
            <ac:spMk id="6" creationId="{BAC5A1AD-EC5F-40AC-BDA6-840047098CBB}"/>
          </ac:spMkLst>
        </pc:spChg>
      </pc:sldChg>
      <pc:sldChg chg="modSp mod">
        <pc:chgData name="Dominic Sheldon" userId="b825bb44-8914-4201-9da2-ddc0eea61d6e" providerId="ADAL" clId="{F615F30B-1BE8-4F23-9900-34A060106648}" dt="2023-09-10T06:46:08.012" v="130" actId="14100"/>
        <pc:sldMkLst>
          <pc:docMk/>
          <pc:sldMk cId="2569662396" sldId="521"/>
        </pc:sldMkLst>
        <pc:spChg chg="mod">
          <ac:chgData name="Dominic Sheldon" userId="b825bb44-8914-4201-9da2-ddc0eea61d6e" providerId="ADAL" clId="{F615F30B-1BE8-4F23-9900-34A060106648}" dt="2023-09-10T06:46:08.012" v="130" actId="14100"/>
          <ac:spMkLst>
            <pc:docMk/>
            <pc:sldMk cId="2569662396" sldId="521"/>
            <ac:spMk id="6" creationId="{BAC5A1AD-EC5F-40AC-BDA6-840047098CBB}"/>
          </ac:spMkLst>
        </pc:spChg>
      </pc:sldChg>
      <pc:sldChg chg="modSp mod ord">
        <pc:chgData name="Dominic Sheldon" userId="b825bb44-8914-4201-9da2-ddc0eea61d6e" providerId="ADAL" clId="{F615F30B-1BE8-4F23-9900-34A060106648}" dt="2023-09-09T19:43:27.304" v="73"/>
        <pc:sldMkLst>
          <pc:docMk/>
          <pc:sldMk cId="2907466398" sldId="522"/>
        </pc:sldMkLst>
        <pc:spChg chg="mod">
          <ac:chgData name="Dominic Sheldon" userId="b825bb44-8914-4201-9da2-ddc0eea61d6e" providerId="ADAL" clId="{F615F30B-1BE8-4F23-9900-34A060106648}" dt="2023-09-09T19:37:01.419" v="39" actId="27636"/>
          <ac:spMkLst>
            <pc:docMk/>
            <pc:sldMk cId="2907466398" sldId="522"/>
            <ac:spMk id="3" creationId="{DE02B938-C92F-FDC0-67AC-DAE85C68B131}"/>
          </ac:spMkLst>
        </pc:spChg>
      </pc:sldChg>
      <pc:sldChg chg="modSp mod ord">
        <pc:chgData name="Dominic Sheldon" userId="b825bb44-8914-4201-9da2-ddc0eea61d6e" providerId="ADAL" clId="{F615F30B-1BE8-4F23-9900-34A060106648}" dt="2023-09-09T19:37:01.428" v="41" actId="27636"/>
        <pc:sldMkLst>
          <pc:docMk/>
          <pc:sldMk cId="3982933181" sldId="524"/>
        </pc:sldMkLst>
        <pc:spChg chg="mod">
          <ac:chgData name="Dominic Sheldon" userId="b825bb44-8914-4201-9da2-ddc0eea61d6e" providerId="ADAL" clId="{F615F30B-1BE8-4F23-9900-34A060106648}" dt="2023-09-09T19:37:01.428" v="41" actId="27636"/>
          <ac:spMkLst>
            <pc:docMk/>
            <pc:sldMk cId="3982933181" sldId="524"/>
            <ac:spMk id="3" creationId="{5B1781E4-6304-F8B7-DE28-436314F2C616}"/>
          </ac:spMkLst>
        </pc:spChg>
      </pc:sldChg>
      <pc:sldChg chg="addSp modSp new mod ord">
        <pc:chgData name="Dominic Sheldon" userId="b825bb44-8914-4201-9da2-ddc0eea61d6e" providerId="ADAL" clId="{F615F30B-1BE8-4F23-9900-34A060106648}" dt="2023-09-10T06:45:18.465" v="120" actId="27636"/>
        <pc:sldMkLst>
          <pc:docMk/>
          <pc:sldMk cId="1360302409" sldId="525"/>
        </pc:sldMkLst>
        <pc:spChg chg="mod">
          <ac:chgData name="Dominic Sheldon" userId="b825bb44-8914-4201-9da2-ddc0eea61d6e" providerId="ADAL" clId="{F615F30B-1BE8-4F23-9900-34A060106648}" dt="2023-09-10T06:45:18.465" v="120" actId="27636"/>
          <ac:spMkLst>
            <pc:docMk/>
            <pc:sldMk cId="1360302409" sldId="525"/>
            <ac:spMk id="2" creationId="{EF2AC0C4-3EC4-3C54-FA03-246A5DBE6F8B}"/>
          </ac:spMkLst>
        </pc:spChg>
        <pc:spChg chg="mod">
          <ac:chgData name="Dominic Sheldon" userId="b825bb44-8914-4201-9da2-ddc0eea61d6e" providerId="ADAL" clId="{F615F30B-1BE8-4F23-9900-34A060106648}" dt="2023-09-09T19:37:01.424" v="40" actId="27636"/>
          <ac:spMkLst>
            <pc:docMk/>
            <pc:sldMk cId="1360302409" sldId="525"/>
            <ac:spMk id="3" creationId="{5527A7F2-D827-8CC8-BADB-1A7A5F32D0BD}"/>
          </ac:spMkLst>
        </pc:spChg>
        <pc:picChg chg="add">
          <ac:chgData name="Dominic Sheldon" userId="b825bb44-8914-4201-9da2-ddc0eea61d6e" providerId="ADAL" clId="{F615F30B-1BE8-4F23-9900-34A060106648}" dt="2023-09-09T19:28:41.154" v="5" actId="22"/>
          <ac:picMkLst>
            <pc:docMk/>
            <pc:sldMk cId="1360302409" sldId="525"/>
            <ac:picMk id="5" creationId="{9CC58B03-F8B8-2664-10ED-81BA8C41B0E7}"/>
          </ac:picMkLst>
        </pc:picChg>
      </pc:sldChg>
      <pc:sldChg chg="addSp modSp new mod">
        <pc:chgData name="Dominic Sheldon" userId="b825bb44-8914-4201-9da2-ddc0eea61d6e" providerId="ADAL" clId="{F615F30B-1BE8-4F23-9900-34A060106648}" dt="2023-09-10T06:45:18.471" v="121" actId="27636"/>
        <pc:sldMkLst>
          <pc:docMk/>
          <pc:sldMk cId="2258796195" sldId="526"/>
        </pc:sldMkLst>
        <pc:spChg chg="mod">
          <ac:chgData name="Dominic Sheldon" userId="b825bb44-8914-4201-9da2-ddc0eea61d6e" providerId="ADAL" clId="{F615F30B-1BE8-4F23-9900-34A060106648}" dt="2023-09-10T06:45:18.471" v="121" actId="27636"/>
          <ac:spMkLst>
            <pc:docMk/>
            <pc:sldMk cId="2258796195" sldId="526"/>
            <ac:spMk id="2" creationId="{C02330E7-6EB6-CD40-8229-F1577083988B}"/>
          </ac:spMkLst>
        </pc:spChg>
        <pc:spChg chg="mod">
          <ac:chgData name="Dominic Sheldon" userId="b825bb44-8914-4201-9da2-ddc0eea61d6e" providerId="ADAL" clId="{F615F30B-1BE8-4F23-9900-34A060106648}" dt="2023-09-09T19:37:01.435" v="42" actId="27636"/>
          <ac:spMkLst>
            <pc:docMk/>
            <pc:sldMk cId="2258796195" sldId="526"/>
            <ac:spMk id="3" creationId="{7ED324F5-311E-E2A7-A2A0-033265EC7FB0}"/>
          </ac:spMkLst>
        </pc:spChg>
        <pc:picChg chg="add">
          <ac:chgData name="Dominic Sheldon" userId="b825bb44-8914-4201-9da2-ddc0eea61d6e" providerId="ADAL" clId="{F615F30B-1BE8-4F23-9900-34A060106648}" dt="2023-09-09T19:30:09.508" v="7" actId="22"/>
          <ac:picMkLst>
            <pc:docMk/>
            <pc:sldMk cId="2258796195" sldId="526"/>
            <ac:picMk id="5" creationId="{0B27260B-D202-26AA-7760-60196CEDF770}"/>
          </ac:picMkLst>
        </pc:picChg>
      </pc:sldChg>
      <pc:sldChg chg="addSp delSp modSp new mod">
        <pc:chgData name="Dominic Sheldon" userId="b825bb44-8914-4201-9da2-ddc0eea61d6e" providerId="ADAL" clId="{F615F30B-1BE8-4F23-9900-34A060106648}" dt="2023-09-10T06:45:18.492" v="125" actId="27636"/>
        <pc:sldMkLst>
          <pc:docMk/>
          <pc:sldMk cId="837784706" sldId="527"/>
        </pc:sldMkLst>
        <pc:spChg chg="mod">
          <ac:chgData name="Dominic Sheldon" userId="b825bb44-8914-4201-9da2-ddc0eea61d6e" providerId="ADAL" clId="{F615F30B-1BE8-4F23-9900-34A060106648}" dt="2023-09-10T06:45:18.492" v="125" actId="27636"/>
          <ac:spMkLst>
            <pc:docMk/>
            <pc:sldMk cId="837784706" sldId="527"/>
            <ac:spMk id="2" creationId="{D2AF1E47-D396-C49E-DDE5-ADD4A2563DDA}"/>
          </ac:spMkLst>
        </pc:spChg>
        <pc:spChg chg="mod">
          <ac:chgData name="Dominic Sheldon" userId="b825bb44-8914-4201-9da2-ddc0eea61d6e" providerId="ADAL" clId="{F615F30B-1BE8-4F23-9900-34A060106648}" dt="2023-09-09T19:37:01.403" v="38" actId="27636"/>
          <ac:spMkLst>
            <pc:docMk/>
            <pc:sldMk cId="837784706" sldId="527"/>
            <ac:spMk id="3" creationId="{99A586B8-DAE9-8658-0171-0B9950627123}"/>
          </ac:spMkLst>
        </pc:spChg>
        <pc:picChg chg="add">
          <ac:chgData name="Dominic Sheldon" userId="b825bb44-8914-4201-9da2-ddc0eea61d6e" providerId="ADAL" clId="{F615F30B-1BE8-4F23-9900-34A060106648}" dt="2023-09-09T19:34:54.146" v="15" actId="22"/>
          <ac:picMkLst>
            <pc:docMk/>
            <pc:sldMk cId="837784706" sldId="527"/>
            <ac:picMk id="5" creationId="{AB51DD3F-709B-C062-EB80-B49407EEE527}"/>
          </ac:picMkLst>
        </pc:picChg>
        <pc:picChg chg="add del mod">
          <ac:chgData name="Dominic Sheldon" userId="b825bb44-8914-4201-9da2-ddc0eea61d6e" providerId="ADAL" clId="{F615F30B-1BE8-4F23-9900-34A060106648}" dt="2023-09-09T19:37:26.464" v="44" actId="21"/>
          <ac:picMkLst>
            <pc:docMk/>
            <pc:sldMk cId="837784706" sldId="527"/>
            <ac:picMk id="7" creationId="{19EB612A-F069-C9B3-1CD3-B69F03FE9904}"/>
          </ac:picMkLst>
        </pc:picChg>
      </pc:sldChg>
      <pc:sldChg chg="addSp delSp modSp new mod ord">
        <pc:chgData name="Dominic Sheldon" userId="b825bb44-8914-4201-9da2-ddc0eea61d6e" providerId="ADAL" clId="{F615F30B-1BE8-4F23-9900-34A060106648}" dt="2023-09-10T06:45:18.483" v="123" actId="27636"/>
        <pc:sldMkLst>
          <pc:docMk/>
          <pc:sldMk cId="3500291966" sldId="528"/>
        </pc:sldMkLst>
        <pc:spChg chg="mod">
          <ac:chgData name="Dominic Sheldon" userId="b825bb44-8914-4201-9da2-ddc0eea61d6e" providerId="ADAL" clId="{F615F30B-1BE8-4F23-9900-34A060106648}" dt="2023-09-10T06:45:18.483" v="123" actId="27636"/>
          <ac:spMkLst>
            <pc:docMk/>
            <pc:sldMk cId="3500291966" sldId="528"/>
            <ac:spMk id="2" creationId="{68CBDA80-8A53-C96A-D90B-0884879FB942}"/>
          </ac:spMkLst>
        </pc:spChg>
        <pc:spChg chg="mod">
          <ac:chgData name="Dominic Sheldon" userId="b825bb44-8914-4201-9da2-ddc0eea61d6e" providerId="ADAL" clId="{F615F30B-1BE8-4F23-9900-34A060106648}" dt="2023-09-09T19:37:01.354" v="37" actId="27636"/>
          <ac:spMkLst>
            <pc:docMk/>
            <pc:sldMk cId="3500291966" sldId="528"/>
            <ac:spMk id="3" creationId="{D79BCB09-C57F-84A1-31F4-FF979DA073A4}"/>
          </ac:spMkLst>
        </pc:spChg>
        <pc:graphicFrameChg chg="add del mod">
          <ac:chgData name="Dominic Sheldon" userId="b825bb44-8914-4201-9da2-ddc0eea61d6e" providerId="ADAL" clId="{F615F30B-1BE8-4F23-9900-34A060106648}" dt="2023-09-09T19:37:01.256" v="35"/>
          <ac:graphicFrameMkLst>
            <pc:docMk/>
            <pc:sldMk cId="3500291966" sldId="528"/>
            <ac:graphicFrameMk id="4" creationId="{57F9A809-F688-1069-E14F-235A180BFD25}"/>
          </ac:graphicFrameMkLst>
        </pc:graphicFrameChg>
        <pc:picChg chg="add mod">
          <ac:chgData name="Dominic Sheldon" userId="b825bb44-8914-4201-9da2-ddc0eea61d6e" providerId="ADAL" clId="{F615F30B-1BE8-4F23-9900-34A060106648}" dt="2023-09-09T19:45:04.218" v="78" actId="1076"/>
          <ac:picMkLst>
            <pc:docMk/>
            <pc:sldMk cId="3500291966" sldId="528"/>
            <ac:picMk id="5" creationId="{3A3A8F52-9E04-9501-D1C1-924EE36E5BAF}"/>
          </ac:picMkLst>
        </pc:picChg>
        <pc:picChg chg="add del mod modCrop">
          <ac:chgData name="Dominic Sheldon" userId="b825bb44-8914-4201-9da2-ddc0eea61d6e" providerId="ADAL" clId="{F615F30B-1BE8-4F23-9900-34A060106648}" dt="2023-09-09T19:45:02.222" v="77" actId="21"/>
          <ac:picMkLst>
            <pc:docMk/>
            <pc:sldMk cId="3500291966" sldId="528"/>
            <ac:picMk id="6" creationId="{C1C1B08C-ADC4-7812-8728-185AFB82C537}"/>
          </ac:picMkLst>
        </pc:picChg>
      </pc:sldChg>
      <pc:sldChg chg="addSp delSp modSp new mod">
        <pc:chgData name="Dominic Sheldon" userId="b825bb44-8914-4201-9da2-ddc0eea61d6e" providerId="ADAL" clId="{F615F30B-1BE8-4F23-9900-34A060106648}" dt="2023-09-10T06:45:18.488" v="124" actId="27636"/>
        <pc:sldMkLst>
          <pc:docMk/>
          <pc:sldMk cId="654027639" sldId="529"/>
        </pc:sldMkLst>
        <pc:spChg chg="mod">
          <ac:chgData name="Dominic Sheldon" userId="b825bb44-8914-4201-9da2-ddc0eea61d6e" providerId="ADAL" clId="{F615F30B-1BE8-4F23-9900-34A060106648}" dt="2023-09-10T06:45:18.488" v="124" actId="27636"/>
          <ac:spMkLst>
            <pc:docMk/>
            <pc:sldMk cId="654027639" sldId="529"/>
            <ac:spMk id="2" creationId="{58C412A5-ACAA-2E0B-D78D-F9EB50E76250}"/>
          </ac:spMkLst>
        </pc:spChg>
        <pc:spChg chg="mod">
          <ac:chgData name="Dominic Sheldon" userId="b825bb44-8914-4201-9da2-ddc0eea61d6e" providerId="ADAL" clId="{F615F30B-1BE8-4F23-9900-34A060106648}" dt="2023-09-09T19:37:31.588" v="50" actId="27636"/>
          <ac:spMkLst>
            <pc:docMk/>
            <pc:sldMk cId="654027639" sldId="529"/>
            <ac:spMk id="3" creationId="{05DBF099-1DEE-B27E-CB25-6B849A427532}"/>
          </ac:spMkLst>
        </pc:spChg>
        <pc:picChg chg="add del mod">
          <ac:chgData name="Dominic Sheldon" userId="b825bb44-8914-4201-9da2-ddc0eea61d6e" providerId="ADAL" clId="{F615F30B-1BE8-4F23-9900-34A060106648}" dt="2023-09-09T19:37:31.588" v="49"/>
          <ac:picMkLst>
            <pc:docMk/>
            <pc:sldMk cId="654027639" sldId="529"/>
            <ac:picMk id="4" creationId="{A6C70892-DD9B-3E55-67BD-B7A5FCB44351}"/>
          </ac:picMkLst>
        </pc:picChg>
        <pc:picChg chg="add del mod">
          <ac:chgData name="Dominic Sheldon" userId="b825bb44-8914-4201-9da2-ddc0eea61d6e" providerId="ADAL" clId="{F615F30B-1BE8-4F23-9900-34A060106648}" dt="2023-09-09T19:37:33.759" v="52"/>
          <ac:picMkLst>
            <pc:docMk/>
            <pc:sldMk cId="654027639" sldId="529"/>
            <ac:picMk id="5" creationId="{B75962A4-E582-0E3D-ECD6-6C4383E07E8C}"/>
          </ac:picMkLst>
        </pc:picChg>
        <pc:picChg chg="add mod">
          <ac:chgData name="Dominic Sheldon" userId="b825bb44-8914-4201-9da2-ddc0eea61d6e" providerId="ADAL" clId="{F615F30B-1BE8-4F23-9900-34A060106648}" dt="2023-09-09T19:37:44.987" v="55" actId="12789"/>
          <ac:picMkLst>
            <pc:docMk/>
            <pc:sldMk cId="654027639" sldId="529"/>
            <ac:picMk id="6" creationId="{1E19B1A0-C264-AA85-522F-10E6E3F22468}"/>
          </ac:picMkLst>
        </pc:picChg>
      </pc:sldChg>
      <pc:sldChg chg="addSp delSp modSp new mod">
        <pc:chgData name="Dominic Sheldon" userId="b825bb44-8914-4201-9da2-ddc0eea61d6e" providerId="ADAL" clId="{F615F30B-1BE8-4F23-9900-34A060106648}" dt="2023-09-10T06:45:18.459" v="119" actId="27636"/>
        <pc:sldMkLst>
          <pc:docMk/>
          <pc:sldMk cId="3777167756" sldId="530"/>
        </pc:sldMkLst>
        <pc:spChg chg="mod">
          <ac:chgData name="Dominic Sheldon" userId="b825bb44-8914-4201-9da2-ddc0eea61d6e" providerId="ADAL" clId="{F615F30B-1BE8-4F23-9900-34A060106648}" dt="2023-09-10T06:45:18.459" v="119" actId="27636"/>
          <ac:spMkLst>
            <pc:docMk/>
            <pc:sldMk cId="3777167756" sldId="530"/>
            <ac:spMk id="2" creationId="{5791AC1B-03E0-0798-6BC6-DAC58E932EBF}"/>
          </ac:spMkLst>
        </pc:spChg>
        <pc:spChg chg="mod">
          <ac:chgData name="Dominic Sheldon" userId="b825bb44-8914-4201-9da2-ddc0eea61d6e" providerId="ADAL" clId="{F615F30B-1BE8-4F23-9900-34A060106648}" dt="2023-09-09T19:41:27.205" v="62" actId="27636"/>
          <ac:spMkLst>
            <pc:docMk/>
            <pc:sldMk cId="3777167756" sldId="530"/>
            <ac:spMk id="3" creationId="{76A419D4-AE59-6AB6-17CB-1EB8317BF349}"/>
          </ac:spMkLst>
        </pc:spChg>
        <pc:graphicFrameChg chg="add del mod">
          <ac:chgData name="Dominic Sheldon" userId="b825bb44-8914-4201-9da2-ddc0eea61d6e" providerId="ADAL" clId="{F615F30B-1BE8-4F23-9900-34A060106648}" dt="2023-09-09T19:41:27.088" v="60"/>
          <ac:graphicFrameMkLst>
            <pc:docMk/>
            <pc:sldMk cId="3777167756" sldId="530"/>
            <ac:graphicFrameMk id="4" creationId="{6A7D4386-3FC0-CF68-DF37-A29A54170BB8}"/>
          </ac:graphicFrameMkLst>
        </pc:graphicFrameChg>
        <pc:picChg chg="add mod">
          <ac:chgData name="Dominic Sheldon" userId="b825bb44-8914-4201-9da2-ddc0eea61d6e" providerId="ADAL" clId="{F615F30B-1BE8-4F23-9900-34A060106648}" dt="2023-09-09T19:41:37.416" v="64" actId="1076"/>
          <ac:picMkLst>
            <pc:docMk/>
            <pc:sldMk cId="3777167756" sldId="530"/>
            <ac:picMk id="5" creationId="{E0F33F90-82E0-C27A-393A-6577D5FB321C}"/>
          </ac:picMkLst>
        </pc:picChg>
      </pc:sldChg>
      <pc:sldChg chg="add ord">
        <pc:chgData name="Dominic Sheldon" userId="b825bb44-8914-4201-9da2-ddc0eea61d6e" providerId="ADAL" clId="{F615F30B-1BE8-4F23-9900-34A060106648}" dt="2023-09-09T19:44:38.449" v="76"/>
        <pc:sldMkLst>
          <pc:docMk/>
          <pc:sldMk cId="2530118189" sldId="531"/>
        </pc:sldMkLst>
      </pc:sldChg>
      <pc:sldChg chg="modSp add mod ord">
        <pc:chgData name="Dominic Sheldon" userId="b825bb44-8914-4201-9da2-ddc0eea61d6e" providerId="ADAL" clId="{F615F30B-1BE8-4F23-9900-34A060106648}" dt="2023-09-10T06:45:18.453" v="118" actId="27636"/>
        <pc:sldMkLst>
          <pc:docMk/>
          <pc:sldMk cId="1097805763" sldId="532"/>
        </pc:sldMkLst>
        <pc:spChg chg="mod">
          <ac:chgData name="Dominic Sheldon" userId="b825bb44-8914-4201-9da2-ddc0eea61d6e" providerId="ADAL" clId="{F615F30B-1BE8-4F23-9900-34A060106648}" dt="2023-09-10T06:45:18.453" v="118" actId="27636"/>
          <ac:spMkLst>
            <pc:docMk/>
            <pc:sldMk cId="1097805763" sldId="532"/>
            <ac:spMk id="2" creationId="{EF2AC0C4-3EC4-3C54-FA03-246A5DBE6F8B}"/>
          </ac:spMkLst>
        </pc:spChg>
      </pc:sldChg>
      <pc:sldChg chg="add ord">
        <pc:chgData name="Dominic Sheldon" userId="b825bb44-8914-4201-9da2-ddc0eea61d6e" providerId="ADAL" clId="{F615F30B-1BE8-4F23-9900-34A060106648}" dt="2023-09-09T19:44:38.449" v="76"/>
        <pc:sldMkLst>
          <pc:docMk/>
          <pc:sldMk cId="2938984586" sldId="533"/>
        </pc:sldMkLst>
      </pc:sldChg>
      <pc:sldChg chg="addSp modSp new mod">
        <pc:chgData name="Dominic Sheldon" userId="b825bb44-8914-4201-9da2-ddc0eea61d6e" providerId="ADAL" clId="{F615F30B-1BE8-4F23-9900-34A060106648}" dt="2023-09-10T06:45:18.477" v="122" actId="27636"/>
        <pc:sldMkLst>
          <pc:docMk/>
          <pc:sldMk cId="3773904750" sldId="534"/>
        </pc:sldMkLst>
        <pc:spChg chg="mod">
          <ac:chgData name="Dominic Sheldon" userId="b825bb44-8914-4201-9da2-ddc0eea61d6e" providerId="ADAL" clId="{F615F30B-1BE8-4F23-9900-34A060106648}" dt="2023-09-10T06:45:18.477" v="122" actId="27636"/>
          <ac:spMkLst>
            <pc:docMk/>
            <pc:sldMk cId="3773904750" sldId="534"/>
            <ac:spMk id="2" creationId="{6CD4F280-50BF-9C22-8CB1-B207F97AC7E9}"/>
          </ac:spMkLst>
        </pc:spChg>
        <pc:spChg chg="mod">
          <ac:chgData name="Dominic Sheldon" userId="b825bb44-8914-4201-9da2-ddc0eea61d6e" providerId="ADAL" clId="{F615F30B-1BE8-4F23-9900-34A060106648}" dt="2023-09-09T19:45:09.765" v="81" actId="27636"/>
          <ac:spMkLst>
            <pc:docMk/>
            <pc:sldMk cId="3773904750" sldId="534"/>
            <ac:spMk id="3" creationId="{6746B1DF-5219-6023-8D84-E30A178E93B2}"/>
          </ac:spMkLst>
        </pc:spChg>
        <pc:picChg chg="add mod">
          <ac:chgData name="Dominic Sheldon" userId="b825bb44-8914-4201-9da2-ddc0eea61d6e" providerId="ADAL" clId="{F615F30B-1BE8-4F23-9900-34A060106648}" dt="2023-09-09T19:45:11.741" v="82" actId="1076"/>
          <ac:picMkLst>
            <pc:docMk/>
            <pc:sldMk cId="3773904750" sldId="534"/>
            <ac:picMk id="4" creationId="{1BBD3673-0162-6413-2D37-F5BA1C41EA41}"/>
          </ac:picMkLst>
        </pc:picChg>
      </pc:sldChg>
      <pc:sldChg chg="add">
        <pc:chgData name="Dominic Sheldon" userId="b825bb44-8914-4201-9da2-ddc0eea61d6e" providerId="ADAL" clId="{F615F30B-1BE8-4F23-9900-34A060106648}" dt="2023-09-09T19:45:36.205" v="85"/>
        <pc:sldMkLst>
          <pc:docMk/>
          <pc:sldMk cId="3489637264" sldId="535"/>
        </pc:sldMkLst>
      </pc:sldChg>
      <pc:sldChg chg="modSp add mod">
        <pc:chgData name="Dominic Sheldon" userId="b825bb44-8914-4201-9da2-ddc0eea61d6e" providerId="ADAL" clId="{F615F30B-1BE8-4F23-9900-34A060106648}" dt="2023-09-12T06:55:40.443" v="174" actId="14100"/>
        <pc:sldMkLst>
          <pc:docMk/>
          <pc:sldMk cId="95928373" sldId="536"/>
        </pc:sldMkLst>
        <pc:spChg chg="mod">
          <ac:chgData name="Dominic Sheldon" userId="b825bb44-8914-4201-9da2-ddc0eea61d6e" providerId="ADAL" clId="{F615F30B-1BE8-4F23-9900-34A060106648}" dt="2023-09-12T06:55:40.443" v="174" actId="14100"/>
          <ac:spMkLst>
            <pc:docMk/>
            <pc:sldMk cId="95928373" sldId="536"/>
            <ac:spMk id="10" creationId="{BEDE9C6A-1B2D-FD1F-5F3F-6C0AA3690732}"/>
          </ac:spMkLst>
        </pc:spChg>
      </pc:sldChg>
      <pc:sldChg chg="add del">
        <pc:chgData name="Dominic Sheldon" userId="b825bb44-8914-4201-9da2-ddc0eea61d6e" providerId="ADAL" clId="{F615F30B-1BE8-4F23-9900-34A060106648}" dt="2023-09-12T06:55:14.643" v="145"/>
        <pc:sldMkLst>
          <pc:docMk/>
          <pc:sldMk cId="2520396993" sldId="536"/>
        </pc:sldMkLst>
      </pc:sldChg>
      <pc:sldChg chg="add del">
        <pc:chgData name="Dominic Sheldon" userId="b825bb44-8914-4201-9da2-ddc0eea61d6e" providerId="ADAL" clId="{F615F30B-1BE8-4F23-9900-34A060106648}" dt="2023-09-12T06:55:14.643" v="145"/>
        <pc:sldMkLst>
          <pc:docMk/>
          <pc:sldMk cId="1048683763" sldId="537"/>
        </pc:sldMkLst>
      </pc:sldChg>
      <pc:sldChg chg="add del">
        <pc:chgData name="Dominic Sheldon" userId="b825bb44-8914-4201-9da2-ddc0eea61d6e" providerId="ADAL" clId="{F615F30B-1BE8-4F23-9900-34A060106648}" dt="2023-09-12T06:55:14.643" v="145"/>
        <pc:sldMkLst>
          <pc:docMk/>
          <pc:sldMk cId="2269617813" sldId="538"/>
        </pc:sldMkLst>
      </pc:sldChg>
      <pc:sldChg chg="add del">
        <pc:chgData name="Dominic Sheldon" userId="b825bb44-8914-4201-9da2-ddc0eea61d6e" providerId="ADAL" clId="{F615F30B-1BE8-4F23-9900-34A060106648}" dt="2023-09-12T06:55:14.643" v="145"/>
        <pc:sldMkLst>
          <pc:docMk/>
          <pc:sldMk cId="799078682" sldId="539"/>
        </pc:sldMkLst>
      </pc:sldChg>
      <pc:sldChg chg="modSp add del mod">
        <pc:chgData name="Dominic Sheldon" userId="b825bb44-8914-4201-9da2-ddc0eea61d6e" providerId="ADAL" clId="{F615F30B-1BE8-4F23-9900-34A060106648}" dt="2023-09-12T06:55:14.643" v="145"/>
        <pc:sldMkLst>
          <pc:docMk/>
          <pc:sldMk cId="3738885299" sldId="540"/>
        </pc:sldMkLst>
        <pc:spChg chg="mod">
          <ac:chgData name="Dominic Sheldon" userId="b825bb44-8914-4201-9da2-ddc0eea61d6e" providerId="ADAL" clId="{F615F30B-1BE8-4F23-9900-34A060106648}" dt="2023-09-12T06:55:14.643" v="145"/>
          <ac:spMkLst>
            <pc:docMk/>
            <pc:sldMk cId="3738885299" sldId="540"/>
            <ac:spMk id="7" creationId="{A15CDA70-53F7-417F-8508-CCEAE3A2E6AE}"/>
          </ac:spMkLst>
        </pc:spChg>
      </pc:sldChg>
      <pc:sldChg chg="add del">
        <pc:chgData name="Dominic Sheldon" userId="b825bb44-8914-4201-9da2-ddc0eea61d6e" providerId="ADAL" clId="{F615F30B-1BE8-4F23-9900-34A060106648}" dt="2023-09-12T06:55:14.643" v="145"/>
        <pc:sldMkLst>
          <pc:docMk/>
          <pc:sldMk cId="3864978859" sldId="541"/>
        </pc:sldMkLst>
      </pc:sldChg>
      <pc:sldMasterChg chg="addSp modSp mod delSldLayout modSldLayout">
        <pc:chgData name="Dominic Sheldon" userId="b825bb44-8914-4201-9da2-ddc0eea61d6e" providerId="ADAL" clId="{F615F30B-1BE8-4F23-9900-34A060106648}" dt="2023-09-10T06:45:51.237" v="129" actId="207"/>
        <pc:sldMasterMkLst>
          <pc:docMk/>
          <pc:sldMasterMk cId="244989399" sldId="2147483665"/>
        </pc:sldMasterMkLst>
        <pc:spChg chg="mod">
          <ac:chgData name="Dominic Sheldon" userId="b825bb44-8914-4201-9da2-ddc0eea61d6e" providerId="ADAL" clId="{F615F30B-1BE8-4F23-9900-34A060106648}" dt="2023-09-10T06:45:51.237" v="129" actId="207"/>
          <ac:spMkLst>
            <pc:docMk/>
            <pc:sldMasterMk cId="244989399" sldId="2147483665"/>
            <ac:spMk id="2" creationId="{00000000-0000-0000-0000-000000000000}"/>
          </ac:spMkLst>
        </pc:spChg>
        <pc:spChg chg="mod">
          <ac:chgData name="Dominic Sheldon" userId="b825bb44-8914-4201-9da2-ddc0eea61d6e" providerId="ADAL" clId="{F615F30B-1BE8-4F23-9900-34A060106648}" dt="2023-09-10T06:45:22.239" v="126" actId="14100"/>
          <ac:spMkLst>
            <pc:docMk/>
            <pc:sldMasterMk cId="244989399" sldId="2147483665"/>
            <ac:spMk id="3" creationId="{00000000-0000-0000-0000-000000000000}"/>
          </ac:spMkLst>
        </pc:spChg>
        <pc:picChg chg="add mod">
          <ac:chgData name="Dominic Sheldon" userId="b825bb44-8914-4201-9da2-ddc0eea61d6e" providerId="ADAL" clId="{F615F30B-1BE8-4F23-9900-34A060106648}" dt="2023-09-10T06:45:03.996" v="90"/>
          <ac:picMkLst>
            <pc:docMk/>
            <pc:sldMasterMk cId="244989399" sldId="2147483665"/>
            <ac:picMk id="7" creationId="{89FF0338-EC23-4C35-3D5D-CC74CBF2D0D7}"/>
          </ac:picMkLst>
        </pc:picChg>
        <pc:picChg chg="add mod">
          <ac:chgData name="Dominic Sheldon" userId="b825bb44-8914-4201-9da2-ddc0eea61d6e" providerId="ADAL" clId="{F615F30B-1BE8-4F23-9900-34A060106648}" dt="2023-09-10T06:45:03.996" v="90"/>
          <ac:picMkLst>
            <pc:docMk/>
            <pc:sldMasterMk cId="244989399" sldId="2147483665"/>
            <ac:picMk id="8" creationId="{89B46B3D-7CA4-D58C-C65C-30E44765CDED}"/>
          </ac:picMkLst>
        </pc:picChg>
        <pc:picChg chg="add mod">
          <ac:chgData name="Dominic Sheldon" userId="b825bb44-8914-4201-9da2-ddc0eea61d6e" providerId="ADAL" clId="{F615F30B-1BE8-4F23-9900-34A060106648}" dt="2023-09-10T06:45:03.996" v="90"/>
          <ac:picMkLst>
            <pc:docMk/>
            <pc:sldMasterMk cId="244989399" sldId="2147483665"/>
            <ac:picMk id="9" creationId="{5D0F04A8-54B9-309A-8C73-0A5159A98DFE}"/>
          </ac:picMkLst>
        </pc:picChg>
        <pc:picChg chg="add mod">
          <ac:chgData name="Dominic Sheldon" userId="b825bb44-8914-4201-9da2-ddc0eea61d6e" providerId="ADAL" clId="{F615F30B-1BE8-4F23-9900-34A060106648}" dt="2023-09-10T06:45:03.996" v="90"/>
          <ac:picMkLst>
            <pc:docMk/>
            <pc:sldMasterMk cId="244989399" sldId="2147483665"/>
            <ac:picMk id="10" creationId="{E5CE50CE-3072-5F8A-7A32-B1C00F5AC77D}"/>
          </ac:picMkLst>
        </pc:pic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1587037651" sldId="2147483705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690368354" sldId="2147483707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794174508" sldId="2147483708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4084528578" sldId="2147483709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1416292803" sldId="2147483710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000629991" sldId="2147483711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973030168" sldId="2147483712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1735014333" sldId="2147483713"/>
          </pc:sldLayoutMkLst>
        </pc:sldLayoutChg>
        <pc:sldLayoutChg chg="delSp mod">
          <pc:chgData name="Dominic Sheldon" userId="b825bb44-8914-4201-9da2-ddc0eea61d6e" providerId="ADAL" clId="{F615F30B-1BE8-4F23-9900-34A060106648}" dt="2023-09-10T06:44:37.107" v="89" actId="478"/>
          <pc:sldLayoutMkLst>
            <pc:docMk/>
            <pc:sldMasterMk cId="244989399" sldId="2147483665"/>
            <pc:sldLayoutMk cId="3574259859" sldId="2147483717"/>
          </pc:sldLayoutMkLst>
          <pc:spChg chg="del">
            <ac:chgData name="Dominic Sheldon" userId="b825bb44-8914-4201-9da2-ddc0eea61d6e" providerId="ADAL" clId="{F615F30B-1BE8-4F23-9900-34A060106648}" dt="2023-09-10T06:44:37.107" v="89" actId="478"/>
            <ac:spMkLst>
              <pc:docMk/>
              <pc:sldMasterMk cId="244989399" sldId="2147483665"/>
              <pc:sldLayoutMk cId="3574259859" sldId="2147483717"/>
              <ac:spMk id="4" creationId="{00000000-0000-0000-0000-000000000000}"/>
            </ac:spMkLst>
          </pc:spChg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732033312" sldId="2147483721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502367249" sldId="2147483722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2457075297" sldId="2147483723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891385182" sldId="2147483724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867660137" sldId="2147483725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43334655" sldId="2147483726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2184212845" sldId="2147483727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2370976188" sldId="2147483728"/>
          </pc:sldLayoutMkLst>
        </pc:sldLayoutChg>
        <pc:sldLayoutChg chg="del">
          <pc:chgData name="Dominic Sheldon" userId="b825bb44-8914-4201-9da2-ddc0eea61d6e" providerId="ADAL" clId="{F615F30B-1BE8-4F23-9900-34A060106648}" dt="2023-09-09T19:30:55.521" v="8" actId="47"/>
          <pc:sldLayoutMkLst>
            <pc:docMk/>
            <pc:sldMasterMk cId="244989399" sldId="2147483665"/>
            <pc:sldLayoutMk cId="3774905308" sldId="214748372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F0B0-00E6-4337-88E4-054218D1A064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483A-52E2-41F2-9983-531F8F646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483A-52E2-41F2-9983-531F8F646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2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42598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4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0385558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 (large-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2"/>
          <p:cNvSpPr>
            <a:spLocks noGrp="1"/>
          </p:cNvSpPr>
          <p:nvPr>
            <p:ph sz="half" idx="1" hasCustomPrompt="1"/>
          </p:nvPr>
        </p:nvSpPr>
        <p:spPr>
          <a:xfrm>
            <a:off x="3210093" y="979889"/>
            <a:ext cx="5582769" cy="3968353"/>
          </a:xfrm>
        </p:spPr>
        <p:txBody>
          <a:bodyPr/>
          <a:lstStyle>
            <a:lvl1pPr>
              <a:defRPr sz="975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hContent1"/>
          <p:cNvSpPr>
            <a:spLocks noGrp="1"/>
          </p:cNvSpPr>
          <p:nvPr>
            <p:ph sz="half" idx="2" hasCustomPrompt="1"/>
          </p:nvPr>
        </p:nvSpPr>
        <p:spPr>
          <a:xfrm>
            <a:off x="351694" y="979889"/>
            <a:ext cx="2724923" cy="3968353"/>
          </a:xfrm>
        </p:spPr>
        <p:txBody>
          <a:bodyPr/>
          <a:lstStyle>
            <a:lvl1pPr>
              <a:defRPr sz="975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6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8315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866303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Content4"/>
          <p:cNvSpPr>
            <a:spLocks noGrp="1"/>
          </p:cNvSpPr>
          <p:nvPr>
            <p:ph sz="half" idx="11" hasCustomPrompt="1"/>
          </p:nvPr>
        </p:nvSpPr>
        <p:spPr>
          <a:xfrm>
            <a:off x="4642339" y="3021219"/>
            <a:ext cx="4149969" cy="1927025"/>
          </a:xfrm>
        </p:spPr>
        <p:txBody>
          <a:bodyPr/>
          <a:lstStyle>
            <a:lvl1pPr>
              <a:defRPr sz="975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hContent3"/>
          <p:cNvSpPr>
            <a:spLocks noGrp="1"/>
          </p:cNvSpPr>
          <p:nvPr>
            <p:ph sz="half" idx="10" hasCustomPrompt="1"/>
          </p:nvPr>
        </p:nvSpPr>
        <p:spPr>
          <a:xfrm>
            <a:off x="351693" y="3021219"/>
            <a:ext cx="4149969" cy="1927025"/>
          </a:xfrm>
        </p:spPr>
        <p:txBody>
          <a:bodyPr/>
          <a:lstStyle>
            <a:lvl1pPr>
              <a:defRPr sz="975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hContent2"/>
          <p:cNvSpPr>
            <a:spLocks noGrp="1"/>
          </p:cNvSpPr>
          <p:nvPr>
            <p:ph sz="half" idx="2" hasCustomPrompt="1"/>
          </p:nvPr>
        </p:nvSpPr>
        <p:spPr>
          <a:xfrm>
            <a:off x="4642339" y="979886"/>
            <a:ext cx="4149969" cy="1927026"/>
          </a:xfrm>
        </p:spPr>
        <p:txBody>
          <a:bodyPr/>
          <a:lstStyle>
            <a:lvl1pPr>
              <a:defRPr sz="975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phContent1"/>
          <p:cNvSpPr>
            <a:spLocks noGrp="1"/>
          </p:cNvSpPr>
          <p:nvPr>
            <p:ph sz="half" idx="1" hasCustomPrompt="1"/>
          </p:nvPr>
        </p:nvSpPr>
        <p:spPr>
          <a:xfrm>
            <a:off x="351693" y="979886"/>
            <a:ext cx="4149969" cy="1927026"/>
          </a:xfrm>
        </p:spPr>
        <p:txBody>
          <a:bodyPr/>
          <a:lstStyle>
            <a:lvl1pPr>
              <a:defRPr sz="975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  <a:lvl6pPr>
              <a:defRPr sz="1097"/>
            </a:lvl6pPr>
            <a:lvl7pPr>
              <a:defRPr sz="1097"/>
            </a:lvl7pPr>
            <a:lvl8pPr>
              <a:defRPr sz="1097"/>
            </a:lvl8pPr>
            <a:lvl9pPr>
              <a:defRPr sz="1097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l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187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7714151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94362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93978" y="86400"/>
            <a:ext cx="5016012" cy="105300"/>
          </a:xfrm>
        </p:spPr>
        <p:txBody>
          <a:bodyPr/>
          <a:lstStyle>
            <a:lvl1pPr marL="0" indent="0">
              <a:buNone/>
              <a:defRPr sz="61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143528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For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55018"/>
            <a:ext cx="4248151" cy="1944688"/>
          </a:xfrm>
          <a:noFill/>
        </p:spPr>
        <p:txBody>
          <a:bodyPr/>
          <a:lstStyle>
            <a:lvl1pPr marL="0" indent="0" algn="l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" y="267495"/>
            <a:ext cx="4248150" cy="1097108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>
            <a:lvl1pPr>
              <a:defRPr lang="da-DK" sz="3700" dirty="0"/>
            </a:lvl1pPr>
          </a:lstStyle>
          <a:p>
            <a:pPr lvl="0">
              <a:lnSpc>
                <a:spcPct val="100000"/>
              </a:lnSpc>
            </a:pPr>
            <a:r>
              <a:rPr lang="da-DK" dirty="0"/>
              <a:t>FRONT PAGE </a:t>
            </a:r>
          </a:p>
        </p:txBody>
      </p:sp>
    </p:spTree>
    <p:extLst>
      <p:ext uri="{BB962C8B-B14F-4D97-AF65-F5344CB8AC3E}">
        <p14:creationId xmlns:p14="http://schemas.microsoft.com/office/powerpoint/2010/main" val="3493538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4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2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6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87505"/>
            <a:ext cx="7886700" cy="55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532292"/>
            <a:ext cx="8225389" cy="337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ECAD-4BD3-4311-8361-E5BB213F33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01BE-6689-47C5-A8DA-A3160FEE859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FF0338-EC23-4C35-3D5D-CC74CBF2D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2310245" y="211992"/>
            <a:ext cx="2289449" cy="730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9B46B3D-7CA4-D58C-C65C-30E44765CDE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60" y="290568"/>
            <a:ext cx="1806664" cy="47734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D0F04A8-54B9-309A-8C73-0A5159A98DF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39849" y="242717"/>
            <a:ext cx="1921907" cy="556442"/>
          </a:xfrm>
          <a:prstGeom prst="rect">
            <a:avLst/>
          </a:prstGeom>
        </p:spPr>
      </p:pic>
      <p:pic>
        <p:nvPicPr>
          <p:cNvPr id="10" name="Picture 1905970987">
            <a:extLst>
              <a:ext uri="{FF2B5EF4-FFF2-40B4-BE49-F238E27FC236}">
                <a16:creationId xmlns:a16="http://schemas.microsoft.com/office/drawing/2014/main" id="{E5CE50CE-3072-5F8A-7A32-B1C00F5AC77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0" y="228230"/>
            <a:ext cx="1886055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717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9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8.png"/><Relationship Id="rId3" Type="http://schemas.openxmlformats.org/officeDocument/2006/relationships/image" Target="../media/image31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5" Type="http://schemas.openxmlformats.org/officeDocument/2006/relationships/image" Target="../media/image27.svg"/><Relationship Id="rId10" Type="http://schemas.openxmlformats.org/officeDocument/2006/relationships/image" Target="../media/image24.svg"/><Relationship Id="rId4" Type="http://schemas.openxmlformats.org/officeDocument/2006/relationships/image" Target="../media/image11.jpeg"/><Relationship Id="rId9" Type="http://schemas.openxmlformats.org/officeDocument/2006/relationships/image" Target="../media/image23.png"/><Relationship Id="rId1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9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3.sv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sv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33.svg"/><Relationship Id="rId5" Type="http://schemas.openxmlformats.org/officeDocument/2006/relationships/image" Target="../media/image34.sv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svg"/><Relationship Id="rId11" Type="http://schemas.openxmlformats.org/officeDocument/2006/relationships/image" Target="../media/image40.svg"/><Relationship Id="rId5" Type="http://schemas.openxmlformats.org/officeDocument/2006/relationships/image" Target="../media/image37.png"/><Relationship Id="rId10" Type="http://schemas.openxmlformats.org/officeDocument/2006/relationships/image" Target="../media/image39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svg"/><Relationship Id="rId11" Type="http://schemas.openxmlformats.org/officeDocument/2006/relationships/image" Target="../media/image40.svg"/><Relationship Id="rId5" Type="http://schemas.openxmlformats.org/officeDocument/2006/relationships/image" Target="../media/image37.png"/><Relationship Id="rId10" Type="http://schemas.openxmlformats.org/officeDocument/2006/relationships/image" Target="../media/image39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svg"/><Relationship Id="rId11" Type="http://schemas.openxmlformats.org/officeDocument/2006/relationships/image" Target="../media/image40.svg"/><Relationship Id="rId5" Type="http://schemas.openxmlformats.org/officeDocument/2006/relationships/image" Target="../media/image37.png"/><Relationship Id="rId10" Type="http://schemas.openxmlformats.org/officeDocument/2006/relationships/image" Target="../media/image39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6F1A711D-7988-434F-B85F-166983E93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5315" y="4542517"/>
            <a:ext cx="1041662" cy="506021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CE6DB0-A1EA-E65E-4BF4-E295CB1D3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2310245" y="211992"/>
            <a:ext cx="2289449" cy="730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F7E842-B50E-3DA2-8CDE-BD64DF58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133" y="4032452"/>
            <a:ext cx="3186197" cy="1076322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67ED17C-BBBD-3D0E-4866-844E360E5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60" y="290568"/>
            <a:ext cx="1806664" cy="477346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C8A3BC9-82F4-0A07-B4AA-F61EC529B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10" y="4130602"/>
            <a:ext cx="880023" cy="88002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4276ED-277E-ECE1-C0FF-0DA582D2C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89" y="4161630"/>
            <a:ext cx="636905" cy="848995"/>
          </a:xfrm>
          <a:prstGeom prst="rect">
            <a:avLst/>
          </a:prstGeom>
        </p:spPr>
      </p:pic>
      <p:pic>
        <p:nvPicPr>
          <p:cNvPr id="7" name="Billede 12">
            <a:extLst>
              <a:ext uri="{FF2B5EF4-FFF2-40B4-BE49-F238E27FC236}">
                <a16:creationId xmlns:a16="http://schemas.microsoft.com/office/drawing/2014/main" id="{62705F48-B865-8E7D-B07D-067BB82363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70" y="4246286"/>
            <a:ext cx="1340188" cy="648654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A3094C3-33C8-434B-A450-109A7C106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849" y="242717"/>
            <a:ext cx="1921907" cy="556442"/>
          </a:xfrm>
          <a:prstGeom prst="rect">
            <a:avLst/>
          </a:prstGeom>
        </p:spPr>
      </p:pic>
      <p:pic>
        <p:nvPicPr>
          <p:cNvPr id="17" name="Picture 1905970987">
            <a:extLst>
              <a:ext uri="{FF2B5EF4-FFF2-40B4-BE49-F238E27FC236}">
                <a16:creationId xmlns:a16="http://schemas.microsoft.com/office/drawing/2014/main" id="{65CA0958-9DF0-48A8-93A3-8E0A91A9C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0" y="228230"/>
            <a:ext cx="1886055" cy="611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9D8F85-FD7D-1209-E0E3-F6523843661F}"/>
              </a:ext>
            </a:extLst>
          </p:cNvPr>
          <p:cNvSpPr txBox="1"/>
          <p:nvPr/>
        </p:nvSpPr>
        <p:spPr>
          <a:xfrm>
            <a:off x="800986" y="1272553"/>
            <a:ext cx="7326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solidFill>
                  <a:srgbClr val="25B199"/>
                </a:solidFill>
                <a:effectLst/>
                <a:latin typeface="Calibri" panose="020F0502020204030204" pitchFamily="34" charset="0"/>
              </a:rPr>
              <a:t>Tracking Progress of the Mitigation Commitments of Nationally Determined Contributions (NDCs)</a:t>
            </a:r>
            <a:r>
              <a:rPr lang="en-GB" sz="2400" b="0" i="0" dirty="0">
                <a:solidFill>
                  <a:srgbClr val="25B199"/>
                </a:solidFill>
                <a:effectLst/>
                <a:latin typeface="Calibri" panose="020F0502020204030204" pitchFamily="34" charset="0"/>
              </a:rPr>
              <a:t> </a:t>
            </a:r>
            <a:endParaRPr lang="en-DK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E9C6A-1B2D-FD1F-5F3F-6C0AA3690732}"/>
              </a:ext>
            </a:extLst>
          </p:cNvPr>
          <p:cNvSpPr txBox="1"/>
          <p:nvPr/>
        </p:nvSpPr>
        <p:spPr>
          <a:xfrm>
            <a:off x="1729058" y="2927170"/>
            <a:ext cx="1601364" cy="374571"/>
          </a:xfrm>
          <a:prstGeom prst="roundRect">
            <a:avLst/>
          </a:prstGeom>
          <a:solidFill>
            <a:srgbClr val="22B198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LEAP tool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Undertitel 4">
            <a:extLst>
              <a:ext uri="{FF2B5EF4-FFF2-40B4-BE49-F238E27FC236}">
                <a16:creationId xmlns:a16="http://schemas.microsoft.com/office/drawing/2014/main" id="{60D8957E-AAD3-0722-40B7-B9A9A1205C49}"/>
              </a:ext>
            </a:extLst>
          </p:cNvPr>
          <p:cNvSpPr txBox="1">
            <a:spLocks/>
          </p:cNvSpPr>
          <p:nvPr/>
        </p:nvSpPr>
        <p:spPr>
          <a:xfrm>
            <a:off x="5138761" y="2573425"/>
            <a:ext cx="3642913" cy="11323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>
                <a:solidFill>
                  <a:srgbClr val="27927F"/>
                </a:solidFill>
              </a:rPr>
              <a:t>Dominic Sheldon</a:t>
            </a:r>
          </a:p>
          <a:p>
            <a:r>
              <a:rPr lang="da-DK" dirty="0">
                <a:solidFill>
                  <a:srgbClr val="27927F"/>
                </a:solidFill>
              </a:rPr>
              <a:t>Senior Consultant – Climate Action Planning and Transparency</a:t>
            </a:r>
          </a:p>
          <a:p>
            <a:r>
              <a:rPr lang="da-DK" dirty="0">
                <a:solidFill>
                  <a:srgbClr val="27927F"/>
                </a:solidFill>
              </a:rPr>
              <a:t>Ricardo Energy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959283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9EFD95-9968-397D-DB58-03600F060299}"/>
              </a:ext>
            </a:extLst>
          </p:cNvPr>
          <p:cNvCxnSpPr>
            <a:stCxn id="25" idx="3"/>
            <a:endCxn id="31" idx="1"/>
          </p:cNvCxnSpPr>
          <p:nvPr/>
        </p:nvCxnSpPr>
        <p:spPr bwMode="auto">
          <a:xfrm flipV="1">
            <a:off x="3800552" y="1831388"/>
            <a:ext cx="809342" cy="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E6503C9-5549-CCF4-DC7F-605F1B509E01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 bwMode="auto">
          <a:xfrm>
            <a:off x="3800552" y="1831415"/>
            <a:ext cx="809342" cy="63422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Folder">
            <a:extLst>
              <a:ext uri="{FF2B5EF4-FFF2-40B4-BE49-F238E27FC236}">
                <a16:creationId xmlns:a16="http://schemas.microsoft.com/office/drawing/2014/main" id="{D0E4D6F2-C8E4-00BC-B7B6-8C024A64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2650" y="3620424"/>
            <a:ext cx="417902" cy="417902"/>
          </a:xfrm>
          <a:prstGeom prst="rect">
            <a:avLst/>
          </a:prstGeom>
        </p:spPr>
      </p:pic>
      <p:pic>
        <p:nvPicPr>
          <p:cNvPr id="25" name="Graphic 24" descr="Open folder">
            <a:extLst>
              <a:ext uri="{FF2B5EF4-FFF2-40B4-BE49-F238E27FC236}">
                <a16:creationId xmlns:a16="http://schemas.microsoft.com/office/drawing/2014/main" id="{EAB8554A-C60C-3943-B45E-72FC0519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650" y="1622464"/>
            <a:ext cx="417902" cy="417902"/>
          </a:xfrm>
          <a:prstGeom prst="rect">
            <a:avLst/>
          </a:prstGeom>
        </p:spPr>
      </p:pic>
      <p:pic>
        <p:nvPicPr>
          <p:cNvPr id="31" name="Graphic 30" descr="Open folder">
            <a:extLst>
              <a:ext uri="{FF2B5EF4-FFF2-40B4-BE49-F238E27FC236}">
                <a16:creationId xmlns:a16="http://schemas.microsoft.com/office/drawing/2014/main" id="{641713E1-C1BA-815F-7684-C74E7BDE5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894" y="1622437"/>
            <a:ext cx="417902" cy="417902"/>
          </a:xfrm>
          <a:prstGeom prst="rect">
            <a:avLst/>
          </a:prstGeom>
        </p:spPr>
      </p:pic>
      <p:pic>
        <p:nvPicPr>
          <p:cNvPr id="36" name="Graphic 35" descr="Folder">
            <a:extLst>
              <a:ext uri="{FF2B5EF4-FFF2-40B4-BE49-F238E27FC236}">
                <a16:creationId xmlns:a16="http://schemas.microsoft.com/office/drawing/2014/main" id="{6D602CE7-9D0E-46C5-FA9D-4C011E5BE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894" y="2256689"/>
            <a:ext cx="417902" cy="4179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F0B653-1E5D-C9A0-8D21-E81D1C4DE2AB}"/>
              </a:ext>
            </a:extLst>
          </p:cNvPr>
          <p:cNvSpPr txBox="1"/>
          <p:nvPr/>
        </p:nvSpPr>
        <p:spPr>
          <a:xfrm>
            <a:off x="3799186" y="1734240"/>
            <a:ext cx="705876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Urban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6AF72B-FC5F-EA31-48CA-9D2AEB7066EB}"/>
              </a:ext>
            </a:extLst>
          </p:cNvPr>
          <p:cNvSpPr txBox="1"/>
          <p:nvPr/>
        </p:nvSpPr>
        <p:spPr>
          <a:xfrm>
            <a:off x="4995767" y="1734215"/>
            <a:ext cx="63538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Electrified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F0DA9-904F-80E3-3754-7F0BEA21F04B}"/>
              </a:ext>
            </a:extLst>
          </p:cNvPr>
          <p:cNvSpPr txBox="1"/>
          <p:nvPr/>
        </p:nvSpPr>
        <p:spPr>
          <a:xfrm>
            <a:off x="4995768" y="2289075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pic>
        <p:nvPicPr>
          <p:cNvPr id="94" name="Graphic 93" descr="Folder">
            <a:extLst>
              <a:ext uri="{FF2B5EF4-FFF2-40B4-BE49-F238E27FC236}">
                <a16:creationId xmlns:a16="http://schemas.microsoft.com/office/drawing/2014/main" id="{B2FB4A6B-0D00-E698-2FFD-F924A5FD5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9894" y="3619794"/>
            <a:ext cx="417902" cy="41790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E97B6B1-97FA-922F-BF14-B16C86F047A0}"/>
              </a:ext>
            </a:extLst>
          </p:cNvPr>
          <p:cNvSpPr txBox="1"/>
          <p:nvPr/>
        </p:nvSpPr>
        <p:spPr>
          <a:xfrm>
            <a:off x="4995768" y="3652180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4E54C29-AACC-40DF-DBE2-DEBD4542BED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776FDC8-5773-9490-677D-A6FF5E8E64A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 bwMode="auto">
          <a:xfrm>
            <a:off x="2285808" y="1824555"/>
            <a:ext cx="1096842" cy="20048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452F8D-C0C0-5141-03A5-FC233DDD63FA}"/>
              </a:ext>
            </a:extLst>
          </p:cNvPr>
          <p:cNvCxnSpPr>
            <a:stCxn id="24" idx="3"/>
            <a:endCxn id="94" idx="1"/>
          </p:cNvCxnSpPr>
          <p:nvPr/>
        </p:nvCxnSpPr>
        <p:spPr>
          <a:xfrm flipV="1">
            <a:off x="3800552" y="3828745"/>
            <a:ext cx="809342" cy="63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11CE38B-0B7B-8D05-8288-FDFE961E753E}"/>
              </a:ext>
            </a:extLst>
          </p:cNvPr>
          <p:cNvSpPr txBox="1"/>
          <p:nvPr/>
        </p:nvSpPr>
        <p:spPr>
          <a:xfrm>
            <a:off x="3799186" y="3747085"/>
            <a:ext cx="482853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Rural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</p:spTree>
    <p:extLst>
      <p:ext uri="{BB962C8B-B14F-4D97-AF65-F5344CB8AC3E}">
        <p14:creationId xmlns:p14="http://schemas.microsoft.com/office/powerpoint/2010/main" val="27536911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9EFD95-9968-397D-DB58-03600F060299}"/>
              </a:ext>
            </a:extLst>
          </p:cNvPr>
          <p:cNvCxnSpPr>
            <a:stCxn id="25" idx="3"/>
            <a:endCxn id="31" idx="1"/>
          </p:cNvCxnSpPr>
          <p:nvPr/>
        </p:nvCxnSpPr>
        <p:spPr bwMode="auto">
          <a:xfrm flipV="1">
            <a:off x="3800552" y="1831388"/>
            <a:ext cx="809342" cy="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E6503C9-5549-CCF4-DC7F-605F1B509E01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 bwMode="auto">
          <a:xfrm>
            <a:off x="3800552" y="1831415"/>
            <a:ext cx="809342" cy="63422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8153FAE-4479-2BCD-1B80-25AFB5E4681D}"/>
              </a:ext>
            </a:extLst>
          </p:cNvPr>
          <p:cNvCxnSpPr>
            <a:stCxn id="31" idx="3"/>
            <a:endCxn id="56" idx="1"/>
          </p:cNvCxnSpPr>
          <p:nvPr/>
        </p:nvCxnSpPr>
        <p:spPr bwMode="auto">
          <a:xfrm flipV="1">
            <a:off x="5027796" y="1831386"/>
            <a:ext cx="1384343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6D081F7-70AC-D046-3B7F-AFEA90BB4112}"/>
              </a:ext>
            </a:extLst>
          </p:cNvPr>
          <p:cNvCxnSpPr>
            <a:cxnSpLocks/>
            <a:stCxn id="31" idx="3"/>
            <a:endCxn id="62" idx="1"/>
          </p:cNvCxnSpPr>
          <p:nvPr/>
        </p:nvCxnSpPr>
        <p:spPr bwMode="auto">
          <a:xfrm>
            <a:off x="5027796" y="1831388"/>
            <a:ext cx="1384343" cy="60564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84675C-6B02-DC79-915E-F548C6993045}"/>
              </a:ext>
            </a:extLst>
          </p:cNvPr>
          <p:cNvCxnSpPr>
            <a:stCxn id="31" idx="3"/>
            <a:endCxn id="67" idx="1"/>
          </p:cNvCxnSpPr>
          <p:nvPr/>
        </p:nvCxnSpPr>
        <p:spPr bwMode="auto">
          <a:xfrm>
            <a:off x="5027796" y="1831388"/>
            <a:ext cx="1384343" cy="120772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Folder">
            <a:extLst>
              <a:ext uri="{FF2B5EF4-FFF2-40B4-BE49-F238E27FC236}">
                <a16:creationId xmlns:a16="http://schemas.microsoft.com/office/drawing/2014/main" id="{D0E4D6F2-C8E4-00BC-B7B6-8C024A64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2650" y="3620424"/>
            <a:ext cx="417902" cy="417902"/>
          </a:xfrm>
          <a:prstGeom prst="rect">
            <a:avLst/>
          </a:prstGeom>
        </p:spPr>
      </p:pic>
      <p:pic>
        <p:nvPicPr>
          <p:cNvPr id="25" name="Graphic 24" descr="Open folder">
            <a:extLst>
              <a:ext uri="{FF2B5EF4-FFF2-40B4-BE49-F238E27FC236}">
                <a16:creationId xmlns:a16="http://schemas.microsoft.com/office/drawing/2014/main" id="{EAB8554A-C60C-3943-B45E-72FC0519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650" y="1622464"/>
            <a:ext cx="417902" cy="417902"/>
          </a:xfrm>
          <a:prstGeom prst="rect">
            <a:avLst/>
          </a:prstGeom>
        </p:spPr>
      </p:pic>
      <p:pic>
        <p:nvPicPr>
          <p:cNvPr id="31" name="Graphic 30" descr="Open folder">
            <a:extLst>
              <a:ext uri="{FF2B5EF4-FFF2-40B4-BE49-F238E27FC236}">
                <a16:creationId xmlns:a16="http://schemas.microsoft.com/office/drawing/2014/main" id="{641713E1-C1BA-815F-7684-C74E7BDE5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894" y="1622437"/>
            <a:ext cx="417902" cy="417902"/>
          </a:xfrm>
          <a:prstGeom prst="rect">
            <a:avLst/>
          </a:prstGeom>
        </p:spPr>
      </p:pic>
      <p:pic>
        <p:nvPicPr>
          <p:cNvPr id="36" name="Graphic 35" descr="Folder">
            <a:extLst>
              <a:ext uri="{FF2B5EF4-FFF2-40B4-BE49-F238E27FC236}">
                <a16:creationId xmlns:a16="http://schemas.microsoft.com/office/drawing/2014/main" id="{6D602CE7-9D0E-46C5-FA9D-4C011E5BE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894" y="2256689"/>
            <a:ext cx="417902" cy="4179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F0B653-1E5D-C9A0-8D21-E81D1C4DE2AB}"/>
              </a:ext>
            </a:extLst>
          </p:cNvPr>
          <p:cNvSpPr txBox="1"/>
          <p:nvPr/>
        </p:nvSpPr>
        <p:spPr>
          <a:xfrm>
            <a:off x="3799186" y="1734240"/>
            <a:ext cx="705876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Urban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6AF72B-FC5F-EA31-48CA-9D2AEB7066EB}"/>
              </a:ext>
            </a:extLst>
          </p:cNvPr>
          <p:cNvSpPr txBox="1"/>
          <p:nvPr/>
        </p:nvSpPr>
        <p:spPr>
          <a:xfrm>
            <a:off x="4995767" y="1734215"/>
            <a:ext cx="63538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Electrified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F0DA9-904F-80E3-3754-7F0BEA21F04B}"/>
              </a:ext>
            </a:extLst>
          </p:cNvPr>
          <p:cNvSpPr txBox="1"/>
          <p:nvPr/>
        </p:nvSpPr>
        <p:spPr>
          <a:xfrm>
            <a:off x="4995768" y="2289075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1FDE9F-E252-F549-0D30-B52F25140A4B}"/>
              </a:ext>
            </a:extLst>
          </p:cNvPr>
          <p:cNvGrpSpPr/>
          <p:nvPr/>
        </p:nvGrpSpPr>
        <p:grpSpPr>
          <a:xfrm>
            <a:off x="6412139" y="2228078"/>
            <a:ext cx="899389" cy="417902"/>
            <a:chOff x="5688405" y="2413618"/>
            <a:chExt cx="899389" cy="417902"/>
          </a:xfrm>
        </p:grpSpPr>
        <p:pic>
          <p:nvPicPr>
            <p:cNvPr id="62" name="Graphic 61" descr="Folder">
              <a:extLst>
                <a:ext uri="{FF2B5EF4-FFF2-40B4-BE49-F238E27FC236}">
                  <a16:creationId xmlns:a16="http://schemas.microsoft.com/office/drawing/2014/main" id="{55B5DF70-F4D5-9C64-FE9C-BEDBE408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E95417-7887-B622-0E54-1811EC007AA7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50B17E-6332-1CCD-7662-E413D9466AB9}"/>
              </a:ext>
            </a:extLst>
          </p:cNvPr>
          <p:cNvGrpSpPr/>
          <p:nvPr/>
        </p:nvGrpSpPr>
        <p:grpSpPr>
          <a:xfrm>
            <a:off x="6412139" y="2830166"/>
            <a:ext cx="1257343" cy="417902"/>
            <a:chOff x="5688405" y="3015706"/>
            <a:chExt cx="1257343" cy="417902"/>
          </a:xfrm>
        </p:grpSpPr>
        <p:pic>
          <p:nvPicPr>
            <p:cNvPr id="67" name="Graphic 66" descr="Folder">
              <a:extLst>
                <a:ext uri="{FF2B5EF4-FFF2-40B4-BE49-F238E27FC236}">
                  <a16:creationId xmlns:a16="http://schemas.microsoft.com/office/drawing/2014/main" id="{89B6A2BC-7135-07BE-8FC9-ADC1FD86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3015706"/>
              <a:ext cx="417902" cy="41790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EF4379-B2B8-05E8-8851-F4C22E120FFA}"/>
                </a:ext>
              </a:extLst>
            </p:cNvPr>
            <p:cNvSpPr txBox="1"/>
            <p:nvPr/>
          </p:nvSpPr>
          <p:spPr>
            <a:xfrm>
              <a:off x="6066864" y="3125957"/>
              <a:ext cx="878884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Refrigeration</a:t>
              </a:r>
            </a:p>
          </p:txBody>
        </p:sp>
      </p:grpSp>
      <p:pic>
        <p:nvPicPr>
          <p:cNvPr id="94" name="Graphic 93" descr="Folder">
            <a:extLst>
              <a:ext uri="{FF2B5EF4-FFF2-40B4-BE49-F238E27FC236}">
                <a16:creationId xmlns:a16="http://schemas.microsoft.com/office/drawing/2014/main" id="{B2FB4A6B-0D00-E698-2FFD-F924A5FD5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9894" y="3619794"/>
            <a:ext cx="417902" cy="41790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E97B6B1-97FA-922F-BF14-B16C86F047A0}"/>
              </a:ext>
            </a:extLst>
          </p:cNvPr>
          <p:cNvSpPr txBox="1"/>
          <p:nvPr/>
        </p:nvSpPr>
        <p:spPr>
          <a:xfrm>
            <a:off x="4995768" y="3652180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3C87C7-4523-9FBD-BF23-C1DC160F635A}"/>
              </a:ext>
            </a:extLst>
          </p:cNvPr>
          <p:cNvGrpSpPr/>
          <p:nvPr/>
        </p:nvGrpSpPr>
        <p:grpSpPr>
          <a:xfrm>
            <a:off x="6412139" y="4226067"/>
            <a:ext cx="899389" cy="417902"/>
            <a:chOff x="5688405" y="2413618"/>
            <a:chExt cx="899389" cy="417902"/>
          </a:xfrm>
        </p:grpSpPr>
        <p:pic>
          <p:nvPicPr>
            <p:cNvPr id="102" name="Graphic 101" descr="Folder">
              <a:extLst>
                <a:ext uri="{FF2B5EF4-FFF2-40B4-BE49-F238E27FC236}">
                  <a16:creationId xmlns:a16="http://schemas.microsoft.com/office/drawing/2014/main" id="{468313C9-7631-759E-02FB-8C54B3A5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D5BB89-9A5A-2E0D-5D9F-2AFDAC347944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4E54C29-AACC-40DF-DBE2-DEBD4542BED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776FDC8-5773-9490-677D-A6FF5E8E64A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 bwMode="auto">
          <a:xfrm>
            <a:off x="2285808" y="1824555"/>
            <a:ext cx="1096842" cy="20048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2F470FA-4AC4-EEC5-30C8-B1521D72BBB4}"/>
              </a:ext>
            </a:extLst>
          </p:cNvPr>
          <p:cNvCxnSpPr>
            <a:cxnSpLocks/>
            <a:stCxn id="96" idx="3"/>
            <a:endCxn id="102" idx="1"/>
          </p:cNvCxnSpPr>
          <p:nvPr/>
        </p:nvCxnSpPr>
        <p:spPr bwMode="auto">
          <a:xfrm>
            <a:off x="5563532" y="3824374"/>
            <a:ext cx="848607" cy="61064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9237BB1-2CBE-95A2-0A0C-B44C0D7B9BFC}"/>
              </a:ext>
            </a:extLst>
          </p:cNvPr>
          <p:cNvCxnSpPr>
            <a:stCxn id="96" idx="3"/>
            <a:endCxn id="99" idx="1"/>
          </p:cNvCxnSpPr>
          <p:nvPr/>
        </p:nvCxnSpPr>
        <p:spPr>
          <a:xfrm>
            <a:off x="5563532" y="3824374"/>
            <a:ext cx="848607" cy="5001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452F8D-C0C0-5141-03A5-FC233DDD63FA}"/>
              </a:ext>
            </a:extLst>
          </p:cNvPr>
          <p:cNvCxnSpPr>
            <a:stCxn id="24" idx="3"/>
            <a:endCxn id="94" idx="1"/>
          </p:cNvCxnSpPr>
          <p:nvPr/>
        </p:nvCxnSpPr>
        <p:spPr>
          <a:xfrm flipV="1">
            <a:off x="3800552" y="3828745"/>
            <a:ext cx="809342" cy="63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3E16CE-9E3A-1034-AE28-076194B2ADAD}"/>
              </a:ext>
            </a:extLst>
          </p:cNvPr>
          <p:cNvGrpSpPr/>
          <p:nvPr/>
        </p:nvGrpSpPr>
        <p:grpSpPr>
          <a:xfrm>
            <a:off x="6412139" y="3620424"/>
            <a:ext cx="1157116" cy="417902"/>
            <a:chOff x="5688405" y="1807975"/>
            <a:chExt cx="1157116" cy="417902"/>
          </a:xfrm>
        </p:grpSpPr>
        <p:pic>
          <p:nvPicPr>
            <p:cNvPr id="99" name="Graphic 98" descr="Folder">
              <a:extLst>
                <a:ext uri="{FF2B5EF4-FFF2-40B4-BE49-F238E27FC236}">
                  <a16:creationId xmlns:a16="http://schemas.microsoft.com/office/drawing/2014/main" id="{A76F8228-E428-CE72-D8D2-FA80EB84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5DCCA0-78BF-30CA-D2D4-427EFEC9EA8A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B00575-69C4-E075-C826-32954FAF143B}"/>
              </a:ext>
            </a:extLst>
          </p:cNvPr>
          <p:cNvGrpSpPr/>
          <p:nvPr/>
        </p:nvGrpSpPr>
        <p:grpSpPr>
          <a:xfrm>
            <a:off x="6412139" y="1622435"/>
            <a:ext cx="1157116" cy="417902"/>
            <a:chOff x="5688405" y="1807975"/>
            <a:chExt cx="1157116" cy="417902"/>
          </a:xfrm>
        </p:grpSpPr>
        <p:pic>
          <p:nvPicPr>
            <p:cNvPr id="56" name="Graphic 55" descr="Folder">
              <a:extLst>
                <a:ext uri="{FF2B5EF4-FFF2-40B4-BE49-F238E27FC236}">
                  <a16:creationId xmlns:a16="http://schemas.microsoft.com/office/drawing/2014/main" id="{9C47893C-4D9F-E90D-EF40-25F51AADA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62F3F4-7E57-FF7D-36CF-4E7954232BA6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11CE38B-0B7B-8D05-8288-FDFE961E753E}"/>
              </a:ext>
            </a:extLst>
          </p:cNvPr>
          <p:cNvSpPr txBox="1"/>
          <p:nvPr/>
        </p:nvSpPr>
        <p:spPr>
          <a:xfrm>
            <a:off x="3799186" y="3747085"/>
            <a:ext cx="482853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Rural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</p:spTree>
    <p:extLst>
      <p:ext uri="{BB962C8B-B14F-4D97-AF65-F5344CB8AC3E}">
        <p14:creationId xmlns:p14="http://schemas.microsoft.com/office/powerpoint/2010/main" val="2588349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6DDAD2-97DD-5314-4598-8CC49489FE25}"/>
              </a:ext>
            </a:extLst>
          </p:cNvPr>
          <p:cNvCxnSpPr>
            <a:stCxn id="99" idx="3"/>
            <a:endCxn id="110" idx="1"/>
          </p:cNvCxnSpPr>
          <p:nvPr/>
        </p:nvCxnSpPr>
        <p:spPr>
          <a:xfrm flipV="1">
            <a:off x="6830041" y="3826734"/>
            <a:ext cx="1092224" cy="2641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9EFD95-9968-397D-DB58-03600F060299}"/>
              </a:ext>
            </a:extLst>
          </p:cNvPr>
          <p:cNvCxnSpPr>
            <a:stCxn id="25" idx="3"/>
            <a:endCxn id="31" idx="1"/>
          </p:cNvCxnSpPr>
          <p:nvPr/>
        </p:nvCxnSpPr>
        <p:spPr bwMode="auto">
          <a:xfrm flipV="1">
            <a:off x="3800552" y="1831388"/>
            <a:ext cx="809342" cy="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E6503C9-5549-CCF4-DC7F-605F1B509E01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 bwMode="auto">
          <a:xfrm>
            <a:off x="3800552" y="1831415"/>
            <a:ext cx="809342" cy="63422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8153FAE-4479-2BCD-1B80-25AFB5E4681D}"/>
              </a:ext>
            </a:extLst>
          </p:cNvPr>
          <p:cNvCxnSpPr>
            <a:stCxn id="31" idx="3"/>
            <a:endCxn id="56" idx="1"/>
          </p:cNvCxnSpPr>
          <p:nvPr/>
        </p:nvCxnSpPr>
        <p:spPr bwMode="auto">
          <a:xfrm flipV="1">
            <a:off x="5027796" y="1831386"/>
            <a:ext cx="1384343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6D081F7-70AC-D046-3B7F-AFEA90BB4112}"/>
              </a:ext>
            </a:extLst>
          </p:cNvPr>
          <p:cNvCxnSpPr>
            <a:cxnSpLocks/>
            <a:stCxn id="31" idx="3"/>
            <a:endCxn id="62" idx="1"/>
          </p:cNvCxnSpPr>
          <p:nvPr/>
        </p:nvCxnSpPr>
        <p:spPr bwMode="auto">
          <a:xfrm>
            <a:off x="5027796" y="1831388"/>
            <a:ext cx="1384343" cy="60564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84675C-6B02-DC79-915E-F548C6993045}"/>
              </a:ext>
            </a:extLst>
          </p:cNvPr>
          <p:cNvCxnSpPr>
            <a:stCxn id="31" idx="3"/>
            <a:endCxn id="67" idx="1"/>
          </p:cNvCxnSpPr>
          <p:nvPr/>
        </p:nvCxnSpPr>
        <p:spPr bwMode="auto">
          <a:xfrm>
            <a:off x="5027796" y="1831388"/>
            <a:ext cx="1384343" cy="120772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Folder">
            <a:extLst>
              <a:ext uri="{FF2B5EF4-FFF2-40B4-BE49-F238E27FC236}">
                <a16:creationId xmlns:a16="http://schemas.microsoft.com/office/drawing/2014/main" id="{D0E4D6F2-C8E4-00BC-B7B6-8C024A64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2650" y="3620424"/>
            <a:ext cx="417902" cy="417902"/>
          </a:xfrm>
          <a:prstGeom prst="rect">
            <a:avLst/>
          </a:prstGeom>
        </p:spPr>
      </p:pic>
      <p:pic>
        <p:nvPicPr>
          <p:cNvPr id="25" name="Graphic 24" descr="Open folder">
            <a:extLst>
              <a:ext uri="{FF2B5EF4-FFF2-40B4-BE49-F238E27FC236}">
                <a16:creationId xmlns:a16="http://schemas.microsoft.com/office/drawing/2014/main" id="{EAB8554A-C60C-3943-B45E-72FC0519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650" y="1622464"/>
            <a:ext cx="417902" cy="417902"/>
          </a:xfrm>
          <a:prstGeom prst="rect">
            <a:avLst/>
          </a:prstGeom>
        </p:spPr>
      </p:pic>
      <p:pic>
        <p:nvPicPr>
          <p:cNvPr id="31" name="Graphic 30" descr="Open folder">
            <a:extLst>
              <a:ext uri="{FF2B5EF4-FFF2-40B4-BE49-F238E27FC236}">
                <a16:creationId xmlns:a16="http://schemas.microsoft.com/office/drawing/2014/main" id="{641713E1-C1BA-815F-7684-C74E7BDE5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894" y="1622437"/>
            <a:ext cx="417902" cy="417902"/>
          </a:xfrm>
          <a:prstGeom prst="rect">
            <a:avLst/>
          </a:prstGeom>
        </p:spPr>
      </p:pic>
      <p:pic>
        <p:nvPicPr>
          <p:cNvPr id="36" name="Graphic 35" descr="Folder">
            <a:extLst>
              <a:ext uri="{FF2B5EF4-FFF2-40B4-BE49-F238E27FC236}">
                <a16:creationId xmlns:a16="http://schemas.microsoft.com/office/drawing/2014/main" id="{6D602CE7-9D0E-46C5-FA9D-4C011E5BE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894" y="2256689"/>
            <a:ext cx="417902" cy="4179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F0B653-1E5D-C9A0-8D21-E81D1C4DE2AB}"/>
              </a:ext>
            </a:extLst>
          </p:cNvPr>
          <p:cNvSpPr txBox="1"/>
          <p:nvPr/>
        </p:nvSpPr>
        <p:spPr>
          <a:xfrm>
            <a:off x="3799186" y="1734240"/>
            <a:ext cx="705876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Urban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6AF72B-FC5F-EA31-48CA-9D2AEB7066EB}"/>
              </a:ext>
            </a:extLst>
          </p:cNvPr>
          <p:cNvSpPr txBox="1"/>
          <p:nvPr/>
        </p:nvSpPr>
        <p:spPr>
          <a:xfrm>
            <a:off x="4995767" y="1734215"/>
            <a:ext cx="63538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Electrified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F0DA9-904F-80E3-3754-7F0BEA21F04B}"/>
              </a:ext>
            </a:extLst>
          </p:cNvPr>
          <p:cNvSpPr txBox="1"/>
          <p:nvPr/>
        </p:nvSpPr>
        <p:spPr>
          <a:xfrm>
            <a:off x="4995768" y="2289075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1FDE9F-E252-F549-0D30-B52F25140A4B}"/>
              </a:ext>
            </a:extLst>
          </p:cNvPr>
          <p:cNvGrpSpPr/>
          <p:nvPr/>
        </p:nvGrpSpPr>
        <p:grpSpPr>
          <a:xfrm>
            <a:off x="6412139" y="2228078"/>
            <a:ext cx="899389" cy="417902"/>
            <a:chOff x="5688405" y="2413618"/>
            <a:chExt cx="899389" cy="417902"/>
          </a:xfrm>
        </p:grpSpPr>
        <p:pic>
          <p:nvPicPr>
            <p:cNvPr id="62" name="Graphic 61" descr="Folder">
              <a:extLst>
                <a:ext uri="{FF2B5EF4-FFF2-40B4-BE49-F238E27FC236}">
                  <a16:creationId xmlns:a16="http://schemas.microsoft.com/office/drawing/2014/main" id="{55B5DF70-F4D5-9C64-FE9C-BEDBE408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E95417-7887-B622-0E54-1811EC007AA7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50B17E-6332-1CCD-7662-E413D9466AB9}"/>
              </a:ext>
            </a:extLst>
          </p:cNvPr>
          <p:cNvGrpSpPr/>
          <p:nvPr/>
        </p:nvGrpSpPr>
        <p:grpSpPr>
          <a:xfrm>
            <a:off x="6412139" y="2830166"/>
            <a:ext cx="1257343" cy="417902"/>
            <a:chOff x="5688405" y="3015706"/>
            <a:chExt cx="1257343" cy="417902"/>
          </a:xfrm>
        </p:grpSpPr>
        <p:pic>
          <p:nvPicPr>
            <p:cNvPr id="67" name="Graphic 66" descr="Folder">
              <a:extLst>
                <a:ext uri="{FF2B5EF4-FFF2-40B4-BE49-F238E27FC236}">
                  <a16:creationId xmlns:a16="http://schemas.microsoft.com/office/drawing/2014/main" id="{89B6A2BC-7135-07BE-8FC9-ADC1FD86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3015706"/>
              <a:ext cx="417902" cy="41790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EF4379-B2B8-05E8-8851-F4C22E120FFA}"/>
                </a:ext>
              </a:extLst>
            </p:cNvPr>
            <p:cNvSpPr txBox="1"/>
            <p:nvPr/>
          </p:nvSpPr>
          <p:spPr>
            <a:xfrm>
              <a:off x="6066864" y="3125957"/>
              <a:ext cx="878884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Refrigeration</a:t>
              </a:r>
            </a:p>
          </p:txBody>
        </p:sp>
      </p:grp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23E082B0-5E20-2360-7616-1312B0CFE534}"/>
              </a:ext>
            </a:extLst>
          </p:cNvPr>
          <p:cNvCxnSpPr>
            <a:endCxn id="83" idx="1"/>
          </p:cNvCxnSpPr>
          <p:nvPr/>
        </p:nvCxnSpPr>
        <p:spPr bwMode="auto">
          <a:xfrm flipV="1">
            <a:off x="6830953" y="1607104"/>
            <a:ext cx="1091312" cy="22734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BF533E7-31FD-326B-CD07-75DEEF31CFFD}"/>
              </a:ext>
            </a:extLst>
          </p:cNvPr>
          <p:cNvCxnSpPr>
            <a:endCxn id="85" idx="1"/>
          </p:cNvCxnSpPr>
          <p:nvPr/>
        </p:nvCxnSpPr>
        <p:spPr bwMode="auto">
          <a:xfrm>
            <a:off x="6830953" y="1834452"/>
            <a:ext cx="1091312" cy="22121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AC10EAF-60C8-7F6D-B9F1-4C1073FCD5A3}"/>
              </a:ext>
            </a:extLst>
          </p:cNvPr>
          <p:cNvGrpSpPr/>
          <p:nvPr/>
        </p:nvGrpSpPr>
        <p:grpSpPr>
          <a:xfrm>
            <a:off x="7922265" y="1428516"/>
            <a:ext cx="890084" cy="805739"/>
            <a:chOff x="8184360" y="2953139"/>
            <a:chExt cx="1186778" cy="107431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83478D2-5BEA-CF10-2225-8E5F8619F637}"/>
                </a:ext>
              </a:extLst>
            </p:cNvPr>
            <p:cNvGrpSpPr/>
            <p:nvPr/>
          </p:nvGrpSpPr>
          <p:grpSpPr>
            <a:xfrm>
              <a:off x="8184360" y="2953139"/>
              <a:ext cx="476236" cy="1074319"/>
              <a:chOff x="9058763" y="2692897"/>
              <a:chExt cx="586136" cy="1322239"/>
            </a:xfrm>
          </p:grpSpPr>
          <p:pic>
            <p:nvPicPr>
              <p:cNvPr id="83" name="Graphic 82" descr="Single gear">
                <a:extLst>
                  <a:ext uri="{FF2B5EF4-FFF2-40B4-BE49-F238E27FC236}">
                    <a16:creationId xmlns:a16="http://schemas.microsoft.com/office/drawing/2014/main" id="{1072AAC3-1BDE-2A43-C681-8AD396F27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58763" y="2692897"/>
                <a:ext cx="586136" cy="586136"/>
              </a:xfrm>
              <a:prstGeom prst="rect">
                <a:avLst/>
              </a:prstGeom>
            </p:spPr>
          </p:pic>
          <p:pic>
            <p:nvPicPr>
              <p:cNvPr id="85" name="Graphic 84" descr="Single gear">
                <a:extLst>
                  <a:ext uri="{FF2B5EF4-FFF2-40B4-BE49-F238E27FC236}">
                    <a16:creationId xmlns:a16="http://schemas.microsoft.com/office/drawing/2014/main" id="{C4111FC4-B009-3C49-180A-D0A94E110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58763" y="3429000"/>
                <a:ext cx="586136" cy="586136"/>
              </a:xfrm>
              <a:prstGeom prst="rect">
                <a:avLst/>
              </a:prstGeom>
            </p:spPr>
          </p:pic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CD4952-AA7D-7B01-3356-AF082B359BF4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Electricity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9000695-2780-E3D2-EEF8-A4E058BF06B3}"/>
                </a:ext>
              </a:extLst>
            </p:cNvPr>
            <p:cNvSpPr txBox="1"/>
            <p:nvPr/>
          </p:nvSpPr>
          <p:spPr>
            <a:xfrm>
              <a:off x="8614120" y="3659775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Kerosene</a:t>
              </a:r>
            </a:p>
          </p:txBody>
        </p:sp>
      </p:grpSp>
      <p:pic>
        <p:nvPicPr>
          <p:cNvPr id="94" name="Graphic 93" descr="Folder">
            <a:extLst>
              <a:ext uri="{FF2B5EF4-FFF2-40B4-BE49-F238E27FC236}">
                <a16:creationId xmlns:a16="http://schemas.microsoft.com/office/drawing/2014/main" id="{B2FB4A6B-0D00-E698-2FFD-F924A5FD5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9894" y="3619794"/>
            <a:ext cx="417902" cy="41790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E97B6B1-97FA-922F-BF14-B16C86F047A0}"/>
              </a:ext>
            </a:extLst>
          </p:cNvPr>
          <p:cNvSpPr txBox="1"/>
          <p:nvPr/>
        </p:nvSpPr>
        <p:spPr>
          <a:xfrm>
            <a:off x="4995768" y="3652180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3C87C7-4523-9FBD-BF23-C1DC160F635A}"/>
              </a:ext>
            </a:extLst>
          </p:cNvPr>
          <p:cNvGrpSpPr/>
          <p:nvPr/>
        </p:nvGrpSpPr>
        <p:grpSpPr>
          <a:xfrm>
            <a:off x="6412139" y="4226067"/>
            <a:ext cx="899389" cy="417902"/>
            <a:chOff x="5688405" y="2413618"/>
            <a:chExt cx="899389" cy="417902"/>
          </a:xfrm>
        </p:grpSpPr>
        <p:pic>
          <p:nvPicPr>
            <p:cNvPr id="102" name="Graphic 101" descr="Folder">
              <a:extLst>
                <a:ext uri="{FF2B5EF4-FFF2-40B4-BE49-F238E27FC236}">
                  <a16:creationId xmlns:a16="http://schemas.microsoft.com/office/drawing/2014/main" id="{468313C9-7631-759E-02FB-8C54B3A5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D5BB89-9A5A-2E0D-5D9F-2AFDAC347944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8A8DC3A-1100-8D84-043D-BC216D0041DB}"/>
              </a:ext>
            </a:extLst>
          </p:cNvPr>
          <p:cNvGrpSpPr/>
          <p:nvPr/>
        </p:nvGrpSpPr>
        <p:grpSpPr>
          <a:xfrm>
            <a:off x="7922265" y="3648146"/>
            <a:ext cx="890084" cy="357176"/>
            <a:chOff x="8184360" y="2953139"/>
            <a:chExt cx="1186778" cy="476235"/>
          </a:xfrm>
        </p:grpSpPr>
        <p:pic>
          <p:nvPicPr>
            <p:cNvPr id="110" name="Graphic 109" descr="Single gear">
              <a:extLst>
                <a:ext uri="{FF2B5EF4-FFF2-40B4-BE49-F238E27FC236}">
                  <a16:creationId xmlns:a16="http://schemas.microsoft.com/office/drawing/2014/main" id="{C76E85A7-2986-904E-A6ED-F9AF6E6D0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84360" y="2953139"/>
              <a:ext cx="476236" cy="47623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ACA3D5C-D493-2095-7D65-62327EBD8B44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Kerosene</a:t>
              </a:r>
            </a:p>
          </p:txBody>
        </p:sp>
      </p:grp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4E54C29-AACC-40DF-DBE2-DEBD4542BED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776FDC8-5773-9490-677D-A6FF5E8E64A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 bwMode="auto">
          <a:xfrm>
            <a:off x="2285808" y="1824555"/>
            <a:ext cx="1096842" cy="20048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2F470FA-4AC4-EEC5-30C8-B1521D72BBB4}"/>
              </a:ext>
            </a:extLst>
          </p:cNvPr>
          <p:cNvCxnSpPr>
            <a:cxnSpLocks/>
            <a:stCxn id="96" idx="3"/>
            <a:endCxn id="102" idx="1"/>
          </p:cNvCxnSpPr>
          <p:nvPr/>
        </p:nvCxnSpPr>
        <p:spPr bwMode="auto">
          <a:xfrm>
            <a:off x="5563532" y="3824374"/>
            <a:ext cx="848607" cy="61064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9237BB1-2CBE-95A2-0A0C-B44C0D7B9BFC}"/>
              </a:ext>
            </a:extLst>
          </p:cNvPr>
          <p:cNvCxnSpPr>
            <a:stCxn id="96" idx="3"/>
            <a:endCxn id="99" idx="1"/>
          </p:cNvCxnSpPr>
          <p:nvPr/>
        </p:nvCxnSpPr>
        <p:spPr>
          <a:xfrm>
            <a:off x="5563532" y="3824374"/>
            <a:ext cx="848607" cy="5001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452F8D-C0C0-5141-03A5-FC233DDD63FA}"/>
              </a:ext>
            </a:extLst>
          </p:cNvPr>
          <p:cNvCxnSpPr>
            <a:stCxn id="24" idx="3"/>
            <a:endCxn id="94" idx="1"/>
          </p:cNvCxnSpPr>
          <p:nvPr/>
        </p:nvCxnSpPr>
        <p:spPr>
          <a:xfrm flipV="1">
            <a:off x="3800552" y="3828745"/>
            <a:ext cx="809342" cy="63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3E16CE-9E3A-1034-AE28-076194B2ADAD}"/>
              </a:ext>
            </a:extLst>
          </p:cNvPr>
          <p:cNvGrpSpPr/>
          <p:nvPr/>
        </p:nvGrpSpPr>
        <p:grpSpPr>
          <a:xfrm>
            <a:off x="6412139" y="3620424"/>
            <a:ext cx="1157116" cy="417902"/>
            <a:chOff x="5688405" y="1807975"/>
            <a:chExt cx="1157116" cy="417902"/>
          </a:xfrm>
        </p:grpSpPr>
        <p:pic>
          <p:nvPicPr>
            <p:cNvPr id="99" name="Graphic 98" descr="Folder">
              <a:extLst>
                <a:ext uri="{FF2B5EF4-FFF2-40B4-BE49-F238E27FC236}">
                  <a16:creationId xmlns:a16="http://schemas.microsoft.com/office/drawing/2014/main" id="{A76F8228-E428-CE72-D8D2-FA80EB84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5DCCA0-78BF-30CA-D2D4-427EFEC9EA8A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B00575-69C4-E075-C826-32954FAF143B}"/>
              </a:ext>
            </a:extLst>
          </p:cNvPr>
          <p:cNvGrpSpPr/>
          <p:nvPr/>
        </p:nvGrpSpPr>
        <p:grpSpPr>
          <a:xfrm>
            <a:off x="6412139" y="1622435"/>
            <a:ext cx="1157116" cy="417902"/>
            <a:chOff x="5688405" y="1807975"/>
            <a:chExt cx="1157116" cy="417902"/>
          </a:xfrm>
        </p:grpSpPr>
        <p:pic>
          <p:nvPicPr>
            <p:cNvPr id="56" name="Graphic 55" descr="Folder">
              <a:extLst>
                <a:ext uri="{FF2B5EF4-FFF2-40B4-BE49-F238E27FC236}">
                  <a16:creationId xmlns:a16="http://schemas.microsoft.com/office/drawing/2014/main" id="{9C47893C-4D9F-E90D-EF40-25F51AADA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62F3F4-7E57-FF7D-36CF-4E7954232BA6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11CE38B-0B7B-8D05-8288-FDFE961E753E}"/>
              </a:ext>
            </a:extLst>
          </p:cNvPr>
          <p:cNvSpPr txBox="1"/>
          <p:nvPr/>
        </p:nvSpPr>
        <p:spPr>
          <a:xfrm>
            <a:off x="3799186" y="3747085"/>
            <a:ext cx="482853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Rural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</p:spTree>
    <p:extLst>
      <p:ext uri="{BB962C8B-B14F-4D97-AF65-F5344CB8AC3E}">
        <p14:creationId xmlns:p14="http://schemas.microsoft.com/office/powerpoint/2010/main" val="21045880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A21C5E0-98A0-D3E1-34F1-C761D1546D0D}"/>
              </a:ext>
            </a:extLst>
          </p:cNvPr>
          <p:cNvGrpSpPr/>
          <p:nvPr/>
        </p:nvGrpSpPr>
        <p:grpSpPr>
          <a:xfrm>
            <a:off x="4572000" y="1412566"/>
            <a:ext cx="276936" cy="276936"/>
            <a:chOff x="3660718" y="1096026"/>
            <a:chExt cx="276936" cy="276936"/>
          </a:xfrm>
        </p:grpSpPr>
        <p:sp>
          <p:nvSpPr>
            <p:cNvPr id="155" name="Teardrop 154">
              <a:extLst>
                <a:ext uri="{FF2B5EF4-FFF2-40B4-BE49-F238E27FC236}">
                  <a16:creationId xmlns:a16="http://schemas.microsoft.com/office/drawing/2014/main" id="{4335B5E2-395C-A9F4-37D6-754D0F208B35}"/>
                </a:ext>
              </a:extLst>
            </p:cNvPr>
            <p:cNvSpPr/>
            <p:nvPr/>
          </p:nvSpPr>
          <p:spPr>
            <a:xfrm rot="8100000">
              <a:off x="3660718" y="1096026"/>
              <a:ext cx="276936" cy="27693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unito Sans" pitchFamily="2" charset="0"/>
              </a:endParaRPr>
            </a:p>
          </p:txBody>
        </p:sp>
        <p:pic>
          <p:nvPicPr>
            <p:cNvPr id="156" name="Graphic 155" descr="Bar chart with solid fill">
              <a:extLst>
                <a:ext uri="{FF2B5EF4-FFF2-40B4-BE49-F238E27FC236}">
                  <a16:creationId xmlns:a16="http://schemas.microsoft.com/office/drawing/2014/main" id="{8FF6B84A-7661-602B-7317-A176FCE2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8776" y="1143337"/>
              <a:ext cx="181366" cy="181366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1EF6A77-3750-0AAB-CE7B-3B5997E6EB7C}"/>
              </a:ext>
            </a:extLst>
          </p:cNvPr>
          <p:cNvGrpSpPr/>
          <p:nvPr/>
        </p:nvGrpSpPr>
        <p:grpSpPr>
          <a:xfrm>
            <a:off x="6392857" y="1412566"/>
            <a:ext cx="276936" cy="276936"/>
            <a:chOff x="3660718" y="1096026"/>
            <a:chExt cx="276936" cy="276936"/>
          </a:xfrm>
        </p:grpSpPr>
        <p:sp>
          <p:nvSpPr>
            <p:cNvPr id="158" name="Teardrop 157">
              <a:extLst>
                <a:ext uri="{FF2B5EF4-FFF2-40B4-BE49-F238E27FC236}">
                  <a16:creationId xmlns:a16="http://schemas.microsoft.com/office/drawing/2014/main" id="{C5A95492-B29B-F0ED-7831-248F9F4A2278}"/>
                </a:ext>
              </a:extLst>
            </p:cNvPr>
            <p:cNvSpPr/>
            <p:nvPr/>
          </p:nvSpPr>
          <p:spPr>
            <a:xfrm rot="8100000">
              <a:off x="3660718" y="1096026"/>
              <a:ext cx="276936" cy="27693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unito Sans" pitchFamily="2" charset="0"/>
              </a:endParaRPr>
            </a:p>
          </p:txBody>
        </p:sp>
        <p:pic>
          <p:nvPicPr>
            <p:cNvPr id="159" name="Graphic 158" descr="Bar chart with solid fill">
              <a:extLst>
                <a:ext uri="{FF2B5EF4-FFF2-40B4-BE49-F238E27FC236}">
                  <a16:creationId xmlns:a16="http://schemas.microsoft.com/office/drawing/2014/main" id="{538799B7-B1B3-A9C7-B1A1-7D4EEC504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8776" y="1143337"/>
              <a:ext cx="181366" cy="181366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81A1864-9A22-AC0B-0C5A-21A2AEFCBE3C}"/>
              </a:ext>
            </a:extLst>
          </p:cNvPr>
          <p:cNvGrpSpPr/>
          <p:nvPr/>
        </p:nvGrpSpPr>
        <p:grpSpPr>
          <a:xfrm>
            <a:off x="1826797" y="1412566"/>
            <a:ext cx="276936" cy="276936"/>
            <a:chOff x="3660718" y="1096026"/>
            <a:chExt cx="276936" cy="276936"/>
          </a:xfrm>
        </p:grpSpPr>
        <p:sp>
          <p:nvSpPr>
            <p:cNvPr id="165" name="Teardrop 164">
              <a:extLst>
                <a:ext uri="{FF2B5EF4-FFF2-40B4-BE49-F238E27FC236}">
                  <a16:creationId xmlns:a16="http://schemas.microsoft.com/office/drawing/2014/main" id="{BCBF1F3B-C6B9-2FDF-8900-3FBEBA4F08EB}"/>
                </a:ext>
              </a:extLst>
            </p:cNvPr>
            <p:cNvSpPr/>
            <p:nvPr/>
          </p:nvSpPr>
          <p:spPr>
            <a:xfrm rot="8100000">
              <a:off x="3660718" y="1096026"/>
              <a:ext cx="276936" cy="27693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unito Sans" pitchFamily="2" charset="0"/>
              </a:endParaRPr>
            </a:p>
          </p:txBody>
        </p:sp>
        <p:pic>
          <p:nvPicPr>
            <p:cNvPr id="166" name="Graphic 165" descr="Bar chart with solid fill">
              <a:extLst>
                <a:ext uri="{FF2B5EF4-FFF2-40B4-BE49-F238E27FC236}">
                  <a16:creationId xmlns:a16="http://schemas.microsoft.com/office/drawing/2014/main" id="{23219272-53BB-2224-1066-DCA4B3E9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8776" y="1143337"/>
              <a:ext cx="181366" cy="181366"/>
            </a:xfrm>
            <a:prstGeom prst="rect">
              <a:avLst/>
            </a:prstGeom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2949955-B504-D163-9B00-05A5E76A98CC}"/>
              </a:ext>
            </a:extLst>
          </p:cNvPr>
          <p:cNvGrpSpPr/>
          <p:nvPr/>
        </p:nvGrpSpPr>
        <p:grpSpPr>
          <a:xfrm>
            <a:off x="7962385" y="1150296"/>
            <a:ext cx="276936" cy="276936"/>
            <a:chOff x="3660718" y="1096026"/>
            <a:chExt cx="276936" cy="276936"/>
          </a:xfrm>
        </p:grpSpPr>
        <p:sp>
          <p:nvSpPr>
            <p:cNvPr id="168" name="Teardrop 167">
              <a:extLst>
                <a:ext uri="{FF2B5EF4-FFF2-40B4-BE49-F238E27FC236}">
                  <a16:creationId xmlns:a16="http://schemas.microsoft.com/office/drawing/2014/main" id="{FBD3F7FC-4BD6-F937-8762-EFD0CD9ED2BF}"/>
                </a:ext>
              </a:extLst>
            </p:cNvPr>
            <p:cNvSpPr/>
            <p:nvPr/>
          </p:nvSpPr>
          <p:spPr>
            <a:xfrm rot="8100000">
              <a:off x="3660718" y="1096026"/>
              <a:ext cx="276936" cy="27693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unito Sans" pitchFamily="2" charset="0"/>
              </a:endParaRPr>
            </a:p>
          </p:txBody>
        </p:sp>
        <p:pic>
          <p:nvPicPr>
            <p:cNvPr id="169" name="Graphic 168" descr="Bar chart with solid fill">
              <a:extLst>
                <a:ext uri="{FF2B5EF4-FFF2-40B4-BE49-F238E27FC236}">
                  <a16:creationId xmlns:a16="http://schemas.microsoft.com/office/drawing/2014/main" id="{6614915D-566D-2FF7-1E4C-20C7316A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8776" y="1143337"/>
              <a:ext cx="181366" cy="181366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31153E7-97B0-D935-C33F-48FD572CA0A5}"/>
              </a:ext>
            </a:extLst>
          </p:cNvPr>
          <p:cNvGrpSpPr/>
          <p:nvPr/>
        </p:nvGrpSpPr>
        <p:grpSpPr>
          <a:xfrm>
            <a:off x="3354972" y="1412566"/>
            <a:ext cx="276936" cy="276936"/>
            <a:chOff x="3660718" y="1096026"/>
            <a:chExt cx="276936" cy="276936"/>
          </a:xfrm>
        </p:grpSpPr>
        <p:sp>
          <p:nvSpPr>
            <p:cNvPr id="149" name="Teardrop 148">
              <a:extLst>
                <a:ext uri="{FF2B5EF4-FFF2-40B4-BE49-F238E27FC236}">
                  <a16:creationId xmlns:a16="http://schemas.microsoft.com/office/drawing/2014/main" id="{D1A91F49-CE7F-7DD1-726C-46BA3740E84D}"/>
                </a:ext>
              </a:extLst>
            </p:cNvPr>
            <p:cNvSpPr/>
            <p:nvPr/>
          </p:nvSpPr>
          <p:spPr>
            <a:xfrm rot="8100000">
              <a:off x="3660718" y="1096026"/>
              <a:ext cx="276936" cy="27693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unito Sans" pitchFamily="2" charset="0"/>
              </a:endParaRPr>
            </a:p>
          </p:txBody>
        </p:sp>
        <p:pic>
          <p:nvPicPr>
            <p:cNvPr id="150" name="Graphic 149" descr="Bar chart with solid fill">
              <a:extLst>
                <a:ext uri="{FF2B5EF4-FFF2-40B4-BE49-F238E27FC236}">
                  <a16:creationId xmlns:a16="http://schemas.microsoft.com/office/drawing/2014/main" id="{9D2CD02B-DDE4-59BC-CE8A-523CD3A9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8776" y="1143337"/>
              <a:ext cx="181366" cy="181366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9EFD95-9968-397D-DB58-03600F060299}"/>
              </a:ext>
            </a:extLst>
          </p:cNvPr>
          <p:cNvCxnSpPr>
            <a:stCxn id="25" idx="3"/>
            <a:endCxn id="31" idx="1"/>
          </p:cNvCxnSpPr>
          <p:nvPr/>
        </p:nvCxnSpPr>
        <p:spPr bwMode="auto">
          <a:xfrm flipV="1">
            <a:off x="3800552" y="1831388"/>
            <a:ext cx="809342" cy="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E6503C9-5549-CCF4-DC7F-605F1B509E01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 bwMode="auto">
          <a:xfrm>
            <a:off x="3800552" y="1831415"/>
            <a:ext cx="809342" cy="63422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8153FAE-4479-2BCD-1B80-25AFB5E4681D}"/>
              </a:ext>
            </a:extLst>
          </p:cNvPr>
          <p:cNvCxnSpPr>
            <a:stCxn id="31" idx="3"/>
            <a:endCxn id="56" idx="1"/>
          </p:cNvCxnSpPr>
          <p:nvPr/>
        </p:nvCxnSpPr>
        <p:spPr bwMode="auto">
          <a:xfrm flipV="1">
            <a:off x="5027796" y="1831386"/>
            <a:ext cx="1384343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6D081F7-70AC-D046-3B7F-AFEA90BB4112}"/>
              </a:ext>
            </a:extLst>
          </p:cNvPr>
          <p:cNvCxnSpPr>
            <a:cxnSpLocks/>
            <a:stCxn id="31" idx="3"/>
            <a:endCxn id="62" idx="1"/>
          </p:cNvCxnSpPr>
          <p:nvPr/>
        </p:nvCxnSpPr>
        <p:spPr bwMode="auto">
          <a:xfrm>
            <a:off x="5027796" y="1831388"/>
            <a:ext cx="1384343" cy="60564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84675C-6B02-DC79-915E-F548C6993045}"/>
              </a:ext>
            </a:extLst>
          </p:cNvPr>
          <p:cNvCxnSpPr>
            <a:stCxn id="31" idx="3"/>
            <a:endCxn id="67" idx="1"/>
          </p:cNvCxnSpPr>
          <p:nvPr/>
        </p:nvCxnSpPr>
        <p:spPr bwMode="auto">
          <a:xfrm>
            <a:off x="5027796" y="1831388"/>
            <a:ext cx="1384343" cy="120772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Folder">
            <a:extLst>
              <a:ext uri="{FF2B5EF4-FFF2-40B4-BE49-F238E27FC236}">
                <a16:creationId xmlns:a16="http://schemas.microsoft.com/office/drawing/2014/main" id="{D0E4D6F2-C8E4-00BC-B7B6-8C024A64E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82650" y="3620424"/>
            <a:ext cx="417902" cy="417902"/>
          </a:xfrm>
          <a:prstGeom prst="rect">
            <a:avLst/>
          </a:prstGeom>
        </p:spPr>
      </p:pic>
      <p:pic>
        <p:nvPicPr>
          <p:cNvPr id="25" name="Graphic 24" descr="Open folder">
            <a:extLst>
              <a:ext uri="{FF2B5EF4-FFF2-40B4-BE49-F238E27FC236}">
                <a16:creationId xmlns:a16="http://schemas.microsoft.com/office/drawing/2014/main" id="{EAB8554A-C60C-3943-B45E-72FC0519B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2650" y="1622464"/>
            <a:ext cx="417902" cy="417902"/>
          </a:xfrm>
          <a:prstGeom prst="rect">
            <a:avLst/>
          </a:prstGeom>
        </p:spPr>
      </p:pic>
      <p:pic>
        <p:nvPicPr>
          <p:cNvPr id="31" name="Graphic 30" descr="Open folder">
            <a:extLst>
              <a:ext uri="{FF2B5EF4-FFF2-40B4-BE49-F238E27FC236}">
                <a16:creationId xmlns:a16="http://schemas.microsoft.com/office/drawing/2014/main" id="{641713E1-C1BA-815F-7684-C74E7BDE5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09894" y="1622437"/>
            <a:ext cx="417902" cy="417902"/>
          </a:xfrm>
          <a:prstGeom prst="rect">
            <a:avLst/>
          </a:prstGeom>
        </p:spPr>
      </p:pic>
      <p:pic>
        <p:nvPicPr>
          <p:cNvPr id="36" name="Graphic 35" descr="Folder">
            <a:extLst>
              <a:ext uri="{FF2B5EF4-FFF2-40B4-BE49-F238E27FC236}">
                <a16:creationId xmlns:a16="http://schemas.microsoft.com/office/drawing/2014/main" id="{6D602CE7-9D0E-46C5-FA9D-4C011E5BE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9894" y="2256689"/>
            <a:ext cx="417902" cy="4179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F0B653-1E5D-C9A0-8D21-E81D1C4DE2AB}"/>
              </a:ext>
            </a:extLst>
          </p:cNvPr>
          <p:cNvSpPr txBox="1"/>
          <p:nvPr/>
        </p:nvSpPr>
        <p:spPr>
          <a:xfrm>
            <a:off x="3799186" y="1734240"/>
            <a:ext cx="705876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Urban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6AF72B-FC5F-EA31-48CA-9D2AEB7066EB}"/>
              </a:ext>
            </a:extLst>
          </p:cNvPr>
          <p:cNvSpPr txBox="1"/>
          <p:nvPr/>
        </p:nvSpPr>
        <p:spPr>
          <a:xfrm>
            <a:off x="4995767" y="1734215"/>
            <a:ext cx="63538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Electrified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F0DA9-904F-80E3-3754-7F0BEA21F04B}"/>
              </a:ext>
            </a:extLst>
          </p:cNvPr>
          <p:cNvSpPr txBox="1"/>
          <p:nvPr/>
        </p:nvSpPr>
        <p:spPr>
          <a:xfrm>
            <a:off x="4995768" y="2289075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1FDE9F-E252-F549-0D30-B52F25140A4B}"/>
              </a:ext>
            </a:extLst>
          </p:cNvPr>
          <p:cNvGrpSpPr/>
          <p:nvPr/>
        </p:nvGrpSpPr>
        <p:grpSpPr>
          <a:xfrm>
            <a:off x="6412139" y="2228078"/>
            <a:ext cx="899389" cy="417902"/>
            <a:chOff x="5688405" y="2413618"/>
            <a:chExt cx="899389" cy="417902"/>
          </a:xfrm>
        </p:grpSpPr>
        <p:pic>
          <p:nvPicPr>
            <p:cNvPr id="62" name="Graphic 61" descr="Folder">
              <a:extLst>
                <a:ext uri="{FF2B5EF4-FFF2-40B4-BE49-F238E27FC236}">
                  <a16:creationId xmlns:a16="http://schemas.microsoft.com/office/drawing/2014/main" id="{55B5DF70-F4D5-9C64-FE9C-BEDBE408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E95417-7887-B622-0E54-1811EC007AA7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50B17E-6332-1CCD-7662-E413D9466AB9}"/>
              </a:ext>
            </a:extLst>
          </p:cNvPr>
          <p:cNvGrpSpPr/>
          <p:nvPr/>
        </p:nvGrpSpPr>
        <p:grpSpPr>
          <a:xfrm>
            <a:off x="6412139" y="2830166"/>
            <a:ext cx="1257343" cy="417902"/>
            <a:chOff x="5688405" y="3015706"/>
            <a:chExt cx="1257343" cy="417902"/>
          </a:xfrm>
        </p:grpSpPr>
        <p:pic>
          <p:nvPicPr>
            <p:cNvPr id="67" name="Graphic 66" descr="Folder">
              <a:extLst>
                <a:ext uri="{FF2B5EF4-FFF2-40B4-BE49-F238E27FC236}">
                  <a16:creationId xmlns:a16="http://schemas.microsoft.com/office/drawing/2014/main" id="{89B6A2BC-7135-07BE-8FC9-ADC1FD86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8405" y="3015706"/>
              <a:ext cx="417902" cy="41790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EF4379-B2B8-05E8-8851-F4C22E120FFA}"/>
                </a:ext>
              </a:extLst>
            </p:cNvPr>
            <p:cNvSpPr txBox="1"/>
            <p:nvPr/>
          </p:nvSpPr>
          <p:spPr>
            <a:xfrm>
              <a:off x="6066864" y="3125957"/>
              <a:ext cx="878884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Refrigeration</a:t>
              </a:r>
            </a:p>
          </p:txBody>
        </p:sp>
      </p:grp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23E082B0-5E20-2360-7616-1312B0CFE534}"/>
              </a:ext>
            </a:extLst>
          </p:cNvPr>
          <p:cNvCxnSpPr>
            <a:endCxn id="83" idx="1"/>
          </p:cNvCxnSpPr>
          <p:nvPr/>
        </p:nvCxnSpPr>
        <p:spPr bwMode="auto">
          <a:xfrm flipV="1">
            <a:off x="6830953" y="1607104"/>
            <a:ext cx="1091312" cy="22734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BF533E7-31FD-326B-CD07-75DEEF31CFFD}"/>
              </a:ext>
            </a:extLst>
          </p:cNvPr>
          <p:cNvCxnSpPr>
            <a:endCxn id="85" idx="1"/>
          </p:cNvCxnSpPr>
          <p:nvPr/>
        </p:nvCxnSpPr>
        <p:spPr bwMode="auto">
          <a:xfrm>
            <a:off x="6830953" y="1834452"/>
            <a:ext cx="1091312" cy="22121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AC10EAF-60C8-7F6D-B9F1-4C1073FCD5A3}"/>
              </a:ext>
            </a:extLst>
          </p:cNvPr>
          <p:cNvGrpSpPr/>
          <p:nvPr/>
        </p:nvGrpSpPr>
        <p:grpSpPr>
          <a:xfrm>
            <a:off x="7922265" y="1428516"/>
            <a:ext cx="890084" cy="805739"/>
            <a:chOff x="8184360" y="2953139"/>
            <a:chExt cx="1186778" cy="107431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83478D2-5BEA-CF10-2225-8E5F8619F637}"/>
                </a:ext>
              </a:extLst>
            </p:cNvPr>
            <p:cNvGrpSpPr/>
            <p:nvPr/>
          </p:nvGrpSpPr>
          <p:grpSpPr>
            <a:xfrm>
              <a:off x="8184360" y="2953139"/>
              <a:ext cx="476236" cy="1074319"/>
              <a:chOff x="9058763" y="2692897"/>
              <a:chExt cx="586136" cy="1322239"/>
            </a:xfrm>
          </p:grpSpPr>
          <p:pic>
            <p:nvPicPr>
              <p:cNvPr id="83" name="Graphic 82" descr="Single gear">
                <a:extLst>
                  <a:ext uri="{FF2B5EF4-FFF2-40B4-BE49-F238E27FC236}">
                    <a16:creationId xmlns:a16="http://schemas.microsoft.com/office/drawing/2014/main" id="{1072AAC3-1BDE-2A43-C681-8AD396F27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58763" y="2692897"/>
                <a:ext cx="586136" cy="586136"/>
              </a:xfrm>
              <a:prstGeom prst="rect">
                <a:avLst/>
              </a:prstGeom>
            </p:spPr>
          </p:pic>
          <p:pic>
            <p:nvPicPr>
              <p:cNvPr id="85" name="Graphic 84" descr="Single gear">
                <a:extLst>
                  <a:ext uri="{FF2B5EF4-FFF2-40B4-BE49-F238E27FC236}">
                    <a16:creationId xmlns:a16="http://schemas.microsoft.com/office/drawing/2014/main" id="{C4111FC4-B009-3C49-180A-D0A94E110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58763" y="3429000"/>
                <a:ext cx="586136" cy="586136"/>
              </a:xfrm>
              <a:prstGeom prst="rect">
                <a:avLst/>
              </a:prstGeom>
            </p:spPr>
          </p:pic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CD4952-AA7D-7B01-3356-AF082B359BF4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Electricity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9000695-2780-E3D2-EEF8-A4E058BF06B3}"/>
                </a:ext>
              </a:extLst>
            </p:cNvPr>
            <p:cNvSpPr txBox="1"/>
            <p:nvPr/>
          </p:nvSpPr>
          <p:spPr>
            <a:xfrm>
              <a:off x="8614120" y="3659775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Diesel</a:t>
              </a:r>
            </a:p>
          </p:txBody>
        </p:sp>
      </p:grpSp>
      <p:pic>
        <p:nvPicPr>
          <p:cNvPr id="94" name="Graphic 93" descr="Folder">
            <a:extLst>
              <a:ext uri="{FF2B5EF4-FFF2-40B4-BE49-F238E27FC236}">
                <a16:creationId xmlns:a16="http://schemas.microsoft.com/office/drawing/2014/main" id="{B2FB4A6B-0D00-E698-2FFD-F924A5FD5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9894" y="3619794"/>
            <a:ext cx="417902" cy="41790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E97B6B1-97FA-922F-BF14-B16C86F047A0}"/>
              </a:ext>
            </a:extLst>
          </p:cNvPr>
          <p:cNvSpPr txBox="1"/>
          <p:nvPr/>
        </p:nvSpPr>
        <p:spPr>
          <a:xfrm>
            <a:off x="4995768" y="3652180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3C87C7-4523-9FBD-BF23-C1DC160F635A}"/>
              </a:ext>
            </a:extLst>
          </p:cNvPr>
          <p:cNvGrpSpPr/>
          <p:nvPr/>
        </p:nvGrpSpPr>
        <p:grpSpPr>
          <a:xfrm>
            <a:off x="6412139" y="4226067"/>
            <a:ext cx="899389" cy="417902"/>
            <a:chOff x="5688405" y="2413618"/>
            <a:chExt cx="899389" cy="417902"/>
          </a:xfrm>
        </p:grpSpPr>
        <p:pic>
          <p:nvPicPr>
            <p:cNvPr id="102" name="Graphic 101" descr="Folder">
              <a:extLst>
                <a:ext uri="{FF2B5EF4-FFF2-40B4-BE49-F238E27FC236}">
                  <a16:creationId xmlns:a16="http://schemas.microsoft.com/office/drawing/2014/main" id="{468313C9-7631-759E-02FB-8C54B3A5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D5BB89-9A5A-2E0D-5D9F-2AFDAC347944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33A910FF-60E0-C081-07A7-D0EED19C7FF6}"/>
              </a:ext>
            </a:extLst>
          </p:cNvPr>
          <p:cNvCxnSpPr>
            <a:endCxn id="110" idx="1"/>
          </p:cNvCxnSpPr>
          <p:nvPr/>
        </p:nvCxnSpPr>
        <p:spPr bwMode="auto">
          <a:xfrm flipV="1">
            <a:off x="6830953" y="3607788"/>
            <a:ext cx="1091312" cy="22734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F7AB116B-1882-2094-9013-0B0507461B21}"/>
              </a:ext>
            </a:extLst>
          </p:cNvPr>
          <p:cNvCxnSpPr>
            <a:cxnSpLocks/>
            <a:stCxn id="99" idx="3"/>
            <a:endCxn id="111" idx="1"/>
          </p:cNvCxnSpPr>
          <p:nvPr/>
        </p:nvCxnSpPr>
        <p:spPr bwMode="auto">
          <a:xfrm>
            <a:off x="6830041" y="3829375"/>
            <a:ext cx="1092224" cy="22697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8A8DC3A-1100-8D84-043D-BC216D0041DB}"/>
              </a:ext>
            </a:extLst>
          </p:cNvPr>
          <p:cNvGrpSpPr/>
          <p:nvPr/>
        </p:nvGrpSpPr>
        <p:grpSpPr>
          <a:xfrm>
            <a:off x="7922265" y="3429200"/>
            <a:ext cx="890084" cy="805739"/>
            <a:chOff x="8184360" y="2953139"/>
            <a:chExt cx="1186778" cy="107431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679EEEF-870B-AC55-E7A7-6ED97C263D64}"/>
                </a:ext>
              </a:extLst>
            </p:cNvPr>
            <p:cNvGrpSpPr/>
            <p:nvPr/>
          </p:nvGrpSpPr>
          <p:grpSpPr>
            <a:xfrm>
              <a:off x="8184360" y="2953139"/>
              <a:ext cx="476236" cy="1074319"/>
              <a:chOff x="9058763" y="2692897"/>
              <a:chExt cx="586136" cy="1322239"/>
            </a:xfrm>
          </p:grpSpPr>
          <p:pic>
            <p:nvPicPr>
              <p:cNvPr id="110" name="Graphic 109" descr="Single gear">
                <a:extLst>
                  <a:ext uri="{FF2B5EF4-FFF2-40B4-BE49-F238E27FC236}">
                    <a16:creationId xmlns:a16="http://schemas.microsoft.com/office/drawing/2014/main" id="{C76E85A7-2986-904E-A6ED-F9AF6E6D0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58763" y="2692897"/>
                <a:ext cx="586136" cy="586136"/>
              </a:xfrm>
              <a:prstGeom prst="rect">
                <a:avLst/>
              </a:prstGeom>
            </p:spPr>
          </p:pic>
          <p:pic>
            <p:nvPicPr>
              <p:cNvPr id="111" name="Graphic 110" descr="Single gear">
                <a:extLst>
                  <a:ext uri="{FF2B5EF4-FFF2-40B4-BE49-F238E27FC236}">
                    <a16:creationId xmlns:a16="http://schemas.microsoft.com/office/drawing/2014/main" id="{4BE3A80F-6EA6-7B4B-4D43-A197EF55D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58763" y="3429000"/>
                <a:ext cx="586136" cy="586136"/>
              </a:xfrm>
              <a:prstGeom prst="rect">
                <a:avLst/>
              </a:prstGeom>
            </p:spPr>
          </p:pic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ACA3D5C-D493-2095-7D65-62327EBD8B44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Electricity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A5F814-F7AE-A709-6B2E-1C91602D283F}"/>
                </a:ext>
              </a:extLst>
            </p:cNvPr>
            <p:cNvSpPr txBox="1"/>
            <p:nvPr/>
          </p:nvSpPr>
          <p:spPr>
            <a:xfrm>
              <a:off x="8614120" y="3659775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Diesel</a:t>
              </a:r>
            </a:p>
          </p:txBody>
        </p:sp>
      </p:grp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4E54C29-AACC-40DF-DBE2-DEBD4542BED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776FDC8-5773-9490-677D-A6FF5E8E64A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 bwMode="auto">
          <a:xfrm>
            <a:off x="2285808" y="1824555"/>
            <a:ext cx="1096842" cy="20048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2F470FA-4AC4-EEC5-30C8-B1521D72BBB4}"/>
              </a:ext>
            </a:extLst>
          </p:cNvPr>
          <p:cNvCxnSpPr>
            <a:cxnSpLocks/>
            <a:stCxn id="96" idx="3"/>
            <a:endCxn id="102" idx="1"/>
          </p:cNvCxnSpPr>
          <p:nvPr/>
        </p:nvCxnSpPr>
        <p:spPr bwMode="auto">
          <a:xfrm>
            <a:off x="5563532" y="3824374"/>
            <a:ext cx="848607" cy="61064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9237BB1-2CBE-95A2-0A0C-B44C0D7B9BFC}"/>
              </a:ext>
            </a:extLst>
          </p:cNvPr>
          <p:cNvCxnSpPr>
            <a:stCxn id="96" idx="3"/>
            <a:endCxn id="99" idx="1"/>
          </p:cNvCxnSpPr>
          <p:nvPr/>
        </p:nvCxnSpPr>
        <p:spPr>
          <a:xfrm>
            <a:off x="5563532" y="3824374"/>
            <a:ext cx="848607" cy="5001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452F8D-C0C0-5141-03A5-FC233DDD63FA}"/>
              </a:ext>
            </a:extLst>
          </p:cNvPr>
          <p:cNvCxnSpPr>
            <a:stCxn id="24" idx="3"/>
            <a:endCxn id="94" idx="1"/>
          </p:cNvCxnSpPr>
          <p:nvPr/>
        </p:nvCxnSpPr>
        <p:spPr>
          <a:xfrm flipV="1">
            <a:off x="3800552" y="3828745"/>
            <a:ext cx="809342" cy="63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3E16CE-9E3A-1034-AE28-076194B2ADAD}"/>
              </a:ext>
            </a:extLst>
          </p:cNvPr>
          <p:cNvGrpSpPr/>
          <p:nvPr/>
        </p:nvGrpSpPr>
        <p:grpSpPr>
          <a:xfrm>
            <a:off x="6412139" y="3620424"/>
            <a:ext cx="1157116" cy="417902"/>
            <a:chOff x="5688405" y="1807975"/>
            <a:chExt cx="1157116" cy="417902"/>
          </a:xfrm>
        </p:grpSpPr>
        <p:pic>
          <p:nvPicPr>
            <p:cNvPr id="99" name="Graphic 98" descr="Folder">
              <a:extLst>
                <a:ext uri="{FF2B5EF4-FFF2-40B4-BE49-F238E27FC236}">
                  <a16:creationId xmlns:a16="http://schemas.microsoft.com/office/drawing/2014/main" id="{A76F8228-E428-CE72-D8D2-FA80EB84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5DCCA0-78BF-30CA-D2D4-427EFEC9EA8A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B00575-69C4-E075-C826-32954FAF143B}"/>
              </a:ext>
            </a:extLst>
          </p:cNvPr>
          <p:cNvGrpSpPr/>
          <p:nvPr/>
        </p:nvGrpSpPr>
        <p:grpSpPr>
          <a:xfrm>
            <a:off x="6412139" y="1622435"/>
            <a:ext cx="1157116" cy="417902"/>
            <a:chOff x="5688405" y="1807975"/>
            <a:chExt cx="1157116" cy="417902"/>
          </a:xfrm>
        </p:grpSpPr>
        <p:pic>
          <p:nvPicPr>
            <p:cNvPr id="56" name="Graphic 55" descr="Folder">
              <a:extLst>
                <a:ext uri="{FF2B5EF4-FFF2-40B4-BE49-F238E27FC236}">
                  <a16:creationId xmlns:a16="http://schemas.microsoft.com/office/drawing/2014/main" id="{9C47893C-4D9F-E90D-EF40-25F51AADA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62F3F4-7E57-FF7D-36CF-4E7954232BA6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11CE38B-0B7B-8D05-8288-FDFE961E753E}"/>
              </a:ext>
            </a:extLst>
          </p:cNvPr>
          <p:cNvSpPr txBox="1"/>
          <p:nvPr/>
        </p:nvSpPr>
        <p:spPr>
          <a:xfrm>
            <a:off x="3799186" y="3747085"/>
            <a:ext cx="482853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Rural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</p:spTree>
    <p:extLst>
      <p:ext uri="{BB962C8B-B14F-4D97-AF65-F5344CB8AC3E}">
        <p14:creationId xmlns:p14="http://schemas.microsoft.com/office/powerpoint/2010/main" val="8183110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6DDAD2-97DD-5314-4598-8CC49489FE25}"/>
              </a:ext>
            </a:extLst>
          </p:cNvPr>
          <p:cNvCxnSpPr>
            <a:stCxn id="99" idx="3"/>
            <a:endCxn id="110" idx="1"/>
          </p:cNvCxnSpPr>
          <p:nvPr/>
        </p:nvCxnSpPr>
        <p:spPr>
          <a:xfrm flipV="1">
            <a:off x="6830041" y="3826734"/>
            <a:ext cx="1092224" cy="2641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A9EFD95-9968-397D-DB58-03600F060299}"/>
              </a:ext>
            </a:extLst>
          </p:cNvPr>
          <p:cNvCxnSpPr>
            <a:stCxn id="25" idx="3"/>
            <a:endCxn id="31" idx="1"/>
          </p:cNvCxnSpPr>
          <p:nvPr/>
        </p:nvCxnSpPr>
        <p:spPr bwMode="auto">
          <a:xfrm flipV="1">
            <a:off x="3800552" y="1831388"/>
            <a:ext cx="809342" cy="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E6503C9-5549-CCF4-DC7F-605F1B509E01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 bwMode="auto">
          <a:xfrm>
            <a:off x="3800552" y="1831415"/>
            <a:ext cx="809342" cy="63422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8153FAE-4479-2BCD-1B80-25AFB5E4681D}"/>
              </a:ext>
            </a:extLst>
          </p:cNvPr>
          <p:cNvCxnSpPr>
            <a:stCxn id="31" idx="3"/>
            <a:endCxn id="56" idx="1"/>
          </p:cNvCxnSpPr>
          <p:nvPr/>
        </p:nvCxnSpPr>
        <p:spPr bwMode="auto">
          <a:xfrm flipV="1">
            <a:off x="5027796" y="1831386"/>
            <a:ext cx="1384343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6D081F7-70AC-D046-3B7F-AFEA90BB4112}"/>
              </a:ext>
            </a:extLst>
          </p:cNvPr>
          <p:cNvCxnSpPr>
            <a:cxnSpLocks/>
            <a:stCxn id="31" idx="3"/>
            <a:endCxn id="62" idx="1"/>
          </p:cNvCxnSpPr>
          <p:nvPr/>
        </p:nvCxnSpPr>
        <p:spPr bwMode="auto">
          <a:xfrm>
            <a:off x="5027796" y="1831388"/>
            <a:ext cx="1384343" cy="60564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84675C-6B02-DC79-915E-F548C6993045}"/>
              </a:ext>
            </a:extLst>
          </p:cNvPr>
          <p:cNvCxnSpPr>
            <a:stCxn id="31" idx="3"/>
            <a:endCxn id="67" idx="1"/>
          </p:cNvCxnSpPr>
          <p:nvPr/>
        </p:nvCxnSpPr>
        <p:spPr bwMode="auto">
          <a:xfrm>
            <a:off x="5027796" y="1831388"/>
            <a:ext cx="1384343" cy="120772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4" name="Graphic 23" descr="Folder">
            <a:extLst>
              <a:ext uri="{FF2B5EF4-FFF2-40B4-BE49-F238E27FC236}">
                <a16:creationId xmlns:a16="http://schemas.microsoft.com/office/drawing/2014/main" id="{D0E4D6F2-C8E4-00BC-B7B6-8C024A64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2650" y="3620424"/>
            <a:ext cx="417902" cy="417902"/>
          </a:xfrm>
          <a:prstGeom prst="rect">
            <a:avLst/>
          </a:prstGeom>
        </p:spPr>
      </p:pic>
      <p:pic>
        <p:nvPicPr>
          <p:cNvPr id="25" name="Graphic 24" descr="Open folder">
            <a:extLst>
              <a:ext uri="{FF2B5EF4-FFF2-40B4-BE49-F238E27FC236}">
                <a16:creationId xmlns:a16="http://schemas.microsoft.com/office/drawing/2014/main" id="{EAB8554A-C60C-3943-B45E-72FC0519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650" y="1622464"/>
            <a:ext cx="417902" cy="417902"/>
          </a:xfrm>
          <a:prstGeom prst="rect">
            <a:avLst/>
          </a:prstGeom>
        </p:spPr>
      </p:pic>
      <p:pic>
        <p:nvPicPr>
          <p:cNvPr id="31" name="Graphic 30" descr="Open folder">
            <a:extLst>
              <a:ext uri="{FF2B5EF4-FFF2-40B4-BE49-F238E27FC236}">
                <a16:creationId xmlns:a16="http://schemas.microsoft.com/office/drawing/2014/main" id="{641713E1-C1BA-815F-7684-C74E7BDE5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894" y="1622437"/>
            <a:ext cx="417902" cy="417902"/>
          </a:xfrm>
          <a:prstGeom prst="rect">
            <a:avLst/>
          </a:prstGeom>
        </p:spPr>
      </p:pic>
      <p:pic>
        <p:nvPicPr>
          <p:cNvPr id="36" name="Graphic 35" descr="Folder">
            <a:extLst>
              <a:ext uri="{FF2B5EF4-FFF2-40B4-BE49-F238E27FC236}">
                <a16:creationId xmlns:a16="http://schemas.microsoft.com/office/drawing/2014/main" id="{6D602CE7-9D0E-46C5-FA9D-4C011E5BE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894" y="2256689"/>
            <a:ext cx="417902" cy="4179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F0B653-1E5D-C9A0-8D21-E81D1C4DE2AB}"/>
              </a:ext>
            </a:extLst>
          </p:cNvPr>
          <p:cNvSpPr txBox="1"/>
          <p:nvPr/>
        </p:nvSpPr>
        <p:spPr>
          <a:xfrm>
            <a:off x="3799186" y="1734240"/>
            <a:ext cx="705876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Urban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6AF72B-FC5F-EA31-48CA-9D2AEB7066EB}"/>
              </a:ext>
            </a:extLst>
          </p:cNvPr>
          <p:cNvSpPr txBox="1"/>
          <p:nvPr/>
        </p:nvSpPr>
        <p:spPr>
          <a:xfrm>
            <a:off x="4995767" y="1734215"/>
            <a:ext cx="63538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Electrified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F0DA9-904F-80E3-3754-7F0BEA21F04B}"/>
              </a:ext>
            </a:extLst>
          </p:cNvPr>
          <p:cNvSpPr txBox="1"/>
          <p:nvPr/>
        </p:nvSpPr>
        <p:spPr>
          <a:xfrm>
            <a:off x="4995768" y="2289075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1FDE9F-E252-F549-0D30-B52F25140A4B}"/>
              </a:ext>
            </a:extLst>
          </p:cNvPr>
          <p:cNvGrpSpPr/>
          <p:nvPr/>
        </p:nvGrpSpPr>
        <p:grpSpPr>
          <a:xfrm>
            <a:off x="6412139" y="2228078"/>
            <a:ext cx="899389" cy="417902"/>
            <a:chOff x="5688405" y="2413618"/>
            <a:chExt cx="899389" cy="417902"/>
          </a:xfrm>
        </p:grpSpPr>
        <p:pic>
          <p:nvPicPr>
            <p:cNvPr id="62" name="Graphic 61" descr="Folder">
              <a:extLst>
                <a:ext uri="{FF2B5EF4-FFF2-40B4-BE49-F238E27FC236}">
                  <a16:creationId xmlns:a16="http://schemas.microsoft.com/office/drawing/2014/main" id="{55B5DF70-F4D5-9C64-FE9C-BEDBE408F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E95417-7887-B622-0E54-1811EC007AA7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50B17E-6332-1CCD-7662-E413D9466AB9}"/>
              </a:ext>
            </a:extLst>
          </p:cNvPr>
          <p:cNvGrpSpPr/>
          <p:nvPr/>
        </p:nvGrpSpPr>
        <p:grpSpPr>
          <a:xfrm>
            <a:off x="6412139" y="2830166"/>
            <a:ext cx="1257343" cy="417902"/>
            <a:chOff x="5688405" y="3015706"/>
            <a:chExt cx="1257343" cy="417902"/>
          </a:xfrm>
        </p:grpSpPr>
        <p:pic>
          <p:nvPicPr>
            <p:cNvPr id="67" name="Graphic 66" descr="Folder">
              <a:extLst>
                <a:ext uri="{FF2B5EF4-FFF2-40B4-BE49-F238E27FC236}">
                  <a16:creationId xmlns:a16="http://schemas.microsoft.com/office/drawing/2014/main" id="{89B6A2BC-7135-07BE-8FC9-ADC1FD86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3015706"/>
              <a:ext cx="417902" cy="41790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EF4379-B2B8-05E8-8851-F4C22E120FFA}"/>
                </a:ext>
              </a:extLst>
            </p:cNvPr>
            <p:cNvSpPr txBox="1"/>
            <p:nvPr/>
          </p:nvSpPr>
          <p:spPr>
            <a:xfrm>
              <a:off x="6066864" y="3125957"/>
              <a:ext cx="878884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Refrigeration</a:t>
              </a:r>
            </a:p>
          </p:txBody>
        </p:sp>
      </p:grp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23E082B0-5E20-2360-7616-1312B0CFE534}"/>
              </a:ext>
            </a:extLst>
          </p:cNvPr>
          <p:cNvCxnSpPr>
            <a:endCxn id="83" idx="1"/>
          </p:cNvCxnSpPr>
          <p:nvPr/>
        </p:nvCxnSpPr>
        <p:spPr bwMode="auto">
          <a:xfrm flipV="1">
            <a:off x="6830953" y="1607104"/>
            <a:ext cx="1091312" cy="22734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BF533E7-31FD-326B-CD07-75DEEF31CFFD}"/>
              </a:ext>
            </a:extLst>
          </p:cNvPr>
          <p:cNvCxnSpPr>
            <a:endCxn id="85" idx="1"/>
          </p:cNvCxnSpPr>
          <p:nvPr/>
        </p:nvCxnSpPr>
        <p:spPr bwMode="auto">
          <a:xfrm>
            <a:off x="6830953" y="1834452"/>
            <a:ext cx="1091312" cy="22121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AC10EAF-60C8-7F6D-B9F1-4C1073FCD5A3}"/>
              </a:ext>
            </a:extLst>
          </p:cNvPr>
          <p:cNvGrpSpPr/>
          <p:nvPr/>
        </p:nvGrpSpPr>
        <p:grpSpPr>
          <a:xfrm>
            <a:off x="7922265" y="1428516"/>
            <a:ext cx="890084" cy="805739"/>
            <a:chOff x="8184360" y="2953139"/>
            <a:chExt cx="1186778" cy="107431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83478D2-5BEA-CF10-2225-8E5F8619F637}"/>
                </a:ext>
              </a:extLst>
            </p:cNvPr>
            <p:cNvGrpSpPr/>
            <p:nvPr/>
          </p:nvGrpSpPr>
          <p:grpSpPr>
            <a:xfrm>
              <a:off x="8184360" y="2953139"/>
              <a:ext cx="476236" cy="1074319"/>
              <a:chOff x="9058763" y="2692897"/>
              <a:chExt cx="586136" cy="1322239"/>
            </a:xfrm>
          </p:grpSpPr>
          <p:pic>
            <p:nvPicPr>
              <p:cNvPr id="83" name="Graphic 82" descr="Single gear">
                <a:extLst>
                  <a:ext uri="{FF2B5EF4-FFF2-40B4-BE49-F238E27FC236}">
                    <a16:creationId xmlns:a16="http://schemas.microsoft.com/office/drawing/2014/main" id="{1072AAC3-1BDE-2A43-C681-8AD396F27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58763" y="2692897"/>
                <a:ext cx="586136" cy="586136"/>
              </a:xfrm>
              <a:prstGeom prst="rect">
                <a:avLst/>
              </a:prstGeom>
            </p:spPr>
          </p:pic>
          <p:pic>
            <p:nvPicPr>
              <p:cNvPr id="85" name="Graphic 84" descr="Single gear">
                <a:extLst>
                  <a:ext uri="{FF2B5EF4-FFF2-40B4-BE49-F238E27FC236}">
                    <a16:creationId xmlns:a16="http://schemas.microsoft.com/office/drawing/2014/main" id="{C4111FC4-B009-3C49-180A-D0A94E110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58763" y="3429000"/>
                <a:ext cx="586136" cy="586136"/>
              </a:xfrm>
              <a:prstGeom prst="rect">
                <a:avLst/>
              </a:prstGeom>
            </p:spPr>
          </p:pic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CD4952-AA7D-7B01-3356-AF082B359BF4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Electricity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9000695-2780-E3D2-EEF8-A4E058BF06B3}"/>
                </a:ext>
              </a:extLst>
            </p:cNvPr>
            <p:cNvSpPr txBox="1"/>
            <p:nvPr/>
          </p:nvSpPr>
          <p:spPr>
            <a:xfrm>
              <a:off x="8614120" y="3659775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Kerosene</a:t>
              </a:r>
            </a:p>
          </p:txBody>
        </p:sp>
      </p:grpSp>
      <p:pic>
        <p:nvPicPr>
          <p:cNvPr id="94" name="Graphic 93" descr="Folder">
            <a:extLst>
              <a:ext uri="{FF2B5EF4-FFF2-40B4-BE49-F238E27FC236}">
                <a16:creationId xmlns:a16="http://schemas.microsoft.com/office/drawing/2014/main" id="{B2FB4A6B-0D00-E698-2FFD-F924A5FD5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9894" y="3619794"/>
            <a:ext cx="417902" cy="41790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2E97B6B1-97FA-922F-BF14-B16C86F047A0}"/>
              </a:ext>
            </a:extLst>
          </p:cNvPr>
          <p:cNvSpPr txBox="1"/>
          <p:nvPr/>
        </p:nvSpPr>
        <p:spPr>
          <a:xfrm>
            <a:off x="4995768" y="3652180"/>
            <a:ext cx="567764" cy="344387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Non-electrified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3C87C7-4523-9FBD-BF23-C1DC160F635A}"/>
              </a:ext>
            </a:extLst>
          </p:cNvPr>
          <p:cNvGrpSpPr/>
          <p:nvPr/>
        </p:nvGrpSpPr>
        <p:grpSpPr>
          <a:xfrm>
            <a:off x="6412139" y="4226067"/>
            <a:ext cx="899389" cy="417902"/>
            <a:chOff x="5688405" y="2413618"/>
            <a:chExt cx="899389" cy="417902"/>
          </a:xfrm>
        </p:grpSpPr>
        <p:pic>
          <p:nvPicPr>
            <p:cNvPr id="102" name="Graphic 101" descr="Folder">
              <a:extLst>
                <a:ext uri="{FF2B5EF4-FFF2-40B4-BE49-F238E27FC236}">
                  <a16:creationId xmlns:a16="http://schemas.microsoft.com/office/drawing/2014/main" id="{468313C9-7631-759E-02FB-8C54B3A5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8405" y="2413618"/>
              <a:ext cx="417902" cy="417902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D5BB89-9A5A-2E0D-5D9F-2AFDAC347944}"/>
                </a:ext>
              </a:extLst>
            </p:cNvPr>
            <p:cNvSpPr txBox="1"/>
            <p:nvPr/>
          </p:nvSpPr>
          <p:spPr>
            <a:xfrm>
              <a:off x="6066864" y="2519427"/>
              <a:ext cx="520930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>
                <a:defRPr sz="975" b="1">
                  <a:solidFill>
                    <a:srgbClr val="BFBFBF"/>
                  </a:solidFill>
                </a:defRPr>
              </a:lvl1pPr>
            </a:lstStyle>
            <a:p>
              <a:r>
                <a:rPr lang="en-GB" dirty="0"/>
                <a:t>Cooking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8A8DC3A-1100-8D84-043D-BC216D0041DB}"/>
              </a:ext>
            </a:extLst>
          </p:cNvPr>
          <p:cNvGrpSpPr/>
          <p:nvPr/>
        </p:nvGrpSpPr>
        <p:grpSpPr>
          <a:xfrm>
            <a:off x="7922265" y="3648146"/>
            <a:ext cx="890084" cy="357176"/>
            <a:chOff x="8184360" y="2953139"/>
            <a:chExt cx="1186778" cy="476235"/>
          </a:xfrm>
        </p:grpSpPr>
        <p:pic>
          <p:nvPicPr>
            <p:cNvPr id="110" name="Graphic 109" descr="Single gear">
              <a:extLst>
                <a:ext uri="{FF2B5EF4-FFF2-40B4-BE49-F238E27FC236}">
                  <a16:creationId xmlns:a16="http://schemas.microsoft.com/office/drawing/2014/main" id="{C76E85A7-2986-904E-A6ED-F9AF6E6D0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84360" y="2953139"/>
              <a:ext cx="476236" cy="47623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ACA3D5C-D493-2095-7D65-62327EBD8B44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Kerosene</a:t>
              </a:r>
            </a:p>
          </p:txBody>
        </p:sp>
      </p:grp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4E54C29-AACC-40DF-DBE2-DEBD4542BED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776FDC8-5773-9490-677D-A6FF5E8E64A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 bwMode="auto">
          <a:xfrm>
            <a:off x="2285808" y="1824555"/>
            <a:ext cx="1096842" cy="20048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2F470FA-4AC4-EEC5-30C8-B1521D72BBB4}"/>
              </a:ext>
            </a:extLst>
          </p:cNvPr>
          <p:cNvCxnSpPr>
            <a:cxnSpLocks/>
            <a:stCxn id="96" idx="3"/>
            <a:endCxn id="102" idx="1"/>
          </p:cNvCxnSpPr>
          <p:nvPr/>
        </p:nvCxnSpPr>
        <p:spPr bwMode="auto">
          <a:xfrm>
            <a:off x="5563532" y="3824374"/>
            <a:ext cx="848607" cy="61064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9237BB1-2CBE-95A2-0A0C-B44C0D7B9BFC}"/>
              </a:ext>
            </a:extLst>
          </p:cNvPr>
          <p:cNvCxnSpPr>
            <a:stCxn id="96" idx="3"/>
            <a:endCxn id="99" idx="1"/>
          </p:cNvCxnSpPr>
          <p:nvPr/>
        </p:nvCxnSpPr>
        <p:spPr>
          <a:xfrm>
            <a:off x="5563532" y="3824374"/>
            <a:ext cx="848607" cy="5001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1452F8D-C0C0-5141-03A5-FC233DDD63FA}"/>
              </a:ext>
            </a:extLst>
          </p:cNvPr>
          <p:cNvCxnSpPr>
            <a:stCxn id="24" idx="3"/>
            <a:endCxn id="94" idx="1"/>
          </p:cNvCxnSpPr>
          <p:nvPr/>
        </p:nvCxnSpPr>
        <p:spPr>
          <a:xfrm flipV="1">
            <a:off x="3800552" y="3828745"/>
            <a:ext cx="809342" cy="63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3E16CE-9E3A-1034-AE28-076194B2ADAD}"/>
              </a:ext>
            </a:extLst>
          </p:cNvPr>
          <p:cNvGrpSpPr/>
          <p:nvPr/>
        </p:nvGrpSpPr>
        <p:grpSpPr>
          <a:xfrm>
            <a:off x="6412139" y="3620424"/>
            <a:ext cx="1157116" cy="417902"/>
            <a:chOff x="5688405" y="1807975"/>
            <a:chExt cx="1157116" cy="417902"/>
          </a:xfrm>
        </p:grpSpPr>
        <p:pic>
          <p:nvPicPr>
            <p:cNvPr id="99" name="Graphic 98" descr="Folder">
              <a:extLst>
                <a:ext uri="{FF2B5EF4-FFF2-40B4-BE49-F238E27FC236}">
                  <a16:creationId xmlns:a16="http://schemas.microsoft.com/office/drawing/2014/main" id="{A76F8228-E428-CE72-D8D2-FA80EB84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5DCCA0-78BF-30CA-D2D4-427EFEC9EA8A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B00575-69C4-E075-C826-32954FAF143B}"/>
              </a:ext>
            </a:extLst>
          </p:cNvPr>
          <p:cNvGrpSpPr/>
          <p:nvPr/>
        </p:nvGrpSpPr>
        <p:grpSpPr>
          <a:xfrm>
            <a:off x="6412139" y="1622435"/>
            <a:ext cx="1157116" cy="417902"/>
            <a:chOff x="5688405" y="1807975"/>
            <a:chExt cx="1157116" cy="417902"/>
          </a:xfrm>
        </p:grpSpPr>
        <p:pic>
          <p:nvPicPr>
            <p:cNvPr id="56" name="Graphic 55" descr="Folder">
              <a:extLst>
                <a:ext uri="{FF2B5EF4-FFF2-40B4-BE49-F238E27FC236}">
                  <a16:creationId xmlns:a16="http://schemas.microsoft.com/office/drawing/2014/main" id="{9C47893C-4D9F-E90D-EF40-25F51AADA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88405" y="1807975"/>
              <a:ext cx="417902" cy="41790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62F3F4-7E57-FF7D-36CF-4E7954232BA6}"/>
                </a:ext>
              </a:extLst>
            </p:cNvPr>
            <p:cNvSpPr txBox="1"/>
            <p:nvPr/>
          </p:nvSpPr>
          <p:spPr>
            <a:xfrm>
              <a:off x="6066864" y="1911128"/>
              <a:ext cx="778657" cy="194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75" b="1" dirty="0">
                  <a:solidFill>
                    <a:srgbClr val="2D5C8B"/>
                  </a:solidFill>
                </a:rPr>
                <a:t>Lighting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11CE38B-0B7B-8D05-8288-FDFE961E753E}"/>
              </a:ext>
            </a:extLst>
          </p:cNvPr>
          <p:cNvSpPr txBox="1"/>
          <p:nvPr/>
        </p:nvSpPr>
        <p:spPr>
          <a:xfrm>
            <a:off x="3799186" y="3747085"/>
            <a:ext cx="482853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Rural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38BF3A-2762-33AF-A6AF-9F1F9A4CE539}"/>
              </a:ext>
            </a:extLst>
          </p:cNvPr>
          <p:cNvSpPr/>
          <p:nvPr/>
        </p:nvSpPr>
        <p:spPr>
          <a:xfrm>
            <a:off x="7922265" y="1842958"/>
            <a:ext cx="945288" cy="531604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EFCA66-6E22-DEA6-E7F6-D3B0BB4D5362}"/>
              </a:ext>
            </a:extLst>
          </p:cNvPr>
          <p:cNvSpPr/>
          <p:nvPr/>
        </p:nvSpPr>
        <p:spPr>
          <a:xfrm>
            <a:off x="7922265" y="3619794"/>
            <a:ext cx="945288" cy="52548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loud with solid fill">
            <a:extLst>
              <a:ext uri="{FF2B5EF4-FFF2-40B4-BE49-F238E27FC236}">
                <a16:creationId xmlns:a16="http://schemas.microsoft.com/office/drawing/2014/main" id="{738B317A-A620-B045-8178-92B0F7FBF9D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870" y="2186074"/>
            <a:ext cx="327174" cy="327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14A26-A681-E9E6-09BA-9169C5523DF4}"/>
              </a:ext>
            </a:extLst>
          </p:cNvPr>
          <p:cNvSpPr txBox="1"/>
          <p:nvPr/>
        </p:nvSpPr>
        <p:spPr>
          <a:xfrm>
            <a:off x="8282359" y="2251669"/>
            <a:ext cx="56776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Emissions</a:t>
            </a:r>
          </a:p>
        </p:txBody>
      </p:sp>
      <p:pic>
        <p:nvPicPr>
          <p:cNvPr id="16" name="Graphic 15" descr="Cloud with solid fill">
            <a:extLst>
              <a:ext uri="{FF2B5EF4-FFF2-40B4-BE49-F238E27FC236}">
                <a16:creationId xmlns:a16="http://schemas.microsoft.com/office/drawing/2014/main" id="{DE4A990F-7997-4376-CBC3-9F4D63CD0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870" y="3968079"/>
            <a:ext cx="327174" cy="3271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7D9720-E584-DFAD-EB61-A3D87373CB89}"/>
              </a:ext>
            </a:extLst>
          </p:cNvPr>
          <p:cNvSpPr txBox="1"/>
          <p:nvPr/>
        </p:nvSpPr>
        <p:spPr>
          <a:xfrm>
            <a:off x="8282359" y="4033674"/>
            <a:ext cx="56776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3293714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FD9C4A75-286B-49C8-9A1F-A959F9DD0EAA}"/>
              </a:ext>
            </a:extLst>
          </p:cNvPr>
          <p:cNvCxnSpPr>
            <a:stCxn id="28" idx="3"/>
            <a:endCxn id="29" idx="1"/>
          </p:cNvCxnSpPr>
          <p:nvPr/>
        </p:nvCxnSpPr>
        <p:spPr bwMode="auto">
          <a:xfrm flipV="1">
            <a:off x="1577273" y="2320718"/>
            <a:ext cx="920622" cy="25103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06F34B35-B913-491E-923A-E1E44D125E0A}"/>
              </a:ext>
            </a:extLst>
          </p:cNvPr>
          <p:cNvCxnSpPr>
            <a:cxnSpLocks/>
            <a:stCxn id="28" idx="3"/>
            <a:endCxn id="4" idx="1"/>
          </p:cNvCxnSpPr>
          <p:nvPr/>
        </p:nvCxnSpPr>
        <p:spPr bwMode="auto">
          <a:xfrm>
            <a:off x="1577273" y="2571751"/>
            <a:ext cx="920622" cy="25103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08DECAB-1D22-47A8-9316-46D333FC0A48}"/>
              </a:ext>
            </a:extLst>
          </p:cNvPr>
          <p:cNvCxnSpPr>
            <a:stCxn id="29" idx="3"/>
            <a:endCxn id="30" idx="1"/>
          </p:cNvCxnSpPr>
          <p:nvPr/>
        </p:nvCxnSpPr>
        <p:spPr bwMode="auto">
          <a:xfrm flipV="1">
            <a:off x="2915798" y="1618735"/>
            <a:ext cx="1056610" cy="70198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C4C3D3A2-1D7E-470C-AEFF-1A1A6E937264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 bwMode="auto">
          <a:xfrm flipV="1">
            <a:off x="2915798" y="2252988"/>
            <a:ext cx="1056610" cy="6773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CED056AB-EFF3-4FB3-9C13-65AF33136C11}"/>
              </a:ext>
            </a:extLst>
          </p:cNvPr>
          <p:cNvCxnSpPr>
            <a:stCxn id="29" idx="3"/>
            <a:endCxn id="34" idx="1"/>
          </p:cNvCxnSpPr>
          <p:nvPr/>
        </p:nvCxnSpPr>
        <p:spPr bwMode="auto">
          <a:xfrm>
            <a:off x="2915798" y="2320719"/>
            <a:ext cx="1056610" cy="56652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0F96FB5A-57E6-4737-B2FF-4BA6EC961F54}"/>
              </a:ext>
            </a:extLst>
          </p:cNvPr>
          <p:cNvCxnSpPr>
            <a:cxnSpLocks/>
            <a:stCxn id="29" idx="3"/>
            <a:endCxn id="35" idx="1"/>
          </p:cNvCxnSpPr>
          <p:nvPr/>
        </p:nvCxnSpPr>
        <p:spPr bwMode="auto">
          <a:xfrm>
            <a:off x="2915798" y="2320718"/>
            <a:ext cx="1056610" cy="120077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2DAB5556-DF82-4FEB-8248-BBC7763BFC76}"/>
              </a:ext>
            </a:extLst>
          </p:cNvPr>
          <p:cNvCxnSpPr>
            <a:stCxn id="30" idx="3"/>
            <a:endCxn id="38" idx="1"/>
          </p:cNvCxnSpPr>
          <p:nvPr/>
        </p:nvCxnSpPr>
        <p:spPr bwMode="auto">
          <a:xfrm flipV="1">
            <a:off x="4390309" y="1413061"/>
            <a:ext cx="1081412" cy="20567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3EEB0177-975C-4213-8686-9FDC0F5521E4}"/>
              </a:ext>
            </a:extLst>
          </p:cNvPr>
          <p:cNvCxnSpPr>
            <a:stCxn id="30" idx="3"/>
            <a:endCxn id="37" idx="1"/>
          </p:cNvCxnSpPr>
          <p:nvPr/>
        </p:nvCxnSpPr>
        <p:spPr bwMode="auto">
          <a:xfrm>
            <a:off x="4390309" y="1618736"/>
            <a:ext cx="1081412" cy="39819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E7E86E8D-AE73-486F-943A-BDA70C575D68}"/>
              </a:ext>
            </a:extLst>
          </p:cNvPr>
          <p:cNvCxnSpPr>
            <a:stCxn id="30" idx="3"/>
            <a:endCxn id="36" idx="1"/>
          </p:cNvCxnSpPr>
          <p:nvPr/>
        </p:nvCxnSpPr>
        <p:spPr bwMode="auto">
          <a:xfrm>
            <a:off x="4390309" y="1618736"/>
            <a:ext cx="1081412" cy="100205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759C0552-349E-41AF-8814-D0C9048F884F}"/>
              </a:ext>
            </a:extLst>
          </p:cNvPr>
          <p:cNvCxnSpPr>
            <a:stCxn id="30" idx="3"/>
            <a:endCxn id="39" idx="1"/>
          </p:cNvCxnSpPr>
          <p:nvPr/>
        </p:nvCxnSpPr>
        <p:spPr bwMode="auto">
          <a:xfrm>
            <a:off x="4390309" y="1618736"/>
            <a:ext cx="1081412" cy="160592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A6E42570-D380-46F6-8446-424A08B2CA8A}"/>
              </a:ext>
            </a:extLst>
          </p:cNvPr>
          <p:cNvCxnSpPr>
            <a:stCxn id="30" idx="3"/>
            <a:endCxn id="40" idx="1"/>
          </p:cNvCxnSpPr>
          <p:nvPr/>
        </p:nvCxnSpPr>
        <p:spPr bwMode="auto">
          <a:xfrm>
            <a:off x="4390309" y="1618735"/>
            <a:ext cx="1081412" cy="220978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A9C100C3-7FBC-48E9-B7EF-9C4B0231E0CC}"/>
              </a:ext>
            </a:extLst>
          </p:cNvPr>
          <p:cNvCxnSpPr>
            <a:stCxn id="36" idx="3"/>
            <a:endCxn id="42" idx="1"/>
          </p:cNvCxnSpPr>
          <p:nvPr/>
        </p:nvCxnSpPr>
        <p:spPr bwMode="auto">
          <a:xfrm flipV="1">
            <a:off x="5889622" y="2393444"/>
            <a:ext cx="1091312" cy="22734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97A6B903-6AB5-49D3-BAD0-B056ABF9604E}"/>
              </a:ext>
            </a:extLst>
          </p:cNvPr>
          <p:cNvCxnSpPr>
            <a:stCxn id="36" idx="3"/>
            <a:endCxn id="43" idx="1"/>
          </p:cNvCxnSpPr>
          <p:nvPr/>
        </p:nvCxnSpPr>
        <p:spPr bwMode="auto">
          <a:xfrm>
            <a:off x="5889622" y="2620792"/>
            <a:ext cx="1091312" cy="22121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53AF0E-769E-40B4-B3C2-7AD14AF5AB2A}"/>
              </a:ext>
            </a:extLst>
          </p:cNvPr>
          <p:cNvGrpSpPr/>
          <p:nvPr/>
        </p:nvGrpSpPr>
        <p:grpSpPr>
          <a:xfrm>
            <a:off x="1159370" y="2362801"/>
            <a:ext cx="986426" cy="417902"/>
            <a:chOff x="105724" y="3150399"/>
            <a:chExt cx="1315234" cy="557203"/>
          </a:xfrm>
        </p:grpSpPr>
        <p:pic>
          <p:nvPicPr>
            <p:cNvPr id="28" name="Graphic 27" descr="Open folder">
              <a:extLst>
                <a:ext uri="{FF2B5EF4-FFF2-40B4-BE49-F238E27FC236}">
                  <a16:creationId xmlns:a16="http://schemas.microsoft.com/office/drawing/2014/main" id="{8F2F8048-FB3E-4902-9260-57CDCA9B2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724" y="3150399"/>
              <a:ext cx="557203" cy="55720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3ED173-CF5E-4BB9-B6FE-9DA2685FB930}"/>
                </a:ext>
              </a:extLst>
            </p:cNvPr>
            <p:cNvSpPr txBox="1"/>
            <p:nvPr/>
          </p:nvSpPr>
          <p:spPr>
            <a:xfrm>
              <a:off x="663940" y="3299436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Demand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EFC1B2-7089-43F9-88B6-95E924C4B180}"/>
              </a:ext>
            </a:extLst>
          </p:cNvPr>
          <p:cNvGrpSpPr/>
          <p:nvPr/>
        </p:nvGrpSpPr>
        <p:grpSpPr>
          <a:xfrm>
            <a:off x="2497896" y="2111768"/>
            <a:ext cx="1122413" cy="919970"/>
            <a:chOff x="1788255" y="2815689"/>
            <a:chExt cx="1496551" cy="12266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65B88E-ECC4-4902-AB84-E82004A33960}"/>
                </a:ext>
              </a:extLst>
            </p:cNvPr>
            <p:cNvGrpSpPr/>
            <p:nvPr/>
          </p:nvGrpSpPr>
          <p:grpSpPr>
            <a:xfrm>
              <a:off x="1788255" y="2815689"/>
              <a:ext cx="557203" cy="1226627"/>
              <a:chOff x="2053350" y="2111474"/>
              <a:chExt cx="685788" cy="1509695"/>
            </a:xfrm>
          </p:grpSpPr>
          <p:pic>
            <p:nvPicPr>
              <p:cNvPr id="4" name="Graphic 3" descr="Folder">
                <a:extLst>
                  <a:ext uri="{FF2B5EF4-FFF2-40B4-BE49-F238E27FC236}">
                    <a16:creationId xmlns:a16="http://schemas.microsoft.com/office/drawing/2014/main" id="{7C2A3527-CBCC-4B6A-A933-2FDA7B6C4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53350" y="2935381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29" name="Graphic 28" descr="Open folder">
                <a:extLst>
                  <a:ext uri="{FF2B5EF4-FFF2-40B4-BE49-F238E27FC236}">
                    <a16:creationId xmlns:a16="http://schemas.microsoft.com/office/drawing/2014/main" id="{F2719934-17E2-4368-B045-D0A97E50A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53350" y="2111474"/>
                <a:ext cx="685788" cy="685788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F0F34B-11D5-4734-B107-88C84A4192A1}"/>
                </a:ext>
              </a:extLst>
            </p:cNvPr>
            <p:cNvSpPr txBox="1"/>
            <p:nvPr/>
          </p:nvSpPr>
          <p:spPr>
            <a:xfrm>
              <a:off x="2343638" y="2964725"/>
              <a:ext cx="94116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Passenger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7CA134-569C-4DA2-B37D-81A77FF3C8EF}"/>
                </a:ext>
              </a:extLst>
            </p:cNvPr>
            <p:cNvSpPr txBox="1"/>
            <p:nvPr/>
          </p:nvSpPr>
          <p:spPr>
            <a:xfrm>
              <a:off x="2343636" y="3653996"/>
              <a:ext cx="643804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Freight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DC0ED9-2052-45C0-A9AF-9C421B1E05DE}"/>
              </a:ext>
            </a:extLst>
          </p:cNvPr>
          <p:cNvGrpSpPr/>
          <p:nvPr/>
        </p:nvGrpSpPr>
        <p:grpSpPr>
          <a:xfrm>
            <a:off x="3972407" y="1409785"/>
            <a:ext cx="1147215" cy="2320658"/>
            <a:chOff x="4145042" y="1879711"/>
            <a:chExt cx="1529620" cy="309421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C0274E-0A72-4D4D-9129-D325561EDB01}"/>
                </a:ext>
              </a:extLst>
            </p:cNvPr>
            <p:cNvGrpSpPr/>
            <p:nvPr/>
          </p:nvGrpSpPr>
          <p:grpSpPr>
            <a:xfrm>
              <a:off x="4145042" y="1879711"/>
              <a:ext cx="557203" cy="3094211"/>
              <a:chOff x="4946456" y="1522183"/>
              <a:chExt cx="685788" cy="3808260"/>
            </a:xfrm>
          </p:grpSpPr>
          <p:pic>
            <p:nvPicPr>
              <p:cNvPr id="30" name="Graphic 29" descr="Open folder">
                <a:extLst>
                  <a:ext uri="{FF2B5EF4-FFF2-40B4-BE49-F238E27FC236}">
                    <a16:creationId xmlns:a16="http://schemas.microsoft.com/office/drawing/2014/main" id="{BC227FD4-32F5-4CEB-83B7-86853754C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46456" y="1522183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33" name="Graphic 32" descr="Folder">
                <a:extLst>
                  <a:ext uri="{FF2B5EF4-FFF2-40B4-BE49-F238E27FC236}">
                    <a16:creationId xmlns:a16="http://schemas.microsoft.com/office/drawing/2014/main" id="{D2A86D54-F3D3-4DF6-A9F1-07DD71CC3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46456" y="2563007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34" name="Graphic 33" descr="Folder">
                <a:extLst>
                  <a:ext uri="{FF2B5EF4-FFF2-40B4-BE49-F238E27FC236}">
                    <a16:creationId xmlns:a16="http://schemas.microsoft.com/office/drawing/2014/main" id="{0FCF0DD4-73AD-495B-8D00-381C69F66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46456" y="3603831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35" name="Graphic 34" descr="Folder">
                <a:extLst>
                  <a:ext uri="{FF2B5EF4-FFF2-40B4-BE49-F238E27FC236}">
                    <a16:creationId xmlns:a16="http://schemas.microsoft.com/office/drawing/2014/main" id="{13A69270-1677-4DD3-887B-D9986CA3F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46456" y="4644655"/>
                <a:ext cx="685788" cy="685788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BEA587-36CF-46E7-9436-8B6C5A9011A0}"/>
                </a:ext>
              </a:extLst>
            </p:cNvPr>
            <p:cNvSpPr txBox="1"/>
            <p:nvPr/>
          </p:nvSpPr>
          <p:spPr>
            <a:xfrm>
              <a:off x="4659543" y="2028750"/>
              <a:ext cx="551976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Road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DECD50-BCE3-4354-99C8-19C9B7EAA941}"/>
                </a:ext>
              </a:extLst>
            </p:cNvPr>
            <p:cNvSpPr txBox="1"/>
            <p:nvPr/>
          </p:nvSpPr>
          <p:spPr>
            <a:xfrm>
              <a:off x="4659543" y="2871508"/>
              <a:ext cx="757019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Aviation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AE53F4-7592-4D44-BBE4-BD7225BAAAE2}"/>
                </a:ext>
              </a:extLst>
            </p:cNvPr>
            <p:cNvSpPr txBox="1"/>
            <p:nvPr/>
          </p:nvSpPr>
          <p:spPr>
            <a:xfrm>
              <a:off x="4659541" y="3707602"/>
              <a:ext cx="420415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Rail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E88A16-BEDA-4627-ADD7-C8A2153BFD89}"/>
                </a:ext>
              </a:extLst>
            </p:cNvPr>
            <p:cNvSpPr txBox="1"/>
            <p:nvPr/>
          </p:nvSpPr>
          <p:spPr>
            <a:xfrm>
              <a:off x="4659541" y="4578141"/>
              <a:ext cx="1015121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Waterborne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6EF93A-DCFF-4DD1-A02D-261936A06B1F}"/>
              </a:ext>
            </a:extLst>
          </p:cNvPr>
          <p:cNvGrpSpPr/>
          <p:nvPr/>
        </p:nvGrpSpPr>
        <p:grpSpPr>
          <a:xfrm>
            <a:off x="5471721" y="1204109"/>
            <a:ext cx="1157116" cy="2833365"/>
            <a:chOff x="6164701" y="1605478"/>
            <a:chExt cx="1542821" cy="377782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E3D2D42-4390-4083-BBEA-BDE8C22DF5BC}"/>
                </a:ext>
              </a:extLst>
            </p:cNvPr>
            <p:cNvGrpSpPr/>
            <p:nvPr/>
          </p:nvGrpSpPr>
          <p:grpSpPr>
            <a:xfrm>
              <a:off x="6164701" y="1605478"/>
              <a:ext cx="557203" cy="3777820"/>
              <a:chOff x="7002609" y="1184663"/>
              <a:chExt cx="685788" cy="4649625"/>
            </a:xfrm>
          </p:grpSpPr>
          <p:pic>
            <p:nvPicPr>
              <p:cNvPr id="36" name="Graphic 35" descr="Open folder">
                <a:extLst>
                  <a:ext uri="{FF2B5EF4-FFF2-40B4-BE49-F238E27FC236}">
                    <a16:creationId xmlns:a16="http://schemas.microsoft.com/office/drawing/2014/main" id="{72D95E31-81A4-45AD-A854-8CB3D0A76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02609" y="3166581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37" name="Graphic 36" descr="Folder">
                <a:extLst>
                  <a:ext uri="{FF2B5EF4-FFF2-40B4-BE49-F238E27FC236}">
                    <a16:creationId xmlns:a16="http://schemas.microsoft.com/office/drawing/2014/main" id="{22D8D567-1D1B-4A4D-A509-49B675F6C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2609" y="2175622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38" name="Graphic 37" descr="Folder">
                <a:extLst>
                  <a:ext uri="{FF2B5EF4-FFF2-40B4-BE49-F238E27FC236}">
                    <a16:creationId xmlns:a16="http://schemas.microsoft.com/office/drawing/2014/main" id="{318D8017-3217-46B7-8760-1AB887F5A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2609" y="1184663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39" name="Graphic 38" descr="Folder">
                <a:extLst>
                  <a:ext uri="{FF2B5EF4-FFF2-40B4-BE49-F238E27FC236}">
                    <a16:creationId xmlns:a16="http://schemas.microsoft.com/office/drawing/2014/main" id="{D51F9ED9-7AC4-4EAC-9C6A-D91B7CC41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2609" y="4157540"/>
                <a:ext cx="685788" cy="685788"/>
              </a:xfrm>
              <a:prstGeom prst="rect">
                <a:avLst/>
              </a:prstGeom>
            </p:spPr>
          </p:pic>
          <p:pic>
            <p:nvPicPr>
              <p:cNvPr id="40" name="Graphic 39" descr="Folder">
                <a:extLst>
                  <a:ext uri="{FF2B5EF4-FFF2-40B4-BE49-F238E27FC236}">
                    <a16:creationId xmlns:a16="http://schemas.microsoft.com/office/drawing/2014/main" id="{114CB335-2386-4568-AB44-CFAF4509F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2609" y="5148500"/>
                <a:ext cx="685788" cy="68578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F55AE0C-491D-45D7-BC1F-2A5B4F95006C}"/>
                </a:ext>
              </a:extLst>
            </p:cNvPr>
            <p:cNvSpPr txBox="1"/>
            <p:nvPr/>
          </p:nvSpPr>
          <p:spPr>
            <a:xfrm>
              <a:off x="6669316" y="1752053"/>
              <a:ext cx="48234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NMT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31E511-54A7-4316-9931-98A72C74422B}"/>
                </a:ext>
              </a:extLst>
            </p:cNvPr>
            <p:cNvSpPr txBox="1"/>
            <p:nvPr/>
          </p:nvSpPr>
          <p:spPr>
            <a:xfrm>
              <a:off x="6669313" y="2548170"/>
              <a:ext cx="1038209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Motorcycles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F5F5FC-841A-4B9E-8D00-44AA60817525}"/>
                </a:ext>
              </a:extLst>
            </p:cNvPr>
            <p:cNvSpPr txBox="1"/>
            <p:nvPr/>
          </p:nvSpPr>
          <p:spPr>
            <a:xfrm>
              <a:off x="6669316" y="3359237"/>
              <a:ext cx="48234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Cars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C3C03B-866E-4226-B687-EC1E343279E7}"/>
                </a:ext>
              </a:extLst>
            </p:cNvPr>
            <p:cNvSpPr txBox="1"/>
            <p:nvPr/>
          </p:nvSpPr>
          <p:spPr>
            <a:xfrm>
              <a:off x="6669313" y="4167943"/>
              <a:ext cx="873065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Small bus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B3098A-F9B7-42A2-8C67-5FEDCD82DEFA}"/>
                </a:ext>
              </a:extLst>
            </p:cNvPr>
            <p:cNvSpPr txBox="1"/>
            <p:nvPr/>
          </p:nvSpPr>
          <p:spPr>
            <a:xfrm>
              <a:off x="6669316" y="4973097"/>
              <a:ext cx="100596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>
              <a:defPPr>
                <a:defRPr lang="en-US"/>
              </a:defPPr>
              <a:lvl1pPr algn="l">
                <a:defRPr sz="1600" b="1">
                  <a:solidFill>
                    <a:srgbClr val="BFBFBF"/>
                  </a:solidFill>
                </a:defRPr>
              </a:lvl1pPr>
            </a:lstStyle>
            <a:p>
              <a:r>
                <a:rPr lang="en-GB" sz="900" dirty="0"/>
                <a:t>M-L bus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57C9BE-2389-486A-808D-632616FF55ED}"/>
              </a:ext>
            </a:extLst>
          </p:cNvPr>
          <p:cNvGrpSpPr/>
          <p:nvPr/>
        </p:nvGrpSpPr>
        <p:grpSpPr>
          <a:xfrm>
            <a:off x="6980934" y="2214856"/>
            <a:ext cx="890084" cy="805739"/>
            <a:chOff x="8184360" y="2953139"/>
            <a:chExt cx="1186778" cy="107431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57AE2AC-C9DD-4CB8-BDE2-A7EA1CE88467}"/>
                </a:ext>
              </a:extLst>
            </p:cNvPr>
            <p:cNvGrpSpPr/>
            <p:nvPr/>
          </p:nvGrpSpPr>
          <p:grpSpPr>
            <a:xfrm>
              <a:off x="8184360" y="2953139"/>
              <a:ext cx="476236" cy="1074319"/>
              <a:chOff x="9058763" y="2692897"/>
              <a:chExt cx="586136" cy="1322239"/>
            </a:xfrm>
          </p:grpSpPr>
          <p:pic>
            <p:nvPicPr>
              <p:cNvPr id="42" name="Graphic 41" descr="Single gear">
                <a:extLst>
                  <a:ext uri="{FF2B5EF4-FFF2-40B4-BE49-F238E27FC236}">
                    <a16:creationId xmlns:a16="http://schemas.microsoft.com/office/drawing/2014/main" id="{DFFDD427-555A-4B30-B130-1C9392A4D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058763" y="2692897"/>
                <a:ext cx="586136" cy="586136"/>
              </a:xfrm>
              <a:prstGeom prst="rect">
                <a:avLst/>
              </a:prstGeom>
            </p:spPr>
          </p:pic>
          <p:pic>
            <p:nvPicPr>
              <p:cNvPr id="43" name="Graphic 42" descr="Single gear">
                <a:extLst>
                  <a:ext uri="{FF2B5EF4-FFF2-40B4-BE49-F238E27FC236}">
                    <a16:creationId xmlns:a16="http://schemas.microsoft.com/office/drawing/2014/main" id="{20D8C2C7-4454-4F18-A139-E4CA72A8D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058763" y="3429000"/>
                <a:ext cx="586136" cy="586136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11CFC6-356A-4C91-8078-5ED3663B25F2}"/>
                </a:ext>
              </a:extLst>
            </p:cNvPr>
            <p:cNvSpPr txBox="1"/>
            <p:nvPr/>
          </p:nvSpPr>
          <p:spPr>
            <a:xfrm>
              <a:off x="8614120" y="3062499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Petrol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E940ADE-46D8-4284-871F-E98A231B2F88}"/>
                </a:ext>
              </a:extLst>
            </p:cNvPr>
            <p:cNvSpPr txBox="1"/>
            <p:nvPr/>
          </p:nvSpPr>
          <p:spPr>
            <a:xfrm>
              <a:off x="8614120" y="3659775"/>
              <a:ext cx="757018" cy="2437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rgbClr val="2D5C8B"/>
                  </a:solidFill>
                </a:rPr>
                <a:t>Diesel</a:t>
              </a:r>
            </a:p>
          </p:txBody>
        </p:sp>
      </p:grp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63" y="4241446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BAD77A-616E-D4DE-DFED-854D795325EC}"/>
              </a:ext>
            </a:extLst>
          </p:cNvPr>
          <p:cNvSpPr/>
          <p:nvPr/>
        </p:nvSpPr>
        <p:spPr>
          <a:xfrm>
            <a:off x="6978123" y="2224853"/>
            <a:ext cx="1096842" cy="353312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Cloud with solid fill">
            <a:extLst>
              <a:ext uri="{FF2B5EF4-FFF2-40B4-BE49-F238E27FC236}">
                <a16:creationId xmlns:a16="http://schemas.microsoft.com/office/drawing/2014/main" id="{E499E8E9-336F-2822-310A-5A690FC041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5847" y="2238807"/>
            <a:ext cx="327174" cy="3271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B25EC0-B86E-3285-F84D-512BFB1C4A48}"/>
              </a:ext>
            </a:extLst>
          </p:cNvPr>
          <p:cNvSpPr txBox="1"/>
          <p:nvPr/>
        </p:nvSpPr>
        <p:spPr>
          <a:xfrm>
            <a:off x="8233021" y="2304336"/>
            <a:ext cx="56776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Emissions</a:t>
            </a:r>
          </a:p>
        </p:txBody>
      </p:sp>
      <p:pic>
        <p:nvPicPr>
          <p:cNvPr id="14" name="Graphic 13" descr="Cloud with solid fill">
            <a:extLst>
              <a:ext uri="{FF2B5EF4-FFF2-40B4-BE49-F238E27FC236}">
                <a16:creationId xmlns:a16="http://schemas.microsoft.com/office/drawing/2014/main" id="{B0505006-5C18-93CF-D12E-CB631FC376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1378" y="2674084"/>
            <a:ext cx="327174" cy="327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C644CC-83DB-BD75-DD30-CB7EB49ECD6E}"/>
              </a:ext>
            </a:extLst>
          </p:cNvPr>
          <p:cNvSpPr txBox="1"/>
          <p:nvPr/>
        </p:nvSpPr>
        <p:spPr>
          <a:xfrm>
            <a:off x="8284742" y="2740498"/>
            <a:ext cx="567765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Emissions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B190FD-E6DC-53A4-83D0-F6A1782F4051}"/>
              </a:ext>
            </a:extLst>
          </p:cNvPr>
          <p:cNvSpPr/>
          <p:nvPr/>
        </p:nvSpPr>
        <p:spPr>
          <a:xfrm>
            <a:off x="6978123" y="2662566"/>
            <a:ext cx="1096842" cy="353312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086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13CD70-99B8-4650-97B1-E25403FA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8230"/>
            <a:ext cx="4361564" cy="580444"/>
          </a:xfrm>
        </p:spPr>
        <p:txBody>
          <a:bodyPr>
            <a:normAutofit fontScale="90000"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4A28AC-EA10-4F1F-B91A-DF54A4F5A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53EEE7F-B3AB-4182-8405-1BA441FA48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9990" y="551396"/>
            <a:ext cx="2801601" cy="3968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734ACB-EE40-4CF8-8372-BA802D324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9" y="1492806"/>
            <a:ext cx="5109321" cy="21578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68DA6B7-C9D9-4B01-9420-C645B52B4A8F}"/>
              </a:ext>
            </a:extLst>
          </p:cNvPr>
          <p:cNvSpPr/>
          <p:nvPr/>
        </p:nvSpPr>
        <p:spPr bwMode="auto">
          <a:xfrm>
            <a:off x="5926822" y="1448674"/>
            <a:ext cx="1654729" cy="2246153"/>
          </a:xfrm>
          <a:prstGeom prst="rect">
            <a:avLst/>
          </a:prstGeom>
          <a:noFill/>
          <a:ln w="28575" cap="flat" cmpd="sng" algn="ctr">
            <a:solidFill>
              <a:srgbClr val="2D5C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5715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206803-1F91-4182-9C5B-79802C9E610A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>
            <a:off x="5291910" y="2571750"/>
            <a:ext cx="63491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2D5C8B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79975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4790"/>
            <a:ext cx="7886700" cy="483329"/>
          </a:xfrm>
        </p:spPr>
        <p:txBody>
          <a:bodyPr/>
          <a:lstStyle/>
          <a:p>
            <a:r>
              <a:rPr lang="en-GB" dirty="0"/>
              <a:t>Basic structure of LEAP model: The Tree and its branches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 descr="Open folder">
            <a:extLst>
              <a:ext uri="{FF2B5EF4-FFF2-40B4-BE49-F238E27FC236}">
                <a16:creationId xmlns:a16="http://schemas.microsoft.com/office/drawing/2014/main" id="{69A41710-20E4-6035-21D7-400A3327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52" name="Graphic 51" descr="Open folder">
            <a:extLst>
              <a:ext uri="{FF2B5EF4-FFF2-40B4-BE49-F238E27FC236}">
                <a16:creationId xmlns:a16="http://schemas.microsoft.com/office/drawing/2014/main" id="{6362B6A1-0ACB-5D33-4EB1-659DAA854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26EF997-0A75-F001-6EAC-78BE3F7FF3FA}"/>
              </a:ext>
            </a:extLst>
          </p:cNvPr>
          <p:cNvSpPr txBox="1"/>
          <p:nvPr/>
        </p:nvSpPr>
        <p:spPr>
          <a:xfrm>
            <a:off x="534882" y="2233639"/>
            <a:ext cx="74102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0EC6A66-4B1A-1BB0-C567-D757BA2361FB}"/>
              </a:ext>
            </a:extLst>
          </p:cNvPr>
          <p:cNvCxnSpPr>
            <a:cxnSpLocks/>
            <a:stCxn id="53" idx="3"/>
            <a:endCxn id="45" idx="1"/>
          </p:cNvCxnSpPr>
          <p:nvPr/>
        </p:nvCxnSpPr>
        <p:spPr bwMode="auto">
          <a:xfrm flipV="1">
            <a:off x="1275907" y="1824555"/>
            <a:ext cx="591999" cy="5389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D4532634-6DB4-3CCC-6FAA-07173E76FA44}"/>
              </a:ext>
            </a:extLst>
          </p:cNvPr>
          <p:cNvCxnSpPr>
            <a:cxnSpLocks/>
            <a:endCxn id="81" idx="1"/>
          </p:cNvCxnSpPr>
          <p:nvPr/>
        </p:nvCxnSpPr>
        <p:spPr bwMode="auto">
          <a:xfrm flipV="1">
            <a:off x="3805171" y="1816428"/>
            <a:ext cx="1140992" cy="149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6E3BBF-1453-F794-80A9-7647F6D515AD}"/>
              </a:ext>
            </a:extLst>
          </p:cNvPr>
          <p:cNvGrpSpPr/>
          <p:nvPr/>
        </p:nvGrpSpPr>
        <p:grpSpPr>
          <a:xfrm>
            <a:off x="4946165" y="1637840"/>
            <a:ext cx="1285144" cy="357176"/>
            <a:chOff x="8184360" y="2953139"/>
            <a:chExt cx="1713524" cy="476235"/>
          </a:xfrm>
        </p:grpSpPr>
        <p:pic>
          <p:nvPicPr>
            <p:cNvPr id="81" name="Graphic 80" descr="Single gear">
              <a:extLst>
                <a:ext uri="{FF2B5EF4-FFF2-40B4-BE49-F238E27FC236}">
                  <a16:creationId xmlns:a16="http://schemas.microsoft.com/office/drawing/2014/main" id="{F5C8852E-F17D-CC66-333F-D069C44B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4360" y="2953139"/>
              <a:ext cx="476236" cy="476235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159B67C-4F9E-E3DA-8FA4-807C45B15EDB}"/>
                </a:ext>
              </a:extLst>
            </p:cNvPr>
            <p:cNvSpPr txBox="1"/>
            <p:nvPr/>
          </p:nvSpPr>
          <p:spPr>
            <a:xfrm>
              <a:off x="8614118" y="3010376"/>
              <a:ext cx="1283766" cy="3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2D5C8B"/>
                  </a:solidFill>
                </a:rPr>
                <a:t>Natural gas</a:t>
              </a:r>
            </a:p>
          </p:txBody>
        </p:sp>
      </p:grp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3AB6B34B-851D-6D71-AEE0-80B690D9C843}"/>
              </a:ext>
            </a:extLst>
          </p:cNvPr>
          <p:cNvCxnSpPr>
            <a:cxnSpLocks/>
            <a:stCxn id="45" idx="3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70F5936-4AC2-9048-045C-E04F4A590B1E}"/>
              </a:ext>
            </a:extLst>
          </p:cNvPr>
          <p:cNvSpPr txBox="1"/>
          <p:nvPr/>
        </p:nvSpPr>
        <p:spPr>
          <a:xfrm>
            <a:off x="3836437" y="1725588"/>
            <a:ext cx="640237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Cooking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99E7C2-9567-8002-2A7A-52DB94AF6148}"/>
              </a:ext>
            </a:extLst>
          </p:cNvPr>
          <p:cNvSpPr txBox="1"/>
          <p:nvPr/>
        </p:nvSpPr>
        <p:spPr>
          <a:xfrm>
            <a:off x="2286567" y="1727381"/>
            <a:ext cx="934914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Households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3791AFB-BF9E-2762-0690-2408007D9F58}"/>
              </a:ext>
            </a:extLst>
          </p:cNvPr>
          <p:cNvSpPr/>
          <p:nvPr/>
        </p:nvSpPr>
        <p:spPr>
          <a:xfrm>
            <a:off x="4943586" y="1586512"/>
            <a:ext cx="1287722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0" name="Graphic 89" descr="Cloud with solid fill">
            <a:extLst>
              <a:ext uri="{FF2B5EF4-FFF2-40B4-BE49-F238E27FC236}">
                <a16:creationId xmlns:a16="http://schemas.microsoft.com/office/drawing/2014/main" id="{34638E54-5CE1-9B6B-D334-E086F00C57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5467" y="1892507"/>
            <a:ext cx="327174" cy="32717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9535EB1-DF68-2F66-41C1-F822DC0E2836}"/>
              </a:ext>
            </a:extLst>
          </p:cNvPr>
          <p:cNvSpPr txBox="1"/>
          <p:nvPr/>
        </p:nvSpPr>
        <p:spPr>
          <a:xfrm>
            <a:off x="5338831" y="1958921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FE096744-94AA-A306-27C7-2D15D2917F06}"/>
              </a:ext>
            </a:extLst>
          </p:cNvPr>
          <p:cNvCxnSpPr>
            <a:stCxn id="14" idx="3"/>
            <a:endCxn id="15" idx="1"/>
          </p:cNvCxnSpPr>
          <p:nvPr/>
        </p:nvCxnSpPr>
        <p:spPr bwMode="auto">
          <a:xfrm>
            <a:off x="3861681" y="3365202"/>
            <a:ext cx="985945" cy="2664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5D08BEC-20DD-4FAA-E6BE-FDBD480AAAE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 bwMode="auto">
          <a:xfrm flipV="1">
            <a:off x="5700416" y="2980816"/>
            <a:ext cx="298731" cy="44915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BA3ABB5-AA89-367A-8DC4-DDB7CD8B04AD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 bwMode="auto">
          <a:xfrm>
            <a:off x="5700416" y="3429967"/>
            <a:ext cx="298731" cy="46817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4" name="Graphic 13" descr="Open folder">
            <a:extLst>
              <a:ext uri="{FF2B5EF4-FFF2-40B4-BE49-F238E27FC236}">
                <a16:creationId xmlns:a16="http://schemas.microsoft.com/office/drawing/2014/main" id="{B6CFED1C-0E4F-62C2-33F0-2A1FD8E35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5303" y="3152013"/>
            <a:ext cx="426378" cy="426378"/>
          </a:xfrm>
          <a:prstGeom prst="rect">
            <a:avLst/>
          </a:prstGeom>
        </p:spPr>
      </p:pic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C1E9232C-D399-2EBF-8BB4-B4E3548F6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7626" y="3178662"/>
            <a:ext cx="426378" cy="4263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F06DC8-6107-A322-F783-4ECB1F0FC51B}"/>
              </a:ext>
            </a:extLst>
          </p:cNvPr>
          <p:cNvSpPr txBox="1"/>
          <p:nvPr/>
        </p:nvSpPr>
        <p:spPr>
          <a:xfrm>
            <a:off x="5241327" y="3292709"/>
            <a:ext cx="459089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Road</a:t>
            </a:r>
          </a:p>
        </p:txBody>
      </p:sp>
      <p:pic>
        <p:nvPicPr>
          <p:cNvPr id="17" name="Graphic 16" descr="Open folder">
            <a:extLst>
              <a:ext uri="{FF2B5EF4-FFF2-40B4-BE49-F238E27FC236}">
                <a16:creationId xmlns:a16="http://schemas.microsoft.com/office/drawing/2014/main" id="{3BCB1B2C-D237-772D-0A8A-5E3F0335A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9147" y="2767627"/>
            <a:ext cx="426378" cy="426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F0DD90-84A0-6E64-904D-1C0881770C8A}"/>
              </a:ext>
            </a:extLst>
          </p:cNvPr>
          <p:cNvSpPr txBox="1"/>
          <p:nvPr/>
        </p:nvSpPr>
        <p:spPr>
          <a:xfrm>
            <a:off x="6385284" y="2864009"/>
            <a:ext cx="443542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Cars</a:t>
            </a:r>
          </a:p>
        </p:txBody>
      </p:sp>
      <p:pic>
        <p:nvPicPr>
          <p:cNvPr id="19" name="Graphic 18" descr="Single gear">
            <a:extLst>
              <a:ext uri="{FF2B5EF4-FFF2-40B4-BE49-F238E27FC236}">
                <a16:creationId xmlns:a16="http://schemas.microsoft.com/office/drawing/2014/main" id="{5265E0A1-C568-B904-32F9-0159340EF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5535" y="2798606"/>
            <a:ext cx="364421" cy="3644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3CB22B-65C9-B827-0FBA-671E48DD3AAB}"/>
              </a:ext>
            </a:extLst>
          </p:cNvPr>
          <p:cNvSpPr txBox="1"/>
          <p:nvPr/>
        </p:nvSpPr>
        <p:spPr>
          <a:xfrm>
            <a:off x="7394392" y="2864009"/>
            <a:ext cx="742890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Gasoline</a:t>
            </a:r>
          </a:p>
        </p:txBody>
      </p:sp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378942BA-9CBE-BA15-5AB9-D84AB60C7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9147" y="3684950"/>
            <a:ext cx="426378" cy="42637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61C75F-0D10-501D-1906-68A6538EB6AB}"/>
              </a:ext>
            </a:extLst>
          </p:cNvPr>
          <p:cNvCxnSpPr>
            <a:cxnSpLocks/>
          </p:cNvCxnSpPr>
          <p:nvPr/>
        </p:nvCxnSpPr>
        <p:spPr bwMode="auto">
          <a:xfrm>
            <a:off x="6828826" y="2980816"/>
            <a:ext cx="236710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5" name="Graphic 24" descr="Single gear">
            <a:extLst>
              <a:ext uri="{FF2B5EF4-FFF2-40B4-BE49-F238E27FC236}">
                <a16:creationId xmlns:a16="http://schemas.microsoft.com/office/drawing/2014/main" id="{5596AC0B-314E-AE55-965E-7EEE2D0F6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65535" y="3715929"/>
            <a:ext cx="364421" cy="364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641AAA-888D-6D30-2EF5-5816BCA32FF8}"/>
              </a:ext>
            </a:extLst>
          </p:cNvPr>
          <p:cNvSpPr txBox="1"/>
          <p:nvPr/>
        </p:nvSpPr>
        <p:spPr>
          <a:xfrm>
            <a:off x="7394392" y="3781332"/>
            <a:ext cx="579278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Diesel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A628CA-B984-9BDF-35AE-801CB046B981}"/>
              </a:ext>
            </a:extLst>
          </p:cNvPr>
          <p:cNvCxnSpPr/>
          <p:nvPr/>
        </p:nvCxnSpPr>
        <p:spPr bwMode="auto">
          <a:xfrm>
            <a:off x="6280948" y="3896794"/>
            <a:ext cx="784588" cy="2689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6B8A73-912D-466B-FDD9-60D8202BE9BD}"/>
              </a:ext>
            </a:extLst>
          </p:cNvPr>
          <p:cNvSpPr txBox="1"/>
          <p:nvPr/>
        </p:nvSpPr>
        <p:spPr>
          <a:xfrm>
            <a:off x="3860288" y="3248396"/>
            <a:ext cx="845636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Passenger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24B3B0-BBDE-B329-D511-C427F4043441}"/>
              </a:ext>
            </a:extLst>
          </p:cNvPr>
          <p:cNvSpPr txBox="1"/>
          <p:nvPr/>
        </p:nvSpPr>
        <p:spPr>
          <a:xfrm>
            <a:off x="6385284" y="3781332"/>
            <a:ext cx="541680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>
            <a:defPPr>
              <a:defRPr lang="en-US"/>
            </a:defPPr>
            <a:lvl1pPr algn="l">
              <a:defRPr sz="1200" b="1">
                <a:solidFill>
                  <a:srgbClr val="2D5C8B"/>
                </a:solidFill>
              </a:defRPr>
            </a:lvl1pPr>
          </a:lstStyle>
          <a:p>
            <a:r>
              <a:rPr lang="en-GB" sz="1400" dirty="0"/>
              <a:t>Buses</a:t>
            </a:r>
          </a:p>
        </p:txBody>
      </p:sp>
      <p:pic>
        <p:nvPicPr>
          <p:cNvPr id="65" name="Graphic 64" descr="Open folder">
            <a:extLst>
              <a:ext uri="{FF2B5EF4-FFF2-40B4-BE49-F238E27FC236}">
                <a16:creationId xmlns:a16="http://schemas.microsoft.com/office/drawing/2014/main" id="{0CDF4CF7-EB4B-A98B-BDAC-48D89BCBB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3162370"/>
            <a:ext cx="417902" cy="417902"/>
          </a:xfrm>
          <a:prstGeom prst="rect">
            <a:avLst/>
          </a:prstGeom>
        </p:spPr>
      </p:pic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F87F77E2-770D-9E39-C34F-4327951FE933}"/>
              </a:ext>
            </a:extLst>
          </p:cNvPr>
          <p:cNvCxnSpPr>
            <a:stCxn id="53" idx="3"/>
            <a:endCxn id="65" idx="1"/>
          </p:cNvCxnSpPr>
          <p:nvPr/>
        </p:nvCxnSpPr>
        <p:spPr>
          <a:xfrm>
            <a:off x="1275907" y="2363513"/>
            <a:ext cx="591999" cy="1007808"/>
          </a:xfrm>
          <a:prstGeom prst="bentConnector3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93E9204A-B2E9-6238-DC19-C34FB4E64777}"/>
              </a:ext>
            </a:extLst>
          </p:cNvPr>
          <p:cNvCxnSpPr>
            <a:cxnSpLocks/>
            <a:stCxn id="65" idx="3"/>
            <a:endCxn id="14" idx="1"/>
          </p:cNvCxnSpPr>
          <p:nvPr/>
        </p:nvCxnSpPr>
        <p:spPr bwMode="auto">
          <a:xfrm flipV="1">
            <a:off x="2285808" y="3365202"/>
            <a:ext cx="1149495" cy="611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E1266AE-32D8-1683-D65C-4143672CBC40}"/>
              </a:ext>
            </a:extLst>
          </p:cNvPr>
          <p:cNvSpPr txBox="1"/>
          <p:nvPr/>
        </p:nvSpPr>
        <p:spPr>
          <a:xfrm>
            <a:off x="2286567" y="3241447"/>
            <a:ext cx="898628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Transport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E4AC628-6E45-30FB-BB97-DB89E7E30D61}"/>
              </a:ext>
            </a:extLst>
          </p:cNvPr>
          <p:cNvSpPr/>
          <p:nvPr/>
        </p:nvSpPr>
        <p:spPr>
          <a:xfrm>
            <a:off x="7047832" y="2775743"/>
            <a:ext cx="1121934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6" name="Graphic 95" descr="Cloud with solid fill">
            <a:extLst>
              <a:ext uri="{FF2B5EF4-FFF2-40B4-BE49-F238E27FC236}">
                <a16:creationId xmlns:a16="http://schemas.microsoft.com/office/drawing/2014/main" id="{39A3F285-22FE-BE1E-E388-0341763741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32" y="3052108"/>
            <a:ext cx="327174" cy="32717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01DFC01-C66F-8B85-D312-01B5E3697287}"/>
              </a:ext>
            </a:extLst>
          </p:cNvPr>
          <p:cNvSpPr txBox="1"/>
          <p:nvPr/>
        </p:nvSpPr>
        <p:spPr>
          <a:xfrm>
            <a:off x="7421196" y="3118522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5119EFF5-1A79-BADA-DD1C-85FF441CE706}"/>
              </a:ext>
            </a:extLst>
          </p:cNvPr>
          <p:cNvSpPr/>
          <p:nvPr/>
        </p:nvSpPr>
        <p:spPr>
          <a:xfrm>
            <a:off x="7047832" y="3688749"/>
            <a:ext cx="1121934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05" name="Graphic 104" descr="Cloud with solid fill">
            <a:extLst>
              <a:ext uri="{FF2B5EF4-FFF2-40B4-BE49-F238E27FC236}">
                <a16:creationId xmlns:a16="http://schemas.microsoft.com/office/drawing/2014/main" id="{825D54C2-9C29-1962-B047-32B5E5312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32" y="3986378"/>
            <a:ext cx="327174" cy="32717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077F152-216E-C613-58A7-F9A03F08A670}"/>
              </a:ext>
            </a:extLst>
          </p:cNvPr>
          <p:cNvSpPr txBox="1"/>
          <p:nvPr/>
        </p:nvSpPr>
        <p:spPr>
          <a:xfrm>
            <a:off x="7421196" y="4052792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pic>
        <p:nvPicPr>
          <p:cNvPr id="109" name="Graphic 108" descr="Open folder">
            <a:extLst>
              <a:ext uri="{FF2B5EF4-FFF2-40B4-BE49-F238E27FC236}">
                <a16:creationId xmlns:a16="http://schemas.microsoft.com/office/drawing/2014/main" id="{5A7DA167-CF7D-223F-49E2-3F4B5370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9863" y="1613921"/>
            <a:ext cx="426378" cy="4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623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3850"/>
            <a:ext cx="7886700" cy="424270"/>
          </a:xfrm>
        </p:spPr>
        <p:txBody>
          <a:bodyPr/>
          <a:lstStyle/>
          <a:p>
            <a:r>
              <a:rPr lang="en-GB" dirty="0"/>
              <a:t>Basic structure of LEAP model: The Tree and its branches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 descr="Open folder">
            <a:extLst>
              <a:ext uri="{FF2B5EF4-FFF2-40B4-BE49-F238E27FC236}">
                <a16:creationId xmlns:a16="http://schemas.microsoft.com/office/drawing/2014/main" id="{69A41710-20E4-6035-21D7-400A3327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52" name="Graphic 51" descr="Open folder">
            <a:extLst>
              <a:ext uri="{FF2B5EF4-FFF2-40B4-BE49-F238E27FC236}">
                <a16:creationId xmlns:a16="http://schemas.microsoft.com/office/drawing/2014/main" id="{6362B6A1-0ACB-5D33-4EB1-659DAA854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26EF997-0A75-F001-6EAC-78BE3F7FF3FA}"/>
              </a:ext>
            </a:extLst>
          </p:cNvPr>
          <p:cNvSpPr txBox="1"/>
          <p:nvPr/>
        </p:nvSpPr>
        <p:spPr>
          <a:xfrm>
            <a:off x="534882" y="2233639"/>
            <a:ext cx="74102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0EC6A66-4B1A-1BB0-C567-D757BA2361FB}"/>
              </a:ext>
            </a:extLst>
          </p:cNvPr>
          <p:cNvCxnSpPr>
            <a:cxnSpLocks/>
            <a:stCxn id="53" idx="3"/>
            <a:endCxn id="45" idx="1"/>
          </p:cNvCxnSpPr>
          <p:nvPr/>
        </p:nvCxnSpPr>
        <p:spPr bwMode="auto">
          <a:xfrm flipV="1">
            <a:off x="1275907" y="1824555"/>
            <a:ext cx="591999" cy="5389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D4532634-6DB4-3CCC-6FAA-07173E76FA44}"/>
              </a:ext>
            </a:extLst>
          </p:cNvPr>
          <p:cNvCxnSpPr>
            <a:cxnSpLocks/>
            <a:endCxn id="81" idx="1"/>
          </p:cNvCxnSpPr>
          <p:nvPr/>
        </p:nvCxnSpPr>
        <p:spPr bwMode="auto">
          <a:xfrm flipV="1">
            <a:off x="3805171" y="1816428"/>
            <a:ext cx="1140992" cy="149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6E3BBF-1453-F794-80A9-7647F6D515AD}"/>
              </a:ext>
            </a:extLst>
          </p:cNvPr>
          <p:cNvGrpSpPr/>
          <p:nvPr/>
        </p:nvGrpSpPr>
        <p:grpSpPr>
          <a:xfrm>
            <a:off x="4946165" y="1637840"/>
            <a:ext cx="1285144" cy="357176"/>
            <a:chOff x="8184360" y="2953139"/>
            <a:chExt cx="1713524" cy="476235"/>
          </a:xfrm>
        </p:grpSpPr>
        <p:pic>
          <p:nvPicPr>
            <p:cNvPr id="81" name="Graphic 80" descr="Single gear">
              <a:extLst>
                <a:ext uri="{FF2B5EF4-FFF2-40B4-BE49-F238E27FC236}">
                  <a16:creationId xmlns:a16="http://schemas.microsoft.com/office/drawing/2014/main" id="{F5C8852E-F17D-CC66-333F-D069C44B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4360" y="2953139"/>
              <a:ext cx="476236" cy="476235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159B67C-4F9E-E3DA-8FA4-807C45B15EDB}"/>
                </a:ext>
              </a:extLst>
            </p:cNvPr>
            <p:cNvSpPr txBox="1"/>
            <p:nvPr/>
          </p:nvSpPr>
          <p:spPr>
            <a:xfrm>
              <a:off x="8614118" y="3010376"/>
              <a:ext cx="1283766" cy="3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2D5C8B"/>
                  </a:solidFill>
                </a:rPr>
                <a:t>Natural gas</a:t>
              </a:r>
            </a:p>
          </p:txBody>
        </p:sp>
      </p:grp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3AB6B34B-851D-6D71-AEE0-80B690D9C843}"/>
              </a:ext>
            </a:extLst>
          </p:cNvPr>
          <p:cNvCxnSpPr>
            <a:cxnSpLocks/>
            <a:stCxn id="45" idx="3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70F5936-4AC2-9048-045C-E04F4A590B1E}"/>
              </a:ext>
            </a:extLst>
          </p:cNvPr>
          <p:cNvSpPr txBox="1"/>
          <p:nvPr/>
        </p:nvSpPr>
        <p:spPr>
          <a:xfrm>
            <a:off x="3836437" y="1725588"/>
            <a:ext cx="640237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Cooking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99E7C2-9567-8002-2A7A-52DB94AF6148}"/>
              </a:ext>
            </a:extLst>
          </p:cNvPr>
          <p:cNvSpPr txBox="1"/>
          <p:nvPr/>
        </p:nvSpPr>
        <p:spPr>
          <a:xfrm>
            <a:off x="2286567" y="1727381"/>
            <a:ext cx="934914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Households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3791AFB-BF9E-2762-0690-2408007D9F58}"/>
              </a:ext>
            </a:extLst>
          </p:cNvPr>
          <p:cNvSpPr/>
          <p:nvPr/>
        </p:nvSpPr>
        <p:spPr>
          <a:xfrm>
            <a:off x="4943586" y="1586512"/>
            <a:ext cx="1287722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0" name="Graphic 89" descr="Cloud with solid fill">
            <a:extLst>
              <a:ext uri="{FF2B5EF4-FFF2-40B4-BE49-F238E27FC236}">
                <a16:creationId xmlns:a16="http://schemas.microsoft.com/office/drawing/2014/main" id="{34638E54-5CE1-9B6B-D334-E086F00C57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5467" y="1892507"/>
            <a:ext cx="327174" cy="32717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9535EB1-DF68-2F66-41C1-F822DC0E2836}"/>
              </a:ext>
            </a:extLst>
          </p:cNvPr>
          <p:cNvSpPr txBox="1"/>
          <p:nvPr/>
        </p:nvSpPr>
        <p:spPr>
          <a:xfrm>
            <a:off x="5338831" y="1958921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FE096744-94AA-A306-27C7-2D15D2917F06}"/>
              </a:ext>
            </a:extLst>
          </p:cNvPr>
          <p:cNvCxnSpPr>
            <a:stCxn id="14" idx="3"/>
            <a:endCxn id="15" idx="1"/>
          </p:cNvCxnSpPr>
          <p:nvPr/>
        </p:nvCxnSpPr>
        <p:spPr bwMode="auto">
          <a:xfrm>
            <a:off x="3861681" y="3365202"/>
            <a:ext cx="985945" cy="2664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5D08BEC-20DD-4FAA-E6BE-FDBD480AAAE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 bwMode="auto">
          <a:xfrm flipV="1">
            <a:off x="5700416" y="2980816"/>
            <a:ext cx="298731" cy="44915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BA3ABB5-AA89-367A-8DC4-DDB7CD8B04AD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 bwMode="auto">
          <a:xfrm>
            <a:off x="5700416" y="3429967"/>
            <a:ext cx="298731" cy="46817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4" name="Graphic 13" descr="Open folder">
            <a:extLst>
              <a:ext uri="{FF2B5EF4-FFF2-40B4-BE49-F238E27FC236}">
                <a16:creationId xmlns:a16="http://schemas.microsoft.com/office/drawing/2014/main" id="{B6CFED1C-0E4F-62C2-33F0-2A1FD8E35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5303" y="3152013"/>
            <a:ext cx="426378" cy="426378"/>
          </a:xfrm>
          <a:prstGeom prst="rect">
            <a:avLst/>
          </a:prstGeom>
        </p:spPr>
      </p:pic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C1E9232C-D399-2EBF-8BB4-B4E3548F6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7626" y="3178662"/>
            <a:ext cx="426378" cy="4263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F06DC8-6107-A322-F783-4ECB1F0FC51B}"/>
              </a:ext>
            </a:extLst>
          </p:cNvPr>
          <p:cNvSpPr txBox="1"/>
          <p:nvPr/>
        </p:nvSpPr>
        <p:spPr>
          <a:xfrm>
            <a:off x="5241327" y="3292709"/>
            <a:ext cx="459089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Road</a:t>
            </a:r>
          </a:p>
        </p:txBody>
      </p:sp>
      <p:pic>
        <p:nvPicPr>
          <p:cNvPr id="17" name="Graphic 16" descr="Open folder">
            <a:extLst>
              <a:ext uri="{FF2B5EF4-FFF2-40B4-BE49-F238E27FC236}">
                <a16:creationId xmlns:a16="http://schemas.microsoft.com/office/drawing/2014/main" id="{3BCB1B2C-D237-772D-0A8A-5E3F0335A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9147" y="2767627"/>
            <a:ext cx="426378" cy="426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F0DD90-84A0-6E64-904D-1C0881770C8A}"/>
              </a:ext>
            </a:extLst>
          </p:cNvPr>
          <p:cNvSpPr txBox="1"/>
          <p:nvPr/>
        </p:nvSpPr>
        <p:spPr>
          <a:xfrm>
            <a:off x="6385284" y="2864009"/>
            <a:ext cx="443542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Cars</a:t>
            </a:r>
          </a:p>
        </p:txBody>
      </p:sp>
      <p:pic>
        <p:nvPicPr>
          <p:cNvPr id="19" name="Graphic 18" descr="Single gear">
            <a:extLst>
              <a:ext uri="{FF2B5EF4-FFF2-40B4-BE49-F238E27FC236}">
                <a16:creationId xmlns:a16="http://schemas.microsoft.com/office/drawing/2014/main" id="{5265E0A1-C568-B904-32F9-0159340EF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5535" y="2798606"/>
            <a:ext cx="364421" cy="3644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3CB22B-65C9-B827-0FBA-671E48DD3AAB}"/>
              </a:ext>
            </a:extLst>
          </p:cNvPr>
          <p:cNvSpPr txBox="1"/>
          <p:nvPr/>
        </p:nvSpPr>
        <p:spPr>
          <a:xfrm>
            <a:off x="7394392" y="2864009"/>
            <a:ext cx="742890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Gasoline</a:t>
            </a:r>
          </a:p>
        </p:txBody>
      </p:sp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378942BA-9CBE-BA15-5AB9-D84AB60C7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9147" y="3684950"/>
            <a:ext cx="426378" cy="42637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61C75F-0D10-501D-1906-68A6538EB6AB}"/>
              </a:ext>
            </a:extLst>
          </p:cNvPr>
          <p:cNvCxnSpPr>
            <a:cxnSpLocks/>
          </p:cNvCxnSpPr>
          <p:nvPr/>
        </p:nvCxnSpPr>
        <p:spPr bwMode="auto">
          <a:xfrm>
            <a:off x="6828826" y="2980816"/>
            <a:ext cx="236710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5" name="Graphic 24" descr="Single gear">
            <a:extLst>
              <a:ext uri="{FF2B5EF4-FFF2-40B4-BE49-F238E27FC236}">
                <a16:creationId xmlns:a16="http://schemas.microsoft.com/office/drawing/2014/main" id="{5596AC0B-314E-AE55-965E-7EEE2D0F6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65535" y="3715929"/>
            <a:ext cx="364421" cy="364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641AAA-888D-6D30-2EF5-5816BCA32FF8}"/>
              </a:ext>
            </a:extLst>
          </p:cNvPr>
          <p:cNvSpPr txBox="1"/>
          <p:nvPr/>
        </p:nvSpPr>
        <p:spPr>
          <a:xfrm>
            <a:off x="7394392" y="3781332"/>
            <a:ext cx="579278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Diesel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A628CA-B984-9BDF-35AE-801CB046B981}"/>
              </a:ext>
            </a:extLst>
          </p:cNvPr>
          <p:cNvCxnSpPr/>
          <p:nvPr/>
        </p:nvCxnSpPr>
        <p:spPr bwMode="auto">
          <a:xfrm>
            <a:off x="6280948" y="3896794"/>
            <a:ext cx="784588" cy="2689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6B8A73-912D-466B-FDD9-60D8202BE9BD}"/>
              </a:ext>
            </a:extLst>
          </p:cNvPr>
          <p:cNvSpPr txBox="1"/>
          <p:nvPr/>
        </p:nvSpPr>
        <p:spPr>
          <a:xfrm>
            <a:off x="3860288" y="3248396"/>
            <a:ext cx="845636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Passenger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24B3B0-BBDE-B329-D511-C427F4043441}"/>
              </a:ext>
            </a:extLst>
          </p:cNvPr>
          <p:cNvSpPr txBox="1"/>
          <p:nvPr/>
        </p:nvSpPr>
        <p:spPr>
          <a:xfrm>
            <a:off x="6385284" y="3781332"/>
            <a:ext cx="541680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>
            <a:defPPr>
              <a:defRPr lang="en-US"/>
            </a:defPPr>
            <a:lvl1pPr algn="l">
              <a:defRPr sz="1200" b="1">
                <a:solidFill>
                  <a:srgbClr val="2D5C8B"/>
                </a:solidFill>
              </a:defRPr>
            </a:lvl1pPr>
          </a:lstStyle>
          <a:p>
            <a:r>
              <a:rPr lang="en-GB" sz="1400" dirty="0"/>
              <a:t>Buses</a:t>
            </a:r>
          </a:p>
        </p:txBody>
      </p:sp>
      <p:pic>
        <p:nvPicPr>
          <p:cNvPr id="65" name="Graphic 64" descr="Open folder">
            <a:extLst>
              <a:ext uri="{FF2B5EF4-FFF2-40B4-BE49-F238E27FC236}">
                <a16:creationId xmlns:a16="http://schemas.microsoft.com/office/drawing/2014/main" id="{0CDF4CF7-EB4B-A98B-BDAC-48D89BCBB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3162370"/>
            <a:ext cx="417902" cy="417902"/>
          </a:xfrm>
          <a:prstGeom prst="rect">
            <a:avLst/>
          </a:prstGeom>
        </p:spPr>
      </p:pic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F87F77E2-770D-9E39-C34F-4327951FE933}"/>
              </a:ext>
            </a:extLst>
          </p:cNvPr>
          <p:cNvCxnSpPr>
            <a:stCxn id="53" idx="3"/>
            <a:endCxn id="65" idx="1"/>
          </p:cNvCxnSpPr>
          <p:nvPr/>
        </p:nvCxnSpPr>
        <p:spPr>
          <a:xfrm>
            <a:off x="1275907" y="2363513"/>
            <a:ext cx="591999" cy="1007808"/>
          </a:xfrm>
          <a:prstGeom prst="bentConnector3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93E9204A-B2E9-6238-DC19-C34FB4E64777}"/>
              </a:ext>
            </a:extLst>
          </p:cNvPr>
          <p:cNvCxnSpPr>
            <a:cxnSpLocks/>
            <a:stCxn id="65" idx="3"/>
            <a:endCxn id="14" idx="1"/>
          </p:cNvCxnSpPr>
          <p:nvPr/>
        </p:nvCxnSpPr>
        <p:spPr bwMode="auto">
          <a:xfrm flipV="1">
            <a:off x="2285808" y="3365202"/>
            <a:ext cx="1149495" cy="611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E1266AE-32D8-1683-D65C-4143672CBC40}"/>
              </a:ext>
            </a:extLst>
          </p:cNvPr>
          <p:cNvSpPr txBox="1"/>
          <p:nvPr/>
        </p:nvSpPr>
        <p:spPr>
          <a:xfrm>
            <a:off x="2286567" y="3241447"/>
            <a:ext cx="898628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Transport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E4AC628-6E45-30FB-BB97-DB89E7E30D61}"/>
              </a:ext>
            </a:extLst>
          </p:cNvPr>
          <p:cNvSpPr/>
          <p:nvPr/>
        </p:nvSpPr>
        <p:spPr>
          <a:xfrm>
            <a:off x="7047832" y="2775743"/>
            <a:ext cx="1121934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6" name="Graphic 95" descr="Cloud with solid fill">
            <a:extLst>
              <a:ext uri="{FF2B5EF4-FFF2-40B4-BE49-F238E27FC236}">
                <a16:creationId xmlns:a16="http://schemas.microsoft.com/office/drawing/2014/main" id="{39A3F285-22FE-BE1E-E388-0341763741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32" y="3052108"/>
            <a:ext cx="327174" cy="32717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01DFC01-C66F-8B85-D312-01B5E3697287}"/>
              </a:ext>
            </a:extLst>
          </p:cNvPr>
          <p:cNvSpPr txBox="1"/>
          <p:nvPr/>
        </p:nvSpPr>
        <p:spPr>
          <a:xfrm>
            <a:off x="7421196" y="3118522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5119EFF5-1A79-BADA-DD1C-85FF441CE706}"/>
              </a:ext>
            </a:extLst>
          </p:cNvPr>
          <p:cNvSpPr/>
          <p:nvPr/>
        </p:nvSpPr>
        <p:spPr>
          <a:xfrm>
            <a:off x="7047832" y="3688749"/>
            <a:ext cx="1121934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05" name="Graphic 104" descr="Cloud with solid fill">
            <a:extLst>
              <a:ext uri="{FF2B5EF4-FFF2-40B4-BE49-F238E27FC236}">
                <a16:creationId xmlns:a16="http://schemas.microsoft.com/office/drawing/2014/main" id="{825D54C2-9C29-1962-B047-32B5E5312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32" y="3986378"/>
            <a:ext cx="327174" cy="32717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077F152-216E-C613-58A7-F9A03F08A670}"/>
              </a:ext>
            </a:extLst>
          </p:cNvPr>
          <p:cNvSpPr txBox="1"/>
          <p:nvPr/>
        </p:nvSpPr>
        <p:spPr>
          <a:xfrm>
            <a:off x="7421196" y="4052792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pic>
        <p:nvPicPr>
          <p:cNvPr id="109" name="Graphic 108" descr="Open folder">
            <a:extLst>
              <a:ext uri="{FF2B5EF4-FFF2-40B4-BE49-F238E27FC236}">
                <a16:creationId xmlns:a16="http://schemas.microsoft.com/office/drawing/2014/main" id="{5A7DA167-CF7D-223F-49E2-3F4B5370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9863" y="1613921"/>
            <a:ext cx="426378" cy="426378"/>
          </a:xfrm>
          <a:prstGeom prst="rect">
            <a:avLst/>
          </a:prstGeom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33D6DF6-1A7E-5CE4-E54E-2055AA384AC4}"/>
              </a:ext>
            </a:extLst>
          </p:cNvPr>
          <p:cNvSpPr/>
          <p:nvPr/>
        </p:nvSpPr>
        <p:spPr>
          <a:xfrm>
            <a:off x="1825378" y="1448092"/>
            <a:ext cx="5170009" cy="770568"/>
          </a:xfrm>
          <a:prstGeom prst="roundRect">
            <a:avLst/>
          </a:prstGeom>
          <a:noFill/>
          <a:ln>
            <a:solidFill>
              <a:srgbClr val="22B1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C210BBE-5509-EE70-2957-E6F81C553722}"/>
              </a:ext>
            </a:extLst>
          </p:cNvPr>
          <p:cNvSpPr txBox="1"/>
          <p:nvPr/>
        </p:nvSpPr>
        <p:spPr>
          <a:xfrm>
            <a:off x="6673242" y="1575477"/>
            <a:ext cx="2106085" cy="525744"/>
          </a:xfrm>
          <a:prstGeom prst="roundRect">
            <a:avLst/>
          </a:prstGeom>
          <a:solidFill>
            <a:srgbClr val="22B198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</a:rPr>
              <a:t>Target: 40% energy efficiency savings by 2035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2462ABEF-DA65-4399-AA40-BF339E4F3F52}"/>
              </a:ext>
            </a:extLst>
          </p:cNvPr>
          <p:cNvSpPr/>
          <p:nvPr/>
        </p:nvSpPr>
        <p:spPr>
          <a:xfrm>
            <a:off x="1825378" y="2571451"/>
            <a:ext cx="6689972" cy="1950930"/>
          </a:xfrm>
          <a:prstGeom prst="roundRect">
            <a:avLst/>
          </a:prstGeom>
          <a:noFill/>
          <a:ln>
            <a:solidFill>
              <a:srgbClr val="22B1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B41338E-0508-B8D7-B3CA-11577CD5029F}"/>
              </a:ext>
            </a:extLst>
          </p:cNvPr>
          <p:cNvSpPr txBox="1"/>
          <p:nvPr/>
        </p:nvSpPr>
        <p:spPr>
          <a:xfrm>
            <a:off x="6425525" y="4365968"/>
            <a:ext cx="2106085" cy="525744"/>
          </a:xfrm>
          <a:prstGeom prst="roundRect">
            <a:avLst/>
          </a:prstGeom>
          <a:solidFill>
            <a:srgbClr val="22B198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</a:rPr>
              <a:t>Target: 30% modal shift from cars to buses</a:t>
            </a:r>
          </a:p>
        </p:txBody>
      </p:sp>
    </p:spTree>
    <p:extLst>
      <p:ext uri="{BB962C8B-B14F-4D97-AF65-F5344CB8AC3E}">
        <p14:creationId xmlns:p14="http://schemas.microsoft.com/office/powerpoint/2010/main" val="32281444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E3C19-6482-B649-2C72-A2CC0E11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73"/>
            <a:ext cx="9144000" cy="48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181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C476F6-1E63-47FC-ADB7-E41A02508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595" y="1430924"/>
            <a:ext cx="5416810" cy="22816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6FE02B-DF26-489C-A191-CBEFEDA6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LEAP resources available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DF8927-87AE-494D-9CAC-5441D706D0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F3EFD-ECBB-A7D1-6E78-21E9D9EA4963}"/>
              </a:ext>
            </a:extLst>
          </p:cNvPr>
          <p:cNvSpPr txBox="1"/>
          <p:nvPr/>
        </p:nvSpPr>
        <p:spPr>
          <a:xfrm>
            <a:off x="1005296" y="4790110"/>
            <a:ext cx="2520516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Emissions Analysis Platform</a:t>
            </a:r>
          </a:p>
        </p:txBody>
      </p:sp>
      <p:pic>
        <p:nvPicPr>
          <p:cNvPr id="3" name="Picture 2" descr="Using LEAP for GHG Mitigation Assessment">
            <a:extLst>
              <a:ext uri="{FF2B5EF4-FFF2-40B4-BE49-F238E27FC236}">
                <a16:creationId xmlns:a16="http://schemas.microsoft.com/office/drawing/2014/main" id="{00EB3FE2-72E7-85AA-3F3D-40720131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4217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C0C4-3EC4-3C54-FA03-246A5DBE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7A7F2-D827-8CC8-BADB-1A7A5F32D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58B03-F8B8-2664-10ED-81BA8C41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4"/>
            <a:ext cx="9144000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057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781E4-6304-F8B7-DE28-436314F2C6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D245E-F5E7-CE47-F00E-2E6259D8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96"/>
            <a:ext cx="9144000" cy="48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845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AC1B-03E0-0798-6BC6-DAC58E93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419D4-AE59-6AB6-17CB-1EB8317BF3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33F90-82E0-C27A-393A-6577D5FB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35" y="1130792"/>
            <a:ext cx="5198210" cy="39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677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E3C19-6482-B649-2C72-A2CC0E11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73"/>
            <a:ext cx="9144000" cy="48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426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C0C4-3EC4-3C54-FA03-246A5DBE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7A7F2-D827-8CC8-BADB-1A7A5F32D0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58B03-F8B8-2664-10ED-81BA8C41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4"/>
            <a:ext cx="9144000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024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781E4-6304-F8B7-DE28-436314F2C6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D245E-F5E7-CE47-F00E-2E6259D8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96"/>
            <a:ext cx="9144000" cy="48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31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30E7-6EB6-CD40-8229-F1577083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324F5-311E-E2A7-A2A0-033265EC7F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7260B-D202-26AA-7760-60196CED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96"/>
            <a:ext cx="9144000" cy="49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61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F280-50BF-9C22-8CB1-B207F97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6B1DF-5219-6023-8D84-E30A178E93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D3673-0162-6413-2D37-F5BA1C41E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4"/>
          <a:stretch/>
        </p:blipFill>
        <p:spPr>
          <a:xfrm>
            <a:off x="354330" y="1971797"/>
            <a:ext cx="8435340" cy="20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047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2B938-C92F-FDC0-67AC-DAE85C68B1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7953E-043C-36D2-5A98-D6C9CF48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13"/>
            <a:ext cx="9144000" cy="47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63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DA80-8A53-C96A-D90B-0884879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BCB09-C57F-84A1-31F4-FF979DA073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A8F52-9E04-9501-D1C1-924EE36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061914"/>
            <a:ext cx="843534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19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AB767CE-E719-42C4-B29A-6FE6AD600041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4642248" y="3125091"/>
            <a:ext cx="4150519" cy="17198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676662-611D-4215-8252-56BF7F1A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LEAP resources available: Training materials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54FBB7-B781-4CB2-A8DF-D0E0F653F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36F2FAEF-B9EC-48F6-BBF0-028B48C8B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4593" y="979885"/>
            <a:ext cx="4045827" cy="1927622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AA3075BD-0ADE-4485-9A86-1BF43BEE2A3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351235" y="3396183"/>
            <a:ext cx="4150519" cy="1177678"/>
          </a:xfrm>
          <a:prstGeom prst="rect">
            <a:avLst/>
          </a:prstGeom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05DAA3C1-1A06-45C6-843C-9F479254A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1235" y="1069562"/>
            <a:ext cx="4150519" cy="17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609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948"/>
            <a:ext cx="7886700" cy="994172"/>
          </a:xfrm>
        </p:spPr>
        <p:txBody>
          <a:bodyPr/>
          <a:lstStyle/>
          <a:p>
            <a:r>
              <a:rPr lang="en-GB" dirty="0"/>
              <a:t>Basic structure of LEAP model: The Tree and its branches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 descr="Open folder">
            <a:extLst>
              <a:ext uri="{FF2B5EF4-FFF2-40B4-BE49-F238E27FC236}">
                <a16:creationId xmlns:a16="http://schemas.microsoft.com/office/drawing/2014/main" id="{69A41710-20E4-6035-21D7-400A3327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52" name="Graphic 51" descr="Open folder">
            <a:extLst>
              <a:ext uri="{FF2B5EF4-FFF2-40B4-BE49-F238E27FC236}">
                <a16:creationId xmlns:a16="http://schemas.microsoft.com/office/drawing/2014/main" id="{6362B6A1-0ACB-5D33-4EB1-659DAA854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26EF997-0A75-F001-6EAC-78BE3F7FF3FA}"/>
              </a:ext>
            </a:extLst>
          </p:cNvPr>
          <p:cNvSpPr txBox="1"/>
          <p:nvPr/>
        </p:nvSpPr>
        <p:spPr>
          <a:xfrm>
            <a:off x="534882" y="2233639"/>
            <a:ext cx="74102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0EC6A66-4B1A-1BB0-C567-D757BA2361FB}"/>
              </a:ext>
            </a:extLst>
          </p:cNvPr>
          <p:cNvCxnSpPr>
            <a:cxnSpLocks/>
            <a:stCxn id="53" idx="3"/>
            <a:endCxn id="45" idx="1"/>
          </p:cNvCxnSpPr>
          <p:nvPr/>
        </p:nvCxnSpPr>
        <p:spPr bwMode="auto">
          <a:xfrm flipV="1">
            <a:off x="1275907" y="1824555"/>
            <a:ext cx="591999" cy="5389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D4532634-6DB4-3CCC-6FAA-07173E76FA44}"/>
              </a:ext>
            </a:extLst>
          </p:cNvPr>
          <p:cNvCxnSpPr>
            <a:cxnSpLocks/>
            <a:endCxn id="81" idx="1"/>
          </p:cNvCxnSpPr>
          <p:nvPr/>
        </p:nvCxnSpPr>
        <p:spPr bwMode="auto">
          <a:xfrm flipV="1">
            <a:off x="3805171" y="1816428"/>
            <a:ext cx="1140992" cy="1495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6E3BBF-1453-F794-80A9-7647F6D515AD}"/>
              </a:ext>
            </a:extLst>
          </p:cNvPr>
          <p:cNvGrpSpPr/>
          <p:nvPr/>
        </p:nvGrpSpPr>
        <p:grpSpPr>
          <a:xfrm>
            <a:off x="4946165" y="1637840"/>
            <a:ext cx="1285144" cy="357176"/>
            <a:chOff x="8184360" y="2953139"/>
            <a:chExt cx="1713524" cy="476235"/>
          </a:xfrm>
        </p:grpSpPr>
        <p:pic>
          <p:nvPicPr>
            <p:cNvPr id="81" name="Graphic 80" descr="Single gear">
              <a:extLst>
                <a:ext uri="{FF2B5EF4-FFF2-40B4-BE49-F238E27FC236}">
                  <a16:creationId xmlns:a16="http://schemas.microsoft.com/office/drawing/2014/main" id="{F5C8852E-F17D-CC66-333F-D069C44B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4360" y="2953139"/>
              <a:ext cx="476236" cy="476235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159B67C-4F9E-E3DA-8FA4-807C45B15EDB}"/>
                </a:ext>
              </a:extLst>
            </p:cNvPr>
            <p:cNvSpPr txBox="1"/>
            <p:nvPr/>
          </p:nvSpPr>
          <p:spPr>
            <a:xfrm>
              <a:off x="8614118" y="3010376"/>
              <a:ext cx="1283766" cy="3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1938" tIns="21938" rIns="21938" bIns="21938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2D5C8B"/>
                  </a:solidFill>
                </a:rPr>
                <a:t>Natural gas</a:t>
              </a:r>
            </a:p>
          </p:txBody>
        </p:sp>
      </p:grp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3AB6B34B-851D-6D71-AEE0-80B690D9C843}"/>
              </a:ext>
            </a:extLst>
          </p:cNvPr>
          <p:cNvCxnSpPr>
            <a:cxnSpLocks/>
            <a:stCxn id="45" idx="3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70F5936-4AC2-9048-045C-E04F4A590B1E}"/>
              </a:ext>
            </a:extLst>
          </p:cNvPr>
          <p:cNvSpPr txBox="1"/>
          <p:nvPr/>
        </p:nvSpPr>
        <p:spPr>
          <a:xfrm>
            <a:off x="3836437" y="1725588"/>
            <a:ext cx="640237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Cooking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99E7C2-9567-8002-2A7A-52DB94AF6148}"/>
              </a:ext>
            </a:extLst>
          </p:cNvPr>
          <p:cNvSpPr txBox="1"/>
          <p:nvPr/>
        </p:nvSpPr>
        <p:spPr>
          <a:xfrm>
            <a:off x="2286567" y="1727381"/>
            <a:ext cx="934914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Households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3791AFB-BF9E-2762-0690-2408007D9F58}"/>
              </a:ext>
            </a:extLst>
          </p:cNvPr>
          <p:cNvSpPr/>
          <p:nvPr/>
        </p:nvSpPr>
        <p:spPr>
          <a:xfrm>
            <a:off x="4943586" y="1586512"/>
            <a:ext cx="1287722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0" name="Graphic 89" descr="Cloud with solid fill">
            <a:extLst>
              <a:ext uri="{FF2B5EF4-FFF2-40B4-BE49-F238E27FC236}">
                <a16:creationId xmlns:a16="http://schemas.microsoft.com/office/drawing/2014/main" id="{34638E54-5CE1-9B6B-D334-E086F00C57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5467" y="1892507"/>
            <a:ext cx="327174" cy="32717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9535EB1-DF68-2F66-41C1-F822DC0E2836}"/>
              </a:ext>
            </a:extLst>
          </p:cNvPr>
          <p:cNvSpPr txBox="1"/>
          <p:nvPr/>
        </p:nvSpPr>
        <p:spPr>
          <a:xfrm>
            <a:off x="5338831" y="1958921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FE096744-94AA-A306-27C7-2D15D2917F06}"/>
              </a:ext>
            </a:extLst>
          </p:cNvPr>
          <p:cNvCxnSpPr>
            <a:stCxn id="14" idx="3"/>
            <a:endCxn id="15" idx="1"/>
          </p:cNvCxnSpPr>
          <p:nvPr/>
        </p:nvCxnSpPr>
        <p:spPr bwMode="auto">
          <a:xfrm>
            <a:off x="3861681" y="3365202"/>
            <a:ext cx="985945" cy="2664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5D08BEC-20DD-4FAA-E6BE-FDBD480AAAE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 bwMode="auto">
          <a:xfrm flipV="1">
            <a:off x="5700416" y="2980816"/>
            <a:ext cx="298731" cy="44915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BA3ABB5-AA89-367A-8DC4-DDB7CD8B04AD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 bwMode="auto">
          <a:xfrm>
            <a:off x="5700416" y="3429967"/>
            <a:ext cx="298731" cy="46817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4" name="Graphic 13" descr="Open folder">
            <a:extLst>
              <a:ext uri="{FF2B5EF4-FFF2-40B4-BE49-F238E27FC236}">
                <a16:creationId xmlns:a16="http://schemas.microsoft.com/office/drawing/2014/main" id="{B6CFED1C-0E4F-62C2-33F0-2A1FD8E35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5303" y="3152013"/>
            <a:ext cx="426378" cy="426378"/>
          </a:xfrm>
          <a:prstGeom prst="rect">
            <a:avLst/>
          </a:prstGeom>
        </p:spPr>
      </p:pic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C1E9232C-D399-2EBF-8BB4-B4E3548F6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7626" y="3178662"/>
            <a:ext cx="426378" cy="4263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F06DC8-6107-A322-F783-4ECB1F0FC51B}"/>
              </a:ext>
            </a:extLst>
          </p:cNvPr>
          <p:cNvSpPr txBox="1"/>
          <p:nvPr/>
        </p:nvSpPr>
        <p:spPr>
          <a:xfrm>
            <a:off x="5241327" y="3292709"/>
            <a:ext cx="459089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Road</a:t>
            </a:r>
          </a:p>
        </p:txBody>
      </p:sp>
      <p:pic>
        <p:nvPicPr>
          <p:cNvPr id="17" name="Graphic 16" descr="Open folder">
            <a:extLst>
              <a:ext uri="{FF2B5EF4-FFF2-40B4-BE49-F238E27FC236}">
                <a16:creationId xmlns:a16="http://schemas.microsoft.com/office/drawing/2014/main" id="{3BCB1B2C-D237-772D-0A8A-5E3F0335A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9147" y="2767627"/>
            <a:ext cx="426378" cy="4263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F0DD90-84A0-6E64-904D-1C0881770C8A}"/>
              </a:ext>
            </a:extLst>
          </p:cNvPr>
          <p:cNvSpPr txBox="1"/>
          <p:nvPr/>
        </p:nvSpPr>
        <p:spPr>
          <a:xfrm>
            <a:off x="6385284" y="2864009"/>
            <a:ext cx="443542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Cars</a:t>
            </a:r>
          </a:p>
        </p:txBody>
      </p:sp>
      <p:pic>
        <p:nvPicPr>
          <p:cNvPr id="19" name="Graphic 18" descr="Single gear">
            <a:extLst>
              <a:ext uri="{FF2B5EF4-FFF2-40B4-BE49-F238E27FC236}">
                <a16:creationId xmlns:a16="http://schemas.microsoft.com/office/drawing/2014/main" id="{5265E0A1-C568-B904-32F9-0159340EF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5535" y="2798606"/>
            <a:ext cx="364421" cy="3644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3CB22B-65C9-B827-0FBA-671E48DD3AAB}"/>
              </a:ext>
            </a:extLst>
          </p:cNvPr>
          <p:cNvSpPr txBox="1"/>
          <p:nvPr/>
        </p:nvSpPr>
        <p:spPr>
          <a:xfrm>
            <a:off x="7394392" y="2864009"/>
            <a:ext cx="742890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Gasoline</a:t>
            </a:r>
          </a:p>
        </p:txBody>
      </p:sp>
      <p:pic>
        <p:nvPicPr>
          <p:cNvPr id="22" name="Graphic 21" descr="Open folder">
            <a:extLst>
              <a:ext uri="{FF2B5EF4-FFF2-40B4-BE49-F238E27FC236}">
                <a16:creationId xmlns:a16="http://schemas.microsoft.com/office/drawing/2014/main" id="{378942BA-9CBE-BA15-5AB9-D84AB60C7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9147" y="3684950"/>
            <a:ext cx="426378" cy="42637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61C75F-0D10-501D-1906-68A6538EB6AB}"/>
              </a:ext>
            </a:extLst>
          </p:cNvPr>
          <p:cNvCxnSpPr>
            <a:cxnSpLocks/>
          </p:cNvCxnSpPr>
          <p:nvPr/>
        </p:nvCxnSpPr>
        <p:spPr bwMode="auto">
          <a:xfrm>
            <a:off x="6828826" y="2980816"/>
            <a:ext cx="236710" cy="0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5" name="Graphic 24" descr="Single gear">
            <a:extLst>
              <a:ext uri="{FF2B5EF4-FFF2-40B4-BE49-F238E27FC236}">
                <a16:creationId xmlns:a16="http://schemas.microsoft.com/office/drawing/2014/main" id="{5596AC0B-314E-AE55-965E-7EEE2D0F6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65535" y="3715929"/>
            <a:ext cx="364421" cy="364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641AAA-888D-6D30-2EF5-5816BCA32FF8}"/>
              </a:ext>
            </a:extLst>
          </p:cNvPr>
          <p:cNvSpPr txBox="1"/>
          <p:nvPr/>
        </p:nvSpPr>
        <p:spPr>
          <a:xfrm>
            <a:off x="7394392" y="3781332"/>
            <a:ext cx="579278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Diesel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A628CA-B984-9BDF-35AE-801CB046B981}"/>
              </a:ext>
            </a:extLst>
          </p:cNvPr>
          <p:cNvCxnSpPr/>
          <p:nvPr/>
        </p:nvCxnSpPr>
        <p:spPr bwMode="auto">
          <a:xfrm>
            <a:off x="6280948" y="3896794"/>
            <a:ext cx="784588" cy="2689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6B8A73-912D-466B-FDD9-60D8202BE9BD}"/>
              </a:ext>
            </a:extLst>
          </p:cNvPr>
          <p:cNvSpPr txBox="1"/>
          <p:nvPr/>
        </p:nvSpPr>
        <p:spPr>
          <a:xfrm>
            <a:off x="3860288" y="3248396"/>
            <a:ext cx="845636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Passenger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24B3B0-BBDE-B329-D511-C427F4043441}"/>
              </a:ext>
            </a:extLst>
          </p:cNvPr>
          <p:cNvSpPr txBox="1"/>
          <p:nvPr/>
        </p:nvSpPr>
        <p:spPr>
          <a:xfrm>
            <a:off x="6385284" y="3781332"/>
            <a:ext cx="541680" cy="274515"/>
          </a:xfrm>
          <a:prstGeom prst="rect">
            <a:avLst/>
          </a:prstGeom>
          <a:solidFill>
            <a:schemeClr val="bg1"/>
          </a:solidFill>
        </p:spPr>
        <p:txBody>
          <a:bodyPr wrap="square" lIns="29250" tIns="29250" rIns="29250" bIns="29250" rtlCol="0">
            <a:spAutoFit/>
          </a:bodyPr>
          <a:lstStyle>
            <a:defPPr>
              <a:defRPr lang="en-US"/>
            </a:defPPr>
            <a:lvl1pPr algn="l">
              <a:defRPr sz="1200" b="1">
                <a:solidFill>
                  <a:srgbClr val="2D5C8B"/>
                </a:solidFill>
              </a:defRPr>
            </a:lvl1pPr>
          </a:lstStyle>
          <a:p>
            <a:r>
              <a:rPr lang="en-GB" sz="1400" dirty="0"/>
              <a:t>Buses</a:t>
            </a:r>
          </a:p>
        </p:txBody>
      </p:sp>
      <p:pic>
        <p:nvPicPr>
          <p:cNvPr id="65" name="Graphic 64" descr="Open folder">
            <a:extLst>
              <a:ext uri="{FF2B5EF4-FFF2-40B4-BE49-F238E27FC236}">
                <a16:creationId xmlns:a16="http://schemas.microsoft.com/office/drawing/2014/main" id="{0CDF4CF7-EB4B-A98B-BDAC-48D89BCBB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3162370"/>
            <a:ext cx="417902" cy="417902"/>
          </a:xfrm>
          <a:prstGeom prst="rect">
            <a:avLst/>
          </a:prstGeom>
        </p:spPr>
      </p:pic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F87F77E2-770D-9E39-C34F-4327951FE933}"/>
              </a:ext>
            </a:extLst>
          </p:cNvPr>
          <p:cNvCxnSpPr>
            <a:stCxn id="53" idx="3"/>
            <a:endCxn id="65" idx="1"/>
          </p:cNvCxnSpPr>
          <p:nvPr/>
        </p:nvCxnSpPr>
        <p:spPr>
          <a:xfrm>
            <a:off x="1275907" y="2363513"/>
            <a:ext cx="591999" cy="1007808"/>
          </a:xfrm>
          <a:prstGeom prst="bentConnector3">
            <a:avLst/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93E9204A-B2E9-6238-DC19-C34FB4E64777}"/>
              </a:ext>
            </a:extLst>
          </p:cNvPr>
          <p:cNvCxnSpPr>
            <a:cxnSpLocks/>
            <a:stCxn id="65" idx="3"/>
            <a:endCxn id="14" idx="1"/>
          </p:cNvCxnSpPr>
          <p:nvPr/>
        </p:nvCxnSpPr>
        <p:spPr bwMode="auto">
          <a:xfrm flipV="1">
            <a:off x="2285808" y="3365202"/>
            <a:ext cx="1149495" cy="611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E1266AE-32D8-1683-D65C-4143672CBC40}"/>
              </a:ext>
            </a:extLst>
          </p:cNvPr>
          <p:cNvSpPr txBox="1"/>
          <p:nvPr/>
        </p:nvSpPr>
        <p:spPr>
          <a:xfrm>
            <a:off x="2286567" y="3241447"/>
            <a:ext cx="898628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Transport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E4AC628-6E45-30FB-BB97-DB89E7E30D61}"/>
              </a:ext>
            </a:extLst>
          </p:cNvPr>
          <p:cNvSpPr/>
          <p:nvPr/>
        </p:nvSpPr>
        <p:spPr>
          <a:xfrm>
            <a:off x="7047832" y="2775743"/>
            <a:ext cx="1121934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96" name="Graphic 95" descr="Cloud with solid fill">
            <a:extLst>
              <a:ext uri="{FF2B5EF4-FFF2-40B4-BE49-F238E27FC236}">
                <a16:creationId xmlns:a16="http://schemas.microsoft.com/office/drawing/2014/main" id="{39A3F285-22FE-BE1E-E388-0341763741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32" y="3052108"/>
            <a:ext cx="327174" cy="32717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01DFC01-C66F-8B85-D312-01B5E3697287}"/>
              </a:ext>
            </a:extLst>
          </p:cNvPr>
          <p:cNvSpPr txBox="1"/>
          <p:nvPr/>
        </p:nvSpPr>
        <p:spPr>
          <a:xfrm>
            <a:off x="7421196" y="3118522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5119EFF5-1A79-BADA-DD1C-85FF441CE706}"/>
              </a:ext>
            </a:extLst>
          </p:cNvPr>
          <p:cNvSpPr/>
          <p:nvPr/>
        </p:nvSpPr>
        <p:spPr>
          <a:xfrm>
            <a:off x="7047832" y="3688749"/>
            <a:ext cx="1121934" cy="438566"/>
          </a:xfrm>
          <a:prstGeom prst="roundRect">
            <a:avLst/>
          </a:prstGeom>
          <a:noFill/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105" name="Graphic 104" descr="Cloud with solid fill">
            <a:extLst>
              <a:ext uri="{FF2B5EF4-FFF2-40B4-BE49-F238E27FC236}">
                <a16:creationId xmlns:a16="http://schemas.microsoft.com/office/drawing/2014/main" id="{825D54C2-9C29-1962-B047-32B5E5312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832" y="3986378"/>
            <a:ext cx="327174" cy="32717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077F152-216E-C613-58A7-F9A03F08A670}"/>
              </a:ext>
            </a:extLst>
          </p:cNvPr>
          <p:cNvSpPr txBox="1"/>
          <p:nvPr/>
        </p:nvSpPr>
        <p:spPr>
          <a:xfrm>
            <a:off x="7421196" y="4052792"/>
            <a:ext cx="786245" cy="259748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rgbClr val="2D5C8B"/>
                </a:solidFill>
              </a:rPr>
              <a:t>Emissions</a:t>
            </a:r>
          </a:p>
        </p:txBody>
      </p:sp>
      <p:pic>
        <p:nvPicPr>
          <p:cNvPr id="109" name="Graphic 108" descr="Open folder">
            <a:extLst>
              <a:ext uri="{FF2B5EF4-FFF2-40B4-BE49-F238E27FC236}">
                <a16:creationId xmlns:a16="http://schemas.microsoft.com/office/drawing/2014/main" id="{5A7DA167-CF7D-223F-49E2-3F4B5370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9863" y="1613921"/>
            <a:ext cx="426378" cy="426378"/>
          </a:xfrm>
          <a:prstGeom prst="rect">
            <a:avLst/>
          </a:prstGeom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33D6DF6-1A7E-5CE4-E54E-2055AA384AC4}"/>
              </a:ext>
            </a:extLst>
          </p:cNvPr>
          <p:cNvSpPr/>
          <p:nvPr/>
        </p:nvSpPr>
        <p:spPr>
          <a:xfrm>
            <a:off x="1825378" y="1448092"/>
            <a:ext cx="5170009" cy="770568"/>
          </a:xfrm>
          <a:prstGeom prst="roundRect">
            <a:avLst/>
          </a:prstGeom>
          <a:noFill/>
          <a:ln>
            <a:solidFill>
              <a:srgbClr val="22B1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C210BBE-5509-EE70-2957-E6F81C553722}"/>
              </a:ext>
            </a:extLst>
          </p:cNvPr>
          <p:cNvSpPr txBox="1"/>
          <p:nvPr/>
        </p:nvSpPr>
        <p:spPr>
          <a:xfrm>
            <a:off x="6673242" y="1575477"/>
            <a:ext cx="2106085" cy="525744"/>
          </a:xfrm>
          <a:prstGeom prst="roundRect">
            <a:avLst/>
          </a:prstGeom>
          <a:solidFill>
            <a:srgbClr val="22B198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</a:rPr>
              <a:t>Target: 40% energy efficiency savings by 2035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2462ABEF-DA65-4399-AA40-BF339E4F3F52}"/>
              </a:ext>
            </a:extLst>
          </p:cNvPr>
          <p:cNvSpPr/>
          <p:nvPr/>
        </p:nvSpPr>
        <p:spPr>
          <a:xfrm>
            <a:off x="1825378" y="2571451"/>
            <a:ext cx="6689972" cy="1950930"/>
          </a:xfrm>
          <a:prstGeom prst="roundRect">
            <a:avLst/>
          </a:prstGeom>
          <a:noFill/>
          <a:ln>
            <a:solidFill>
              <a:srgbClr val="22B1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B41338E-0508-B8D7-B3CA-11577CD5029F}"/>
              </a:ext>
            </a:extLst>
          </p:cNvPr>
          <p:cNvSpPr txBox="1"/>
          <p:nvPr/>
        </p:nvSpPr>
        <p:spPr>
          <a:xfrm>
            <a:off x="6425525" y="4365968"/>
            <a:ext cx="2106085" cy="525744"/>
          </a:xfrm>
          <a:prstGeom prst="roundRect">
            <a:avLst/>
          </a:prstGeom>
          <a:solidFill>
            <a:srgbClr val="22B198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1400" b="1" dirty="0">
                <a:solidFill>
                  <a:schemeClr val="bg1"/>
                </a:solidFill>
              </a:rPr>
              <a:t>Target: 30% modal shift from cars to buses</a:t>
            </a:r>
          </a:p>
        </p:txBody>
      </p:sp>
    </p:spTree>
    <p:extLst>
      <p:ext uri="{BB962C8B-B14F-4D97-AF65-F5344CB8AC3E}">
        <p14:creationId xmlns:p14="http://schemas.microsoft.com/office/powerpoint/2010/main" val="34896372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12A5-ACAA-2E0B-D78D-F9EB50E7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BF099-1DEE-B27E-CB25-6B849A4275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9B1A0-C264-AA85-522F-10E6E3F2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97"/>
            <a:ext cx="9144000" cy="48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763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1E47-D396-C49E-DDE5-ADD4A256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586B8-DAE9-8658-0171-0B99506271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1DD3F-709B-C062-EB80-B49407EE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06"/>
            <a:ext cx="9144000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47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5E15E7-8932-4726-AA18-0768A4D3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LEAP resources available: User guide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412F1-528D-4355-8D1A-96192CA3E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30788F-4CBB-49AC-94EE-D355D666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065440"/>
            <a:ext cx="8572500" cy="36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27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673042-DF6A-43AA-A1A3-5E32A54F8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696" y="857250"/>
            <a:ext cx="6343650" cy="40647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BDFAF2-DA0A-45A5-98FF-393563CB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38" y="1590010"/>
            <a:ext cx="1405713" cy="1963479"/>
          </a:xfrm>
        </p:spPr>
        <p:txBody>
          <a:bodyPr>
            <a:normAutofit fontScale="90000"/>
          </a:bodyPr>
          <a:lstStyle/>
          <a:p>
            <a:r>
              <a:rPr lang="en-GB" dirty="0"/>
              <a:t>LEAP resources available: YouTube training videos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B7351-771E-4EBE-8AF9-074DEB2D7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599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CDA70-53F7-417F-8508-CCEAE3A2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order to develop the scenarios described in the previous section, a pre-existing model, the Low Emissions Analysis Platform (LEAP), was used. LEAP is an integrated, scenario-based modelling tool that can be used to track energy consumption, production and resource extraction in all sectors of an economy. The benefits of using LEAP in this project are: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US" dirty="0"/>
              <a:t>It is a model that is </a:t>
            </a:r>
            <a:r>
              <a:rPr lang="en-US" b="1" dirty="0">
                <a:solidFill>
                  <a:srgbClr val="006BB7"/>
                </a:solidFill>
              </a:rPr>
              <a:t>familiar to key stakeholders around the world </a:t>
            </a:r>
            <a:r>
              <a:rPr lang="en-US" dirty="0"/>
              <a:t>and has been used for previous modelling exercises, so will allow for greater comparability with previous GHG scenarios.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006BB7"/>
                </a:solidFill>
              </a:rPr>
              <a:t>LEAP model has been used for NDCs and LTSs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model </a:t>
            </a:r>
            <a:r>
              <a:rPr lang="en-US" b="1" dirty="0">
                <a:solidFill>
                  <a:srgbClr val="006BB7"/>
                </a:solidFill>
              </a:rPr>
              <a:t>is relatively simple to use</a:t>
            </a:r>
            <a:r>
              <a:rPr lang="en-US" dirty="0"/>
              <a:t>.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006BB7"/>
                </a:solidFill>
              </a:rPr>
              <a:t>model is free for developing countries to use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Its </a:t>
            </a:r>
            <a:r>
              <a:rPr lang="en-US" b="1" dirty="0">
                <a:solidFill>
                  <a:srgbClr val="006BB7"/>
                </a:solidFill>
              </a:rPr>
              <a:t>low initial data requirements </a:t>
            </a:r>
            <a:r>
              <a:rPr lang="en-US" dirty="0"/>
              <a:t>are well suited to a country like Uganda where accessing robust data has been, and will continue to be, a challenge.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US" dirty="0"/>
              <a:t>It presents outputs in a </a:t>
            </a:r>
            <a:r>
              <a:rPr lang="en-US" b="1" dirty="0">
                <a:solidFill>
                  <a:srgbClr val="006BB7"/>
                </a:solidFill>
              </a:rPr>
              <a:t>transparent and intuitive </a:t>
            </a:r>
            <a:r>
              <a:rPr lang="en-US" dirty="0"/>
              <a:t>way.</a:t>
            </a:r>
            <a:endParaRPr lang="en-GB" dirty="0"/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D60BD2-9136-473B-AC95-A9EBB972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LEAP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B96B63-408D-48FC-81F8-9D1EA48957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9" name="Picture 2" descr="Using LEAP for GHG Mitigation Assessment">
            <a:extLst>
              <a:ext uri="{FF2B5EF4-FFF2-40B4-BE49-F238E27FC236}">
                <a16:creationId xmlns:a16="http://schemas.microsoft.com/office/drawing/2014/main" id="{2595ABE4-11EE-43EB-8793-15186E6B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42" y="243772"/>
            <a:ext cx="1408657" cy="3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659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27A0E-1382-B12A-EACB-1B1E8EE7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LEAP can be intimidating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0CAAF-CBB0-95D4-C724-38449D926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CF9CFB-5F77-3F1F-717E-CB4C785C6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213" y="1127051"/>
            <a:ext cx="5313712" cy="40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32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Basic structure of LEAP model: The Tree and its branches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</p:spTree>
    <p:extLst>
      <p:ext uri="{BB962C8B-B14F-4D97-AF65-F5344CB8AC3E}">
        <p14:creationId xmlns:p14="http://schemas.microsoft.com/office/powerpoint/2010/main" val="36727877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5A1AD-EC5F-40AC-BDA6-84004709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structure of LEAP model: The Tree and its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C5F14-BF29-4AB2-A6D2-6B372EA65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3978" y="86400"/>
            <a:ext cx="5016012" cy="105300"/>
          </a:xfrm>
        </p:spPr>
        <p:txBody>
          <a:bodyPr>
            <a:normAutofit fontScale="25000" lnSpcReduction="20000"/>
          </a:bodyPr>
          <a:lstStyle/>
          <a:p>
            <a:r>
              <a:rPr lang="en-GB" dirty="0"/>
              <a:t>Uganda TraCS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3ED173-CF5E-4BB9-B6FE-9DA2685FB930}"/>
              </a:ext>
            </a:extLst>
          </p:cNvPr>
          <p:cNvSpPr txBox="1"/>
          <p:nvPr/>
        </p:nvSpPr>
        <p:spPr>
          <a:xfrm>
            <a:off x="2286567" y="2777225"/>
            <a:ext cx="567764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BFBFBF"/>
                </a:solidFill>
              </a:defRPr>
            </a:lvl1pPr>
          </a:lstStyle>
          <a:p>
            <a:r>
              <a:rPr lang="en-GB" dirty="0"/>
              <a:t>Transport</a:t>
            </a:r>
          </a:p>
        </p:txBody>
      </p:sp>
      <p:pic>
        <p:nvPicPr>
          <p:cNvPr id="97" name="Picture 2" descr="Using LEAP for GHG Mitigation Assessment">
            <a:extLst>
              <a:ext uri="{FF2B5EF4-FFF2-40B4-BE49-F238E27FC236}">
                <a16:creationId xmlns:a16="http://schemas.microsoft.com/office/drawing/2014/main" id="{F5D2EEC3-8391-4DC5-9B4D-A89A424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" y="4823203"/>
            <a:ext cx="861623" cy="2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5C21B4BE-10C8-1311-90D2-B39E75CB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7906" y="1615604"/>
            <a:ext cx="417902" cy="417902"/>
          </a:xfrm>
          <a:prstGeom prst="rect">
            <a:avLst/>
          </a:prstGeom>
        </p:spPr>
      </p:pic>
      <p:pic>
        <p:nvPicPr>
          <p:cNvPr id="26" name="Graphic 25" descr="Open folder">
            <a:extLst>
              <a:ext uri="{FF2B5EF4-FFF2-40B4-BE49-F238E27FC236}">
                <a16:creationId xmlns:a16="http://schemas.microsoft.com/office/drawing/2014/main" id="{5E1C5C4C-7E93-8505-763D-C1C8B0E1B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1" y="2121862"/>
            <a:ext cx="417902" cy="417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47F7BA-061F-5005-C871-3E1F403E001B}"/>
              </a:ext>
            </a:extLst>
          </p:cNvPr>
          <p:cNvSpPr txBox="1"/>
          <p:nvPr/>
        </p:nvSpPr>
        <p:spPr>
          <a:xfrm>
            <a:off x="534882" y="2233639"/>
            <a:ext cx="563147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Demand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1E4C9D4-7FD3-525F-7AC7-020C041DEF5D}"/>
              </a:ext>
            </a:extLst>
          </p:cNvPr>
          <p:cNvCxnSpPr>
            <a:cxnSpLocks/>
            <a:stCxn id="27" idx="3"/>
            <a:endCxn id="12" idx="1"/>
          </p:cNvCxnSpPr>
          <p:nvPr/>
        </p:nvCxnSpPr>
        <p:spPr bwMode="auto">
          <a:xfrm flipV="1">
            <a:off x="1098029" y="1824555"/>
            <a:ext cx="769877" cy="5062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A816D1FE-3256-04E7-575E-97372841B816}"/>
              </a:ext>
            </a:extLst>
          </p:cNvPr>
          <p:cNvCxnSpPr>
            <a:cxnSpLocks/>
            <a:stCxn id="27" idx="3"/>
          </p:cNvCxnSpPr>
          <p:nvPr/>
        </p:nvCxnSpPr>
        <p:spPr bwMode="auto">
          <a:xfrm>
            <a:off x="1098029" y="2330812"/>
            <a:ext cx="769877" cy="54358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BFBFBF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2" name="Graphic 1" descr="Folder">
            <a:extLst>
              <a:ext uri="{FF2B5EF4-FFF2-40B4-BE49-F238E27FC236}">
                <a16:creationId xmlns:a16="http://schemas.microsoft.com/office/drawing/2014/main" id="{222BBDA4-F90E-8B15-0779-871AC3717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7906" y="2665447"/>
            <a:ext cx="417902" cy="417902"/>
          </a:xfrm>
          <a:prstGeom prst="rect">
            <a:avLst/>
          </a:prstGeom>
        </p:spPr>
      </p:pic>
      <p:pic>
        <p:nvPicPr>
          <p:cNvPr id="24" name="Graphic 23" descr="Folder">
            <a:extLst>
              <a:ext uri="{FF2B5EF4-FFF2-40B4-BE49-F238E27FC236}">
                <a16:creationId xmlns:a16="http://schemas.microsoft.com/office/drawing/2014/main" id="{D0E4D6F2-C8E4-00BC-B7B6-8C024A64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2650" y="3620424"/>
            <a:ext cx="417902" cy="417902"/>
          </a:xfrm>
          <a:prstGeom prst="rect">
            <a:avLst/>
          </a:prstGeom>
        </p:spPr>
      </p:pic>
      <p:pic>
        <p:nvPicPr>
          <p:cNvPr id="25" name="Graphic 24" descr="Open folder">
            <a:extLst>
              <a:ext uri="{FF2B5EF4-FFF2-40B4-BE49-F238E27FC236}">
                <a16:creationId xmlns:a16="http://schemas.microsoft.com/office/drawing/2014/main" id="{EAB8554A-C60C-3943-B45E-72FC0519B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650" y="1622464"/>
            <a:ext cx="417902" cy="4179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F0B653-1E5D-C9A0-8D21-E81D1C4DE2AB}"/>
              </a:ext>
            </a:extLst>
          </p:cNvPr>
          <p:cNvSpPr txBox="1"/>
          <p:nvPr/>
        </p:nvSpPr>
        <p:spPr>
          <a:xfrm>
            <a:off x="3799186" y="1734240"/>
            <a:ext cx="705876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Urban</a:t>
            </a:r>
          </a:p>
        </p:txBody>
      </p: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74E54C29-AACC-40DF-DBE2-DEBD4542BED4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 bwMode="auto">
          <a:xfrm>
            <a:off x="2285808" y="1824555"/>
            <a:ext cx="1096842" cy="686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4776FDC8-5773-9490-677D-A6FF5E8E64A1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 bwMode="auto">
          <a:xfrm>
            <a:off x="2285808" y="1824555"/>
            <a:ext cx="1096842" cy="20048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6350" cap="flat" cmpd="sng" algn="ctr">
            <a:solidFill>
              <a:srgbClr val="2D5C8B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11CE38B-0B7B-8D05-8288-FDFE961E753E}"/>
              </a:ext>
            </a:extLst>
          </p:cNvPr>
          <p:cNvSpPr txBox="1"/>
          <p:nvPr/>
        </p:nvSpPr>
        <p:spPr>
          <a:xfrm>
            <a:off x="3799186" y="3747085"/>
            <a:ext cx="482853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>
            <a:defPPr>
              <a:defRPr lang="en-US"/>
            </a:defPPr>
            <a:lvl1pPr algn="l">
              <a:defRPr sz="1600" b="1">
                <a:solidFill>
                  <a:srgbClr val="BFBFBF"/>
                </a:solidFill>
              </a:defRPr>
            </a:lvl1pPr>
          </a:lstStyle>
          <a:p>
            <a:r>
              <a:rPr lang="en-GB" sz="975" dirty="0"/>
              <a:t>Rural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7C7A3-FF40-B6D7-BEE1-2A10C3B39AF6}"/>
              </a:ext>
            </a:extLst>
          </p:cNvPr>
          <p:cNvSpPr txBox="1"/>
          <p:nvPr/>
        </p:nvSpPr>
        <p:spPr>
          <a:xfrm>
            <a:off x="2286567" y="1727381"/>
            <a:ext cx="898628" cy="194346"/>
          </a:xfrm>
          <a:prstGeom prst="rect">
            <a:avLst/>
          </a:prstGeom>
          <a:solidFill>
            <a:schemeClr val="bg1"/>
          </a:solidFill>
        </p:spPr>
        <p:txBody>
          <a:bodyPr wrap="square" lIns="21938" tIns="21938" rIns="21938" bIns="21938" rtlCol="0">
            <a:spAutoFit/>
          </a:bodyPr>
          <a:lstStyle/>
          <a:p>
            <a:pPr algn="l"/>
            <a:r>
              <a:rPr lang="en-GB" sz="975" b="1" dirty="0">
                <a:solidFill>
                  <a:srgbClr val="2D5C8B"/>
                </a:solidFill>
              </a:rPr>
              <a:t>Households</a:t>
            </a:r>
          </a:p>
        </p:txBody>
      </p:sp>
    </p:spTree>
    <p:extLst>
      <p:ext uri="{BB962C8B-B14F-4D97-AF65-F5344CB8AC3E}">
        <p14:creationId xmlns:p14="http://schemas.microsoft.com/office/powerpoint/2010/main" val="2677782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UNEP-CCC farv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DEE"/>
      </a:accent1>
      <a:accent2>
        <a:srgbClr val="26927F"/>
      </a:accent2>
      <a:accent3>
        <a:srgbClr val="01668D"/>
      </a:accent3>
      <a:accent4>
        <a:srgbClr val="A0A8AD"/>
      </a:accent4>
      <a:accent5>
        <a:srgbClr val="B9CC65"/>
      </a:accent5>
      <a:accent6>
        <a:srgbClr val="E8E457"/>
      </a:accent6>
      <a:hlink>
        <a:srgbClr val="00B0F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90D2FA94CF04B8A9AEFD9D1322F1F" ma:contentTypeVersion="12" ma:contentTypeDescription="Create a new document." ma:contentTypeScope="" ma:versionID="dbd1c04406b558ddc551350abe44af5d">
  <xsd:schema xmlns:xsd="http://www.w3.org/2001/XMLSchema" xmlns:xs="http://www.w3.org/2001/XMLSchema" xmlns:p="http://schemas.microsoft.com/office/2006/metadata/properties" xmlns:ns2="8647e431-81bc-4524-858e-c4e1ddb4a955" xmlns:ns3="ae4225f8-e035-419b-aab4-4f5af9514ea4" targetNamespace="http://schemas.microsoft.com/office/2006/metadata/properties" ma:root="true" ma:fieldsID="a8967d8cb9b7853ae5a61370d2f5ebf6" ns2:_="" ns3:_="">
    <xsd:import namespace="8647e431-81bc-4524-858e-c4e1ddb4a955"/>
    <xsd:import namespace="ae4225f8-e035-419b-aab4-4f5af951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7e431-81bc-4524-858e-c4e1ddb4a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25f8-e035-419b-aab4-4f5af9514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bc97abc-dce5-4816-bf88-c3b16818c68c}" ma:internalName="TaxCatchAll" ma:showField="CatchAllData" ma:web="ae4225f8-e035-419b-aab4-4f5af951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47e431-81bc-4524-858e-c4e1ddb4a955">
      <Terms xmlns="http://schemas.microsoft.com/office/infopath/2007/PartnerControls"/>
    </lcf76f155ced4ddcb4097134ff3c332f>
    <TaxCatchAll xmlns="ae4225f8-e035-419b-aab4-4f5af9514e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B62C8F-8A0B-401F-94E3-D8F1A6144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7e431-81bc-4524-858e-c4e1ddb4a955"/>
    <ds:schemaRef ds:uri="ae4225f8-e035-419b-aab4-4f5af9514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5D437E-8909-4167-9FC6-37B065A9DB8D}">
  <ds:schemaRefs>
    <ds:schemaRef ds:uri="http://purl.org/dc/elements/1.1/"/>
    <ds:schemaRef ds:uri="http://schemas.microsoft.com/office/2006/metadata/properties"/>
    <ds:schemaRef ds:uri="2ba9be3f-30df-480a-b6a5-71f85a0e3c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8647e431-81bc-4524-858e-c4e1ddb4a955"/>
    <ds:schemaRef ds:uri="ae4225f8-e035-419b-aab4-4f5af9514ea4"/>
  </ds:schemaRefs>
</ds:datastoreItem>
</file>

<file path=customXml/itemProps3.xml><?xml version="1.0" encoding="utf-8"?>
<ds:datastoreItem xmlns:ds="http://schemas.openxmlformats.org/officeDocument/2006/customXml" ds:itemID="{6DFBBB55-E731-4C46-8B0D-BA698C81A5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23369</TotalTime>
  <Words>554</Words>
  <Application>Microsoft Office PowerPoint</Application>
  <PresentationFormat>On-screen Show (16:9)</PresentationFormat>
  <Paragraphs>181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Nunito Sans</vt:lpstr>
      <vt:lpstr>Custom Design</vt:lpstr>
      <vt:lpstr>PowerPoint Presentation</vt:lpstr>
      <vt:lpstr>LEAP resources available</vt:lpstr>
      <vt:lpstr>LEAP resources available: Training materials</vt:lpstr>
      <vt:lpstr>LEAP resources available: User guide</vt:lpstr>
      <vt:lpstr>LEAP resources available: YouTube training videos</vt:lpstr>
      <vt:lpstr>Introduction to LEAP</vt:lpstr>
      <vt:lpstr>LEAP can be intimidating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Basic structure of LEAP model: The Tree and its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structure of LEAP model: The Tree and its branches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Monna Hammershøy Blegvad</dc:creator>
  <cp:lastModifiedBy>Jaypalsinh Chauhan</cp:lastModifiedBy>
  <cp:revision>98</cp:revision>
  <cp:lastPrinted>2023-04-25T13:04:53Z</cp:lastPrinted>
  <dcterms:created xsi:type="dcterms:W3CDTF">2020-03-23T12:06:58Z</dcterms:created>
  <dcterms:modified xsi:type="dcterms:W3CDTF">2023-09-12T07:07:32Z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0x01010049E90D2FA94CF04B8A9AEFD9D1322F1F</vt:lpwstr>
  </property>
</Properties>
</file>