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 id="2147483677" r:id="rId6"/>
  </p:sldMasterIdLst>
  <p:notesMasterIdLst>
    <p:notesMasterId r:id="rId45"/>
  </p:notesMasterIdLst>
  <p:sldIdLst>
    <p:sldId id="1663" r:id="rId7"/>
    <p:sldId id="1690" r:id="rId8"/>
    <p:sldId id="286" r:id="rId9"/>
    <p:sldId id="1704" r:id="rId10"/>
    <p:sldId id="1691" r:id="rId11"/>
    <p:sldId id="1605" r:id="rId12"/>
    <p:sldId id="1607" r:id="rId13"/>
    <p:sldId id="1692" r:id="rId14"/>
    <p:sldId id="1689" r:id="rId15"/>
    <p:sldId id="1707" r:id="rId16"/>
    <p:sldId id="1708" r:id="rId17"/>
    <p:sldId id="1710" r:id="rId18"/>
    <p:sldId id="1699" r:id="rId19"/>
    <p:sldId id="1669" r:id="rId20"/>
    <p:sldId id="1712" r:id="rId21"/>
    <p:sldId id="1613" r:id="rId22"/>
    <p:sldId id="1596" r:id="rId23"/>
    <p:sldId id="1662" r:id="rId24"/>
    <p:sldId id="1714" r:id="rId25"/>
    <p:sldId id="1678" r:id="rId26"/>
    <p:sldId id="1694" r:id="rId27"/>
    <p:sldId id="1585" r:id="rId28"/>
    <p:sldId id="1695" r:id="rId29"/>
    <p:sldId id="1696" r:id="rId30"/>
    <p:sldId id="1697" r:id="rId31"/>
    <p:sldId id="1698" r:id="rId32"/>
    <p:sldId id="1700" r:id="rId33"/>
    <p:sldId id="1701" r:id="rId34"/>
    <p:sldId id="1683" r:id="rId35"/>
    <p:sldId id="1721" r:id="rId36"/>
    <p:sldId id="1702" r:id="rId37"/>
    <p:sldId id="1715" r:id="rId38"/>
    <p:sldId id="1716" r:id="rId39"/>
    <p:sldId id="1717" r:id="rId40"/>
    <p:sldId id="1718" r:id="rId41"/>
    <p:sldId id="1719" r:id="rId42"/>
    <p:sldId id="1722" r:id="rId43"/>
    <p:sldId id="1720"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tor Gois Ferreira" initials="VGF" lastIdx="3" clrIdx="6">
    <p:extLst>
      <p:ext uri="{19B8F6BF-5375-455C-9EA6-DF929625EA0E}">
        <p15:presenceInfo xmlns:p15="http://schemas.microsoft.com/office/powerpoint/2012/main" userId="S::VGoisFerreira@unfccc.int::466101ee-df52-4ee7-8ef1-3786e7c24ea9" providerId="AD"/>
      </p:ext>
    </p:extLst>
  </p:cmAuthor>
  <p:cmAuthor id="1" name="Ruta Bubniene" initials="RB" lastIdx="16" clrIdx="0">
    <p:extLst>
      <p:ext uri="{19B8F6BF-5375-455C-9EA6-DF929625EA0E}">
        <p15:presenceInfo xmlns:p15="http://schemas.microsoft.com/office/powerpoint/2012/main" userId="S::rbubniene@unfccc.int::0fa5ee27-ed8f-418e-9771-2d2d473ac139" providerId="AD"/>
      </p:ext>
    </p:extLst>
  </p:cmAuthor>
  <p:cmAuthor id="2" name="Bernd Hackmann" initials="BH" lastIdx="6" clrIdx="1">
    <p:extLst>
      <p:ext uri="{19B8F6BF-5375-455C-9EA6-DF929625EA0E}">
        <p15:presenceInfo xmlns:p15="http://schemas.microsoft.com/office/powerpoint/2012/main" userId="S::bhackmann@unfccc.int::28005fe8-2555-42dc-95f2-0399c29bb8ea" providerId="AD"/>
      </p:ext>
    </p:extLst>
  </p:cmAuthor>
  <p:cmAuthor id="3" name="Dirk Nemitz" initials="DN" lastIdx="4" clrIdx="2">
    <p:extLst>
      <p:ext uri="{19B8F6BF-5375-455C-9EA6-DF929625EA0E}">
        <p15:presenceInfo xmlns:p15="http://schemas.microsoft.com/office/powerpoint/2012/main" userId="Dirk Nemitz" providerId="None"/>
      </p:ext>
    </p:extLst>
  </p:cmAuthor>
  <p:cmAuthor id="4" name="Kyoko Miwa" initials="KM" lastIdx="2" clrIdx="3">
    <p:extLst>
      <p:ext uri="{19B8F6BF-5375-455C-9EA6-DF929625EA0E}">
        <p15:presenceInfo xmlns:p15="http://schemas.microsoft.com/office/powerpoint/2012/main" userId="S::kmiwa@unfccc.int::b57f449a-f5e6-477a-9830-0d935ea1a362" providerId="AD"/>
      </p:ext>
    </p:extLst>
  </p:cmAuthor>
  <p:cmAuthor id="5" name="Lisa Hanle" initials="LH" lastIdx="1" clrIdx="4">
    <p:extLst>
      <p:ext uri="{19B8F6BF-5375-455C-9EA6-DF929625EA0E}">
        <p15:presenceInfo xmlns:p15="http://schemas.microsoft.com/office/powerpoint/2012/main" userId="S::lhanle@unfccc.int::6dab5385-014b-450e-a934-94397737227d" providerId="AD"/>
      </p:ext>
    </p:extLst>
  </p:cmAuthor>
  <p:cmAuthor id="6" name="Karin Simonson" initials="KS" lastIdx="1" clrIdx="5">
    <p:extLst>
      <p:ext uri="{19B8F6BF-5375-455C-9EA6-DF929625EA0E}">
        <p15:presenceInfo xmlns:p15="http://schemas.microsoft.com/office/powerpoint/2012/main" userId="S::ksimonson@unfccc.int::c33aa1b8-3316-49d1-ba40-8ec1a65b0b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8"/>
    <a:srgbClr val="FFE37E"/>
    <a:srgbClr val="FFFAD2"/>
    <a:srgbClr val="6CBE99"/>
    <a:srgbClr val="B8D590"/>
    <a:srgbClr val="D7EAD7"/>
    <a:srgbClr val="ECF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EE208-7CE8-419C-BB73-CBD66ED1EDEF}" v="84" dt="2023-09-12T22:51:42.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6357" autoAdjust="0"/>
  </p:normalViewPr>
  <p:slideViewPr>
    <p:cSldViewPr snapToGrid="0">
      <p:cViewPr varScale="1">
        <p:scale>
          <a:sx n="106" d="100"/>
          <a:sy n="106" d="100"/>
        </p:scale>
        <p:origin x="7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ava Tahreen" userId="1e0e7c1f-5cce-4e1f-b202-7cbe49384559" providerId="ADAL" clId="{325EE208-7CE8-419C-BB73-CBD66ED1EDEF}"/>
    <pc:docChg chg="undo custSel addSld delSld modSld sldOrd addSection delSection modSection">
      <pc:chgData name="Lonava Tahreen" userId="1e0e7c1f-5cce-4e1f-b202-7cbe49384559" providerId="ADAL" clId="{325EE208-7CE8-419C-BB73-CBD66ED1EDEF}" dt="2023-09-12T22:51:57.282" v="6958" actId="20577"/>
      <pc:docMkLst>
        <pc:docMk/>
      </pc:docMkLst>
      <pc:sldChg chg="modSp del mod">
        <pc:chgData name="Lonava Tahreen" userId="1e0e7c1f-5cce-4e1f-b202-7cbe49384559" providerId="ADAL" clId="{325EE208-7CE8-419C-BB73-CBD66ED1EDEF}" dt="2023-09-01T06:17:58.771" v="603" actId="2696"/>
        <pc:sldMkLst>
          <pc:docMk/>
          <pc:sldMk cId="1915153256" sldId="269"/>
        </pc:sldMkLst>
        <pc:spChg chg="mod">
          <ac:chgData name="Lonava Tahreen" userId="1e0e7c1f-5cce-4e1f-b202-7cbe49384559" providerId="ADAL" clId="{325EE208-7CE8-419C-BB73-CBD66ED1EDEF}" dt="2023-09-01T05:50:30.834" v="221" actId="14100"/>
          <ac:spMkLst>
            <pc:docMk/>
            <pc:sldMk cId="1915153256" sldId="269"/>
            <ac:spMk id="193" creationId="{9FA2F91E-30A8-4357-9ADA-3930A5ED12E2}"/>
          </ac:spMkLst>
        </pc:spChg>
      </pc:sldChg>
      <pc:sldChg chg="modSp add del mod ord">
        <pc:chgData name="Lonava Tahreen" userId="1e0e7c1f-5cce-4e1f-b202-7cbe49384559" providerId="ADAL" clId="{325EE208-7CE8-419C-BB73-CBD66ED1EDEF}" dt="2023-09-08T10:38:15.154" v="4607" actId="2711"/>
        <pc:sldMkLst>
          <pc:docMk/>
          <pc:sldMk cId="3171424454" sldId="286"/>
        </pc:sldMkLst>
        <pc:spChg chg="mod">
          <ac:chgData name="Lonava Tahreen" userId="1e0e7c1f-5cce-4e1f-b202-7cbe49384559" providerId="ADAL" clId="{325EE208-7CE8-419C-BB73-CBD66ED1EDEF}" dt="2023-09-08T10:38:15.154" v="4607" actId="2711"/>
          <ac:spMkLst>
            <pc:docMk/>
            <pc:sldMk cId="3171424454" sldId="286"/>
            <ac:spMk id="2" creationId="{91C3D59A-EA44-453E-BF79-E0F5F63973A2}"/>
          </ac:spMkLst>
        </pc:spChg>
        <pc:graphicFrameChg chg="mod">
          <ac:chgData name="Lonava Tahreen" userId="1e0e7c1f-5cce-4e1f-b202-7cbe49384559" providerId="ADAL" clId="{325EE208-7CE8-419C-BB73-CBD66ED1EDEF}" dt="2023-09-08T10:34:34.034" v="4603" actId="255"/>
          <ac:graphicFrameMkLst>
            <pc:docMk/>
            <pc:sldMk cId="3171424454" sldId="286"/>
            <ac:graphicFrameMk id="8" creationId="{8B9CE1CC-F3A9-49EC-B860-7B1213349993}"/>
          </ac:graphicFrameMkLst>
        </pc:graphicFrameChg>
      </pc:sldChg>
      <pc:sldChg chg="addSp delSp modSp del mod modClrScheme chgLayout">
        <pc:chgData name="Lonava Tahreen" userId="1e0e7c1f-5cce-4e1f-b202-7cbe49384559" providerId="ADAL" clId="{325EE208-7CE8-419C-BB73-CBD66ED1EDEF}" dt="2023-09-01T05:50:42.802" v="222" actId="2696"/>
        <pc:sldMkLst>
          <pc:docMk/>
          <pc:sldMk cId="2044810938" sldId="289"/>
        </pc:sldMkLst>
        <pc:spChg chg="mod ord">
          <ac:chgData name="Lonava Tahreen" userId="1e0e7c1f-5cce-4e1f-b202-7cbe49384559" providerId="ADAL" clId="{325EE208-7CE8-419C-BB73-CBD66ED1EDEF}" dt="2023-09-01T05:42:47.045" v="197" actId="700"/>
          <ac:spMkLst>
            <pc:docMk/>
            <pc:sldMk cId="2044810938" sldId="289"/>
            <ac:spMk id="2" creationId="{91C3D59A-EA44-453E-BF79-E0F5F63973A2}"/>
          </ac:spMkLst>
        </pc:spChg>
        <pc:spChg chg="add del mod ord">
          <ac:chgData name="Lonava Tahreen" userId="1e0e7c1f-5cce-4e1f-b202-7cbe49384559" providerId="ADAL" clId="{325EE208-7CE8-419C-BB73-CBD66ED1EDEF}" dt="2023-09-01T05:42:47.045" v="197" actId="700"/>
          <ac:spMkLst>
            <pc:docMk/>
            <pc:sldMk cId="2044810938" sldId="289"/>
            <ac:spMk id="3" creationId="{72A95B2E-2157-3881-9D56-F3702B00D713}"/>
          </ac:spMkLst>
        </pc:spChg>
        <pc:cxnChg chg="add del mod">
          <ac:chgData name="Lonava Tahreen" userId="1e0e7c1f-5cce-4e1f-b202-7cbe49384559" providerId="ADAL" clId="{325EE208-7CE8-419C-BB73-CBD66ED1EDEF}" dt="2023-09-01T05:46:42.444" v="219"/>
          <ac:cxnSpMkLst>
            <pc:docMk/>
            <pc:sldMk cId="2044810938" sldId="289"/>
            <ac:cxnSpMk id="7" creationId="{C3E7CFCF-6E3C-51EE-6015-824140176609}"/>
          </ac:cxnSpMkLst>
        </pc:cxnChg>
      </pc:sldChg>
      <pc:sldChg chg="del">
        <pc:chgData name="Lonava Tahreen" userId="1e0e7c1f-5cce-4e1f-b202-7cbe49384559" providerId="ADAL" clId="{325EE208-7CE8-419C-BB73-CBD66ED1EDEF}" dt="2023-09-01T06:17:52.163" v="602" actId="2696"/>
        <pc:sldMkLst>
          <pc:docMk/>
          <pc:sldMk cId="3924875475" sldId="296"/>
        </pc:sldMkLst>
      </pc:sldChg>
      <pc:sldChg chg="add del">
        <pc:chgData name="Lonava Tahreen" userId="1e0e7c1f-5cce-4e1f-b202-7cbe49384559" providerId="ADAL" clId="{325EE208-7CE8-419C-BB73-CBD66ED1EDEF}" dt="2023-09-01T07:04:25.612" v="2272" actId="2696"/>
        <pc:sldMkLst>
          <pc:docMk/>
          <pc:sldMk cId="3056387676" sldId="305"/>
        </pc:sldMkLst>
      </pc:sldChg>
      <pc:sldChg chg="del">
        <pc:chgData name="Lonava Tahreen" userId="1e0e7c1f-5cce-4e1f-b202-7cbe49384559" providerId="ADAL" clId="{325EE208-7CE8-419C-BB73-CBD66ED1EDEF}" dt="2023-09-01T06:19:33.113" v="605" actId="2696"/>
        <pc:sldMkLst>
          <pc:docMk/>
          <pc:sldMk cId="723813377" sldId="335"/>
        </pc:sldMkLst>
      </pc:sldChg>
      <pc:sldChg chg="addSp delSp modSp add del mod ord modNotesTx">
        <pc:chgData name="Lonava Tahreen" userId="1e0e7c1f-5cce-4e1f-b202-7cbe49384559" providerId="ADAL" clId="{325EE208-7CE8-419C-BB73-CBD66ED1EDEF}" dt="2023-09-12T22:00:04.933" v="6851" actId="113"/>
        <pc:sldMkLst>
          <pc:docMk/>
          <pc:sldMk cId="4099255978" sldId="1585"/>
        </pc:sldMkLst>
        <pc:spChg chg="mod">
          <ac:chgData name="Lonava Tahreen" userId="1e0e7c1f-5cce-4e1f-b202-7cbe49384559" providerId="ADAL" clId="{325EE208-7CE8-419C-BB73-CBD66ED1EDEF}" dt="2023-09-01T06:51:22.167" v="1887" actId="20577"/>
          <ac:spMkLst>
            <pc:docMk/>
            <pc:sldMk cId="4099255978" sldId="1585"/>
            <ac:spMk id="2" creationId="{41A2EA8D-D838-4DAA-B799-A04526EA142B}"/>
          </ac:spMkLst>
        </pc:spChg>
        <pc:spChg chg="add mod">
          <ac:chgData name="Lonava Tahreen" userId="1e0e7c1f-5cce-4e1f-b202-7cbe49384559" providerId="ADAL" clId="{325EE208-7CE8-419C-BB73-CBD66ED1EDEF}" dt="2023-09-01T06:51:14.212" v="1872"/>
          <ac:spMkLst>
            <pc:docMk/>
            <pc:sldMk cId="4099255978" sldId="1585"/>
            <ac:spMk id="5" creationId="{E19E0916-C80B-6BF7-979A-FF200F74D932}"/>
          </ac:spMkLst>
        </pc:spChg>
        <pc:spChg chg="mod">
          <ac:chgData name="Lonava Tahreen" userId="1e0e7c1f-5cce-4e1f-b202-7cbe49384559" providerId="ADAL" clId="{325EE208-7CE8-419C-BB73-CBD66ED1EDEF}" dt="2023-09-01T06:52:18.470" v="1900" actId="20577"/>
          <ac:spMkLst>
            <pc:docMk/>
            <pc:sldMk cId="4099255978" sldId="1585"/>
            <ac:spMk id="7" creationId="{C530E988-56AC-BCA6-1E7A-89BD9F524152}"/>
          </ac:spMkLst>
        </pc:spChg>
        <pc:spChg chg="mod">
          <ac:chgData name="Lonava Tahreen" userId="1e0e7c1f-5cce-4e1f-b202-7cbe49384559" providerId="ADAL" clId="{325EE208-7CE8-419C-BB73-CBD66ED1EDEF}" dt="2023-09-01T06:52:02.450" v="1890"/>
          <ac:spMkLst>
            <pc:docMk/>
            <pc:sldMk cId="4099255978" sldId="1585"/>
            <ac:spMk id="8" creationId="{76732645-618A-68B3-95AE-4357DC1FCCAB}"/>
          </ac:spMkLst>
        </pc:spChg>
        <pc:spChg chg="mod">
          <ac:chgData name="Lonava Tahreen" userId="1e0e7c1f-5cce-4e1f-b202-7cbe49384559" providerId="ADAL" clId="{325EE208-7CE8-419C-BB73-CBD66ED1EDEF}" dt="2023-09-01T06:52:02.450" v="1890"/>
          <ac:spMkLst>
            <pc:docMk/>
            <pc:sldMk cId="4099255978" sldId="1585"/>
            <ac:spMk id="9" creationId="{B77B045E-4584-16F7-56BC-A61A8AA0AF83}"/>
          </ac:spMkLst>
        </pc:spChg>
        <pc:spChg chg="mod">
          <ac:chgData name="Lonava Tahreen" userId="1e0e7c1f-5cce-4e1f-b202-7cbe49384559" providerId="ADAL" clId="{325EE208-7CE8-419C-BB73-CBD66ED1EDEF}" dt="2023-09-01T06:52:02.450" v="1890"/>
          <ac:spMkLst>
            <pc:docMk/>
            <pc:sldMk cId="4099255978" sldId="1585"/>
            <ac:spMk id="10" creationId="{7263D0D1-2591-227B-832A-22CE17E84873}"/>
          </ac:spMkLst>
        </pc:spChg>
        <pc:spChg chg="mod">
          <ac:chgData name="Lonava Tahreen" userId="1e0e7c1f-5cce-4e1f-b202-7cbe49384559" providerId="ADAL" clId="{325EE208-7CE8-419C-BB73-CBD66ED1EDEF}" dt="2023-09-01T06:52:48.510" v="1922" actId="20577"/>
          <ac:spMkLst>
            <pc:docMk/>
            <pc:sldMk cId="4099255978" sldId="1585"/>
            <ac:spMk id="12" creationId="{DBF0821C-7A01-E75D-73AE-2AC839A19FF8}"/>
          </ac:spMkLst>
        </pc:spChg>
        <pc:spChg chg="mod">
          <ac:chgData name="Lonava Tahreen" userId="1e0e7c1f-5cce-4e1f-b202-7cbe49384559" providerId="ADAL" clId="{325EE208-7CE8-419C-BB73-CBD66ED1EDEF}" dt="2023-09-01T06:52:02.450" v="1890"/>
          <ac:spMkLst>
            <pc:docMk/>
            <pc:sldMk cId="4099255978" sldId="1585"/>
            <ac:spMk id="13" creationId="{1F094424-C0C5-C7EE-C18F-ECAEB3D29437}"/>
          </ac:spMkLst>
        </pc:spChg>
        <pc:spChg chg="mod">
          <ac:chgData name="Lonava Tahreen" userId="1e0e7c1f-5cce-4e1f-b202-7cbe49384559" providerId="ADAL" clId="{325EE208-7CE8-419C-BB73-CBD66ED1EDEF}" dt="2023-09-01T06:52:02.450" v="1890"/>
          <ac:spMkLst>
            <pc:docMk/>
            <pc:sldMk cId="4099255978" sldId="1585"/>
            <ac:spMk id="14" creationId="{DA1BCBC4-147D-E9BC-F41B-9C4A08F553FB}"/>
          </ac:spMkLst>
        </pc:spChg>
        <pc:spChg chg="mod">
          <ac:chgData name="Lonava Tahreen" userId="1e0e7c1f-5cce-4e1f-b202-7cbe49384559" providerId="ADAL" clId="{325EE208-7CE8-419C-BB73-CBD66ED1EDEF}" dt="2023-09-01T06:52:02.450" v="1890"/>
          <ac:spMkLst>
            <pc:docMk/>
            <pc:sldMk cId="4099255978" sldId="1585"/>
            <ac:spMk id="15" creationId="{2AA53631-894E-7F0C-8D2D-DA303FF79A20}"/>
          </ac:spMkLst>
        </pc:spChg>
        <pc:spChg chg="mod">
          <ac:chgData name="Lonava Tahreen" userId="1e0e7c1f-5cce-4e1f-b202-7cbe49384559" providerId="ADAL" clId="{325EE208-7CE8-419C-BB73-CBD66ED1EDEF}" dt="2023-09-01T06:52:26.951" v="1909" actId="20577"/>
          <ac:spMkLst>
            <pc:docMk/>
            <pc:sldMk cId="4099255978" sldId="1585"/>
            <ac:spMk id="19" creationId="{FDB9798D-FF49-A340-C920-7074144A870E}"/>
          </ac:spMkLst>
        </pc:spChg>
        <pc:spChg chg="mod">
          <ac:chgData name="Lonava Tahreen" userId="1e0e7c1f-5cce-4e1f-b202-7cbe49384559" providerId="ADAL" clId="{325EE208-7CE8-419C-BB73-CBD66ED1EDEF}" dt="2023-09-01T06:52:02.450" v="1890"/>
          <ac:spMkLst>
            <pc:docMk/>
            <pc:sldMk cId="4099255978" sldId="1585"/>
            <ac:spMk id="20" creationId="{1A366C20-EC12-00BA-DF57-2F340118386B}"/>
          </ac:spMkLst>
        </pc:spChg>
        <pc:spChg chg="mod">
          <ac:chgData name="Lonava Tahreen" userId="1e0e7c1f-5cce-4e1f-b202-7cbe49384559" providerId="ADAL" clId="{325EE208-7CE8-419C-BB73-CBD66ED1EDEF}" dt="2023-09-01T06:52:02.450" v="1890"/>
          <ac:spMkLst>
            <pc:docMk/>
            <pc:sldMk cId="4099255978" sldId="1585"/>
            <ac:spMk id="21" creationId="{3C3DA6C9-45E7-DFD1-3EBF-13C1C18FCE9B}"/>
          </ac:spMkLst>
        </pc:spChg>
        <pc:spChg chg="mod">
          <ac:chgData name="Lonava Tahreen" userId="1e0e7c1f-5cce-4e1f-b202-7cbe49384559" providerId="ADAL" clId="{325EE208-7CE8-419C-BB73-CBD66ED1EDEF}" dt="2023-09-01T06:52:02.450" v="1890"/>
          <ac:spMkLst>
            <pc:docMk/>
            <pc:sldMk cId="4099255978" sldId="1585"/>
            <ac:spMk id="22" creationId="{BCB7D651-298C-5B1F-90D8-784C5D9FA992}"/>
          </ac:spMkLst>
        </pc:spChg>
        <pc:spChg chg="mod">
          <ac:chgData name="Lonava Tahreen" userId="1e0e7c1f-5cce-4e1f-b202-7cbe49384559" providerId="ADAL" clId="{325EE208-7CE8-419C-BB73-CBD66ED1EDEF}" dt="2023-09-01T06:53:01.347" v="1932" actId="20577"/>
          <ac:spMkLst>
            <pc:docMk/>
            <pc:sldMk cId="4099255978" sldId="1585"/>
            <ac:spMk id="24" creationId="{69113642-C287-0F22-E5A9-F4195D261DB4}"/>
          </ac:spMkLst>
        </pc:spChg>
        <pc:spChg chg="mod">
          <ac:chgData name="Lonava Tahreen" userId="1e0e7c1f-5cce-4e1f-b202-7cbe49384559" providerId="ADAL" clId="{325EE208-7CE8-419C-BB73-CBD66ED1EDEF}" dt="2023-09-01T06:52:02.450" v="1890"/>
          <ac:spMkLst>
            <pc:docMk/>
            <pc:sldMk cId="4099255978" sldId="1585"/>
            <ac:spMk id="25" creationId="{D86ED864-8394-EB70-7B38-7849D41D393C}"/>
          </ac:spMkLst>
        </pc:spChg>
        <pc:spChg chg="mod">
          <ac:chgData name="Lonava Tahreen" userId="1e0e7c1f-5cce-4e1f-b202-7cbe49384559" providerId="ADAL" clId="{325EE208-7CE8-419C-BB73-CBD66ED1EDEF}" dt="2023-09-01T06:52:02.450" v="1890"/>
          <ac:spMkLst>
            <pc:docMk/>
            <pc:sldMk cId="4099255978" sldId="1585"/>
            <ac:spMk id="26" creationId="{1FC89A39-08B4-1353-BAA5-96591C010AFE}"/>
          </ac:spMkLst>
        </pc:spChg>
        <pc:spChg chg="mod">
          <ac:chgData name="Lonava Tahreen" userId="1e0e7c1f-5cce-4e1f-b202-7cbe49384559" providerId="ADAL" clId="{325EE208-7CE8-419C-BB73-CBD66ED1EDEF}" dt="2023-09-01T06:52:02.450" v="1890"/>
          <ac:spMkLst>
            <pc:docMk/>
            <pc:sldMk cId="4099255978" sldId="1585"/>
            <ac:spMk id="27" creationId="{71938207-AC02-D39F-9E61-906B9B309428}"/>
          </ac:spMkLst>
        </pc:spChg>
        <pc:spChg chg="mod">
          <ac:chgData name="Lonava Tahreen" userId="1e0e7c1f-5cce-4e1f-b202-7cbe49384559" providerId="ADAL" clId="{325EE208-7CE8-419C-BB73-CBD66ED1EDEF}" dt="2023-09-01T06:52:02.450" v="1890"/>
          <ac:spMkLst>
            <pc:docMk/>
            <pc:sldMk cId="4099255978" sldId="1585"/>
            <ac:spMk id="29" creationId="{F141532B-B3CD-10B9-18FC-3DEC4AA89C93}"/>
          </ac:spMkLst>
        </pc:spChg>
        <pc:spChg chg="mod">
          <ac:chgData name="Lonava Tahreen" userId="1e0e7c1f-5cce-4e1f-b202-7cbe49384559" providerId="ADAL" clId="{325EE208-7CE8-419C-BB73-CBD66ED1EDEF}" dt="2023-09-01T06:52:02.450" v="1890"/>
          <ac:spMkLst>
            <pc:docMk/>
            <pc:sldMk cId="4099255978" sldId="1585"/>
            <ac:spMk id="30" creationId="{0C6CE394-D5AF-4A81-72C4-3765795C3953}"/>
          </ac:spMkLst>
        </pc:spChg>
        <pc:spChg chg="mod">
          <ac:chgData name="Lonava Tahreen" userId="1e0e7c1f-5cce-4e1f-b202-7cbe49384559" providerId="ADAL" clId="{325EE208-7CE8-419C-BB73-CBD66ED1EDEF}" dt="2023-09-01T06:52:02.450" v="1890"/>
          <ac:spMkLst>
            <pc:docMk/>
            <pc:sldMk cId="4099255978" sldId="1585"/>
            <ac:spMk id="31" creationId="{4ACA23F0-6483-2C42-5C8A-B6577D9EDBB3}"/>
          </ac:spMkLst>
        </pc:spChg>
        <pc:spChg chg="mod">
          <ac:chgData name="Lonava Tahreen" userId="1e0e7c1f-5cce-4e1f-b202-7cbe49384559" providerId="ADAL" clId="{325EE208-7CE8-419C-BB73-CBD66ED1EDEF}" dt="2023-09-01T06:52:02.450" v="1890"/>
          <ac:spMkLst>
            <pc:docMk/>
            <pc:sldMk cId="4099255978" sldId="1585"/>
            <ac:spMk id="32" creationId="{64FCEBED-B117-CC19-F6C8-50D09AEADBAB}"/>
          </ac:spMkLst>
        </pc:spChg>
        <pc:grpChg chg="mod">
          <ac:chgData name="Lonava Tahreen" userId="1e0e7c1f-5cce-4e1f-b202-7cbe49384559" providerId="ADAL" clId="{325EE208-7CE8-419C-BB73-CBD66ED1EDEF}" dt="2023-09-01T06:51:40.239" v="1889" actId="1076"/>
          <ac:grpSpMkLst>
            <pc:docMk/>
            <pc:sldMk cId="4099255978" sldId="1585"/>
            <ac:grpSpMk id="4" creationId="{55994563-0AE2-4B4B-83BF-738F2ADDBB81}"/>
          </ac:grpSpMkLst>
        </pc:grpChg>
        <pc:grpChg chg="add del mod">
          <ac:chgData name="Lonava Tahreen" userId="1e0e7c1f-5cce-4e1f-b202-7cbe49384559" providerId="ADAL" clId="{325EE208-7CE8-419C-BB73-CBD66ED1EDEF}" dt="2023-09-01T06:53:36.356" v="1941" actId="1076"/>
          <ac:grpSpMkLst>
            <pc:docMk/>
            <pc:sldMk cId="4099255978" sldId="1585"/>
            <ac:grpSpMk id="6" creationId="{723857D5-51A7-7F90-FD31-01E10050BB33}"/>
          </ac:grpSpMkLst>
        </pc:grpChg>
        <pc:grpChg chg="add del mod">
          <ac:chgData name="Lonava Tahreen" userId="1e0e7c1f-5cce-4e1f-b202-7cbe49384559" providerId="ADAL" clId="{325EE208-7CE8-419C-BB73-CBD66ED1EDEF}" dt="2023-09-01T06:53:52.594" v="1946" actId="1076"/>
          <ac:grpSpMkLst>
            <pc:docMk/>
            <pc:sldMk cId="4099255978" sldId="1585"/>
            <ac:grpSpMk id="11" creationId="{A16F9E7C-7366-F3B5-927B-9BFB8C22173D}"/>
          </ac:grpSpMkLst>
        </pc:grpChg>
        <pc:grpChg chg="add del mod">
          <ac:chgData name="Lonava Tahreen" userId="1e0e7c1f-5cce-4e1f-b202-7cbe49384559" providerId="ADAL" clId="{325EE208-7CE8-419C-BB73-CBD66ED1EDEF}" dt="2023-09-01T06:53:46.896" v="1944" actId="1076"/>
          <ac:grpSpMkLst>
            <pc:docMk/>
            <pc:sldMk cId="4099255978" sldId="1585"/>
            <ac:grpSpMk id="16" creationId="{98E9A662-2417-2DD8-1A53-4540131B92AC}"/>
          </ac:grpSpMkLst>
        </pc:grpChg>
        <pc:grpChg chg="add del mod">
          <ac:chgData name="Lonava Tahreen" userId="1e0e7c1f-5cce-4e1f-b202-7cbe49384559" providerId="ADAL" clId="{325EE208-7CE8-419C-BB73-CBD66ED1EDEF}" dt="2023-09-01T06:53:50.101" v="1945" actId="1076"/>
          <ac:grpSpMkLst>
            <pc:docMk/>
            <pc:sldMk cId="4099255978" sldId="1585"/>
            <ac:grpSpMk id="23" creationId="{9518C8DA-F611-22DF-C619-F6A839652DAF}"/>
          </ac:grpSpMkLst>
        </pc:grpChg>
        <pc:grpChg chg="add del mod">
          <ac:chgData name="Lonava Tahreen" userId="1e0e7c1f-5cce-4e1f-b202-7cbe49384559" providerId="ADAL" clId="{325EE208-7CE8-419C-BB73-CBD66ED1EDEF}" dt="2023-09-01T06:52:53.820" v="1923" actId="478"/>
          <ac:grpSpMkLst>
            <pc:docMk/>
            <pc:sldMk cId="4099255978" sldId="1585"/>
            <ac:grpSpMk id="28" creationId="{76432DED-ABF0-3F67-95ED-1B210605244F}"/>
          </ac:grpSpMkLst>
        </pc:grpChg>
      </pc:sldChg>
      <pc:sldChg chg="add del">
        <pc:chgData name="Lonava Tahreen" userId="1e0e7c1f-5cce-4e1f-b202-7cbe49384559" providerId="ADAL" clId="{325EE208-7CE8-419C-BB73-CBD66ED1EDEF}" dt="2023-09-01T06:49:09.133" v="1866" actId="2696"/>
        <pc:sldMkLst>
          <pc:docMk/>
          <pc:sldMk cId="2363576028" sldId="1588"/>
        </pc:sldMkLst>
      </pc:sldChg>
      <pc:sldChg chg="add del">
        <pc:chgData name="Lonava Tahreen" userId="1e0e7c1f-5cce-4e1f-b202-7cbe49384559" providerId="ADAL" clId="{325EE208-7CE8-419C-BB73-CBD66ED1EDEF}" dt="2023-09-01T06:49:34.523" v="1868" actId="2696"/>
        <pc:sldMkLst>
          <pc:docMk/>
          <pc:sldMk cId="2399482603" sldId="1592"/>
        </pc:sldMkLst>
      </pc:sldChg>
      <pc:sldChg chg="add del">
        <pc:chgData name="Lonava Tahreen" userId="1e0e7c1f-5cce-4e1f-b202-7cbe49384559" providerId="ADAL" clId="{325EE208-7CE8-419C-BB73-CBD66ED1EDEF}" dt="2023-09-01T07:03:30.089" v="2268" actId="2696"/>
        <pc:sldMkLst>
          <pc:docMk/>
          <pc:sldMk cId="1968054194" sldId="1593"/>
        </pc:sldMkLst>
      </pc:sldChg>
      <pc:sldChg chg="del">
        <pc:chgData name="Lonava Tahreen" userId="1e0e7c1f-5cce-4e1f-b202-7cbe49384559" providerId="ADAL" clId="{325EE208-7CE8-419C-BB73-CBD66ED1EDEF}" dt="2023-09-01T06:05:31.992" v="544" actId="2696"/>
        <pc:sldMkLst>
          <pc:docMk/>
          <pc:sldMk cId="3044654098" sldId="1595"/>
        </pc:sldMkLst>
      </pc:sldChg>
      <pc:sldChg chg="addSp delSp modSp add del mod ord">
        <pc:chgData name="Lonava Tahreen" userId="1e0e7c1f-5cce-4e1f-b202-7cbe49384559" providerId="ADAL" clId="{325EE208-7CE8-419C-BB73-CBD66ED1EDEF}" dt="2023-09-08T13:30:39.518" v="6462" actId="478"/>
        <pc:sldMkLst>
          <pc:docMk/>
          <pc:sldMk cId="4108454708" sldId="1596"/>
        </pc:sldMkLst>
        <pc:spChg chg="mod">
          <ac:chgData name="Lonava Tahreen" userId="1e0e7c1f-5cce-4e1f-b202-7cbe49384559" providerId="ADAL" clId="{325EE208-7CE8-419C-BB73-CBD66ED1EDEF}" dt="2023-09-01T12:46:48.183" v="3086" actId="20577"/>
          <ac:spMkLst>
            <pc:docMk/>
            <pc:sldMk cId="4108454708" sldId="1596"/>
            <ac:spMk id="2" creationId="{9357FC2E-1A19-4AA1-9DAB-9B66D49C016B}"/>
          </ac:spMkLst>
        </pc:spChg>
        <pc:spChg chg="mod">
          <ac:chgData name="Lonava Tahreen" userId="1e0e7c1f-5cce-4e1f-b202-7cbe49384559" providerId="ADAL" clId="{325EE208-7CE8-419C-BB73-CBD66ED1EDEF}" dt="2023-09-08T13:29:59.521" v="6460" actId="20577"/>
          <ac:spMkLst>
            <pc:docMk/>
            <pc:sldMk cId="4108454708" sldId="1596"/>
            <ac:spMk id="3" creationId="{318CCE0D-8997-40BA-BA06-78F8B4EAD210}"/>
          </ac:spMkLst>
        </pc:spChg>
        <pc:spChg chg="add del mod">
          <ac:chgData name="Lonava Tahreen" userId="1e0e7c1f-5cce-4e1f-b202-7cbe49384559" providerId="ADAL" clId="{325EE208-7CE8-419C-BB73-CBD66ED1EDEF}" dt="2023-09-08T13:30:39.518" v="6462" actId="478"/>
          <ac:spMkLst>
            <pc:docMk/>
            <pc:sldMk cId="4108454708" sldId="1596"/>
            <ac:spMk id="4" creationId="{B223BA2B-7486-30FA-7769-22A9D8EB94F0}"/>
          </ac:spMkLst>
        </pc:spChg>
      </pc:sldChg>
      <pc:sldChg chg="del">
        <pc:chgData name="Lonava Tahreen" userId="1e0e7c1f-5cce-4e1f-b202-7cbe49384559" providerId="ADAL" clId="{325EE208-7CE8-419C-BB73-CBD66ED1EDEF}" dt="2023-09-01T06:06:08.714" v="546" actId="2696"/>
        <pc:sldMkLst>
          <pc:docMk/>
          <pc:sldMk cId="4276924935" sldId="1604"/>
        </pc:sldMkLst>
      </pc:sldChg>
      <pc:sldChg chg="modSp add mod ord">
        <pc:chgData name="Lonava Tahreen" userId="1e0e7c1f-5cce-4e1f-b202-7cbe49384559" providerId="ADAL" clId="{325EE208-7CE8-419C-BB73-CBD66ED1EDEF}" dt="2023-09-01T07:05:25.893" v="2279" actId="255"/>
        <pc:sldMkLst>
          <pc:docMk/>
          <pc:sldMk cId="1556263942" sldId="1605"/>
        </pc:sldMkLst>
        <pc:graphicFrameChg chg="modGraphic">
          <ac:chgData name="Lonava Tahreen" userId="1e0e7c1f-5cce-4e1f-b202-7cbe49384559" providerId="ADAL" clId="{325EE208-7CE8-419C-BB73-CBD66ED1EDEF}" dt="2023-09-01T07:05:25.893" v="2279" actId="255"/>
          <ac:graphicFrameMkLst>
            <pc:docMk/>
            <pc:sldMk cId="1556263942" sldId="1605"/>
            <ac:graphicFrameMk id="3" creationId="{C08464FC-543B-4E56-B062-7A215A0B34C9}"/>
          </ac:graphicFrameMkLst>
        </pc:graphicFrameChg>
      </pc:sldChg>
      <pc:sldChg chg="add del">
        <pc:chgData name="Lonava Tahreen" userId="1e0e7c1f-5cce-4e1f-b202-7cbe49384559" providerId="ADAL" clId="{325EE208-7CE8-419C-BB73-CBD66ED1EDEF}" dt="2023-09-01T07:04:43.527" v="2274" actId="2696"/>
        <pc:sldMkLst>
          <pc:docMk/>
          <pc:sldMk cId="2753536692" sldId="1605"/>
        </pc:sldMkLst>
      </pc:sldChg>
      <pc:sldChg chg="del">
        <pc:chgData name="Lonava Tahreen" userId="1e0e7c1f-5cce-4e1f-b202-7cbe49384559" providerId="ADAL" clId="{325EE208-7CE8-419C-BB73-CBD66ED1EDEF}" dt="2023-09-01T06:07:37.654" v="548" actId="2696"/>
        <pc:sldMkLst>
          <pc:docMk/>
          <pc:sldMk cId="3519486360" sldId="1607"/>
        </pc:sldMkLst>
      </pc:sldChg>
      <pc:sldChg chg="addSp delSp modSp add mod">
        <pc:chgData name="Lonava Tahreen" userId="1e0e7c1f-5cce-4e1f-b202-7cbe49384559" providerId="ADAL" clId="{325EE208-7CE8-419C-BB73-CBD66ED1EDEF}" dt="2023-09-08T11:36:16.394" v="4609" actId="2711"/>
        <pc:sldMkLst>
          <pc:docMk/>
          <pc:sldMk cId="4192610058" sldId="1607"/>
        </pc:sldMkLst>
        <pc:spChg chg="add del mod">
          <ac:chgData name="Lonava Tahreen" userId="1e0e7c1f-5cce-4e1f-b202-7cbe49384559" providerId="ADAL" clId="{325EE208-7CE8-419C-BB73-CBD66ED1EDEF}" dt="2023-09-01T06:08:41.311" v="555" actId="478"/>
          <ac:spMkLst>
            <pc:docMk/>
            <pc:sldMk cId="4192610058" sldId="1607"/>
            <ac:spMk id="2" creationId="{E7DDF5E6-1CF2-381B-ECF0-04523622C964}"/>
          </ac:spMkLst>
        </pc:spChg>
        <pc:spChg chg="mod">
          <ac:chgData name="Lonava Tahreen" userId="1e0e7c1f-5cce-4e1f-b202-7cbe49384559" providerId="ADAL" clId="{325EE208-7CE8-419C-BB73-CBD66ED1EDEF}" dt="2023-09-08T11:36:16.394" v="4609" actId="2711"/>
          <ac:spMkLst>
            <pc:docMk/>
            <pc:sldMk cId="4192610058" sldId="1607"/>
            <ac:spMk id="5" creationId="{BC05284D-1F5C-4A63-96AD-5E6C6DF33ADB}"/>
          </ac:spMkLst>
        </pc:spChg>
      </pc:sldChg>
      <pc:sldChg chg="addSp delSp add del mod">
        <pc:chgData name="Lonava Tahreen" userId="1e0e7c1f-5cce-4e1f-b202-7cbe49384559" providerId="ADAL" clId="{325EE208-7CE8-419C-BB73-CBD66ED1EDEF}" dt="2023-09-01T08:40:42.430" v="2446" actId="2696"/>
        <pc:sldMkLst>
          <pc:docMk/>
          <pc:sldMk cId="456691304" sldId="1608"/>
        </pc:sldMkLst>
        <pc:picChg chg="add del">
          <ac:chgData name="Lonava Tahreen" userId="1e0e7c1f-5cce-4e1f-b202-7cbe49384559" providerId="ADAL" clId="{325EE208-7CE8-419C-BB73-CBD66ED1EDEF}" dt="2023-09-01T06:10:32.965" v="569" actId="478"/>
          <ac:picMkLst>
            <pc:docMk/>
            <pc:sldMk cId="456691304" sldId="1608"/>
            <ac:picMk id="7" creationId="{A3DAF8D4-3E3B-4259-A94B-96B65BE4B45E}"/>
          </ac:picMkLst>
        </pc:picChg>
      </pc:sldChg>
      <pc:sldChg chg="del">
        <pc:chgData name="Lonava Tahreen" userId="1e0e7c1f-5cce-4e1f-b202-7cbe49384559" providerId="ADAL" clId="{325EE208-7CE8-419C-BB73-CBD66ED1EDEF}" dt="2023-09-01T06:07:37.654" v="548" actId="2696"/>
        <pc:sldMkLst>
          <pc:docMk/>
          <pc:sldMk cId="3433157214" sldId="1608"/>
        </pc:sldMkLst>
      </pc:sldChg>
      <pc:sldChg chg="addSp delSp modSp add mod ord">
        <pc:chgData name="Lonava Tahreen" userId="1e0e7c1f-5cce-4e1f-b202-7cbe49384559" providerId="ADAL" clId="{325EE208-7CE8-419C-BB73-CBD66ED1EDEF}" dt="2023-09-08T13:26:12.207" v="6307" actId="255"/>
        <pc:sldMkLst>
          <pc:docMk/>
          <pc:sldMk cId="2106653111" sldId="1613"/>
        </pc:sldMkLst>
        <pc:spChg chg="add mod">
          <ac:chgData name="Lonava Tahreen" userId="1e0e7c1f-5cce-4e1f-b202-7cbe49384559" providerId="ADAL" clId="{325EE208-7CE8-419C-BB73-CBD66ED1EDEF}" dt="2023-09-08T13:26:12.207" v="6307" actId="255"/>
          <ac:spMkLst>
            <pc:docMk/>
            <pc:sldMk cId="2106653111" sldId="1613"/>
            <ac:spMk id="2" creationId="{A82E282C-D7FE-5C8F-B1A1-FB14173C613E}"/>
          </ac:spMkLst>
        </pc:spChg>
        <pc:spChg chg="mod">
          <ac:chgData name="Lonava Tahreen" userId="1e0e7c1f-5cce-4e1f-b202-7cbe49384559" providerId="ADAL" clId="{325EE208-7CE8-419C-BB73-CBD66ED1EDEF}" dt="2023-09-01T07:14:53.373" v="2434" actId="20577"/>
          <ac:spMkLst>
            <pc:docMk/>
            <pc:sldMk cId="2106653111" sldId="1613"/>
            <ac:spMk id="5" creationId="{BC05284D-1F5C-4A63-96AD-5E6C6DF33ADB}"/>
          </ac:spMkLst>
        </pc:spChg>
        <pc:spChg chg="del">
          <ac:chgData name="Lonava Tahreen" userId="1e0e7c1f-5cce-4e1f-b202-7cbe49384559" providerId="ADAL" clId="{325EE208-7CE8-419C-BB73-CBD66ED1EDEF}" dt="2023-09-01T07:14:44.255" v="2411" actId="478"/>
          <ac:spMkLst>
            <pc:docMk/>
            <pc:sldMk cId="2106653111" sldId="1613"/>
            <ac:spMk id="12" creationId="{E11D857C-9AB3-4F14-8CC6-31D5762EBC10}"/>
          </ac:spMkLst>
        </pc:spChg>
        <pc:spChg chg="del">
          <ac:chgData name="Lonava Tahreen" userId="1e0e7c1f-5cce-4e1f-b202-7cbe49384559" providerId="ADAL" clId="{325EE208-7CE8-419C-BB73-CBD66ED1EDEF}" dt="2023-09-01T07:14:47.571" v="2412" actId="478"/>
          <ac:spMkLst>
            <pc:docMk/>
            <pc:sldMk cId="2106653111" sldId="1613"/>
            <ac:spMk id="22" creationId="{56DAAF0F-1E20-4405-88F1-3D4B335748F1}"/>
          </ac:spMkLst>
        </pc:spChg>
        <pc:spChg chg="del">
          <ac:chgData name="Lonava Tahreen" userId="1e0e7c1f-5cce-4e1f-b202-7cbe49384559" providerId="ADAL" clId="{325EE208-7CE8-419C-BB73-CBD66ED1EDEF}" dt="2023-09-01T07:14:47.571" v="2412" actId="478"/>
          <ac:spMkLst>
            <pc:docMk/>
            <pc:sldMk cId="2106653111" sldId="1613"/>
            <ac:spMk id="23" creationId="{F9DA1F94-E681-4DCC-B58A-C7BFD835A61C}"/>
          </ac:spMkLst>
        </pc:spChg>
        <pc:spChg chg="del">
          <ac:chgData name="Lonava Tahreen" userId="1e0e7c1f-5cce-4e1f-b202-7cbe49384559" providerId="ADAL" clId="{325EE208-7CE8-419C-BB73-CBD66ED1EDEF}" dt="2023-09-01T07:14:47.571" v="2412" actId="478"/>
          <ac:spMkLst>
            <pc:docMk/>
            <pc:sldMk cId="2106653111" sldId="1613"/>
            <ac:spMk id="24" creationId="{D5BDA717-F41A-4AF3-A7CA-4C572367FF16}"/>
          </ac:spMkLst>
        </pc:spChg>
        <pc:spChg chg="del">
          <ac:chgData name="Lonava Tahreen" userId="1e0e7c1f-5cce-4e1f-b202-7cbe49384559" providerId="ADAL" clId="{325EE208-7CE8-419C-BB73-CBD66ED1EDEF}" dt="2023-09-01T07:14:47.571" v="2412" actId="478"/>
          <ac:spMkLst>
            <pc:docMk/>
            <pc:sldMk cId="2106653111" sldId="1613"/>
            <ac:spMk id="25" creationId="{C394FA77-1039-4E43-9F99-39BA46623DE8}"/>
          </ac:spMkLst>
        </pc:spChg>
        <pc:spChg chg="del">
          <ac:chgData name="Lonava Tahreen" userId="1e0e7c1f-5cce-4e1f-b202-7cbe49384559" providerId="ADAL" clId="{325EE208-7CE8-419C-BB73-CBD66ED1EDEF}" dt="2023-09-01T07:14:47.571" v="2412" actId="478"/>
          <ac:spMkLst>
            <pc:docMk/>
            <pc:sldMk cId="2106653111" sldId="1613"/>
            <ac:spMk id="37" creationId="{76F73C7D-5FBA-4B0D-818C-00FF9086D8B1}"/>
          </ac:spMkLst>
        </pc:spChg>
        <pc:spChg chg="del">
          <ac:chgData name="Lonava Tahreen" userId="1e0e7c1f-5cce-4e1f-b202-7cbe49384559" providerId="ADAL" clId="{325EE208-7CE8-419C-BB73-CBD66ED1EDEF}" dt="2023-09-01T07:14:47.571" v="2412" actId="478"/>
          <ac:spMkLst>
            <pc:docMk/>
            <pc:sldMk cId="2106653111" sldId="1613"/>
            <ac:spMk id="39" creationId="{08221E0D-09A9-4AED-B4C8-2564518AC9A3}"/>
          </ac:spMkLst>
        </pc:spChg>
        <pc:spChg chg="del">
          <ac:chgData name="Lonava Tahreen" userId="1e0e7c1f-5cce-4e1f-b202-7cbe49384559" providerId="ADAL" clId="{325EE208-7CE8-419C-BB73-CBD66ED1EDEF}" dt="2023-09-01T07:14:47.571" v="2412" actId="478"/>
          <ac:spMkLst>
            <pc:docMk/>
            <pc:sldMk cId="2106653111" sldId="1613"/>
            <ac:spMk id="44" creationId="{1643A4F0-AC3B-4BCE-9017-903A0D30BCB9}"/>
          </ac:spMkLst>
        </pc:spChg>
        <pc:spChg chg="del">
          <ac:chgData name="Lonava Tahreen" userId="1e0e7c1f-5cce-4e1f-b202-7cbe49384559" providerId="ADAL" clId="{325EE208-7CE8-419C-BB73-CBD66ED1EDEF}" dt="2023-09-01T07:14:47.571" v="2412" actId="478"/>
          <ac:spMkLst>
            <pc:docMk/>
            <pc:sldMk cId="2106653111" sldId="1613"/>
            <ac:spMk id="48" creationId="{6BF0DDA4-C7EC-44C4-8F94-B27ED0667D30}"/>
          </ac:spMkLst>
        </pc:spChg>
        <pc:spChg chg="del">
          <ac:chgData name="Lonava Tahreen" userId="1e0e7c1f-5cce-4e1f-b202-7cbe49384559" providerId="ADAL" clId="{325EE208-7CE8-419C-BB73-CBD66ED1EDEF}" dt="2023-09-01T07:14:47.571" v="2412" actId="478"/>
          <ac:spMkLst>
            <pc:docMk/>
            <pc:sldMk cId="2106653111" sldId="1613"/>
            <ac:spMk id="49" creationId="{F780782D-DFE8-4EFD-8720-EBFB6CF27D90}"/>
          </ac:spMkLst>
        </pc:spChg>
        <pc:spChg chg="del">
          <ac:chgData name="Lonava Tahreen" userId="1e0e7c1f-5cce-4e1f-b202-7cbe49384559" providerId="ADAL" clId="{325EE208-7CE8-419C-BB73-CBD66ED1EDEF}" dt="2023-09-01T07:14:47.571" v="2412" actId="478"/>
          <ac:spMkLst>
            <pc:docMk/>
            <pc:sldMk cId="2106653111" sldId="1613"/>
            <ac:spMk id="50" creationId="{9C63C01F-FF30-422F-A34A-4D8808891DFF}"/>
          </ac:spMkLst>
        </pc:spChg>
        <pc:spChg chg="del">
          <ac:chgData name="Lonava Tahreen" userId="1e0e7c1f-5cce-4e1f-b202-7cbe49384559" providerId="ADAL" clId="{325EE208-7CE8-419C-BB73-CBD66ED1EDEF}" dt="2023-09-01T07:14:47.571" v="2412" actId="478"/>
          <ac:spMkLst>
            <pc:docMk/>
            <pc:sldMk cId="2106653111" sldId="1613"/>
            <ac:spMk id="51" creationId="{6137E9F8-E11A-461C-9F20-D248A8FB2092}"/>
          </ac:spMkLst>
        </pc:spChg>
        <pc:graphicFrameChg chg="del">
          <ac:chgData name="Lonava Tahreen" userId="1e0e7c1f-5cce-4e1f-b202-7cbe49384559" providerId="ADAL" clId="{325EE208-7CE8-419C-BB73-CBD66ED1EDEF}" dt="2023-09-01T07:14:47.571" v="2412" actId="478"/>
          <ac:graphicFrameMkLst>
            <pc:docMk/>
            <pc:sldMk cId="2106653111" sldId="1613"/>
            <ac:graphicFrameMk id="18" creationId="{C9729839-C4E5-4668-8604-A34B262CCB7E}"/>
          </ac:graphicFrameMkLst>
        </pc:graphicFrameChg>
        <pc:cxnChg chg="del">
          <ac:chgData name="Lonava Tahreen" userId="1e0e7c1f-5cce-4e1f-b202-7cbe49384559" providerId="ADAL" clId="{325EE208-7CE8-419C-BB73-CBD66ED1EDEF}" dt="2023-09-01T07:14:47.571" v="2412" actId="478"/>
          <ac:cxnSpMkLst>
            <pc:docMk/>
            <pc:sldMk cId="2106653111" sldId="1613"/>
            <ac:cxnSpMk id="28" creationId="{A263CFF8-00EA-4901-AFE3-D5C1974511E3}"/>
          </ac:cxnSpMkLst>
        </pc:cxnChg>
        <pc:cxnChg chg="del">
          <ac:chgData name="Lonava Tahreen" userId="1e0e7c1f-5cce-4e1f-b202-7cbe49384559" providerId="ADAL" clId="{325EE208-7CE8-419C-BB73-CBD66ED1EDEF}" dt="2023-09-01T07:14:47.571" v="2412" actId="478"/>
          <ac:cxnSpMkLst>
            <pc:docMk/>
            <pc:sldMk cId="2106653111" sldId="1613"/>
            <ac:cxnSpMk id="30" creationId="{F0BC3828-C924-468D-B1EC-7CAB08450A3C}"/>
          </ac:cxnSpMkLst>
        </pc:cxnChg>
        <pc:cxnChg chg="del">
          <ac:chgData name="Lonava Tahreen" userId="1e0e7c1f-5cce-4e1f-b202-7cbe49384559" providerId="ADAL" clId="{325EE208-7CE8-419C-BB73-CBD66ED1EDEF}" dt="2023-09-01T07:14:47.571" v="2412" actId="478"/>
          <ac:cxnSpMkLst>
            <pc:docMk/>
            <pc:sldMk cId="2106653111" sldId="1613"/>
            <ac:cxnSpMk id="31" creationId="{45C426B8-5257-42F5-A55A-DC2A25CFF4E4}"/>
          </ac:cxnSpMkLst>
        </pc:cxnChg>
        <pc:cxnChg chg="del">
          <ac:chgData name="Lonava Tahreen" userId="1e0e7c1f-5cce-4e1f-b202-7cbe49384559" providerId="ADAL" clId="{325EE208-7CE8-419C-BB73-CBD66ED1EDEF}" dt="2023-09-01T07:14:47.571" v="2412" actId="478"/>
          <ac:cxnSpMkLst>
            <pc:docMk/>
            <pc:sldMk cId="2106653111" sldId="1613"/>
            <ac:cxnSpMk id="40" creationId="{CB3E9ABE-A41F-419A-81FC-FEF4572028E8}"/>
          </ac:cxnSpMkLst>
        </pc:cxnChg>
        <pc:cxnChg chg="del mod">
          <ac:chgData name="Lonava Tahreen" userId="1e0e7c1f-5cce-4e1f-b202-7cbe49384559" providerId="ADAL" clId="{325EE208-7CE8-419C-BB73-CBD66ED1EDEF}" dt="2023-09-01T07:14:47.571" v="2412" actId="478"/>
          <ac:cxnSpMkLst>
            <pc:docMk/>
            <pc:sldMk cId="2106653111" sldId="1613"/>
            <ac:cxnSpMk id="45" creationId="{445107D4-8060-449C-A64D-053B5F925C8F}"/>
          </ac:cxnSpMkLst>
        </pc:cxnChg>
        <pc:cxnChg chg="del">
          <ac:chgData name="Lonava Tahreen" userId="1e0e7c1f-5cce-4e1f-b202-7cbe49384559" providerId="ADAL" clId="{325EE208-7CE8-419C-BB73-CBD66ED1EDEF}" dt="2023-09-01T07:14:47.571" v="2412" actId="478"/>
          <ac:cxnSpMkLst>
            <pc:docMk/>
            <pc:sldMk cId="2106653111" sldId="1613"/>
            <ac:cxnSpMk id="53" creationId="{A41A7A87-03CF-493F-9BA9-D2695B18ED35}"/>
          </ac:cxnSpMkLst>
        </pc:cxnChg>
      </pc:sldChg>
      <pc:sldChg chg="del">
        <pc:chgData name="Lonava Tahreen" userId="1e0e7c1f-5cce-4e1f-b202-7cbe49384559" providerId="ADAL" clId="{325EE208-7CE8-419C-BB73-CBD66ED1EDEF}" dt="2023-09-01T06:17:28.740" v="601" actId="2696"/>
        <pc:sldMkLst>
          <pc:docMk/>
          <pc:sldMk cId="3353255337" sldId="1661"/>
        </pc:sldMkLst>
      </pc:sldChg>
      <pc:sldChg chg="addSp delSp modSp mod setBg modClrScheme chgLayout">
        <pc:chgData name="Lonava Tahreen" userId="1e0e7c1f-5cce-4e1f-b202-7cbe49384559" providerId="ADAL" clId="{325EE208-7CE8-419C-BB73-CBD66ED1EDEF}" dt="2023-09-01T05:41:34.364" v="194" actId="20577"/>
        <pc:sldMkLst>
          <pc:docMk/>
          <pc:sldMk cId="1939879293" sldId="1662"/>
        </pc:sldMkLst>
        <pc:spChg chg="mod ord">
          <ac:chgData name="Lonava Tahreen" userId="1e0e7c1f-5cce-4e1f-b202-7cbe49384559" providerId="ADAL" clId="{325EE208-7CE8-419C-BB73-CBD66ED1EDEF}" dt="2023-09-01T05:41:34.364" v="194" actId="20577"/>
          <ac:spMkLst>
            <pc:docMk/>
            <pc:sldMk cId="1939879293" sldId="1662"/>
            <ac:spMk id="2" creationId="{76E9C4F0-61D6-4E15-B83F-C0D07E84AFD0}"/>
          </ac:spMkLst>
        </pc:spChg>
        <pc:spChg chg="add del">
          <ac:chgData name="Lonava Tahreen" userId="1e0e7c1f-5cce-4e1f-b202-7cbe49384559" providerId="ADAL" clId="{325EE208-7CE8-419C-BB73-CBD66ED1EDEF}" dt="2023-09-01T05:38:55.385" v="142" actId="26606"/>
          <ac:spMkLst>
            <pc:docMk/>
            <pc:sldMk cId="1939879293" sldId="1662"/>
            <ac:spMk id="7" creationId="{09588DA8-065E-4F6F-8EFD-43104AB2E0CF}"/>
          </ac:spMkLst>
        </pc:spChg>
        <pc:spChg chg="add del">
          <ac:chgData name="Lonava Tahreen" userId="1e0e7c1f-5cce-4e1f-b202-7cbe49384559" providerId="ADAL" clId="{325EE208-7CE8-419C-BB73-CBD66ED1EDEF}" dt="2023-09-01T05:38:57.040" v="146" actId="26606"/>
          <ac:spMkLst>
            <pc:docMk/>
            <pc:sldMk cId="1939879293" sldId="1662"/>
            <ac:spMk id="8" creationId="{09588DA8-065E-4F6F-8EFD-43104AB2E0CF}"/>
          </ac:spMkLst>
        </pc:spChg>
        <pc:spChg chg="add del">
          <ac:chgData name="Lonava Tahreen" userId="1e0e7c1f-5cce-4e1f-b202-7cbe49384559" providerId="ADAL" clId="{325EE208-7CE8-419C-BB73-CBD66ED1EDEF}" dt="2023-09-01T05:38:55.385" v="142" actId="26606"/>
          <ac:spMkLst>
            <pc:docMk/>
            <pc:sldMk cId="1939879293" sldId="1662"/>
            <ac:spMk id="9" creationId="{C4285719-470E-454C-AF62-8323075F1F5B}"/>
          </ac:spMkLst>
        </pc:spChg>
        <pc:spChg chg="add del">
          <ac:chgData name="Lonava Tahreen" userId="1e0e7c1f-5cce-4e1f-b202-7cbe49384559" providerId="ADAL" clId="{325EE208-7CE8-419C-BB73-CBD66ED1EDEF}" dt="2023-09-01T05:38:57.040" v="146" actId="26606"/>
          <ac:spMkLst>
            <pc:docMk/>
            <pc:sldMk cId="1939879293" sldId="1662"/>
            <ac:spMk id="10" creationId="{C4285719-470E-454C-AF62-8323075F1F5B}"/>
          </ac:spMkLst>
        </pc:spChg>
        <pc:spChg chg="add del">
          <ac:chgData name="Lonava Tahreen" userId="1e0e7c1f-5cce-4e1f-b202-7cbe49384559" providerId="ADAL" clId="{325EE208-7CE8-419C-BB73-CBD66ED1EDEF}" dt="2023-09-01T05:38:55.385" v="142" actId="26606"/>
          <ac:spMkLst>
            <pc:docMk/>
            <pc:sldMk cId="1939879293" sldId="1662"/>
            <ac:spMk id="11" creationId="{CD9FE4EF-C4D8-49A0-B2FF-81D8DB7D8A24}"/>
          </ac:spMkLst>
        </pc:spChg>
        <pc:spChg chg="add del">
          <ac:chgData name="Lonava Tahreen" userId="1e0e7c1f-5cce-4e1f-b202-7cbe49384559" providerId="ADAL" clId="{325EE208-7CE8-419C-BB73-CBD66ED1EDEF}" dt="2023-09-01T05:38:57.040" v="146" actId="26606"/>
          <ac:spMkLst>
            <pc:docMk/>
            <pc:sldMk cId="1939879293" sldId="1662"/>
            <ac:spMk id="12" creationId="{CD9FE4EF-C4D8-49A0-B2FF-81D8DB7D8A24}"/>
          </ac:spMkLst>
        </pc:spChg>
        <pc:spChg chg="add del">
          <ac:chgData name="Lonava Tahreen" userId="1e0e7c1f-5cce-4e1f-b202-7cbe49384559" providerId="ADAL" clId="{325EE208-7CE8-419C-BB73-CBD66ED1EDEF}" dt="2023-09-01T05:38:55.385" v="142" actId="26606"/>
          <ac:spMkLst>
            <pc:docMk/>
            <pc:sldMk cId="1939879293" sldId="1662"/>
            <ac:spMk id="13" creationId="{4300840D-0A0B-4512-BACA-B439D5B9C57C}"/>
          </ac:spMkLst>
        </pc:spChg>
        <pc:spChg chg="add del">
          <ac:chgData name="Lonava Tahreen" userId="1e0e7c1f-5cce-4e1f-b202-7cbe49384559" providerId="ADAL" clId="{325EE208-7CE8-419C-BB73-CBD66ED1EDEF}" dt="2023-09-01T05:38:57.040" v="146" actId="26606"/>
          <ac:spMkLst>
            <pc:docMk/>
            <pc:sldMk cId="1939879293" sldId="1662"/>
            <ac:spMk id="14" creationId="{4300840D-0A0B-4512-BACA-B439D5B9C57C}"/>
          </ac:spMkLst>
        </pc:spChg>
        <pc:spChg chg="add del">
          <ac:chgData name="Lonava Tahreen" userId="1e0e7c1f-5cce-4e1f-b202-7cbe49384559" providerId="ADAL" clId="{325EE208-7CE8-419C-BB73-CBD66ED1EDEF}" dt="2023-09-01T05:38:55.385" v="142" actId="26606"/>
          <ac:spMkLst>
            <pc:docMk/>
            <pc:sldMk cId="1939879293" sldId="1662"/>
            <ac:spMk id="15" creationId="{D2B78728-A580-49A7-84F9-6EF6F583ADE0}"/>
          </ac:spMkLst>
        </pc:spChg>
        <pc:spChg chg="add del">
          <ac:chgData name="Lonava Tahreen" userId="1e0e7c1f-5cce-4e1f-b202-7cbe49384559" providerId="ADAL" clId="{325EE208-7CE8-419C-BB73-CBD66ED1EDEF}" dt="2023-09-01T05:38:57.040" v="146" actId="26606"/>
          <ac:spMkLst>
            <pc:docMk/>
            <pc:sldMk cId="1939879293" sldId="1662"/>
            <ac:spMk id="16" creationId="{D2B78728-A580-49A7-84F9-6EF6F583ADE0}"/>
          </ac:spMkLst>
        </pc:spChg>
        <pc:spChg chg="add del">
          <ac:chgData name="Lonava Tahreen" userId="1e0e7c1f-5cce-4e1f-b202-7cbe49384559" providerId="ADAL" clId="{325EE208-7CE8-419C-BB73-CBD66ED1EDEF}" dt="2023-09-01T05:38:55.385" v="142" actId="26606"/>
          <ac:spMkLst>
            <pc:docMk/>
            <pc:sldMk cId="1939879293" sldId="1662"/>
            <ac:spMk id="17" creationId="{38FAA1A1-D861-433F-88FA-1E9D6FD31D11}"/>
          </ac:spMkLst>
        </pc:spChg>
        <pc:spChg chg="add del">
          <ac:chgData name="Lonava Tahreen" userId="1e0e7c1f-5cce-4e1f-b202-7cbe49384559" providerId="ADAL" clId="{325EE208-7CE8-419C-BB73-CBD66ED1EDEF}" dt="2023-09-01T05:38:57.040" v="146" actId="26606"/>
          <ac:spMkLst>
            <pc:docMk/>
            <pc:sldMk cId="1939879293" sldId="1662"/>
            <ac:spMk id="18" creationId="{38FAA1A1-D861-433F-88FA-1E9D6FD31D11}"/>
          </ac:spMkLst>
        </pc:spChg>
        <pc:spChg chg="add del">
          <ac:chgData name="Lonava Tahreen" userId="1e0e7c1f-5cce-4e1f-b202-7cbe49384559" providerId="ADAL" clId="{325EE208-7CE8-419C-BB73-CBD66ED1EDEF}" dt="2023-09-01T05:38:55.385" v="142" actId="26606"/>
          <ac:spMkLst>
            <pc:docMk/>
            <pc:sldMk cId="1939879293" sldId="1662"/>
            <ac:spMk id="19" creationId="{8D71EDA1-87BF-4D5D-AB79-F346FD19278A}"/>
          </ac:spMkLst>
        </pc:spChg>
        <pc:spChg chg="add del">
          <ac:chgData name="Lonava Tahreen" userId="1e0e7c1f-5cce-4e1f-b202-7cbe49384559" providerId="ADAL" clId="{325EE208-7CE8-419C-BB73-CBD66ED1EDEF}" dt="2023-09-01T05:38:57.040" v="146" actId="26606"/>
          <ac:spMkLst>
            <pc:docMk/>
            <pc:sldMk cId="1939879293" sldId="1662"/>
            <ac:spMk id="20" creationId="{8D71EDA1-87BF-4D5D-AB79-F346FD19278A}"/>
          </ac:spMkLst>
        </pc:spChg>
        <pc:spChg chg="add del">
          <ac:chgData name="Lonava Tahreen" userId="1e0e7c1f-5cce-4e1f-b202-7cbe49384559" providerId="ADAL" clId="{325EE208-7CE8-419C-BB73-CBD66ED1EDEF}" dt="2023-09-01T05:38:58.293" v="148" actId="26606"/>
          <ac:spMkLst>
            <pc:docMk/>
            <pc:sldMk cId="1939879293" sldId="1662"/>
            <ac:spMk id="22" creationId="{0B9EE3F3-89B7-43C3-8651-C4C96830993D}"/>
          </ac:spMkLst>
        </pc:spChg>
        <pc:spChg chg="add del">
          <ac:chgData name="Lonava Tahreen" userId="1e0e7c1f-5cce-4e1f-b202-7cbe49384559" providerId="ADAL" clId="{325EE208-7CE8-419C-BB73-CBD66ED1EDEF}" dt="2023-09-01T05:38:58.293" v="148" actId="26606"/>
          <ac:spMkLst>
            <pc:docMk/>
            <pc:sldMk cId="1939879293" sldId="1662"/>
            <ac:spMk id="23" creationId="{33AE4636-AEEC-45D6-84D4-7AC2DA48ECF8}"/>
          </ac:spMkLst>
        </pc:spChg>
        <pc:spChg chg="add del">
          <ac:chgData name="Lonava Tahreen" userId="1e0e7c1f-5cce-4e1f-b202-7cbe49384559" providerId="ADAL" clId="{325EE208-7CE8-419C-BB73-CBD66ED1EDEF}" dt="2023-09-01T05:38:58.293" v="148" actId="26606"/>
          <ac:spMkLst>
            <pc:docMk/>
            <pc:sldMk cId="1939879293" sldId="1662"/>
            <ac:spMk id="24" creationId="{8D9CE0F4-2EB2-4F1F-8AAC-DB3571D9FE10}"/>
          </ac:spMkLst>
        </pc:spChg>
        <pc:spChg chg="add del">
          <ac:chgData name="Lonava Tahreen" userId="1e0e7c1f-5cce-4e1f-b202-7cbe49384559" providerId="ADAL" clId="{325EE208-7CE8-419C-BB73-CBD66ED1EDEF}" dt="2023-09-01T05:39:04.875" v="150" actId="26606"/>
          <ac:spMkLst>
            <pc:docMk/>
            <pc:sldMk cId="1939879293" sldId="1662"/>
            <ac:spMk id="27" creationId="{0B9EE3F3-89B7-43C3-8651-C4C96830993D}"/>
          </ac:spMkLst>
        </pc:spChg>
        <pc:spChg chg="add del">
          <ac:chgData name="Lonava Tahreen" userId="1e0e7c1f-5cce-4e1f-b202-7cbe49384559" providerId="ADAL" clId="{325EE208-7CE8-419C-BB73-CBD66ED1EDEF}" dt="2023-09-01T05:39:04.875" v="150" actId="26606"/>
          <ac:spMkLst>
            <pc:docMk/>
            <pc:sldMk cId="1939879293" sldId="1662"/>
            <ac:spMk id="28" creationId="{33AE4636-AEEC-45D6-84D4-7AC2DA48ECF8}"/>
          </ac:spMkLst>
        </pc:spChg>
        <pc:spChg chg="add del">
          <ac:chgData name="Lonava Tahreen" userId="1e0e7c1f-5cce-4e1f-b202-7cbe49384559" providerId="ADAL" clId="{325EE208-7CE8-419C-BB73-CBD66ED1EDEF}" dt="2023-09-01T05:39:04.875" v="150" actId="26606"/>
          <ac:spMkLst>
            <pc:docMk/>
            <pc:sldMk cId="1939879293" sldId="1662"/>
            <ac:spMk id="29" creationId="{8D9CE0F4-2EB2-4F1F-8AAC-DB3571D9FE10}"/>
          </ac:spMkLst>
        </pc:spChg>
        <pc:picChg chg="add del">
          <ac:chgData name="Lonava Tahreen" userId="1e0e7c1f-5cce-4e1f-b202-7cbe49384559" providerId="ADAL" clId="{325EE208-7CE8-419C-BB73-CBD66ED1EDEF}" dt="2023-09-01T05:38:56.473" v="144" actId="26606"/>
          <ac:picMkLst>
            <pc:docMk/>
            <pc:sldMk cId="1939879293" sldId="1662"/>
            <ac:picMk id="6" creationId="{DDC0ECA0-63B6-04A9-709A-AEC192F5B36E}"/>
          </ac:picMkLst>
        </pc:picChg>
        <pc:picChg chg="add del">
          <ac:chgData name="Lonava Tahreen" userId="1e0e7c1f-5cce-4e1f-b202-7cbe49384559" providerId="ADAL" clId="{325EE208-7CE8-419C-BB73-CBD66ED1EDEF}" dt="2023-09-01T05:38:58.293" v="148" actId="26606"/>
          <ac:picMkLst>
            <pc:docMk/>
            <pc:sldMk cId="1939879293" sldId="1662"/>
            <ac:picMk id="25" creationId="{0F14A6B0-A88C-0C7D-F272-2A750CA629DE}"/>
          </ac:picMkLst>
        </pc:picChg>
        <pc:picChg chg="add del">
          <ac:chgData name="Lonava Tahreen" userId="1e0e7c1f-5cce-4e1f-b202-7cbe49384559" providerId="ADAL" clId="{325EE208-7CE8-419C-BB73-CBD66ED1EDEF}" dt="2023-09-01T05:39:04.875" v="150" actId="26606"/>
          <ac:picMkLst>
            <pc:docMk/>
            <pc:sldMk cId="1939879293" sldId="1662"/>
            <ac:picMk id="30" creationId="{D10AE070-0C84-AD5B-A547-C7AEEA5A1922}"/>
          </ac:picMkLst>
        </pc:picChg>
      </pc:sldChg>
      <pc:sldChg chg="modSp mod">
        <pc:chgData name="Lonava Tahreen" userId="1e0e7c1f-5cce-4e1f-b202-7cbe49384559" providerId="ADAL" clId="{325EE208-7CE8-419C-BB73-CBD66ED1EDEF}" dt="2023-09-08T14:22:58.200" v="6831" actId="114"/>
        <pc:sldMkLst>
          <pc:docMk/>
          <pc:sldMk cId="1346665604" sldId="1663"/>
        </pc:sldMkLst>
        <pc:spChg chg="mod">
          <ac:chgData name="Lonava Tahreen" userId="1e0e7c1f-5cce-4e1f-b202-7cbe49384559" providerId="ADAL" clId="{325EE208-7CE8-419C-BB73-CBD66ED1EDEF}" dt="2023-09-08T13:33:09.953" v="6510" actId="27636"/>
          <ac:spMkLst>
            <pc:docMk/>
            <pc:sldMk cId="1346665604" sldId="1663"/>
            <ac:spMk id="2" creationId="{8C674E69-6EA3-444D-BE7C-AD2D6E597406}"/>
          </ac:spMkLst>
        </pc:spChg>
        <pc:spChg chg="mod">
          <ac:chgData name="Lonava Tahreen" userId="1e0e7c1f-5cce-4e1f-b202-7cbe49384559" providerId="ADAL" clId="{325EE208-7CE8-419C-BB73-CBD66ED1EDEF}" dt="2023-09-08T14:22:58.200" v="6831" actId="114"/>
          <ac:spMkLst>
            <pc:docMk/>
            <pc:sldMk cId="1346665604" sldId="1663"/>
            <ac:spMk id="3" creationId="{15F4E2D6-08A6-4E98-9A67-4C218164CE77}"/>
          </ac:spMkLst>
        </pc:spChg>
        <pc:spChg chg="mod">
          <ac:chgData name="Lonava Tahreen" userId="1e0e7c1f-5cce-4e1f-b202-7cbe49384559" providerId="ADAL" clId="{325EE208-7CE8-419C-BB73-CBD66ED1EDEF}" dt="2023-09-08T13:33:59.278" v="6513" actId="1076"/>
          <ac:spMkLst>
            <pc:docMk/>
            <pc:sldMk cId="1346665604" sldId="1663"/>
            <ac:spMk id="4" creationId="{F42BCEE7-B10A-44FC-A2E3-CCCCBA723274}"/>
          </ac:spMkLst>
        </pc:spChg>
      </pc:sldChg>
      <pc:sldChg chg="add del">
        <pc:chgData name="Lonava Tahreen" userId="1e0e7c1f-5cce-4e1f-b202-7cbe49384559" providerId="ADAL" clId="{325EE208-7CE8-419C-BB73-CBD66ED1EDEF}" dt="2023-09-01T06:49:19.024" v="1867" actId="2696"/>
        <pc:sldMkLst>
          <pc:docMk/>
          <pc:sldMk cId="1523655196" sldId="1668"/>
        </pc:sldMkLst>
      </pc:sldChg>
      <pc:sldChg chg="modSp add mod">
        <pc:chgData name="Lonava Tahreen" userId="1e0e7c1f-5cce-4e1f-b202-7cbe49384559" providerId="ADAL" clId="{325EE208-7CE8-419C-BB73-CBD66ED1EDEF}" dt="2023-09-12T22:51:57.282" v="6958" actId="20577"/>
        <pc:sldMkLst>
          <pc:docMk/>
          <pc:sldMk cId="3104683813" sldId="1669"/>
        </pc:sldMkLst>
        <pc:spChg chg="mod">
          <ac:chgData name="Lonava Tahreen" userId="1e0e7c1f-5cce-4e1f-b202-7cbe49384559" providerId="ADAL" clId="{325EE208-7CE8-419C-BB73-CBD66ED1EDEF}" dt="2023-09-12T22:51:57.282" v="6958" actId="20577"/>
          <ac:spMkLst>
            <pc:docMk/>
            <pc:sldMk cId="3104683813" sldId="1669"/>
            <ac:spMk id="5" creationId="{BC05284D-1F5C-4A63-96AD-5E6C6DF33ADB}"/>
          </ac:spMkLst>
        </pc:spChg>
      </pc:sldChg>
      <pc:sldChg chg="add del">
        <pc:chgData name="Lonava Tahreen" userId="1e0e7c1f-5cce-4e1f-b202-7cbe49384559" providerId="ADAL" clId="{325EE208-7CE8-419C-BB73-CBD66ED1EDEF}" dt="2023-09-01T07:03:49.401" v="2269" actId="2696"/>
        <pc:sldMkLst>
          <pc:docMk/>
          <pc:sldMk cId="1273868757" sldId="1672"/>
        </pc:sldMkLst>
      </pc:sldChg>
      <pc:sldChg chg="del">
        <pc:chgData name="Lonava Tahreen" userId="1e0e7c1f-5cce-4e1f-b202-7cbe49384559" providerId="ADAL" clId="{325EE208-7CE8-419C-BB73-CBD66ED1EDEF}" dt="2023-09-01T06:06:40.747" v="547" actId="2696"/>
        <pc:sldMkLst>
          <pc:docMk/>
          <pc:sldMk cId="3582926583" sldId="1673"/>
        </pc:sldMkLst>
      </pc:sldChg>
      <pc:sldChg chg="addSp delSp modSp del mod">
        <pc:chgData name="Lonava Tahreen" userId="1e0e7c1f-5cce-4e1f-b202-7cbe49384559" providerId="ADAL" clId="{325EE208-7CE8-419C-BB73-CBD66ED1EDEF}" dt="2023-09-01T08:58:00.363" v="2916" actId="2696"/>
        <pc:sldMkLst>
          <pc:docMk/>
          <pc:sldMk cId="3840277667" sldId="1674"/>
        </pc:sldMkLst>
        <pc:spChg chg="mod">
          <ac:chgData name="Lonava Tahreen" userId="1e0e7c1f-5cce-4e1f-b202-7cbe49384559" providerId="ADAL" clId="{325EE208-7CE8-419C-BB73-CBD66ED1EDEF}" dt="2023-09-01T07:15:43.363" v="2442" actId="20577"/>
          <ac:spMkLst>
            <pc:docMk/>
            <pc:sldMk cId="3840277667" sldId="1674"/>
            <ac:spMk id="2" creationId="{71DF42FE-BB58-459A-A0E7-DBD12CF83C6E}"/>
          </ac:spMkLst>
        </pc:spChg>
        <pc:spChg chg="add mod">
          <ac:chgData name="Lonava Tahreen" userId="1e0e7c1f-5cce-4e1f-b202-7cbe49384559" providerId="ADAL" clId="{325EE208-7CE8-419C-BB73-CBD66ED1EDEF}" dt="2023-09-01T08:55:02.918" v="2866" actId="1076"/>
          <ac:spMkLst>
            <pc:docMk/>
            <pc:sldMk cId="3840277667" sldId="1674"/>
            <ac:spMk id="3" creationId="{87B62906-00ED-0C5C-7054-46DBB747C2DF}"/>
          </ac:spMkLst>
        </pc:spChg>
        <pc:spChg chg="mod">
          <ac:chgData name="Lonava Tahreen" userId="1e0e7c1f-5cce-4e1f-b202-7cbe49384559" providerId="ADAL" clId="{325EE208-7CE8-419C-BB73-CBD66ED1EDEF}" dt="2023-09-01T08:53:55.430" v="2829" actId="20577"/>
          <ac:spMkLst>
            <pc:docMk/>
            <pc:sldMk cId="3840277667" sldId="1674"/>
            <ac:spMk id="7" creationId="{B004CFFD-5E4C-47C2-A46A-59E4C4FEF77E}"/>
          </ac:spMkLst>
        </pc:spChg>
        <pc:spChg chg="mod">
          <ac:chgData name="Lonava Tahreen" userId="1e0e7c1f-5cce-4e1f-b202-7cbe49384559" providerId="ADAL" clId="{325EE208-7CE8-419C-BB73-CBD66ED1EDEF}" dt="2023-09-01T07:15:16.842" v="2437" actId="20577"/>
          <ac:spMkLst>
            <pc:docMk/>
            <pc:sldMk cId="3840277667" sldId="1674"/>
            <ac:spMk id="39" creationId="{9E690ECC-4DC3-4428-9459-2491CAAF3D8B}"/>
          </ac:spMkLst>
        </pc:spChg>
        <pc:spChg chg="mod">
          <ac:chgData name="Lonava Tahreen" userId="1e0e7c1f-5cce-4e1f-b202-7cbe49384559" providerId="ADAL" clId="{325EE208-7CE8-419C-BB73-CBD66ED1EDEF}" dt="2023-09-01T08:54:31.725" v="2862" actId="20577"/>
          <ac:spMkLst>
            <pc:docMk/>
            <pc:sldMk cId="3840277667" sldId="1674"/>
            <ac:spMk id="49" creationId="{71AD1D43-D60B-4549-8679-8B624F1C8AC8}"/>
          </ac:spMkLst>
        </pc:spChg>
        <pc:spChg chg="mod">
          <ac:chgData name="Lonava Tahreen" userId="1e0e7c1f-5cce-4e1f-b202-7cbe49384559" providerId="ADAL" clId="{325EE208-7CE8-419C-BB73-CBD66ED1EDEF}" dt="2023-09-01T07:15:23.703" v="2440" actId="20577"/>
          <ac:spMkLst>
            <pc:docMk/>
            <pc:sldMk cId="3840277667" sldId="1674"/>
            <ac:spMk id="54" creationId="{2550C029-8C02-4847-B4AA-6C851C6AF4D2}"/>
          </ac:spMkLst>
        </pc:spChg>
        <pc:spChg chg="mod">
          <ac:chgData name="Lonava Tahreen" userId="1e0e7c1f-5cce-4e1f-b202-7cbe49384559" providerId="ADAL" clId="{325EE208-7CE8-419C-BB73-CBD66ED1EDEF}" dt="2023-09-01T08:54:38.338" v="2863" actId="208"/>
          <ac:spMkLst>
            <pc:docMk/>
            <pc:sldMk cId="3840277667" sldId="1674"/>
            <ac:spMk id="59" creationId="{700502D2-DDBD-456C-A574-DCD229B82169}"/>
          </ac:spMkLst>
        </pc:spChg>
        <pc:spChg chg="mod">
          <ac:chgData name="Lonava Tahreen" userId="1e0e7c1f-5cce-4e1f-b202-7cbe49384559" providerId="ADAL" clId="{325EE208-7CE8-419C-BB73-CBD66ED1EDEF}" dt="2023-09-01T08:54:38.338" v="2863" actId="208"/>
          <ac:spMkLst>
            <pc:docMk/>
            <pc:sldMk cId="3840277667" sldId="1674"/>
            <ac:spMk id="60" creationId="{F0D99A70-78CD-4EE2-BB8A-A361840BDC20}"/>
          </ac:spMkLst>
        </pc:spChg>
        <pc:spChg chg="mod">
          <ac:chgData name="Lonava Tahreen" userId="1e0e7c1f-5cce-4e1f-b202-7cbe49384559" providerId="ADAL" clId="{325EE208-7CE8-419C-BB73-CBD66ED1EDEF}" dt="2023-09-01T08:54:38.338" v="2863" actId="208"/>
          <ac:spMkLst>
            <pc:docMk/>
            <pc:sldMk cId="3840277667" sldId="1674"/>
            <ac:spMk id="61" creationId="{D28AD97F-2C34-4095-BA9B-D83876124EC1}"/>
          </ac:spMkLst>
        </pc:spChg>
        <pc:spChg chg="mod">
          <ac:chgData name="Lonava Tahreen" userId="1e0e7c1f-5cce-4e1f-b202-7cbe49384559" providerId="ADAL" clId="{325EE208-7CE8-419C-BB73-CBD66ED1EDEF}" dt="2023-09-01T08:54:38.338" v="2863" actId="208"/>
          <ac:spMkLst>
            <pc:docMk/>
            <pc:sldMk cId="3840277667" sldId="1674"/>
            <ac:spMk id="62" creationId="{92A30381-D01F-459D-B488-0B896648217B}"/>
          </ac:spMkLst>
        </pc:spChg>
        <pc:grpChg chg="mod">
          <ac:chgData name="Lonava Tahreen" userId="1e0e7c1f-5cce-4e1f-b202-7cbe49384559" providerId="ADAL" clId="{325EE208-7CE8-419C-BB73-CBD66ED1EDEF}" dt="2023-09-01T08:55:02.918" v="2866" actId="1076"/>
          <ac:grpSpMkLst>
            <pc:docMk/>
            <pc:sldMk cId="3840277667" sldId="1674"/>
            <ac:grpSpMk id="37" creationId="{10CEA375-B35F-4F62-911C-EB36D00FC870}"/>
          </ac:grpSpMkLst>
        </pc:grpChg>
        <pc:grpChg chg="del">
          <ac:chgData name="Lonava Tahreen" userId="1e0e7c1f-5cce-4e1f-b202-7cbe49384559" providerId="ADAL" clId="{325EE208-7CE8-419C-BB73-CBD66ED1EDEF}" dt="2023-09-01T08:54:23.936" v="2849" actId="478"/>
          <ac:grpSpMkLst>
            <pc:docMk/>
            <pc:sldMk cId="3840277667" sldId="1674"/>
            <ac:grpSpMk id="38" creationId="{68823BEA-0E6B-4F9B-B30C-15A2C8C5EB83}"/>
          </ac:grpSpMkLst>
        </pc:grpChg>
        <pc:grpChg chg="mod">
          <ac:chgData name="Lonava Tahreen" userId="1e0e7c1f-5cce-4e1f-b202-7cbe49384559" providerId="ADAL" clId="{325EE208-7CE8-419C-BB73-CBD66ED1EDEF}" dt="2023-09-01T08:55:02.918" v="2866" actId="1076"/>
          <ac:grpSpMkLst>
            <pc:docMk/>
            <pc:sldMk cId="3840277667" sldId="1674"/>
            <ac:grpSpMk id="48" creationId="{F3DA679D-853C-4570-A7C9-D749C641287C}"/>
          </ac:grpSpMkLst>
        </pc:grpChg>
        <pc:grpChg chg="del">
          <ac:chgData name="Lonava Tahreen" userId="1e0e7c1f-5cce-4e1f-b202-7cbe49384559" providerId="ADAL" clId="{325EE208-7CE8-419C-BB73-CBD66ED1EDEF}" dt="2023-09-01T08:54:22.128" v="2848" actId="478"/>
          <ac:grpSpMkLst>
            <pc:docMk/>
            <pc:sldMk cId="3840277667" sldId="1674"/>
            <ac:grpSpMk id="53" creationId="{F420ABFB-64F4-4755-8B43-82B903C743E9}"/>
          </ac:grpSpMkLst>
        </pc:grpChg>
        <pc:grpChg chg="mod">
          <ac:chgData name="Lonava Tahreen" userId="1e0e7c1f-5cce-4e1f-b202-7cbe49384559" providerId="ADAL" clId="{325EE208-7CE8-419C-BB73-CBD66ED1EDEF}" dt="2023-09-01T08:55:02.918" v="2866" actId="1076"/>
          <ac:grpSpMkLst>
            <pc:docMk/>
            <pc:sldMk cId="3840277667" sldId="1674"/>
            <ac:grpSpMk id="58" creationId="{0A465509-81C3-486A-8B59-99ED3BD85B8B}"/>
          </ac:grpSpMkLst>
        </pc:grpChg>
      </pc:sldChg>
      <pc:sldChg chg="del">
        <pc:chgData name="Lonava Tahreen" userId="1e0e7c1f-5cce-4e1f-b202-7cbe49384559" providerId="ADAL" clId="{325EE208-7CE8-419C-BB73-CBD66ED1EDEF}" dt="2023-09-01T05:30:01.486" v="93" actId="47"/>
        <pc:sldMkLst>
          <pc:docMk/>
          <pc:sldMk cId="496994437" sldId="1676"/>
        </pc:sldMkLst>
      </pc:sldChg>
      <pc:sldChg chg="del">
        <pc:chgData name="Lonava Tahreen" userId="1e0e7c1f-5cce-4e1f-b202-7cbe49384559" providerId="ADAL" clId="{325EE208-7CE8-419C-BB73-CBD66ED1EDEF}" dt="2023-09-01T05:30:06.669" v="94" actId="2696"/>
        <pc:sldMkLst>
          <pc:docMk/>
          <pc:sldMk cId="1285418065" sldId="1677"/>
        </pc:sldMkLst>
      </pc:sldChg>
      <pc:sldChg chg="addSp delSp modSp mod ord modClrScheme chgLayout modNotesTx">
        <pc:chgData name="Lonava Tahreen" userId="1e0e7c1f-5cce-4e1f-b202-7cbe49384559" providerId="ADAL" clId="{325EE208-7CE8-419C-BB73-CBD66ED1EDEF}" dt="2023-09-08T13:32:18.177" v="6475" actId="20577"/>
        <pc:sldMkLst>
          <pc:docMk/>
          <pc:sldMk cId="3995431046" sldId="1678"/>
        </pc:sldMkLst>
        <pc:spChg chg="del">
          <ac:chgData name="Lonava Tahreen" userId="1e0e7c1f-5cce-4e1f-b202-7cbe49384559" providerId="ADAL" clId="{325EE208-7CE8-419C-BB73-CBD66ED1EDEF}" dt="2023-09-01T05:33:31.868" v="127" actId="478"/>
          <ac:spMkLst>
            <pc:docMk/>
            <pc:sldMk cId="3995431046" sldId="1678"/>
            <ac:spMk id="2" creationId="{91C3D59A-EA44-453E-BF79-E0F5F63973A2}"/>
          </ac:spMkLst>
        </pc:spChg>
        <pc:spChg chg="add mod">
          <ac:chgData name="Lonava Tahreen" userId="1e0e7c1f-5cce-4e1f-b202-7cbe49384559" providerId="ADAL" clId="{325EE208-7CE8-419C-BB73-CBD66ED1EDEF}" dt="2023-09-08T13:32:18.177" v="6475" actId="20577"/>
          <ac:spMkLst>
            <pc:docMk/>
            <pc:sldMk cId="3995431046" sldId="1678"/>
            <ac:spMk id="2" creationId="{E04CAA2B-8A3C-AF74-C604-7009D2C75530}"/>
          </ac:spMkLst>
        </pc:spChg>
        <pc:spChg chg="add del">
          <ac:chgData name="Lonava Tahreen" userId="1e0e7c1f-5cce-4e1f-b202-7cbe49384559" providerId="ADAL" clId="{325EE208-7CE8-419C-BB73-CBD66ED1EDEF}" dt="2023-09-01T05:43:52.722" v="201" actId="478"/>
          <ac:spMkLst>
            <pc:docMk/>
            <pc:sldMk cId="3995431046" sldId="1678"/>
            <ac:spMk id="3" creationId="{E656DEAB-93AD-474B-A832-F32274BE13D8}"/>
          </ac:spMkLst>
        </pc:spChg>
        <pc:spChg chg="add del mod ord">
          <ac:chgData name="Lonava Tahreen" userId="1e0e7c1f-5cce-4e1f-b202-7cbe49384559" providerId="ADAL" clId="{325EE208-7CE8-419C-BB73-CBD66ED1EDEF}" dt="2023-09-01T05:45:14.424" v="212" actId="700"/>
          <ac:spMkLst>
            <pc:docMk/>
            <pc:sldMk cId="3995431046" sldId="1678"/>
            <ac:spMk id="4" creationId="{F0862E3C-1BE3-DD4F-E2FE-39C9335722C9}"/>
          </ac:spMkLst>
        </pc:spChg>
        <pc:spChg chg="add del mod ord">
          <ac:chgData name="Lonava Tahreen" userId="1e0e7c1f-5cce-4e1f-b202-7cbe49384559" providerId="ADAL" clId="{325EE208-7CE8-419C-BB73-CBD66ED1EDEF}" dt="2023-09-01T05:45:14.424" v="212" actId="700"/>
          <ac:spMkLst>
            <pc:docMk/>
            <pc:sldMk cId="3995431046" sldId="1678"/>
            <ac:spMk id="5" creationId="{7140A50A-2617-07D4-66A9-C4985B67E86D}"/>
          </ac:spMkLst>
        </pc:spChg>
        <pc:spChg chg="add del mod">
          <ac:chgData name="Lonava Tahreen" userId="1e0e7c1f-5cce-4e1f-b202-7cbe49384559" providerId="ADAL" clId="{325EE208-7CE8-419C-BB73-CBD66ED1EDEF}" dt="2023-09-01T05:34:06.634" v="128"/>
          <ac:spMkLst>
            <pc:docMk/>
            <pc:sldMk cId="3995431046" sldId="1678"/>
            <ac:spMk id="5" creationId="{F3E30C0C-21D9-4AF4-8D75-A41322738B0B}"/>
          </ac:spMkLst>
        </pc:spChg>
        <pc:spChg chg="add mod ord">
          <ac:chgData name="Lonava Tahreen" userId="1e0e7c1f-5cce-4e1f-b202-7cbe49384559" providerId="ADAL" clId="{325EE208-7CE8-419C-BB73-CBD66ED1EDEF}" dt="2023-09-08T08:46:27.015" v="3253" actId="700"/>
          <ac:spMkLst>
            <pc:docMk/>
            <pc:sldMk cId="3995431046" sldId="1678"/>
            <ac:spMk id="8" creationId="{2C0706B8-C448-9C08-D56A-C314B9AAD2E9}"/>
          </ac:spMkLst>
        </pc:spChg>
        <pc:spChg chg="add del mod ord">
          <ac:chgData name="Lonava Tahreen" userId="1e0e7c1f-5cce-4e1f-b202-7cbe49384559" providerId="ADAL" clId="{325EE208-7CE8-419C-BB73-CBD66ED1EDEF}" dt="2023-09-01T05:34:51.720" v="132" actId="700"/>
          <ac:spMkLst>
            <pc:docMk/>
            <pc:sldMk cId="3995431046" sldId="1678"/>
            <ac:spMk id="9" creationId="{6D80A258-D9DD-08A7-AC31-354F3FEDBE0A}"/>
          </ac:spMkLst>
        </pc:spChg>
        <pc:spChg chg="add del mod ord">
          <ac:chgData name="Lonava Tahreen" userId="1e0e7c1f-5cce-4e1f-b202-7cbe49384559" providerId="ADAL" clId="{325EE208-7CE8-419C-BB73-CBD66ED1EDEF}" dt="2023-09-01T05:45:26.123" v="214" actId="700"/>
          <ac:spMkLst>
            <pc:docMk/>
            <pc:sldMk cId="3995431046" sldId="1678"/>
            <ac:spMk id="9" creationId="{FE27F88C-277B-273B-32C0-80267A0E5F4A}"/>
          </ac:spMkLst>
        </pc:spChg>
        <pc:spChg chg="add del">
          <ac:chgData name="Lonava Tahreen" userId="1e0e7c1f-5cce-4e1f-b202-7cbe49384559" providerId="ADAL" clId="{325EE208-7CE8-419C-BB73-CBD66ED1EDEF}" dt="2023-09-01T05:44:02.633" v="202" actId="478"/>
          <ac:spMkLst>
            <pc:docMk/>
            <pc:sldMk cId="3995431046" sldId="1678"/>
            <ac:spMk id="10" creationId="{E8264B76-E906-4EE5-83C9-FE7F62CC29FD}"/>
          </ac:spMkLst>
        </pc:spChg>
        <pc:spChg chg="add del mod ord">
          <ac:chgData name="Lonava Tahreen" userId="1e0e7c1f-5cce-4e1f-b202-7cbe49384559" providerId="ADAL" clId="{325EE208-7CE8-419C-BB73-CBD66ED1EDEF}" dt="2023-09-01T05:45:26.123" v="214" actId="700"/>
          <ac:spMkLst>
            <pc:docMk/>
            <pc:sldMk cId="3995431046" sldId="1678"/>
            <ac:spMk id="11" creationId="{48681078-4C0F-2042-C3FA-81BF7FC509ED}"/>
          </ac:spMkLst>
        </pc:spChg>
        <pc:spChg chg="add del mod ord">
          <ac:chgData name="Lonava Tahreen" userId="1e0e7c1f-5cce-4e1f-b202-7cbe49384559" providerId="ADAL" clId="{325EE208-7CE8-419C-BB73-CBD66ED1EDEF}" dt="2023-09-01T05:35:02.998" v="134" actId="700"/>
          <ac:spMkLst>
            <pc:docMk/>
            <pc:sldMk cId="3995431046" sldId="1678"/>
            <ac:spMk id="11" creationId="{BED76089-227A-66E0-D676-9ED77A8F3893}"/>
          </ac:spMkLst>
        </pc:spChg>
        <pc:spChg chg="add mod">
          <ac:chgData name="Lonava Tahreen" userId="1e0e7c1f-5cce-4e1f-b202-7cbe49384559" providerId="ADAL" clId="{325EE208-7CE8-419C-BB73-CBD66ED1EDEF}" dt="2023-09-01T07:14:21.034" v="2404" actId="20577"/>
          <ac:spMkLst>
            <pc:docMk/>
            <pc:sldMk cId="3995431046" sldId="1678"/>
            <ac:spMk id="13" creationId="{4DB0351D-F4FA-CEC0-8BE8-80F69F34B35F}"/>
          </ac:spMkLst>
        </pc:spChg>
        <pc:spChg chg="add del mod ord">
          <ac:chgData name="Lonava Tahreen" userId="1e0e7c1f-5cce-4e1f-b202-7cbe49384559" providerId="ADAL" clId="{325EE208-7CE8-419C-BB73-CBD66ED1EDEF}" dt="2023-09-01T05:35:08.641" v="136" actId="700"/>
          <ac:spMkLst>
            <pc:docMk/>
            <pc:sldMk cId="3995431046" sldId="1678"/>
            <ac:spMk id="13" creationId="{F8D01515-773B-418A-D79A-DB5A9B1A620A}"/>
          </ac:spMkLst>
        </pc:spChg>
        <pc:spChg chg="add del mod ord">
          <ac:chgData name="Lonava Tahreen" userId="1e0e7c1f-5cce-4e1f-b202-7cbe49384559" providerId="ADAL" clId="{325EE208-7CE8-419C-BB73-CBD66ED1EDEF}" dt="2023-09-01T05:35:14.974" v="138" actId="700"/>
          <ac:spMkLst>
            <pc:docMk/>
            <pc:sldMk cId="3995431046" sldId="1678"/>
            <ac:spMk id="17" creationId="{8A993E74-DF57-2613-C770-52FDCB14D9FB}"/>
          </ac:spMkLst>
        </pc:spChg>
        <pc:spChg chg="mod ord">
          <ac:chgData name="Lonava Tahreen" userId="1e0e7c1f-5cce-4e1f-b202-7cbe49384559" providerId="ADAL" clId="{325EE208-7CE8-419C-BB73-CBD66ED1EDEF}" dt="2023-09-01T05:44:29.597" v="208" actId="167"/>
          <ac:spMkLst>
            <pc:docMk/>
            <pc:sldMk cId="3995431046" sldId="1678"/>
            <ac:spMk id="26" creationId="{6EF1143D-498F-46B8-A8F0-01006B61DB73}"/>
          </ac:spMkLst>
        </pc:spChg>
        <pc:spChg chg="mod">
          <ac:chgData name="Lonava Tahreen" userId="1e0e7c1f-5cce-4e1f-b202-7cbe49384559" providerId="ADAL" clId="{325EE208-7CE8-419C-BB73-CBD66ED1EDEF}" dt="2023-09-01T06:33:10.591" v="1254" actId="20577"/>
          <ac:spMkLst>
            <pc:docMk/>
            <pc:sldMk cId="3995431046" sldId="1678"/>
            <ac:spMk id="32" creationId="{6CA4C2F2-011E-4F52-9386-DA9ECDB11973}"/>
          </ac:spMkLst>
        </pc:spChg>
        <pc:spChg chg="mod">
          <ac:chgData name="Lonava Tahreen" userId="1e0e7c1f-5cce-4e1f-b202-7cbe49384559" providerId="ADAL" clId="{325EE208-7CE8-419C-BB73-CBD66ED1EDEF}" dt="2023-09-01T06:33:28.680" v="1272" actId="20577"/>
          <ac:spMkLst>
            <pc:docMk/>
            <pc:sldMk cId="3995431046" sldId="1678"/>
            <ac:spMk id="34" creationId="{8E733A85-6B17-4A56-AEB6-78F3AFE7751E}"/>
          </ac:spMkLst>
        </pc:spChg>
        <pc:spChg chg="mod">
          <ac:chgData name="Lonava Tahreen" userId="1e0e7c1f-5cce-4e1f-b202-7cbe49384559" providerId="ADAL" clId="{325EE208-7CE8-419C-BB73-CBD66ED1EDEF}" dt="2023-09-01T06:33:45.675" v="1299" actId="20577"/>
          <ac:spMkLst>
            <pc:docMk/>
            <pc:sldMk cId="3995431046" sldId="1678"/>
            <ac:spMk id="50" creationId="{1B2AA224-7CFE-4F25-BB6D-A2FDC3F6C87E}"/>
          </ac:spMkLst>
        </pc:spChg>
        <pc:spChg chg="mod">
          <ac:chgData name="Lonava Tahreen" userId="1e0e7c1f-5cce-4e1f-b202-7cbe49384559" providerId="ADAL" clId="{325EE208-7CE8-419C-BB73-CBD66ED1EDEF}" dt="2023-09-01T06:34:21.936" v="1328" actId="20577"/>
          <ac:spMkLst>
            <pc:docMk/>
            <pc:sldMk cId="3995431046" sldId="1678"/>
            <ac:spMk id="54" creationId="{AC51BFFA-F18E-4225-A5CE-6343671F3C9D}"/>
          </ac:spMkLst>
        </pc:spChg>
        <pc:spChg chg="del">
          <ac:chgData name="Lonava Tahreen" userId="1e0e7c1f-5cce-4e1f-b202-7cbe49384559" providerId="ADAL" clId="{325EE208-7CE8-419C-BB73-CBD66ED1EDEF}" dt="2023-09-01T05:46:09.569" v="216" actId="478"/>
          <ac:spMkLst>
            <pc:docMk/>
            <pc:sldMk cId="3995431046" sldId="1678"/>
            <ac:spMk id="73" creationId="{03988156-2D2A-4CE0-9385-523D9AD655D0}"/>
          </ac:spMkLst>
        </pc:spChg>
        <pc:grpChg chg="add del mod">
          <ac:chgData name="Lonava Tahreen" userId="1e0e7c1f-5cce-4e1f-b202-7cbe49384559" providerId="ADAL" clId="{325EE208-7CE8-419C-BB73-CBD66ED1EDEF}" dt="2023-09-01T06:32:25.524" v="1209" actId="478"/>
          <ac:grpSpMkLst>
            <pc:docMk/>
            <pc:sldMk cId="3995431046" sldId="1678"/>
            <ac:grpSpMk id="6" creationId="{6AC0B14E-AC4B-4342-9BF4-DA08A4D821EA}"/>
          </ac:grpSpMkLst>
        </pc:grpChg>
        <pc:grpChg chg="add del mod">
          <ac:chgData name="Lonava Tahreen" userId="1e0e7c1f-5cce-4e1f-b202-7cbe49384559" providerId="ADAL" clId="{325EE208-7CE8-419C-BB73-CBD66ED1EDEF}" dt="2023-09-08T13:31:58.010" v="6466" actId="1076"/>
          <ac:grpSpMkLst>
            <pc:docMk/>
            <pc:sldMk cId="3995431046" sldId="1678"/>
            <ac:grpSpMk id="7" creationId="{13384601-F9F0-41F7-8955-48B4DD01B70D}"/>
          </ac:grpSpMkLst>
        </pc:grpChg>
        <pc:grpChg chg="add del">
          <ac:chgData name="Lonava Tahreen" userId="1e0e7c1f-5cce-4e1f-b202-7cbe49384559" providerId="ADAL" clId="{325EE208-7CE8-419C-BB73-CBD66ED1EDEF}" dt="2023-09-01T05:44:04.040" v="203" actId="478"/>
          <ac:grpSpMkLst>
            <pc:docMk/>
            <pc:sldMk cId="3995431046" sldId="1678"/>
            <ac:grpSpMk id="12" creationId="{A2ABDA11-4FCD-449C-A265-CC09459C34B5}"/>
          </ac:grpSpMkLst>
        </pc:grpChg>
        <pc:grpChg chg="add del">
          <ac:chgData name="Lonava Tahreen" userId="1e0e7c1f-5cce-4e1f-b202-7cbe49384559" providerId="ADAL" clId="{325EE208-7CE8-419C-BB73-CBD66ED1EDEF}" dt="2023-09-01T05:44:06.469" v="204" actId="478"/>
          <ac:grpSpMkLst>
            <pc:docMk/>
            <pc:sldMk cId="3995431046" sldId="1678"/>
            <ac:grpSpMk id="18" creationId="{B3E354A6-44B4-4CED-9CD6-EC1CDC1A779C}"/>
          </ac:grpSpMkLst>
        </pc:grpChg>
        <pc:grpChg chg="add del">
          <ac:chgData name="Lonava Tahreen" userId="1e0e7c1f-5cce-4e1f-b202-7cbe49384559" providerId="ADAL" clId="{325EE208-7CE8-419C-BB73-CBD66ED1EDEF}" dt="2023-09-01T05:44:08.292" v="205" actId="478"/>
          <ac:grpSpMkLst>
            <pc:docMk/>
            <pc:sldMk cId="3995431046" sldId="1678"/>
            <ac:grpSpMk id="22" creationId="{C276B534-586F-47A0-85BE-C7065481BDE2}"/>
          </ac:grpSpMkLst>
        </pc:grpChg>
        <pc:graphicFrameChg chg="add del modGraphic">
          <ac:chgData name="Lonava Tahreen" userId="1e0e7c1f-5cce-4e1f-b202-7cbe49384559" providerId="ADAL" clId="{325EE208-7CE8-419C-BB73-CBD66ED1EDEF}" dt="2023-09-01T05:44:45.777" v="210" actId="1032"/>
          <ac:graphicFrameMkLst>
            <pc:docMk/>
            <pc:sldMk cId="3995431046" sldId="1678"/>
            <ac:graphicFrameMk id="2" creationId="{22DEAC2C-C384-6FFC-F755-051575BA0E53}"/>
          </ac:graphicFrameMkLst>
        </pc:graphicFrameChg>
        <pc:picChg chg="add mod">
          <ac:chgData name="Lonava Tahreen" userId="1e0e7c1f-5cce-4e1f-b202-7cbe49384559" providerId="ADAL" clId="{325EE208-7CE8-419C-BB73-CBD66ED1EDEF}" dt="2023-09-08T13:31:48.595" v="6465" actId="1076"/>
          <ac:picMkLst>
            <pc:docMk/>
            <pc:sldMk cId="3995431046" sldId="1678"/>
            <ac:picMk id="17" creationId="{BC59DAE8-9A9F-A426-0AF3-5BF79ECEBA7F}"/>
          </ac:picMkLst>
        </pc:picChg>
        <pc:picChg chg="add mod">
          <ac:chgData name="Lonava Tahreen" userId="1e0e7c1f-5cce-4e1f-b202-7cbe49384559" providerId="ADAL" clId="{325EE208-7CE8-419C-BB73-CBD66ED1EDEF}" dt="2023-09-08T13:31:48.595" v="6465" actId="1076"/>
          <ac:picMkLst>
            <pc:docMk/>
            <pc:sldMk cId="3995431046" sldId="1678"/>
            <ac:picMk id="37" creationId="{366FBC76-27A8-B9FA-180A-9D3B3CEEBB6D}"/>
          </ac:picMkLst>
        </pc:picChg>
      </pc:sldChg>
      <pc:sldChg chg="del">
        <pc:chgData name="Lonava Tahreen" userId="1e0e7c1f-5cce-4e1f-b202-7cbe49384559" providerId="ADAL" clId="{325EE208-7CE8-419C-BB73-CBD66ED1EDEF}" dt="2023-09-01T06:06:02.682" v="545" actId="2696"/>
        <pc:sldMkLst>
          <pc:docMk/>
          <pc:sldMk cId="1621231359" sldId="1680"/>
        </pc:sldMkLst>
      </pc:sldChg>
      <pc:sldChg chg="del">
        <pc:chgData name="Lonava Tahreen" userId="1e0e7c1f-5cce-4e1f-b202-7cbe49384559" providerId="ADAL" clId="{325EE208-7CE8-419C-BB73-CBD66ED1EDEF}" dt="2023-09-01T06:06:02.682" v="545" actId="2696"/>
        <pc:sldMkLst>
          <pc:docMk/>
          <pc:sldMk cId="3240978906" sldId="1681"/>
        </pc:sldMkLst>
      </pc:sldChg>
      <pc:sldChg chg="modSp add del mod ord">
        <pc:chgData name="Lonava Tahreen" userId="1e0e7c1f-5cce-4e1f-b202-7cbe49384559" providerId="ADAL" clId="{325EE208-7CE8-419C-BB73-CBD66ED1EDEF}" dt="2023-09-08T13:23:41.721" v="6294"/>
        <pc:sldMkLst>
          <pc:docMk/>
          <pc:sldMk cId="1880582877" sldId="1683"/>
        </pc:sldMkLst>
        <pc:spChg chg="mod">
          <ac:chgData name="Lonava Tahreen" userId="1e0e7c1f-5cce-4e1f-b202-7cbe49384559" providerId="ADAL" clId="{325EE208-7CE8-419C-BB73-CBD66ED1EDEF}" dt="2023-09-01T06:30:03.006" v="1195" actId="20577"/>
          <ac:spMkLst>
            <pc:docMk/>
            <pc:sldMk cId="1880582877" sldId="1683"/>
            <ac:spMk id="2" creationId="{A69D6D92-AC81-42D2-82B1-B7CA5534CE8A}"/>
          </ac:spMkLst>
        </pc:spChg>
      </pc:sldChg>
      <pc:sldChg chg="add del">
        <pc:chgData name="Lonava Tahreen" userId="1e0e7c1f-5cce-4e1f-b202-7cbe49384559" providerId="ADAL" clId="{325EE208-7CE8-419C-BB73-CBD66ED1EDEF}" dt="2023-09-01T07:04:20.122" v="2271" actId="2696"/>
        <pc:sldMkLst>
          <pc:docMk/>
          <pc:sldMk cId="885359936" sldId="1684"/>
        </pc:sldMkLst>
      </pc:sldChg>
      <pc:sldChg chg="add del">
        <pc:chgData name="Lonava Tahreen" userId="1e0e7c1f-5cce-4e1f-b202-7cbe49384559" providerId="ADAL" clId="{325EE208-7CE8-419C-BB73-CBD66ED1EDEF}" dt="2023-09-01T07:04:29.096" v="2273" actId="2696"/>
        <pc:sldMkLst>
          <pc:docMk/>
          <pc:sldMk cId="2267652024" sldId="1686"/>
        </pc:sldMkLst>
      </pc:sldChg>
      <pc:sldChg chg="del">
        <pc:chgData name="Lonava Tahreen" userId="1e0e7c1f-5cce-4e1f-b202-7cbe49384559" providerId="ADAL" clId="{325EE208-7CE8-419C-BB73-CBD66ED1EDEF}" dt="2023-09-01T06:19:15.400" v="604" actId="2696"/>
        <pc:sldMkLst>
          <pc:docMk/>
          <pc:sldMk cId="3698799684" sldId="1688"/>
        </pc:sldMkLst>
      </pc:sldChg>
      <pc:sldChg chg="add">
        <pc:chgData name="Lonava Tahreen" userId="1e0e7c1f-5cce-4e1f-b202-7cbe49384559" providerId="ADAL" clId="{325EE208-7CE8-419C-BB73-CBD66ED1EDEF}" dt="2023-09-01T06:07:52.202" v="550"/>
        <pc:sldMkLst>
          <pc:docMk/>
          <pc:sldMk cId="228580913" sldId="1689"/>
        </pc:sldMkLst>
      </pc:sldChg>
      <pc:sldChg chg="del">
        <pc:chgData name="Lonava Tahreen" userId="1e0e7c1f-5cce-4e1f-b202-7cbe49384559" providerId="ADAL" clId="{325EE208-7CE8-419C-BB73-CBD66ED1EDEF}" dt="2023-09-01T06:07:37.654" v="548" actId="2696"/>
        <pc:sldMkLst>
          <pc:docMk/>
          <pc:sldMk cId="3007954681" sldId="1689"/>
        </pc:sldMkLst>
      </pc:sldChg>
      <pc:sldChg chg="addSp delSp modSp add mod">
        <pc:chgData name="Lonava Tahreen" userId="1e0e7c1f-5cce-4e1f-b202-7cbe49384559" providerId="ADAL" clId="{325EE208-7CE8-419C-BB73-CBD66ED1EDEF}" dt="2023-09-08T13:24:42.562" v="6303" actId="478"/>
        <pc:sldMkLst>
          <pc:docMk/>
          <pc:sldMk cId="448913409" sldId="1690"/>
        </pc:sldMkLst>
        <pc:spChg chg="add del mod">
          <ac:chgData name="Lonava Tahreen" userId="1e0e7c1f-5cce-4e1f-b202-7cbe49384559" providerId="ADAL" clId="{325EE208-7CE8-419C-BB73-CBD66ED1EDEF}" dt="2023-09-01T05:54:02.931" v="286" actId="767"/>
          <ac:spMkLst>
            <pc:docMk/>
            <pc:sldMk cId="448913409" sldId="1690"/>
            <ac:spMk id="4" creationId="{1CD9E012-691F-A225-2321-E05A7C1FFB04}"/>
          </ac:spMkLst>
        </pc:spChg>
        <pc:spChg chg="add del mod">
          <ac:chgData name="Lonava Tahreen" userId="1e0e7c1f-5cce-4e1f-b202-7cbe49384559" providerId="ADAL" clId="{325EE208-7CE8-419C-BB73-CBD66ED1EDEF}" dt="2023-09-08T13:24:42.562" v="6303" actId="478"/>
          <ac:spMkLst>
            <pc:docMk/>
            <pc:sldMk cId="448913409" sldId="1690"/>
            <ac:spMk id="4" creationId="{55E47501-40EE-C830-DE21-E4A117490E27}"/>
          </ac:spMkLst>
        </pc:spChg>
        <pc:spChg chg="add mod">
          <ac:chgData name="Lonava Tahreen" userId="1e0e7c1f-5cce-4e1f-b202-7cbe49384559" providerId="ADAL" clId="{325EE208-7CE8-419C-BB73-CBD66ED1EDEF}" dt="2023-09-08T10:32:32.305" v="4589" actId="255"/>
          <ac:spMkLst>
            <pc:docMk/>
            <pc:sldMk cId="448913409" sldId="1690"/>
            <ac:spMk id="5" creationId="{A791A9DE-B20B-F6D6-CCE1-3A288E1E8DAB}"/>
          </ac:spMkLst>
        </pc:spChg>
        <pc:spChg chg="del">
          <ac:chgData name="Lonava Tahreen" userId="1e0e7c1f-5cce-4e1f-b202-7cbe49384559" providerId="ADAL" clId="{325EE208-7CE8-419C-BB73-CBD66ED1EDEF}" dt="2023-09-08T13:24:36.566" v="6302" actId="478"/>
          <ac:spMkLst>
            <pc:docMk/>
            <pc:sldMk cId="448913409" sldId="1690"/>
            <ac:spMk id="8" creationId="{2C0706B8-C448-9C08-D56A-C314B9AAD2E9}"/>
          </ac:spMkLst>
        </pc:spChg>
        <pc:spChg chg="mod topLvl">
          <ac:chgData name="Lonava Tahreen" userId="1e0e7c1f-5cce-4e1f-b202-7cbe49384559" providerId="ADAL" clId="{325EE208-7CE8-419C-BB73-CBD66ED1EDEF}" dt="2023-09-08T10:32:37.099" v="4590" actId="255"/>
          <ac:spMkLst>
            <pc:docMk/>
            <pc:sldMk cId="448913409" sldId="1690"/>
            <ac:spMk id="26" creationId="{6EF1143D-498F-46B8-A8F0-01006B61DB73}"/>
          </ac:spMkLst>
        </pc:spChg>
        <pc:spChg chg="del">
          <ac:chgData name="Lonava Tahreen" userId="1e0e7c1f-5cce-4e1f-b202-7cbe49384559" providerId="ADAL" clId="{325EE208-7CE8-419C-BB73-CBD66ED1EDEF}" dt="2023-09-01T05:53:14.891" v="276" actId="478"/>
          <ac:spMkLst>
            <pc:docMk/>
            <pc:sldMk cId="448913409" sldId="1690"/>
            <ac:spMk id="28" creationId="{BEA05580-6B1B-41D8-8CF3-8EC01E3E2595}"/>
          </ac:spMkLst>
        </pc:spChg>
        <pc:spChg chg="del">
          <ac:chgData name="Lonava Tahreen" userId="1e0e7c1f-5cce-4e1f-b202-7cbe49384559" providerId="ADAL" clId="{325EE208-7CE8-419C-BB73-CBD66ED1EDEF}" dt="2023-09-01T05:53:16.965" v="277" actId="478"/>
          <ac:spMkLst>
            <pc:docMk/>
            <pc:sldMk cId="448913409" sldId="1690"/>
            <ac:spMk id="29" creationId="{B5C3E202-CA44-4688-BC21-2A30F12D31FC}"/>
          </ac:spMkLst>
        </pc:spChg>
        <pc:spChg chg="del">
          <ac:chgData name="Lonava Tahreen" userId="1e0e7c1f-5cce-4e1f-b202-7cbe49384559" providerId="ADAL" clId="{325EE208-7CE8-419C-BB73-CBD66ED1EDEF}" dt="2023-09-01T05:51:22.950" v="249" actId="478"/>
          <ac:spMkLst>
            <pc:docMk/>
            <pc:sldMk cId="448913409" sldId="1690"/>
            <ac:spMk id="31" creationId="{C1EF8C5D-2011-44E6-9612-F6F045F89CC6}"/>
          </ac:spMkLst>
        </pc:spChg>
        <pc:spChg chg="del">
          <ac:chgData name="Lonava Tahreen" userId="1e0e7c1f-5cce-4e1f-b202-7cbe49384559" providerId="ADAL" clId="{325EE208-7CE8-419C-BB73-CBD66ED1EDEF}" dt="2023-09-01T05:53:35.923" v="281" actId="478"/>
          <ac:spMkLst>
            <pc:docMk/>
            <pc:sldMk cId="448913409" sldId="1690"/>
            <ac:spMk id="32" creationId="{6CA4C2F2-011E-4F52-9386-DA9ECDB11973}"/>
          </ac:spMkLst>
        </pc:spChg>
        <pc:spChg chg="del">
          <ac:chgData name="Lonava Tahreen" userId="1e0e7c1f-5cce-4e1f-b202-7cbe49384559" providerId="ADAL" clId="{325EE208-7CE8-419C-BB73-CBD66ED1EDEF}" dt="2023-09-01T05:55:10.147" v="298" actId="478"/>
          <ac:spMkLst>
            <pc:docMk/>
            <pc:sldMk cId="448913409" sldId="1690"/>
            <ac:spMk id="34" creationId="{8E733A85-6B17-4A56-AEB6-78F3AFE7751E}"/>
          </ac:spMkLst>
        </pc:spChg>
        <pc:spChg chg="del">
          <ac:chgData name="Lonava Tahreen" userId="1e0e7c1f-5cce-4e1f-b202-7cbe49384559" providerId="ADAL" clId="{325EE208-7CE8-419C-BB73-CBD66ED1EDEF}" dt="2023-09-01T05:55:08.872" v="297" actId="478"/>
          <ac:spMkLst>
            <pc:docMk/>
            <pc:sldMk cId="448913409" sldId="1690"/>
            <ac:spMk id="35" creationId="{5900594B-34FF-4CAD-982D-35532758219B}"/>
          </ac:spMkLst>
        </pc:spChg>
        <pc:spChg chg="mod">
          <ac:chgData name="Lonava Tahreen" userId="1e0e7c1f-5cce-4e1f-b202-7cbe49384559" providerId="ADAL" clId="{325EE208-7CE8-419C-BB73-CBD66ED1EDEF}" dt="2023-09-08T10:32:42.687" v="4591" actId="255"/>
          <ac:spMkLst>
            <pc:docMk/>
            <pc:sldMk cId="448913409" sldId="1690"/>
            <ac:spMk id="50" creationId="{1B2AA224-7CFE-4F25-BB6D-A2FDC3F6C87E}"/>
          </ac:spMkLst>
        </pc:spChg>
        <pc:spChg chg="del">
          <ac:chgData name="Lonava Tahreen" userId="1e0e7c1f-5cce-4e1f-b202-7cbe49384559" providerId="ADAL" clId="{325EE208-7CE8-419C-BB73-CBD66ED1EDEF}" dt="2023-09-01T05:55:12.667" v="299" actId="478"/>
          <ac:spMkLst>
            <pc:docMk/>
            <pc:sldMk cId="448913409" sldId="1690"/>
            <ac:spMk id="51" creationId="{A7B798EE-869E-4C5A-93B3-1477142A3F1F}"/>
          </ac:spMkLst>
        </pc:spChg>
        <pc:spChg chg="mod">
          <ac:chgData name="Lonava Tahreen" userId="1e0e7c1f-5cce-4e1f-b202-7cbe49384559" providerId="ADAL" clId="{325EE208-7CE8-419C-BB73-CBD66ED1EDEF}" dt="2023-09-08T10:33:08.663" v="4597" actId="1076"/>
          <ac:spMkLst>
            <pc:docMk/>
            <pc:sldMk cId="448913409" sldId="1690"/>
            <ac:spMk id="54" creationId="{AC51BFFA-F18E-4225-A5CE-6343671F3C9D}"/>
          </ac:spMkLst>
        </pc:spChg>
        <pc:spChg chg="del">
          <ac:chgData name="Lonava Tahreen" userId="1e0e7c1f-5cce-4e1f-b202-7cbe49384559" providerId="ADAL" clId="{325EE208-7CE8-419C-BB73-CBD66ED1EDEF}" dt="2023-09-01T05:55:14.054" v="300" actId="478"/>
          <ac:spMkLst>
            <pc:docMk/>
            <pc:sldMk cId="448913409" sldId="1690"/>
            <ac:spMk id="55" creationId="{7EEDE13D-0FBB-4E41-AD07-AC118BA9199C}"/>
          </ac:spMkLst>
        </pc:spChg>
        <pc:spChg chg="del">
          <ac:chgData name="Lonava Tahreen" userId="1e0e7c1f-5cce-4e1f-b202-7cbe49384559" providerId="ADAL" clId="{325EE208-7CE8-419C-BB73-CBD66ED1EDEF}" dt="2023-09-01T05:53:09.375" v="273" actId="478"/>
          <ac:spMkLst>
            <pc:docMk/>
            <pc:sldMk cId="448913409" sldId="1690"/>
            <ac:spMk id="58" creationId="{B979DEA0-CF68-42DD-8AA9-82898AA4E57A}"/>
          </ac:spMkLst>
        </pc:spChg>
        <pc:spChg chg="del">
          <ac:chgData name="Lonava Tahreen" userId="1e0e7c1f-5cce-4e1f-b202-7cbe49384559" providerId="ADAL" clId="{325EE208-7CE8-419C-BB73-CBD66ED1EDEF}" dt="2023-09-01T05:53:21.837" v="280" actId="478"/>
          <ac:spMkLst>
            <pc:docMk/>
            <pc:sldMk cId="448913409" sldId="1690"/>
            <ac:spMk id="59" creationId="{AD0CF13F-EF6C-4764-8575-F12D10C54E6F}"/>
          </ac:spMkLst>
        </pc:spChg>
        <pc:spChg chg="del mod">
          <ac:chgData name="Lonava Tahreen" userId="1e0e7c1f-5cce-4e1f-b202-7cbe49384559" providerId="ADAL" clId="{325EE208-7CE8-419C-BB73-CBD66ED1EDEF}" dt="2023-09-01T05:51:27.474" v="252" actId="478"/>
          <ac:spMkLst>
            <pc:docMk/>
            <pc:sldMk cId="448913409" sldId="1690"/>
            <ac:spMk id="62" creationId="{E4D93F1C-EC9D-4C88-9FFF-A2C6FB18F8DE}"/>
          </ac:spMkLst>
        </pc:spChg>
        <pc:spChg chg="del">
          <ac:chgData name="Lonava Tahreen" userId="1e0e7c1f-5cce-4e1f-b202-7cbe49384559" providerId="ADAL" clId="{325EE208-7CE8-419C-BB73-CBD66ED1EDEF}" dt="2023-09-01T05:51:29.680" v="253" actId="478"/>
          <ac:spMkLst>
            <pc:docMk/>
            <pc:sldMk cId="448913409" sldId="1690"/>
            <ac:spMk id="63" creationId="{CE7212C6-420A-4369-882F-A36D1C61F3D1}"/>
          </ac:spMkLst>
        </pc:spChg>
        <pc:spChg chg="del">
          <ac:chgData name="Lonava Tahreen" userId="1e0e7c1f-5cce-4e1f-b202-7cbe49384559" providerId="ADAL" clId="{325EE208-7CE8-419C-BB73-CBD66ED1EDEF}" dt="2023-09-01T05:51:31.277" v="254" actId="478"/>
          <ac:spMkLst>
            <pc:docMk/>
            <pc:sldMk cId="448913409" sldId="1690"/>
            <ac:spMk id="66" creationId="{0BD4C9B4-9694-44F7-B623-90163A19FCB6}"/>
          </ac:spMkLst>
        </pc:spChg>
        <pc:spChg chg="del">
          <ac:chgData name="Lonava Tahreen" userId="1e0e7c1f-5cce-4e1f-b202-7cbe49384559" providerId="ADAL" clId="{325EE208-7CE8-419C-BB73-CBD66ED1EDEF}" dt="2023-09-01T05:51:35.410" v="256" actId="478"/>
          <ac:spMkLst>
            <pc:docMk/>
            <pc:sldMk cId="448913409" sldId="1690"/>
            <ac:spMk id="67" creationId="{94B55790-65DF-4074-8DB7-34A77C1439D3}"/>
          </ac:spMkLst>
        </pc:spChg>
        <pc:spChg chg="del mod">
          <ac:chgData name="Lonava Tahreen" userId="1e0e7c1f-5cce-4e1f-b202-7cbe49384559" providerId="ADAL" clId="{325EE208-7CE8-419C-BB73-CBD66ED1EDEF}" dt="2023-09-01T05:51:38.410" v="258" actId="478"/>
          <ac:spMkLst>
            <pc:docMk/>
            <pc:sldMk cId="448913409" sldId="1690"/>
            <ac:spMk id="70" creationId="{0226339F-2F98-456B-88F2-A96345859BA3}"/>
          </ac:spMkLst>
        </pc:spChg>
        <pc:spChg chg="del">
          <ac:chgData name="Lonava Tahreen" userId="1e0e7c1f-5cce-4e1f-b202-7cbe49384559" providerId="ADAL" clId="{325EE208-7CE8-419C-BB73-CBD66ED1EDEF}" dt="2023-09-01T05:51:41.596" v="260" actId="478"/>
          <ac:spMkLst>
            <pc:docMk/>
            <pc:sldMk cId="448913409" sldId="1690"/>
            <ac:spMk id="71" creationId="{A5E49AD3-C512-49C9-832D-9E901ABDD46F}"/>
          </ac:spMkLst>
        </pc:spChg>
        <pc:grpChg chg="add del mod">
          <ac:chgData name="Lonava Tahreen" userId="1e0e7c1f-5cce-4e1f-b202-7cbe49384559" providerId="ADAL" clId="{325EE208-7CE8-419C-BB73-CBD66ED1EDEF}" dt="2023-09-08T10:32:56.140" v="4594" actId="1076"/>
          <ac:grpSpMkLst>
            <pc:docMk/>
            <pc:sldMk cId="448913409" sldId="1690"/>
            <ac:grpSpMk id="6" creationId="{6AC0B14E-AC4B-4342-9BF4-DA08A4D821EA}"/>
          </ac:grpSpMkLst>
        </pc:grpChg>
        <pc:grpChg chg="add del mod">
          <ac:chgData name="Lonava Tahreen" userId="1e0e7c1f-5cce-4e1f-b202-7cbe49384559" providerId="ADAL" clId="{325EE208-7CE8-419C-BB73-CBD66ED1EDEF}" dt="2023-09-01T14:11:24.417" v="3167" actId="1076"/>
          <ac:grpSpMkLst>
            <pc:docMk/>
            <pc:sldMk cId="448913409" sldId="1690"/>
            <ac:grpSpMk id="7" creationId="{13384601-F9F0-41F7-8955-48B4DD01B70D}"/>
          </ac:grpSpMkLst>
        </pc:grpChg>
        <pc:grpChg chg="del">
          <ac:chgData name="Lonava Tahreen" userId="1e0e7c1f-5cce-4e1f-b202-7cbe49384559" providerId="ADAL" clId="{325EE208-7CE8-419C-BB73-CBD66ED1EDEF}" dt="2023-09-01T05:53:16.965" v="277" actId="478"/>
          <ac:grpSpMkLst>
            <pc:docMk/>
            <pc:sldMk cId="448913409" sldId="1690"/>
            <ac:grpSpMk id="27" creationId="{903B17C2-9E5A-4223-96C2-92D64082BE98}"/>
          </ac:grpSpMkLst>
        </pc:grpChg>
        <pc:grpChg chg="del">
          <ac:chgData name="Lonava Tahreen" userId="1e0e7c1f-5cce-4e1f-b202-7cbe49384559" providerId="ADAL" clId="{325EE208-7CE8-419C-BB73-CBD66ED1EDEF}" dt="2023-09-01T05:55:08.872" v="297" actId="478"/>
          <ac:grpSpMkLst>
            <pc:docMk/>
            <pc:sldMk cId="448913409" sldId="1690"/>
            <ac:grpSpMk id="33" creationId="{439B103F-A13B-43BE-BC52-2E004479A507}"/>
          </ac:grpSpMkLst>
        </pc:grpChg>
        <pc:grpChg chg="del">
          <ac:chgData name="Lonava Tahreen" userId="1e0e7c1f-5cce-4e1f-b202-7cbe49384559" providerId="ADAL" clId="{325EE208-7CE8-419C-BB73-CBD66ED1EDEF}" dt="2023-09-01T05:55:15.583" v="301" actId="478"/>
          <ac:grpSpMkLst>
            <pc:docMk/>
            <pc:sldMk cId="448913409" sldId="1690"/>
            <ac:grpSpMk id="53" creationId="{A89FA613-6B75-4B2A-ADA9-249919ED1E3C}"/>
          </ac:grpSpMkLst>
        </pc:grpChg>
        <pc:grpChg chg="del">
          <ac:chgData name="Lonava Tahreen" userId="1e0e7c1f-5cce-4e1f-b202-7cbe49384559" providerId="ADAL" clId="{325EE208-7CE8-419C-BB73-CBD66ED1EDEF}" dt="2023-09-01T05:53:09.375" v="273" actId="478"/>
          <ac:grpSpMkLst>
            <pc:docMk/>
            <pc:sldMk cId="448913409" sldId="1690"/>
            <ac:grpSpMk id="57" creationId="{96171F7A-EE94-4960-9687-77D776599B8D}"/>
          </ac:grpSpMkLst>
        </pc:grpChg>
        <pc:grpChg chg="del">
          <ac:chgData name="Lonava Tahreen" userId="1e0e7c1f-5cce-4e1f-b202-7cbe49384559" providerId="ADAL" clId="{325EE208-7CE8-419C-BB73-CBD66ED1EDEF}" dt="2023-09-01T05:51:27.474" v="252" actId="478"/>
          <ac:grpSpMkLst>
            <pc:docMk/>
            <pc:sldMk cId="448913409" sldId="1690"/>
            <ac:grpSpMk id="61" creationId="{85848703-11F2-45A4-85B0-8B8A985BC50C}"/>
          </ac:grpSpMkLst>
        </pc:grpChg>
        <pc:grpChg chg="del">
          <ac:chgData name="Lonava Tahreen" userId="1e0e7c1f-5cce-4e1f-b202-7cbe49384559" providerId="ADAL" clId="{325EE208-7CE8-419C-BB73-CBD66ED1EDEF}" dt="2023-09-01T05:51:33.280" v="255" actId="478"/>
          <ac:grpSpMkLst>
            <pc:docMk/>
            <pc:sldMk cId="448913409" sldId="1690"/>
            <ac:grpSpMk id="65" creationId="{350E02ED-4F3B-43FA-B19F-EAAFF6AA93DE}"/>
          </ac:grpSpMkLst>
        </pc:grpChg>
        <pc:grpChg chg="del">
          <ac:chgData name="Lonava Tahreen" userId="1e0e7c1f-5cce-4e1f-b202-7cbe49384559" providerId="ADAL" clId="{325EE208-7CE8-419C-BB73-CBD66ED1EDEF}" dt="2023-09-01T05:51:39.988" v="259" actId="478"/>
          <ac:grpSpMkLst>
            <pc:docMk/>
            <pc:sldMk cId="448913409" sldId="1690"/>
            <ac:grpSpMk id="69" creationId="{B0CFF62D-FA0F-4F97-A257-0E9D98520206}"/>
          </ac:grpSpMkLst>
        </pc:grpChg>
        <pc:graphicFrameChg chg="add del mod modGraphic">
          <ac:chgData name="Lonava Tahreen" userId="1e0e7c1f-5cce-4e1f-b202-7cbe49384559" providerId="ADAL" clId="{325EE208-7CE8-419C-BB73-CBD66ED1EDEF}" dt="2023-09-01T05:52:45.236" v="268" actId="478"/>
          <ac:graphicFrameMkLst>
            <pc:docMk/>
            <pc:sldMk cId="448913409" sldId="1690"/>
            <ac:graphicFrameMk id="2" creationId="{BAA36657-735B-116D-AC8D-4C625A4067A4}"/>
          </ac:graphicFrameMkLst>
        </pc:graphicFrameChg>
        <pc:cxnChg chg="add mod">
          <ac:chgData name="Lonava Tahreen" userId="1e0e7c1f-5cce-4e1f-b202-7cbe49384559" providerId="ADAL" clId="{325EE208-7CE8-419C-BB73-CBD66ED1EDEF}" dt="2023-09-08T10:33:05.387" v="4596" actId="1076"/>
          <ac:cxnSpMkLst>
            <pc:docMk/>
            <pc:sldMk cId="448913409" sldId="1690"/>
            <ac:cxnSpMk id="9" creationId="{30393C24-26E1-9302-5271-329567844853}"/>
          </ac:cxnSpMkLst>
        </pc:cxnChg>
        <pc:cxnChg chg="add del mod topLvl">
          <ac:chgData name="Lonava Tahreen" userId="1e0e7c1f-5cce-4e1f-b202-7cbe49384559" providerId="ADAL" clId="{325EE208-7CE8-419C-BB73-CBD66ED1EDEF}" dt="2023-09-01T05:53:47.897" v="284" actId="478"/>
          <ac:cxnSpMkLst>
            <pc:docMk/>
            <pc:sldMk cId="448913409" sldId="1690"/>
            <ac:cxnSpMk id="30" creationId="{3195CD63-6E7C-42AD-A251-7EE394394021}"/>
          </ac:cxnSpMkLst>
        </pc:cxnChg>
        <pc:cxnChg chg="del">
          <ac:chgData name="Lonava Tahreen" userId="1e0e7c1f-5cce-4e1f-b202-7cbe49384559" providerId="ADAL" clId="{325EE208-7CE8-419C-BB73-CBD66ED1EDEF}" dt="2023-09-01T05:55:07.418" v="296" actId="478"/>
          <ac:cxnSpMkLst>
            <pc:docMk/>
            <pc:sldMk cId="448913409" sldId="1690"/>
            <ac:cxnSpMk id="36" creationId="{B053CA34-6EB8-4683-979F-54D9AC8BBFB7}"/>
          </ac:cxnSpMkLst>
        </pc:cxnChg>
        <pc:cxnChg chg="mod">
          <ac:chgData name="Lonava Tahreen" userId="1e0e7c1f-5cce-4e1f-b202-7cbe49384559" providerId="ADAL" clId="{325EE208-7CE8-419C-BB73-CBD66ED1EDEF}" dt="2023-09-01T05:54:26.131" v="290" actId="1076"/>
          <ac:cxnSpMkLst>
            <pc:docMk/>
            <pc:sldMk cId="448913409" sldId="1690"/>
            <ac:cxnSpMk id="52" creationId="{8B012599-7033-4CA5-9073-48E9AB3747DC}"/>
          </ac:cxnSpMkLst>
        </pc:cxnChg>
        <pc:cxnChg chg="del">
          <ac:chgData name="Lonava Tahreen" userId="1e0e7c1f-5cce-4e1f-b202-7cbe49384559" providerId="ADAL" clId="{325EE208-7CE8-419C-BB73-CBD66ED1EDEF}" dt="2023-09-01T05:55:15.583" v="301" actId="478"/>
          <ac:cxnSpMkLst>
            <pc:docMk/>
            <pc:sldMk cId="448913409" sldId="1690"/>
            <ac:cxnSpMk id="56" creationId="{08E059E4-A00D-45D3-8E8E-CB4F877B167F}"/>
          </ac:cxnSpMkLst>
        </pc:cxnChg>
        <pc:cxnChg chg="del">
          <ac:chgData name="Lonava Tahreen" userId="1e0e7c1f-5cce-4e1f-b202-7cbe49384559" providerId="ADAL" clId="{325EE208-7CE8-419C-BB73-CBD66ED1EDEF}" dt="2023-09-01T05:53:07.399" v="272" actId="478"/>
          <ac:cxnSpMkLst>
            <pc:docMk/>
            <pc:sldMk cId="448913409" sldId="1690"/>
            <ac:cxnSpMk id="60" creationId="{8F3B33FA-35BC-4243-AF0A-146FB566314E}"/>
          </ac:cxnSpMkLst>
        </pc:cxnChg>
        <pc:cxnChg chg="del">
          <ac:chgData name="Lonava Tahreen" userId="1e0e7c1f-5cce-4e1f-b202-7cbe49384559" providerId="ADAL" clId="{325EE208-7CE8-419C-BB73-CBD66ED1EDEF}" dt="2023-09-01T05:51:25.361" v="250" actId="478"/>
          <ac:cxnSpMkLst>
            <pc:docMk/>
            <pc:sldMk cId="448913409" sldId="1690"/>
            <ac:cxnSpMk id="64" creationId="{26F7AE78-298D-428B-AC67-692E51E8FFC7}"/>
          </ac:cxnSpMkLst>
        </pc:cxnChg>
        <pc:cxnChg chg="del">
          <ac:chgData name="Lonava Tahreen" userId="1e0e7c1f-5cce-4e1f-b202-7cbe49384559" providerId="ADAL" clId="{325EE208-7CE8-419C-BB73-CBD66ED1EDEF}" dt="2023-09-01T05:51:33.280" v="255" actId="478"/>
          <ac:cxnSpMkLst>
            <pc:docMk/>
            <pc:sldMk cId="448913409" sldId="1690"/>
            <ac:cxnSpMk id="68" creationId="{50D44497-61EC-49B4-8692-8DD615F64B5C}"/>
          </ac:cxnSpMkLst>
        </pc:cxnChg>
        <pc:cxnChg chg="del">
          <ac:chgData name="Lonava Tahreen" userId="1e0e7c1f-5cce-4e1f-b202-7cbe49384559" providerId="ADAL" clId="{325EE208-7CE8-419C-BB73-CBD66ED1EDEF}" dt="2023-09-01T05:51:39.988" v="259" actId="478"/>
          <ac:cxnSpMkLst>
            <pc:docMk/>
            <pc:sldMk cId="448913409" sldId="1690"/>
            <ac:cxnSpMk id="72" creationId="{0E3CC5DD-A788-4A8F-A230-EEAE6EEE457E}"/>
          </ac:cxnSpMkLst>
        </pc:cxnChg>
      </pc:sldChg>
      <pc:sldChg chg="addSp delSp modSp add mod">
        <pc:chgData name="Lonava Tahreen" userId="1e0e7c1f-5cce-4e1f-b202-7cbe49384559" providerId="ADAL" clId="{325EE208-7CE8-419C-BB73-CBD66ED1EDEF}" dt="2023-09-08T10:38:27.623" v="4608" actId="2711"/>
        <pc:sldMkLst>
          <pc:docMk/>
          <pc:sldMk cId="3210823652" sldId="1691"/>
        </pc:sldMkLst>
        <pc:spChg chg="add del mod">
          <ac:chgData name="Lonava Tahreen" userId="1e0e7c1f-5cce-4e1f-b202-7cbe49384559" providerId="ADAL" clId="{325EE208-7CE8-419C-BB73-CBD66ED1EDEF}" dt="2023-09-01T05:58:37.676" v="496"/>
          <ac:spMkLst>
            <pc:docMk/>
            <pc:sldMk cId="3210823652" sldId="1691"/>
            <ac:spMk id="2" creationId="{349D99BD-068E-E1FC-6AAD-2A8DE60DDCD5}"/>
          </ac:spMkLst>
        </pc:spChg>
        <pc:spChg chg="mod">
          <ac:chgData name="Lonava Tahreen" userId="1e0e7c1f-5cce-4e1f-b202-7cbe49384559" providerId="ADAL" clId="{325EE208-7CE8-419C-BB73-CBD66ED1EDEF}" dt="2023-09-01T05:59:54.312" v="503" actId="1076"/>
          <ac:spMkLst>
            <pc:docMk/>
            <pc:sldMk cId="3210823652" sldId="1691"/>
            <ac:spMk id="5" creationId="{F3D3AF14-567B-4125-A62F-C4EB52AF5839}"/>
          </ac:spMkLst>
        </pc:spChg>
        <pc:spChg chg="del">
          <ac:chgData name="Lonava Tahreen" userId="1e0e7c1f-5cce-4e1f-b202-7cbe49384559" providerId="ADAL" clId="{325EE208-7CE8-419C-BB73-CBD66ED1EDEF}" dt="2023-09-01T06:09:37.431" v="557" actId="478"/>
          <ac:spMkLst>
            <pc:docMk/>
            <pc:sldMk cId="3210823652" sldId="1691"/>
            <ac:spMk id="8" creationId="{2C0706B8-C448-9C08-D56A-C314B9AAD2E9}"/>
          </ac:spMkLst>
        </pc:spChg>
        <pc:spChg chg="mod">
          <ac:chgData name="Lonava Tahreen" userId="1e0e7c1f-5cce-4e1f-b202-7cbe49384559" providerId="ADAL" clId="{325EE208-7CE8-419C-BB73-CBD66ED1EDEF}" dt="2023-09-01T05:58:53.775" v="497"/>
          <ac:spMkLst>
            <pc:docMk/>
            <pc:sldMk cId="3210823652" sldId="1691"/>
            <ac:spMk id="9" creationId="{42614085-DBA8-DA4F-A907-DD6B26464AD8}"/>
          </ac:spMkLst>
        </pc:spChg>
        <pc:spChg chg="mod">
          <ac:chgData name="Lonava Tahreen" userId="1e0e7c1f-5cce-4e1f-b202-7cbe49384559" providerId="ADAL" clId="{325EE208-7CE8-419C-BB73-CBD66ED1EDEF}" dt="2023-09-01T05:58:53.775" v="497"/>
          <ac:spMkLst>
            <pc:docMk/>
            <pc:sldMk cId="3210823652" sldId="1691"/>
            <ac:spMk id="10" creationId="{9B750955-C076-3594-137A-BEF33A73AF26}"/>
          </ac:spMkLst>
        </pc:spChg>
        <pc:spChg chg="mod">
          <ac:chgData name="Lonava Tahreen" userId="1e0e7c1f-5cce-4e1f-b202-7cbe49384559" providerId="ADAL" clId="{325EE208-7CE8-419C-BB73-CBD66ED1EDEF}" dt="2023-09-01T05:59:10.810" v="498"/>
          <ac:spMkLst>
            <pc:docMk/>
            <pc:sldMk cId="3210823652" sldId="1691"/>
            <ac:spMk id="13" creationId="{C5D064DA-8874-DC0E-A6B0-89611839E15C}"/>
          </ac:spMkLst>
        </pc:spChg>
        <pc:spChg chg="mod">
          <ac:chgData name="Lonava Tahreen" userId="1e0e7c1f-5cce-4e1f-b202-7cbe49384559" providerId="ADAL" clId="{325EE208-7CE8-419C-BB73-CBD66ED1EDEF}" dt="2023-09-01T05:59:10.810" v="498"/>
          <ac:spMkLst>
            <pc:docMk/>
            <pc:sldMk cId="3210823652" sldId="1691"/>
            <ac:spMk id="14" creationId="{02AA0E99-7F6E-2464-6078-02688DE11D12}"/>
          </ac:spMkLst>
        </pc:spChg>
        <pc:spChg chg="mod">
          <ac:chgData name="Lonava Tahreen" userId="1e0e7c1f-5cce-4e1f-b202-7cbe49384559" providerId="ADAL" clId="{325EE208-7CE8-419C-BB73-CBD66ED1EDEF}" dt="2023-09-01T05:59:10.810" v="498"/>
          <ac:spMkLst>
            <pc:docMk/>
            <pc:sldMk cId="3210823652" sldId="1691"/>
            <ac:spMk id="15" creationId="{7F4780F6-B16A-BCD3-1821-8B3B581B592B}"/>
          </ac:spMkLst>
        </pc:spChg>
        <pc:spChg chg="add del mod">
          <ac:chgData name="Lonava Tahreen" userId="1e0e7c1f-5cce-4e1f-b202-7cbe49384559" providerId="ADAL" clId="{325EE208-7CE8-419C-BB73-CBD66ED1EDEF}" dt="2023-09-01T05:59:21.287" v="500"/>
          <ac:spMkLst>
            <pc:docMk/>
            <pc:sldMk cId="3210823652" sldId="1691"/>
            <ac:spMk id="16" creationId="{C9AF623E-F689-CD2F-997A-AC2CEA653F4D}"/>
          </ac:spMkLst>
        </pc:spChg>
        <pc:spChg chg="mod">
          <ac:chgData name="Lonava Tahreen" userId="1e0e7c1f-5cce-4e1f-b202-7cbe49384559" providerId="ADAL" clId="{325EE208-7CE8-419C-BB73-CBD66ED1EDEF}" dt="2023-09-01T05:59:27.592" v="501"/>
          <ac:spMkLst>
            <pc:docMk/>
            <pc:sldMk cId="3210823652" sldId="1691"/>
            <ac:spMk id="18" creationId="{5B95386E-0BC8-7BD0-53B8-51EB3C8720ED}"/>
          </ac:spMkLst>
        </pc:spChg>
        <pc:spChg chg="mod">
          <ac:chgData name="Lonava Tahreen" userId="1e0e7c1f-5cce-4e1f-b202-7cbe49384559" providerId="ADAL" clId="{325EE208-7CE8-419C-BB73-CBD66ED1EDEF}" dt="2023-09-01T05:59:27.592" v="501"/>
          <ac:spMkLst>
            <pc:docMk/>
            <pc:sldMk cId="3210823652" sldId="1691"/>
            <ac:spMk id="20" creationId="{A0772CC1-E72F-CA86-714F-A6426A21E173}"/>
          </ac:spMkLst>
        </pc:spChg>
        <pc:spChg chg="mod">
          <ac:chgData name="Lonava Tahreen" userId="1e0e7c1f-5cce-4e1f-b202-7cbe49384559" providerId="ADAL" clId="{325EE208-7CE8-419C-BB73-CBD66ED1EDEF}" dt="2023-09-01T05:59:27.592" v="501"/>
          <ac:spMkLst>
            <pc:docMk/>
            <pc:sldMk cId="3210823652" sldId="1691"/>
            <ac:spMk id="21" creationId="{3A5979FC-1438-1E1F-58C8-1E11E58F991E}"/>
          </ac:spMkLst>
        </pc:spChg>
        <pc:spChg chg="add mod">
          <ac:chgData name="Lonava Tahreen" userId="1e0e7c1f-5cce-4e1f-b202-7cbe49384559" providerId="ADAL" clId="{325EE208-7CE8-419C-BB73-CBD66ED1EDEF}" dt="2023-09-08T10:38:27.623" v="4608" actId="2711"/>
          <ac:spMkLst>
            <pc:docMk/>
            <pc:sldMk cId="3210823652" sldId="1691"/>
            <ac:spMk id="24" creationId="{A8D719B9-6079-5B39-06DB-5DBB657F3CD3}"/>
          </ac:spMkLst>
        </pc:spChg>
        <pc:grpChg chg="add mod">
          <ac:chgData name="Lonava Tahreen" userId="1e0e7c1f-5cce-4e1f-b202-7cbe49384559" providerId="ADAL" clId="{325EE208-7CE8-419C-BB73-CBD66ED1EDEF}" dt="2023-09-01T05:59:36.448" v="502" actId="1076"/>
          <ac:grpSpMkLst>
            <pc:docMk/>
            <pc:sldMk cId="3210823652" sldId="1691"/>
            <ac:grpSpMk id="4" creationId="{D6D7ECAB-F4EE-BC8F-3DFA-E60065A87ED4}"/>
          </ac:grpSpMkLst>
        </pc:grpChg>
        <pc:grpChg chg="del">
          <ac:chgData name="Lonava Tahreen" userId="1e0e7c1f-5cce-4e1f-b202-7cbe49384559" providerId="ADAL" clId="{325EE208-7CE8-419C-BB73-CBD66ED1EDEF}" dt="2023-09-01T05:57:46.383" v="494" actId="478"/>
          <ac:grpSpMkLst>
            <pc:docMk/>
            <pc:sldMk cId="3210823652" sldId="1691"/>
            <ac:grpSpMk id="6" creationId="{6AC0B14E-AC4B-4342-9BF4-DA08A4D821EA}"/>
          </ac:grpSpMkLst>
        </pc:grpChg>
        <pc:grpChg chg="del">
          <ac:chgData name="Lonava Tahreen" userId="1e0e7c1f-5cce-4e1f-b202-7cbe49384559" providerId="ADAL" clId="{325EE208-7CE8-419C-BB73-CBD66ED1EDEF}" dt="2023-09-01T05:57:46.383" v="494" actId="478"/>
          <ac:grpSpMkLst>
            <pc:docMk/>
            <pc:sldMk cId="3210823652" sldId="1691"/>
            <ac:grpSpMk id="7" creationId="{13384601-F9F0-41F7-8955-48B4DD01B70D}"/>
          </ac:grpSpMkLst>
        </pc:grpChg>
        <pc:grpChg chg="add mod">
          <ac:chgData name="Lonava Tahreen" userId="1e0e7c1f-5cce-4e1f-b202-7cbe49384559" providerId="ADAL" clId="{325EE208-7CE8-419C-BB73-CBD66ED1EDEF}" dt="2023-09-01T05:59:10.810" v="498"/>
          <ac:grpSpMkLst>
            <pc:docMk/>
            <pc:sldMk cId="3210823652" sldId="1691"/>
            <ac:grpSpMk id="11" creationId="{236B0A3D-C071-B993-85FF-DA2AC653B6E6}"/>
          </ac:grpSpMkLst>
        </pc:grpChg>
        <pc:grpChg chg="mod">
          <ac:chgData name="Lonava Tahreen" userId="1e0e7c1f-5cce-4e1f-b202-7cbe49384559" providerId="ADAL" clId="{325EE208-7CE8-419C-BB73-CBD66ED1EDEF}" dt="2023-09-01T05:59:10.810" v="498"/>
          <ac:grpSpMkLst>
            <pc:docMk/>
            <pc:sldMk cId="3210823652" sldId="1691"/>
            <ac:grpSpMk id="12" creationId="{12ABB41E-31B4-B31C-B50C-98AF35037491}"/>
          </ac:grpSpMkLst>
        </pc:grpChg>
        <pc:grpChg chg="add mod">
          <ac:chgData name="Lonava Tahreen" userId="1e0e7c1f-5cce-4e1f-b202-7cbe49384559" providerId="ADAL" clId="{325EE208-7CE8-419C-BB73-CBD66ED1EDEF}" dt="2023-09-01T05:59:27.592" v="501"/>
          <ac:grpSpMkLst>
            <pc:docMk/>
            <pc:sldMk cId="3210823652" sldId="1691"/>
            <ac:grpSpMk id="17" creationId="{584E24E4-8257-4E3D-489C-338DE68781EC}"/>
          </ac:grpSpMkLst>
        </pc:grpChg>
        <pc:grpChg chg="mod">
          <ac:chgData name="Lonava Tahreen" userId="1e0e7c1f-5cce-4e1f-b202-7cbe49384559" providerId="ADAL" clId="{325EE208-7CE8-419C-BB73-CBD66ED1EDEF}" dt="2023-09-01T05:59:27.592" v="501"/>
          <ac:grpSpMkLst>
            <pc:docMk/>
            <pc:sldMk cId="3210823652" sldId="1691"/>
            <ac:grpSpMk id="19" creationId="{F7712BEE-34AF-DA30-A4D6-290BB3E3545B}"/>
          </ac:grpSpMkLst>
        </pc:grpChg>
        <pc:picChg chg="del">
          <ac:chgData name="Lonava Tahreen" userId="1e0e7c1f-5cce-4e1f-b202-7cbe49384559" providerId="ADAL" clId="{325EE208-7CE8-419C-BB73-CBD66ED1EDEF}" dt="2023-09-01T06:03:54.486" v="506"/>
          <ac:picMkLst>
            <pc:docMk/>
            <pc:sldMk cId="3210823652" sldId="1691"/>
            <ac:picMk id="22" creationId="{9B848B96-BC56-22BF-3526-858BFEC88EAD}"/>
          </ac:picMkLst>
        </pc:picChg>
      </pc:sldChg>
      <pc:sldChg chg="new del">
        <pc:chgData name="Lonava Tahreen" userId="1e0e7c1f-5cce-4e1f-b202-7cbe49384559" providerId="ADAL" clId="{325EE208-7CE8-419C-BB73-CBD66ED1EDEF}" dt="2023-09-01T06:07:56.395" v="551" actId="2696"/>
        <pc:sldMkLst>
          <pc:docMk/>
          <pc:sldMk cId="1700672093" sldId="1692"/>
        </pc:sldMkLst>
      </pc:sldChg>
      <pc:sldChg chg="new del">
        <pc:chgData name="Lonava Tahreen" userId="1e0e7c1f-5cce-4e1f-b202-7cbe49384559" providerId="ADAL" clId="{325EE208-7CE8-419C-BB73-CBD66ED1EDEF}" dt="2023-09-01T06:04:04.179" v="509" actId="47"/>
        <pc:sldMkLst>
          <pc:docMk/>
          <pc:sldMk cId="2682818426" sldId="1692"/>
        </pc:sldMkLst>
      </pc:sldChg>
      <pc:sldChg chg="addSp delSp modSp add mod">
        <pc:chgData name="Lonava Tahreen" userId="1e0e7c1f-5cce-4e1f-b202-7cbe49384559" providerId="ADAL" clId="{325EE208-7CE8-419C-BB73-CBD66ED1EDEF}" dt="2023-09-01T06:16:26.825" v="600" actId="1076"/>
        <pc:sldMkLst>
          <pc:docMk/>
          <pc:sldMk cId="3619402501" sldId="1692"/>
        </pc:sldMkLst>
        <pc:picChg chg="add mod">
          <ac:chgData name="Lonava Tahreen" userId="1e0e7c1f-5cce-4e1f-b202-7cbe49384559" providerId="ADAL" clId="{325EE208-7CE8-419C-BB73-CBD66ED1EDEF}" dt="2023-09-01T06:14:27.235" v="583" actId="1076"/>
          <ac:picMkLst>
            <pc:docMk/>
            <pc:sldMk cId="3619402501" sldId="1692"/>
            <ac:picMk id="3" creationId="{9C02DAEE-F7FF-6220-5DD6-689CF0A47708}"/>
          </ac:picMkLst>
        </pc:picChg>
        <pc:picChg chg="add mod">
          <ac:chgData name="Lonava Tahreen" userId="1e0e7c1f-5cce-4e1f-b202-7cbe49384559" providerId="ADAL" clId="{325EE208-7CE8-419C-BB73-CBD66ED1EDEF}" dt="2023-09-01T06:16:11.318" v="598" actId="1076"/>
          <ac:picMkLst>
            <pc:docMk/>
            <pc:sldMk cId="3619402501" sldId="1692"/>
            <ac:picMk id="6" creationId="{FC86D808-7B86-E049-CC59-CA1F4CFBA0AF}"/>
          </ac:picMkLst>
        </pc:picChg>
        <pc:picChg chg="mod ord">
          <ac:chgData name="Lonava Tahreen" userId="1e0e7c1f-5cce-4e1f-b202-7cbe49384559" providerId="ADAL" clId="{325EE208-7CE8-419C-BB73-CBD66ED1EDEF}" dt="2023-09-01T06:16:26.825" v="600" actId="1076"/>
          <ac:picMkLst>
            <pc:docMk/>
            <pc:sldMk cId="3619402501" sldId="1692"/>
            <ac:picMk id="7" creationId="{A3DAF8D4-3E3B-4259-A94B-96B65BE4B45E}"/>
          </ac:picMkLst>
        </pc:picChg>
        <pc:picChg chg="del mod">
          <ac:chgData name="Lonava Tahreen" userId="1e0e7c1f-5cce-4e1f-b202-7cbe49384559" providerId="ADAL" clId="{325EE208-7CE8-419C-BB73-CBD66ED1EDEF}" dt="2023-09-01T06:15:36.965" v="592" actId="478"/>
          <ac:picMkLst>
            <pc:docMk/>
            <pc:sldMk cId="3619402501" sldId="1692"/>
            <ac:picMk id="9" creationId="{15FE680C-E9AF-4157-AAA3-E5DCB14A0544}"/>
          </ac:picMkLst>
        </pc:picChg>
      </pc:sldChg>
      <pc:sldChg chg="new add del ord">
        <pc:chgData name="Lonava Tahreen" userId="1e0e7c1f-5cce-4e1f-b202-7cbe49384559" providerId="ADAL" clId="{325EE208-7CE8-419C-BB73-CBD66ED1EDEF}" dt="2023-09-01T08:51:34.133" v="2670" actId="47"/>
        <pc:sldMkLst>
          <pc:docMk/>
          <pc:sldMk cId="3155997507" sldId="1693"/>
        </pc:sldMkLst>
      </pc:sldChg>
      <pc:sldChg chg="addSp delSp modSp add mod modNotesTx">
        <pc:chgData name="Lonava Tahreen" userId="1e0e7c1f-5cce-4e1f-b202-7cbe49384559" providerId="ADAL" clId="{325EE208-7CE8-419C-BB73-CBD66ED1EDEF}" dt="2023-09-01T10:06:09.564" v="2999" actId="20577"/>
        <pc:sldMkLst>
          <pc:docMk/>
          <pc:sldMk cId="2839397612" sldId="1694"/>
        </pc:sldMkLst>
        <pc:spChg chg="mod">
          <ac:chgData name="Lonava Tahreen" userId="1e0e7c1f-5cce-4e1f-b202-7cbe49384559" providerId="ADAL" clId="{325EE208-7CE8-419C-BB73-CBD66ED1EDEF}" dt="2023-09-01T06:40:45.926" v="1523" actId="1076"/>
          <ac:spMkLst>
            <pc:docMk/>
            <pc:sldMk cId="2839397612" sldId="1694"/>
            <ac:spMk id="4" creationId="{C3ADCF26-94B1-13FF-6DFF-D54EB2C73DAF}"/>
          </ac:spMkLst>
        </pc:spChg>
        <pc:spChg chg="del">
          <ac:chgData name="Lonava Tahreen" userId="1e0e7c1f-5cce-4e1f-b202-7cbe49384559" providerId="ADAL" clId="{325EE208-7CE8-419C-BB73-CBD66ED1EDEF}" dt="2023-09-01T06:36:49.241" v="1336" actId="478"/>
          <ac:spMkLst>
            <pc:docMk/>
            <pc:sldMk cId="2839397612" sldId="1694"/>
            <ac:spMk id="5" creationId="{A791A9DE-B20B-F6D6-CCE1-3A288E1E8DAB}"/>
          </ac:spMkLst>
        </pc:spChg>
        <pc:spChg chg="mod">
          <ac:chgData name="Lonava Tahreen" userId="1e0e7c1f-5cce-4e1f-b202-7cbe49384559" providerId="ADAL" clId="{325EE208-7CE8-419C-BB73-CBD66ED1EDEF}" dt="2023-09-01T06:41:45.018" v="1578" actId="20577"/>
          <ac:spMkLst>
            <pc:docMk/>
            <pc:sldMk cId="2839397612" sldId="1694"/>
            <ac:spMk id="13" creationId="{CD5D97F4-72FA-1FF0-D44B-0E14F4DDFE2E}"/>
          </ac:spMkLst>
        </pc:spChg>
        <pc:spChg chg="mod">
          <ac:chgData name="Lonava Tahreen" userId="1e0e7c1f-5cce-4e1f-b202-7cbe49384559" providerId="ADAL" clId="{325EE208-7CE8-419C-BB73-CBD66ED1EDEF}" dt="2023-09-01T06:36:57.629" v="1337"/>
          <ac:spMkLst>
            <pc:docMk/>
            <pc:sldMk cId="2839397612" sldId="1694"/>
            <ac:spMk id="14" creationId="{E03862A9-EF02-2B3B-82F0-DBF5FADA0C3E}"/>
          </ac:spMkLst>
        </pc:spChg>
        <pc:spChg chg="mod">
          <ac:chgData name="Lonava Tahreen" userId="1e0e7c1f-5cce-4e1f-b202-7cbe49384559" providerId="ADAL" clId="{325EE208-7CE8-419C-BB73-CBD66ED1EDEF}" dt="2023-09-01T06:41:27.756" v="1548" actId="20577"/>
          <ac:spMkLst>
            <pc:docMk/>
            <pc:sldMk cId="2839397612" sldId="1694"/>
            <ac:spMk id="16" creationId="{35374594-D8E3-BCFA-B0DC-59F0EBECA2F9}"/>
          </ac:spMkLst>
        </pc:spChg>
        <pc:spChg chg="mod">
          <ac:chgData name="Lonava Tahreen" userId="1e0e7c1f-5cce-4e1f-b202-7cbe49384559" providerId="ADAL" clId="{325EE208-7CE8-419C-BB73-CBD66ED1EDEF}" dt="2023-09-01T06:36:57.629" v="1337"/>
          <ac:spMkLst>
            <pc:docMk/>
            <pc:sldMk cId="2839397612" sldId="1694"/>
            <ac:spMk id="17" creationId="{1759A190-13F5-C1B3-BB87-4C011E0C4C55}"/>
          </ac:spMkLst>
        </pc:spChg>
        <pc:spChg chg="mod">
          <ac:chgData name="Lonava Tahreen" userId="1e0e7c1f-5cce-4e1f-b202-7cbe49384559" providerId="ADAL" clId="{325EE208-7CE8-419C-BB73-CBD66ED1EDEF}" dt="2023-09-01T06:40:19.051" v="1461" actId="6549"/>
          <ac:spMkLst>
            <pc:docMk/>
            <pc:sldMk cId="2839397612" sldId="1694"/>
            <ac:spMk id="19" creationId="{5334F98B-15B5-296D-6ACE-3398B2633054}"/>
          </ac:spMkLst>
        </pc:spChg>
        <pc:spChg chg="mod">
          <ac:chgData name="Lonava Tahreen" userId="1e0e7c1f-5cce-4e1f-b202-7cbe49384559" providerId="ADAL" clId="{325EE208-7CE8-419C-BB73-CBD66ED1EDEF}" dt="2023-09-01T06:36:57.629" v="1337"/>
          <ac:spMkLst>
            <pc:docMk/>
            <pc:sldMk cId="2839397612" sldId="1694"/>
            <ac:spMk id="20" creationId="{762EA6AC-9E1B-5C91-EF10-D595F79B89A2}"/>
          </ac:spMkLst>
        </pc:spChg>
        <pc:grpChg chg="add mod">
          <ac:chgData name="Lonava Tahreen" userId="1e0e7c1f-5cce-4e1f-b202-7cbe49384559" providerId="ADAL" clId="{325EE208-7CE8-419C-BB73-CBD66ED1EDEF}" dt="2023-09-01T06:41:32.274" v="1549" actId="14100"/>
          <ac:grpSpMkLst>
            <pc:docMk/>
            <pc:sldMk cId="2839397612" sldId="1694"/>
            <ac:grpSpMk id="2" creationId="{48FF7B6E-8893-5721-A9B7-E633CF44E606}"/>
          </ac:grpSpMkLst>
        </pc:grpChg>
        <pc:grpChg chg="del">
          <ac:chgData name="Lonava Tahreen" userId="1e0e7c1f-5cce-4e1f-b202-7cbe49384559" providerId="ADAL" clId="{325EE208-7CE8-419C-BB73-CBD66ED1EDEF}" dt="2023-09-01T06:36:49.241" v="1336" actId="478"/>
          <ac:grpSpMkLst>
            <pc:docMk/>
            <pc:sldMk cId="2839397612" sldId="1694"/>
            <ac:grpSpMk id="6" creationId="{6AC0B14E-AC4B-4342-9BF4-DA08A4D821EA}"/>
          </ac:grpSpMkLst>
        </pc:grpChg>
        <pc:grpChg chg="del">
          <ac:chgData name="Lonava Tahreen" userId="1e0e7c1f-5cce-4e1f-b202-7cbe49384559" providerId="ADAL" clId="{325EE208-7CE8-419C-BB73-CBD66ED1EDEF}" dt="2023-09-01T06:36:49.241" v="1336" actId="478"/>
          <ac:grpSpMkLst>
            <pc:docMk/>
            <pc:sldMk cId="2839397612" sldId="1694"/>
            <ac:grpSpMk id="7" creationId="{13384601-F9F0-41F7-8955-48B4DD01B70D}"/>
          </ac:grpSpMkLst>
        </pc:grpChg>
        <pc:grpChg chg="mod">
          <ac:chgData name="Lonava Tahreen" userId="1e0e7c1f-5cce-4e1f-b202-7cbe49384559" providerId="ADAL" clId="{325EE208-7CE8-419C-BB73-CBD66ED1EDEF}" dt="2023-09-01T06:36:57.629" v="1337"/>
          <ac:grpSpMkLst>
            <pc:docMk/>
            <pc:sldMk cId="2839397612" sldId="1694"/>
            <ac:grpSpMk id="10" creationId="{111C22AF-F304-65BE-0FE3-8EAA7EEEC44F}"/>
          </ac:grpSpMkLst>
        </pc:grpChg>
        <pc:grpChg chg="mod">
          <ac:chgData name="Lonava Tahreen" userId="1e0e7c1f-5cce-4e1f-b202-7cbe49384559" providerId="ADAL" clId="{325EE208-7CE8-419C-BB73-CBD66ED1EDEF}" dt="2023-09-01T06:36:57.629" v="1337"/>
          <ac:grpSpMkLst>
            <pc:docMk/>
            <pc:sldMk cId="2839397612" sldId="1694"/>
            <ac:grpSpMk id="11" creationId="{A5193AFF-39EA-797A-C900-60115390F9C7}"/>
          </ac:grpSpMkLst>
        </pc:grpChg>
        <pc:grpChg chg="mod">
          <ac:chgData name="Lonava Tahreen" userId="1e0e7c1f-5cce-4e1f-b202-7cbe49384559" providerId="ADAL" clId="{325EE208-7CE8-419C-BB73-CBD66ED1EDEF}" dt="2023-09-01T06:36:57.629" v="1337"/>
          <ac:grpSpMkLst>
            <pc:docMk/>
            <pc:sldMk cId="2839397612" sldId="1694"/>
            <ac:grpSpMk id="12" creationId="{DE6CDB71-DEB2-70C6-713F-5051B5271087}"/>
          </ac:grpSpMkLst>
        </pc:grpChg>
        <pc:picChg chg="add mod">
          <ac:chgData name="Lonava Tahreen" userId="1e0e7c1f-5cce-4e1f-b202-7cbe49384559" providerId="ADAL" clId="{325EE208-7CE8-419C-BB73-CBD66ED1EDEF}" dt="2023-09-01T06:43:10.831" v="1671" actId="1076"/>
          <ac:picMkLst>
            <pc:docMk/>
            <pc:sldMk cId="2839397612" sldId="1694"/>
            <ac:picMk id="22" creationId="{2C954A78-3EE1-B5E4-3A93-ED9605B2595C}"/>
          </ac:picMkLst>
        </pc:picChg>
        <pc:picChg chg="add mod">
          <ac:chgData name="Lonava Tahreen" userId="1e0e7c1f-5cce-4e1f-b202-7cbe49384559" providerId="ADAL" clId="{325EE208-7CE8-419C-BB73-CBD66ED1EDEF}" dt="2023-09-01T06:43:59.192" v="1678" actId="1076"/>
          <ac:picMkLst>
            <pc:docMk/>
            <pc:sldMk cId="2839397612" sldId="1694"/>
            <ac:picMk id="23" creationId="{A5286D52-E603-9715-66C5-3760D1723BED}"/>
          </ac:picMkLst>
        </pc:picChg>
        <pc:picChg chg="add mod">
          <ac:chgData name="Lonava Tahreen" userId="1e0e7c1f-5cce-4e1f-b202-7cbe49384559" providerId="ADAL" clId="{325EE208-7CE8-419C-BB73-CBD66ED1EDEF}" dt="2023-09-01T06:44:33.527" v="1683" actId="1076"/>
          <ac:picMkLst>
            <pc:docMk/>
            <pc:sldMk cId="2839397612" sldId="1694"/>
            <ac:picMk id="24" creationId="{E3D106DA-54B6-6DF2-5759-8B73E19ED9BF}"/>
          </ac:picMkLst>
        </pc:picChg>
        <pc:cxnChg chg="del">
          <ac:chgData name="Lonava Tahreen" userId="1e0e7c1f-5cce-4e1f-b202-7cbe49384559" providerId="ADAL" clId="{325EE208-7CE8-419C-BB73-CBD66ED1EDEF}" dt="2023-09-01T06:36:49.241" v="1336" actId="478"/>
          <ac:cxnSpMkLst>
            <pc:docMk/>
            <pc:sldMk cId="2839397612" sldId="1694"/>
            <ac:cxnSpMk id="9" creationId="{30393C24-26E1-9302-5271-329567844853}"/>
          </ac:cxnSpMkLst>
        </pc:cxnChg>
        <pc:cxnChg chg="mod">
          <ac:chgData name="Lonava Tahreen" userId="1e0e7c1f-5cce-4e1f-b202-7cbe49384559" providerId="ADAL" clId="{325EE208-7CE8-419C-BB73-CBD66ED1EDEF}" dt="2023-09-01T06:36:57.629" v="1337"/>
          <ac:cxnSpMkLst>
            <pc:docMk/>
            <pc:sldMk cId="2839397612" sldId="1694"/>
            <ac:cxnSpMk id="15" creationId="{0065E6BA-795F-9757-2B66-D9369137E3CD}"/>
          </ac:cxnSpMkLst>
        </pc:cxnChg>
        <pc:cxnChg chg="mod">
          <ac:chgData name="Lonava Tahreen" userId="1e0e7c1f-5cce-4e1f-b202-7cbe49384559" providerId="ADAL" clId="{325EE208-7CE8-419C-BB73-CBD66ED1EDEF}" dt="2023-09-01T06:36:57.629" v="1337"/>
          <ac:cxnSpMkLst>
            <pc:docMk/>
            <pc:sldMk cId="2839397612" sldId="1694"/>
            <ac:cxnSpMk id="18" creationId="{0613E3AC-6582-271C-C96C-83E4FC0C15D8}"/>
          </ac:cxnSpMkLst>
        </pc:cxnChg>
        <pc:cxnChg chg="mod">
          <ac:chgData name="Lonava Tahreen" userId="1e0e7c1f-5cce-4e1f-b202-7cbe49384559" providerId="ADAL" clId="{325EE208-7CE8-419C-BB73-CBD66ED1EDEF}" dt="2023-09-01T06:36:57.629" v="1337"/>
          <ac:cxnSpMkLst>
            <pc:docMk/>
            <pc:sldMk cId="2839397612" sldId="1694"/>
            <ac:cxnSpMk id="21" creationId="{F9DD19C3-0602-0B51-367D-3146FFE771E8}"/>
          </ac:cxnSpMkLst>
        </pc:cxnChg>
      </pc:sldChg>
      <pc:sldChg chg="modSp add del mod">
        <pc:chgData name="Lonava Tahreen" userId="1e0e7c1f-5cce-4e1f-b202-7cbe49384559" providerId="ADAL" clId="{325EE208-7CE8-419C-BB73-CBD66ED1EDEF}" dt="2023-09-01T06:31:54.216" v="1204" actId="2890"/>
        <pc:sldMkLst>
          <pc:docMk/>
          <pc:sldMk cId="402784157" sldId="1695"/>
        </pc:sldMkLst>
        <pc:spChg chg="mod">
          <ac:chgData name="Lonava Tahreen" userId="1e0e7c1f-5cce-4e1f-b202-7cbe49384559" providerId="ADAL" clId="{325EE208-7CE8-419C-BB73-CBD66ED1EDEF}" dt="2023-09-01T06:31:48.984" v="1203" actId="1076"/>
          <ac:spMkLst>
            <pc:docMk/>
            <pc:sldMk cId="402784157" sldId="1695"/>
            <ac:spMk id="12" creationId="{E11D857C-9AB3-4F14-8CC6-31D5762EBC10}"/>
          </ac:spMkLst>
        </pc:spChg>
      </pc:sldChg>
      <pc:sldChg chg="addSp delSp modSp add mod ord modNotesTx">
        <pc:chgData name="Lonava Tahreen" userId="1e0e7c1f-5cce-4e1f-b202-7cbe49384559" providerId="ADAL" clId="{325EE208-7CE8-419C-BB73-CBD66ED1EDEF}" dt="2023-09-01T06:59:31.017" v="2164" actId="478"/>
        <pc:sldMkLst>
          <pc:docMk/>
          <pc:sldMk cId="1136496863" sldId="1695"/>
        </pc:sldMkLst>
        <pc:spChg chg="mod">
          <ac:chgData name="Lonava Tahreen" userId="1e0e7c1f-5cce-4e1f-b202-7cbe49384559" providerId="ADAL" clId="{325EE208-7CE8-419C-BB73-CBD66ED1EDEF}" dt="2023-09-01T06:57:03.828" v="2112" actId="20577"/>
          <ac:spMkLst>
            <pc:docMk/>
            <pc:sldMk cId="1136496863" sldId="1695"/>
            <ac:spMk id="4" creationId="{C3ADCF26-94B1-13FF-6DFF-D54EB2C73DAF}"/>
          </ac:spMkLst>
        </pc:spChg>
        <pc:spChg chg="mod">
          <ac:chgData name="Lonava Tahreen" userId="1e0e7c1f-5cce-4e1f-b202-7cbe49384559" providerId="ADAL" clId="{325EE208-7CE8-419C-BB73-CBD66ED1EDEF}" dt="2023-09-01T06:55:51.430" v="2013" actId="20577"/>
          <ac:spMkLst>
            <pc:docMk/>
            <pc:sldMk cId="1136496863" sldId="1695"/>
            <ac:spMk id="13" creationId="{CD5D97F4-72FA-1FF0-D44B-0E14F4DDFE2E}"/>
          </ac:spMkLst>
        </pc:spChg>
        <pc:spChg chg="mod">
          <ac:chgData name="Lonava Tahreen" userId="1e0e7c1f-5cce-4e1f-b202-7cbe49384559" providerId="ADAL" clId="{325EE208-7CE8-419C-BB73-CBD66ED1EDEF}" dt="2023-09-01T06:55:24.417" v="1997" actId="20577"/>
          <ac:spMkLst>
            <pc:docMk/>
            <pc:sldMk cId="1136496863" sldId="1695"/>
            <ac:spMk id="16" creationId="{35374594-D8E3-BCFA-B0DC-59F0EBECA2F9}"/>
          </ac:spMkLst>
        </pc:spChg>
        <pc:spChg chg="mod">
          <ac:chgData name="Lonava Tahreen" userId="1e0e7c1f-5cce-4e1f-b202-7cbe49384559" providerId="ADAL" clId="{325EE208-7CE8-419C-BB73-CBD66ED1EDEF}" dt="2023-09-01T06:57:16.210" v="2114" actId="14100"/>
          <ac:spMkLst>
            <pc:docMk/>
            <pc:sldMk cId="1136496863" sldId="1695"/>
            <ac:spMk id="19" creationId="{5334F98B-15B5-296D-6ACE-3398B2633054}"/>
          </ac:spMkLst>
        </pc:spChg>
        <pc:picChg chg="add mod">
          <ac:chgData name="Lonava Tahreen" userId="1e0e7c1f-5cce-4e1f-b202-7cbe49384559" providerId="ADAL" clId="{325EE208-7CE8-419C-BB73-CBD66ED1EDEF}" dt="2023-09-01T06:57:43.363" v="2116" actId="1076"/>
          <ac:picMkLst>
            <pc:docMk/>
            <pc:sldMk cId="1136496863" sldId="1695"/>
            <ac:picMk id="5" creationId="{6426E2D4-B252-E5A1-50B4-E137E60F737B}"/>
          </ac:picMkLst>
        </pc:picChg>
        <pc:picChg chg="add del mod">
          <ac:chgData name="Lonava Tahreen" userId="1e0e7c1f-5cce-4e1f-b202-7cbe49384559" providerId="ADAL" clId="{325EE208-7CE8-419C-BB73-CBD66ED1EDEF}" dt="2023-09-01T06:59:31.017" v="2164" actId="478"/>
          <ac:picMkLst>
            <pc:docMk/>
            <pc:sldMk cId="1136496863" sldId="1695"/>
            <ac:picMk id="6" creationId="{A0393AB9-4F5E-371E-0670-DEFF48A3AB67}"/>
          </ac:picMkLst>
        </pc:picChg>
        <pc:picChg chg="del">
          <ac:chgData name="Lonava Tahreen" userId="1e0e7c1f-5cce-4e1f-b202-7cbe49384559" providerId="ADAL" clId="{325EE208-7CE8-419C-BB73-CBD66ED1EDEF}" dt="2023-09-01T06:55:39.636" v="1998" actId="478"/>
          <ac:picMkLst>
            <pc:docMk/>
            <pc:sldMk cId="1136496863" sldId="1695"/>
            <ac:picMk id="22" creationId="{2C954A78-3EE1-B5E4-3A93-ED9605B2595C}"/>
          </ac:picMkLst>
        </pc:picChg>
        <pc:picChg chg="del">
          <ac:chgData name="Lonava Tahreen" userId="1e0e7c1f-5cce-4e1f-b202-7cbe49384559" providerId="ADAL" clId="{325EE208-7CE8-419C-BB73-CBD66ED1EDEF}" dt="2023-09-01T06:55:41.824" v="1999" actId="478"/>
          <ac:picMkLst>
            <pc:docMk/>
            <pc:sldMk cId="1136496863" sldId="1695"/>
            <ac:picMk id="23" creationId="{A5286D52-E603-9715-66C5-3760D1723BED}"/>
          </ac:picMkLst>
        </pc:picChg>
        <pc:picChg chg="del">
          <ac:chgData name="Lonava Tahreen" userId="1e0e7c1f-5cce-4e1f-b202-7cbe49384559" providerId="ADAL" clId="{325EE208-7CE8-419C-BB73-CBD66ED1EDEF}" dt="2023-09-01T06:55:44.078" v="2000" actId="478"/>
          <ac:picMkLst>
            <pc:docMk/>
            <pc:sldMk cId="1136496863" sldId="1695"/>
            <ac:picMk id="24" creationId="{E3D106DA-54B6-6DF2-5759-8B73E19ED9BF}"/>
          </ac:picMkLst>
        </pc:picChg>
      </pc:sldChg>
      <pc:sldChg chg="addSp delSp modSp add mod modNotesTx">
        <pc:chgData name="Lonava Tahreen" userId="1e0e7c1f-5cce-4e1f-b202-7cbe49384559" providerId="ADAL" clId="{325EE208-7CE8-419C-BB73-CBD66ED1EDEF}" dt="2023-09-01T07:07:18.017" v="2296"/>
        <pc:sldMkLst>
          <pc:docMk/>
          <pc:sldMk cId="3375542867" sldId="1696"/>
        </pc:sldMkLst>
        <pc:spChg chg="mod">
          <ac:chgData name="Lonava Tahreen" userId="1e0e7c1f-5cce-4e1f-b202-7cbe49384559" providerId="ADAL" clId="{325EE208-7CE8-419C-BB73-CBD66ED1EDEF}" dt="2023-09-01T07:03:18.676" v="2267" actId="207"/>
          <ac:spMkLst>
            <pc:docMk/>
            <pc:sldMk cId="3375542867" sldId="1696"/>
            <ac:spMk id="4" creationId="{C3ADCF26-94B1-13FF-6DFF-D54EB2C73DAF}"/>
          </ac:spMkLst>
        </pc:spChg>
        <pc:spChg chg="mod">
          <ac:chgData name="Lonava Tahreen" userId="1e0e7c1f-5cce-4e1f-b202-7cbe49384559" providerId="ADAL" clId="{325EE208-7CE8-419C-BB73-CBD66ED1EDEF}" dt="2023-09-01T07:06:44.433" v="2293" actId="20577"/>
          <ac:spMkLst>
            <pc:docMk/>
            <pc:sldMk cId="3375542867" sldId="1696"/>
            <ac:spMk id="13" creationId="{CD5D97F4-72FA-1FF0-D44B-0E14F4DDFE2E}"/>
          </ac:spMkLst>
        </pc:spChg>
        <pc:spChg chg="mod">
          <ac:chgData name="Lonava Tahreen" userId="1e0e7c1f-5cce-4e1f-b202-7cbe49384559" providerId="ADAL" clId="{325EE208-7CE8-419C-BB73-CBD66ED1EDEF}" dt="2023-09-01T07:03:18.676" v="2267" actId="207"/>
          <ac:spMkLst>
            <pc:docMk/>
            <pc:sldMk cId="3375542867" sldId="1696"/>
            <ac:spMk id="14" creationId="{E03862A9-EF02-2B3B-82F0-DBF5FADA0C3E}"/>
          </ac:spMkLst>
        </pc:spChg>
        <pc:spChg chg="mod">
          <ac:chgData name="Lonava Tahreen" userId="1e0e7c1f-5cce-4e1f-b202-7cbe49384559" providerId="ADAL" clId="{325EE208-7CE8-419C-BB73-CBD66ED1EDEF}" dt="2023-09-01T07:03:18.676" v="2267" actId="207"/>
          <ac:spMkLst>
            <pc:docMk/>
            <pc:sldMk cId="3375542867" sldId="1696"/>
            <ac:spMk id="16" creationId="{35374594-D8E3-BCFA-B0DC-59F0EBECA2F9}"/>
          </ac:spMkLst>
        </pc:spChg>
        <pc:spChg chg="mod">
          <ac:chgData name="Lonava Tahreen" userId="1e0e7c1f-5cce-4e1f-b202-7cbe49384559" providerId="ADAL" clId="{325EE208-7CE8-419C-BB73-CBD66ED1EDEF}" dt="2023-09-01T07:03:18.676" v="2267" actId="207"/>
          <ac:spMkLst>
            <pc:docMk/>
            <pc:sldMk cId="3375542867" sldId="1696"/>
            <ac:spMk id="17" creationId="{1759A190-13F5-C1B3-BB87-4C011E0C4C55}"/>
          </ac:spMkLst>
        </pc:spChg>
        <pc:spChg chg="mod">
          <ac:chgData name="Lonava Tahreen" userId="1e0e7c1f-5cce-4e1f-b202-7cbe49384559" providerId="ADAL" clId="{325EE208-7CE8-419C-BB73-CBD66ED1EDEF}" dt="2023-09-01T07:03:18.676" v="2267" actId="207"/>
          <ac:spMkLst>
            <pc:docMk/>
            <pc:sldMk cId="3375542867" sldId="1696"/>
            <ac:spMk id="19" creationId="{5334F98B-15B5-296D-6ACE-3398B2633054}"/>
          </ac:spMkLst>
        </pc:spChg>
        <pc:spChg chg="mod">
          <ac:chgData name="Lonava Tahreen" userId="1e0e7c1f-5cce-4e1f-b202-7cbe49384559" providerId="ADAL" clId="{325EE208-7CE8-419C-BB73-CBD66ED1EDEF}" dt="2023-09-01T07:03:18.676" v="2267" actId="207"/>
          <ac:spMkLst>
            <pc:docMk/>
            <pc:sldMk cId="3375542867" sldId="1696"/>
            <ac:spMk id="20" creationId="{762EA6AC-9E1B-5C91-EF10-D595F79B89A2}"/>
          </ac:spMkLst>
        </pc:spChg>
        <pc:grpChg chg="mod">
          <ac:chgData name="Lonava Tahreen" userId="1e0e7c1f-5cce-4e1f-b202-7cbe49384559" providerId="ADAL" clId="{325EE208-7CE8-419C-BB73-CBD66ED1EDEF}" dt="2023-09-01T07:03:18.676" v="2267" actId="207"/>
          <ac:grpSpMkLst>
            <pc:docMk/>
            <pc:sldMk cId="3375542867" sldId="1696"/>
            <ac:grpSpMk id="2" creationId="{48FF7B6E-8893-5721-A9B7-E633CF44E606}"/>
          </ac:grpSpMkLst>
        </pc:grpChg>
        <pc:grpChg chg="mod">
          <ac:chgData name="Lonava Tahreen" userId="1e0e7c1f-5cce-4e1f-b202-7cbe49384559" providerId="ADAL" clId="{325EE208-7CE8-419C-BB73-CBD66ED1EDEF}" dt="2023-09-01T07:03:18.676" v="2267" actId="207"/>
          <ac:grpSpMkLst>
            <pc:docMk/>
            <pc:sldMk cId="3375542867" sldId="1696"/>
            <ac:grpSpMk id="10" creationId="{111C22AF-F304-65BE-0FE3-8EAA7EEEC44F}"/>
          </ac:grpSpMkLst>
        </pc:grpChg>
        <pc:grpChg chg="mod">
          <ac:chgData name="Lonava Tahreen" userId="1e0e7c1f-5cce-4e1f-b202-7cbe49384559" providerId="ADAL" clId="{325EE208-7CE8-419C-BB73-CBD66ED1EDEF}" dt="2023-09-01T07:03:18.676" v="2267" actId="207"/>
          <ac:grpSpMkLst>
            <pc:docMk/>
            <pc:sldMk cId="3375542867" sldId="1696"/>
            <ac:grpSpMk id="11" creationId="{A5193AFF-39EA-797A-C900-60115390F9C7}"/>
          </ac:grpSpMkLst>
        </pc:grpChg>
        <pc:grpChg chg="mod">
          <ac:chgData name="Lonava Tahreen" userId="1e0e7c1f-5cce-4e1f-b202-7cbe49384559" providerId="ADAL" clId="{325EE208-7CE8-419C-BB73-CBD66ED1EDEF}" dt="2023-09-01T07:03:18.676" v="2267" actId="207"/>
          <ac:grpSpMkLst>
            <pc:docMk/>
            <pc:sldMk cId="3375542867" sldId="1696"/>
            <ac:grpSpMk id="12" creationId="{DE6CDB71-DEB2-70C6-713F-5051B5271087}"/>
          </ac:grpSpMkLst>
        </pc:grpChg>
        <pc:picChg chg="del">
          <ac:chgData name="Lonava Tahreen" userId="1e0e7c1f-5cce-4e1f-b202-7cbe49384559" providerId="ADAL" clId="{325EE208-7CE8-419C-BB73-CBD66ED1EDEF}" dt="2023-09-01T06:59:46.632" v="2170" actId="478"/>
          <ac:picMkLst>
            <pc:docMk/>
            <pc:sldMk cId="3375542867" sldId="1696"/>
            <ac:picMk id="5" creationId="{6426E2D4-B252-E5A1-50B4-E137E60F737B}"/>
          </ac:picMkLst>
        </pc:picChg>
        <pc:picChg chg="add mod">
          <ac:chgData name="Lonava Tahreen" userId="1e0e7c1f-5cce-4e1f-b202-7cbe49384559" providerId="ADAL" clId="{325EE208-7CE8-419C-BB73-CBD66ED1EDEF}" dt="2023-09-01T07:01:36.445" v="2224" actId="14100"/>
          <ac:picMkLst>
            <pc:docMk/>
            <pc:sldMk cId="3375542867" sldId="1696"/>
            <ac:picMk id="6" creationId="{B64DE783-4E2C-7149-E0DD-5D8BCC657C0C}"/>
          </ac:picMkLst>
        </pc:picChg>
        <pc:picChg chg="add mod">
          <ac:chgData name="Lonava Tahreen" userId="1e0e7c1f-5cce-4e1f-b202-7cbe49384559" providerId="ADAL" clId="{325EE208-7CE8-419C-BB73-CBD66ED1EDEF}" dt="2023-09-01T07:01:42.875" v="2227" actId="1076"/>
          <ac:picMkLst>
            <pc:docMk/>
            <pc:sldMk cId="3375542867" sldId="1696"/>
            <ac:picMk id="7" creationId="{27F56B3C-B5A9-3284-61D7-0C6F9D5BA05D}"/>
          </ac:picMkLst>
        </pc:picChg>
        <pc:cxnChg chg="mod">
          <ac:chgData name="Lonava Tahreen" userId="1e0e7c1f-5cce-4e1f-b202-7cbe49384559" providerId="ADAL" clId="{325EE208-7CE8-419C-BB73-CBD66ED1EDEF}" dt="2023-09-01T07:03:18.676" v="2267" actId="207"/>
          <ac:cxnSpMkLst>
            <pc:docMk/>
            <pc:sldMk cId="3375542867" sldId="1696"/>
            <ac:cxnSpMk id="15" creationId="{0065E6BA-795F-9757-2B66-D9369137E3CD}"/>
          </ac:cxnSpMkLst>
        </pc:cxnChg>
        <pc:cxnChg chg="mod">
          <ac:chgData name="Lonava Tahreen" userId="1e0e7c1f-5cce-4e1f-b202-7cbe49384559" providerId="ADAL" clId="{325EE208-7CE8-419C-BB73-CBD66ED1EDEF}" dt="2023-09-01T07:03:18.676" v="2267" actId="207"/>
          <ac:cxnSpMkLst>
            <pc:docMk/>
            <pc:sldMk cId="3375542867" sldId="1696"/>
            <ac:cxnSpMk id="18" creationId="{0613E3AC-6582-271C-C96C-83E4FC0C15D8}"/>
          </ac:cxnSpMkLst>
        </pc:cxnChg>
        <pc:cxnChg chg="mod">
          <ac:chgData name="Lonava Tahreen" userId="1e0e7c1f-5cce-4e1f-b202-7cbe49384559" providerId="ADAL" clId="{325EE208-7CE8-419C-BB73-CBD66ED1EDEF}" dt="2023-09-01T07:03:18.676" v="2267" actId="207"/>
          <ac:cxnSpMkLst>
            <pc:docMk/>
            <pc:sldMk cId="3375542867" sldId="1696"/>
            <ac:cxnSpMk id="21" creationId="{F9DD19C3-0602-0B51-367D-3146FFE771E8}"/>
          </ac:cxnSpMkLst>
        </pc:cxnChg>
      </pc:sldChg>
      <pc:sldChg chg="addSp delSp modSp add mod modNotesTx">
        <pc:chgData name="Lonava Tahreen" userId="1e0e7c1f-5cce-4e1f-b202-7cbe49384559" providerId="ADAL" clId="{325EE208-7CE8-419C-BB73-CBD66ED1EDEF}" dt="2023-09-01T07:12:53.541" v="2403" actId="6549"/>
        <pc:sldMkLst>
          <pc:docMk/>
          <pc:sldMk cId="2258053886" sldId="1697"/>
        </pc:sldMkLst>
        <pc:spChg chg="mod">
          <ac:chgData name="Lonava Tahreen" userId="1e0e7c1f-5cce-4e1f-b202-7cbe49384559" providerId="ADAL" clId="{325EE208-7CE8-419C-BB73-CBD66ED1EDEF}" dt="2023-09-01T07:08:43.192" v="2351" actId="207"/>
          <ac:spMkLst>
            <pc:docMk/>
            <pc:sldMk cId="2258053886" sldId="1697"/>
            <ac:spMk id="4" creationId="{C3ADCF26-94B1-13FF-6DFF-D54EB2C73DAF}"/>
          </ac:spMkLst>
        </pc:spChg>
        <pc:spChg chg="mod">
          <ac:chgData name="Lonava Tahreen" userId="1e0e7c1f-5cce-4e1f-b202-7cbe49384559" providerId="ADAL" clId="{325EE208-7CE8-419C-BB73-CBD66ED1EDEF}" dt="2023-09-01T07:11:22.954" v="2396" actId="1076"/>
          <ac:spMkLst>
            <pc:docMk/>
            <pc:sldMk cId="2258053886" sldId="1697"/>
            <ac:spMk id="13" creationId="{CD5D97F4-72FA-1FF0-D44B-0E14F4DDFE2E}"/>
          </ac:spMkLst>
        </pc:spChg>
        <pc:spChg chg="mod">
          <ac:chgData name="Lonava Tahreen" userId="1e0e7c1f-5cce-4e1f-b202-7cbe49384559" providerId="ADAL" clId="{325EE208-7CE8-419C-BB73-CBD66ED1EDEF}" dt="2023-09-01T07:09:07.122" v="2354" actId="207"/>
          <ac:spMkLst>
            <pc:docMk/>
            <pc:sldMk cId="2258053886" sldId="1697"/>
            <ac:spMk id="14" creationId="{E03862A9-EF02-2B3B-82F0-DBF5FADA0C3E}"/>
          </ac:spMkLst>
        </pc:spChg>
        <pc:spChg chg="mod">
          <ac:chgData name="Lonava Tahreen" userId="1e0e7c1f-5cce-4e1f-b202-7cbe49384559" providerId="ADAL" clId="{325EE208-7CE8-419C-BB73-CBD66ED1EDEF}" dt="2023-09-01T07:11:20.143" v="2395" actId="1076"/>
          <ac:spMkLst>
            <pc:docMk/>
            <pc:sldMk cId="2258053886" sldId="1697"/>
            <ac:spMk id="16" creationId="{35374594-D8E3-BCFA-B0DC-59F0EBECA2F9}"/>
          </ac:spMkLst>
        </pc:spChg>
        <pc:spChg chg="mod">
          <ac:chgData name="Lonava Tahreen" userId="1e0e7c1f-5cce-4e1f-b202-7cbe49384559" providerId="ADAL" clId="{325EE208-7CE8-419C-BB73-CBD66ED1EDEF}" dt="2023-09-01T07:09:00.895" v="2353" actId="207"/>
          <ac:spMkLst>
            <pc:docMk/>
            <pc:sldMk cId="2258053886" sldId="1697"/>
            <ac:spMk id="17" creationId="{1759A190-13F5-C1B3-BB87-4C011E0C4C55}"/>
          </ac:spMkLst>
        </pc:spChg>
        <pc:spChg chg="mod">
          <ac:chgData name="Lonava Tahreen" userId="1e0e7c1f-5cce-4e1f-b202-7cbe49384559" providerId="ADAL" clId="{325EE208-7CE8-419C-BB73-CBD66ED1EDEF}" dt="2023-09-01T07:11:26.031" v="2397" actId="1076"/>
          <ac:spMkLst>
            <pc:docMk/>
            <pc:sldMk cId="2258053886" sldId="1697"/>
            <ac:spMk id="19" creationId="{5334F98B-15B5-296D-6ACE-3398B2633054}"/>
          </ac:spMkLst>
        </pc:spChg>
        <pc:spChg chg="mod">
          <ac:chgData name="Lonava Tahreen" userId="1e0e7c1f-5cce-4e1f-b202-7cbe49384559" providerId="ADAL" clId="{325EE208-7CE8-419C-BB73-CBD66ED1EDEF}" dt="2023-09-01T07:08:54.842" v="2352" actId="207"/>
          <ac:spMkLst>
            <pc:docMk/>
            <pc:sldMk cId="2258053886" sldId="1697"/>
            <ac:spMk id="20" creationId="{762EA6AC-9E1B-5C91-EF10-D595F79B89A2}"/>
          </ac:spMkLst>
        </pc:spChg>
        <pc:picChg chg="add mod">
          <ac:chgData name="Lonava Tahreen" userId="1e0e7c1f-5cce-4e1f-b202-7cbe49384559" providerId="ADAL" clId="{325EE208-7CE8-419C-BB73-CBD66ED1EDEF}" dt="2023-09-01T07:10:16.611" v="2361" actId="1076"/>
          <ac:picMkLst>
            <pc:docMk/>
            <pc:sldMk cId="2258053886" sldId="1697"/>
            <ac:picMk id="5" creationId="{DD47B833-60E4-31A6-D5BB-6B05CE8FA52A}"/>
          </ac:picMkLst>
        </pc:picChg>
        <pc:picChg chg="del">
          <ac:chgData name="Lonava Tahreen" userId="1e0e7c1f-5cce-4e1f-b202-7cbe49384559" providerId="ADAL" clId="{325EE208-7CE8-419C-BB73-CBD66ED1EDEF}" dt="2023-09-01T07:09:57.821" v="2358" actId="478"/>
          <ac:picMkLst>
            <pc:docMk/>
            <pc:sldMk cId="2258053886" sldId="1697"/>
            <ac:picMk id="6" creationId="{B64DE783-4E2C-7149-E0DD-5D8BCC657C0C}"/>
          </ac:picMkLst>
        </pc:picChg>
        <pc:picChg chg="del">
          <ac:chgData name="Lonava Tahreen" userId="1e0e7c1f-5cce-4e1f-b202-7cbe49384559" providerId="ADAL" clId="{325EE208-7CE8-419C-BB73-CBD66ED1EDEF}" dt="2023-09-01T07:09:58.637" v="2359" actId="478"/>
          <ac:picMkLst>
            <pc:docMk/>
            <pc:sldMk cId="2258053886" sldId="1697"/>
            <ac:picMk id="7" creationId="{27F56B3C-B5A9-3284-61D7-0C6F9D5BA05D}"/>
          </ac:picMkLst>
        </pc:picChg>
        <pc:cxnChg chg="del">
          <ac:chgData name="Lonava Tahreen" userId="1e0e7c1f-5cce-4e1f-b202-7cbe49384559" providerId="ADAL" clId="{325EE208-7CE8-419C-BB73-CBD66ED1EDEF}" dt="2023-09-01T07:09:55.238" v="2357" actId="478"/>
          <ac:cxnSpMkLst>
            <pc:docMk/>
            <pc:sldMk cId="2258053886" sldId="1697"/>
            <ac:cxnSpMk id="15" creationId="{0065E6BA-795F-9757-2B66-D9369137E3CD}"/>
          </ac:cxnSpMkLst>
        </pc:cxnChg>
        <pc:cxnChg chg="del">
          <ac:chgData name="Lonava Tahreen" userId="1e0e7c1f-5cce-4e1f-b202-7cbe49384559" providerId="ADAL" clId="{325EE208-7CE8-419C-BB73-CBD66ED1EDEF}" dt="2023-09-01T07:09:47.683" v="2355" actId="478"/>
          <ac:cxnSpMkLst>
            <pc:docMk/>
            <pc:sldMk cId="2258053886" sldId="1697"/>
            <ac:cxnSpMk id="18" creationId="{0613E3AC-6582-271C-C96C-83E4FC0C15D8}"/>
          </ac:cxnSpMkLst>
        </pc:cxnChg>
        <pc:cxnChg chg="del">
          <ac:chgData name="Lonava Tahreen" userId="1e0e7c1f-5cce-4e1f-b202-7cbe49384559" providerId="ADAL" clId="{325EE208-7CE8-419C-BB73-CBD66ED1EDEF}" dt="2023-09-01T07:09:51.817" v="2356" actId="478"/>
          <ac:cxnSpMkLst>
            <pc:docMk/>
            <pc:sldMk cId="2258053886" sldId="1697"/>
            <ac:cxnSpMk id="21" creationId="{F9DD19C3-0602-0B51-367D-3146FFE771E8}"/>
          </ac:cxnSpMkLst>
        </pc:cxnChg>
      </pc:sldChg>
      <pc:sldChg chg="new del">
        <pc:chgData name="Lonava Tahreen" userId="1e0e7c1f-5cce-4e1f-b202-7cbe49384559" providerId="ADAL" clId="{325EE208-7CE8-419C-BB73-CBD66ED1EDEF}" dt="2023-09-01T07:06:06.413" v="2280" actId="2696"/>
        <pc:sldMkLst>
          <pc:docMk/>
          <pc:sldMk cId="3156905556" sldId="1697"/>
        </pc:sldMkLst>
      </pc:sldChg>
      <pc:sldChg chg="addSp delSp modSp add mod modNotesTx">
        <pc:chgData name="Lonava Tahreen" userId="1e0e7c1f-5cce-4e1f-b202-7cbe49384559" providerId="ADAL" clId="{325EE208-7CE8-419C-BB73-CBD66ED1EDEF}" dt="2023-09-01T08:49:54.695" v="2555" actId="20577"/>
        <pc:sldMkLst>
          <pc:docMk/>
          <pc:sldMk cId="2160601660" sldId="1698"/>
        </pc:sldMkLst>
        <pc:spChg chg="mod">
          <ac:chgData name="Lonava Tahreen" userId="1e0e7c1f-5cce-4e1f-b202-7cbe49384559" providerId="ADAL" clId="{325EE208-7CE8-419C-BB73-CBD66ED1EDEF}" dt="2023-09-01T07:11:55.858" v="2400" actId="207"/>
          <ac:spMkLst>
            <pc:docMk/>
            <pc:sldMk cId="2160601660" sldId="1698"/>
            <ac:spMk id="4" creationId="{C3ADCF26-94B1-13FF-6DFF-D54EB2C73DAF}"/>
          </ac:spMkLst>
        </pc:spChg>
        <pc:spChg chg="add mod">
          <ac:chgData name="Lonava Tahreen" userId="1e0e7c1f-5cce-4e1f-b202-7cbe49384559" providerId="ADAL" clId="{325EE208-7CE8-419C-BB73-CBD66ED1EDEF}" dt="2023-09-01T08:49:27.082" v="2504" actId="20577"/>
          <ac:spMkLst>
            <pc:docMk/>
            <pc:sldMk cId="2160601660" sldId="1698"/>
            <ac:spMk id="18" creationId="{5FB2F480-A33E-CCE3-26AC-CE57CA26CCE9}"/>
          </ac:spMkLst>
        </pc:spChg>
        <pc:spChg chg="add mod">
          <ac:chgData name="Lonava Tahreen" userId="1e0e7c1f-5cce-4e1f-b202-7cbe49384559" providerId="ADAL" clId="{325EE208-7CE8-419C-BB73-CBD66ED1EDEF}" dt="2023-09-01T08:49:54.695" v="2555" actId="20577"/>
          <ac:spMkLst>
            <pc:docMk/>
            <pc:sldMk cId="2160601660" sldId="1698"/>
            <ac:spMk id="21" creationId="{F112F23E-5298-B77A-1B65-535E9079D05B}"/>
          </ac:spMkLst>
        </pc:spChg>
        <pc:picChg chg="add del mod">
          <ac:chgData name="Lonava Tahreen" userId="1e0e7c1f-5cce-4e1f-b202-7cbe49384559" providerId="ADAL" clId="{325EE208-7CE8-419C-BB73-CBD66ED1EDEF}" dt="2023-09-01T08:47:44.166" v="2452" actId="478"/>
          <ac:picMkLst>
            <pc:docMk/>
            <pc:sldMk cId="2160601660" sldId="1698"/>
            <ac:picMk id="5" creationId="{3404B689-42E3-F140-46EA-42232AE7B6F8}"/>
          </ac:picMkLst>
        </pc:picChg>
        <pc:picChg chg="del">
          <ac:chgData name="Lonava Tahreen" userId="1e0e7c1f-5cce-4e1f-b202-7cbe49384559" providerId="ADAL" clId="{325EE208-7CE8-419C-BB73-CBD66ED1EDEF}" dt="2023-09-01T07:12:03.688" v="2401" actId="478"/>
          <ac:picMkLst>
            <pc:docMk/>
            <pc:sldMk cId="2160601660" sldId="1698"/>
            <ac:picMk id="5" creationId="{DD47B833-60E4-31A6-D5BB-6B05CE8FA52A}"/>
          </ac:picMkLst>
        </pc:picChg>
        <pc:picChg chg="add del mod">
          <ac:chgData name="Lonava Tahreen" userId="1e0e7c1f-5cce-4e1f-b202-7cbe49384559" providerId="ADAL" clId="{325EE208-7CE8-419C-BB73-CBD66ED1EDEF}" dt="2023-09-01T08:47:42.424" v="2451" actId="478"/>
          <ac:picMkLst>
            <pc:docMk/>
            <pc:sldMk cId="2160601660" sldId="1698"/>
            <ac:picMk id="6" creationId="{ED2CA380-F880-61BB-EEA8-8FCE454242FB}"/>
          </ac:picMkLst>
        </pc:picChg>
        <pc:picChg chg="add mod">
          <ac:chgData name="Lonava Tahreen" userId="1e0e7c1f-5cce-4e1f-b202-7cbe49384559" providerId="ADAL" clId="{325EE208-7CE8-419C-BB73-CBD66ED1EDEF}" dt="2023-09-01T08:48:13.882" v="2454" actId="1076"/>
          <ac:picMkLst>
            <pc:docMk/>
            <pc:sldMk cId="2160601660" sldId="1698"/>
            <ac:picMk id="7" creationId="{E6241EFA-C467-D999-317A-739C198B357A}"/>
          </ac:picMkLst>
        </pc:picChg>
        <pc:picChg chg="add mod">
          <ac:chgData name="Lonava Tahreen" userId="1e0e7c1f-5cce-4e1f-b202-7cbe49384559" providerId="ADAL" clId="{325EE208-7CE8-419C-BB73-CBD66ED1EDEF}" dt="2023-09-01T08:48:37.948" v="2459" actId="1076"/>
          <ac:picMkLst>
            <pc:docMk/>
            <pc:sldMk cId="2160601660" sldId="1698"/>
            <ac:picMk id="9" creationId="{F0E1BCF0-E612-67D3-9F53-BEEE6B318232}"/>
          </ac:picMkLst>
        </pc:picChg>
        <pc:picChg chg="add mod">
          <ac:chgData name="Lonava Tahreen" userId="1e0e7c1f-5cce-4e1f-b202-7cbe49384559" providerId="ADAL" clId="{325EE208-7CE8-419C-BB73-CBD66ED1EDEF}" dt="2023-09-01T08:48:42.671" v="2460" actId="1076"/>
          <ac:picMkLst>
            <pc:docMk/>
            <pc:sldMk cId="2160601660" sldId="1698"/>
            <ac:picMk id="15" creationId="{C762406E-5425-6B2D-D93F-EA82C3E53C7D}"/>
          </ac:picMkLst>
        </pc:picChg>
      </pc:sldChg>
      <pc:sldChg chg="add">
        <pc:chgData name="Lonava Tahreen" userId="1e0e7c1f-5cce-4e1f-b202-7cbe49384559" providerId="ADAL" clId="{325EE208-7CE8-419C-BB73-CBD66ED1EDEF}" dt="2023-09-01T07:14:29.436" v="2405" actId="2890"/>
        <pc:sldMkLst>
          <pc:docMk/>
          <pc:sldMk cId="2554074735" sldId="1699"/>
        </pc:sldMkLst>
      </pc:sldChg>
      <pc:sldChg chg="addSp delSp modSp add mod ord">
        <pc:chgData name="Lonava Tahreen" userId="1e0e7c1f-5cce-4e1f-b202-7cbe49384559" providerId="ADAL" clId="{325EE208-7CE8-419C-BB73-CBD66ED1EDEF}" dt="2023-09-01T08:51:38.327" v="2671" actId="478"/>
        <pc:sldMkLst>
          <pc:docMk/>
          <pc:sldMk cId="2012908377" sldId="1700"/>
        </pc:sldMkLst>
        <pc:spChg chg="mod">
          <ac:chgData name="Lonava Tahreen" userId="1e0e7c1f-5cce-4e1f-b202-7cbe49384559" providerId="ADAL" clId="{325EE208-7CE8-419C-BB73-CBD66ED1EDEF}" dt="2023-09-01T08:50:42.655" v="2620" actId="20577"/>
          <ac:spMkLst>
            <pc:docMk/>
            <pc:sldMk cId="2012908377" sldId="1700"/>
            <ac:spMk id="4" creationId="{C3ADCF26-94B1-13FF-6DFF-D54EB2C73DAF}"/>
          </ac:spMkLst>
        </pc:spChg>
        <pc:spChg chg="mod">
          <ac:chgData name="Lonava Tahreen" userId="1e0e7c1f-5cce-4e1f-b202-7cbe49384559" providerId="ADAL" clId="{325EE208-7CE8-419C-BB73-CBD66ED1EDEF}" dt="2023-09-01T08:50:53.280" v="2647" actId="20577"/>
          <ac:spMkLst>
            <pc:docMk/>
            <pc:sldMk cId="2012908377" sldId="1700"/>
            <ac:spMk id="13" creationId="{CD5D97F4-72FA-1FF0-D44B-0E14F4DDFE2E}"/>
          </ac:spMkLst>
        </pc:spChg>
        <pc:spChg chg="del">
          <ac:chgData name="Lonava Tahreen" userId="1e0e7c1f-5cce-4e1f-b202-7cbe49384559" providerId="ADAL" clId="{325EE208-7CE8-419C-BB73-CBD66ED1EDEF}" dt="2023-09-01T08:51:38.327" v="2671" actId="478"/>
          <ac:spMkLst>
            <pc:docMk/>
            <pc:sldMk cId="2012908377" sldId="1700"/>
            <ac:spMk id="14" creationId="{E03862A9-EF02-2B3B-82F0-DBF5FADA0C3E}"/>
          </ac:spMkLst>
        </pc:spChg>
        <pc:spChg chg="del">
          <ac:chgData name="Lonava Tahreen" userId="1e0e7c1f-5cce-4e1f-b202-7cbe49384559" providerId="ADAL" clId="{325EE208-7CE8-419C-BB73-CBD66ED1EDEF}" dt="2023-09-01T08:51:10.394" v="2665" actId="478"/>
          <ac:spMkLst>
            <pc:docMk/>
            <pc:sldMk cId="2012908377" sldId="1700"/>
            <ac:spMk id="16" creationId="{35374594-D8E3-BCFA-B0DC-59F0EBECA2F9}"/>
          </ac:spMkLst>
        </pc:spChg>
        <pc:spChg chg="mod">
          <ac:chgData name="Lonava Tahreen" userId="1e0e7c1f-5cce-4e1f-b202-7cbe49384559" providerId="ADAL" clId="{325EE208-7CE8-419C-BB73-CBD66ED1EDEF}" dt="2023-09-01T08:51:06.127" v="2664" actId="20577"/>
          <ac:spMkLst>
            <pc:docMk/>
            <pc:sldMk cId="2012908377" sldId="1700"/>
            <ac:spMk id="19" creationId="{5334F98B-15B5-296D-6ACE-3398B2633054}"/>
          </ac:spMkLst>
        </pc:spChg>
        <pc:grpChg chg="del">
          <ac:chgData name="Lonava Tahreen" userId="1e0e7c1f-5cce-4e1f-b202-7cbe49384559" providerId="ADAL" clId="{325EE208-7CE8-419C-BB73-CBD66ED1EDEF}" dt="2023-09-01T08:51:10.394" v="2665" actId="478"/>
          <ac:grpSpMkLst>
            <pc:docMk/>
            <pc:sldMk cId="2012908377" sldId="1700"/>
            <ac:grpSpMk id="11" creationId="{A5193AFF-39EA-797A-C900-60115390F9C7}"/>
          </ac:grpSpMkLst>
        </pc:grpChg>
        <pc:grpChg chg="del">
          <ac:chgData name="Lonava Tahreen" userId="1e0e7c1f-5cce-4e1f-b202-7cbe49384559" providerId="ADAL" clId="{325EE208-7CE8-419C-BB73-CBD66ED1EDEF}" dt="2023-09-01T08:51:38.327" v="2671" actId="478"/>
          <ac:grpSpMkLst>
            <pc:docMk/>
            <pc:sldMk cId="2012908377" sldId="1700"/>
            <ac:grpSpMk id="12" creationId="{DE6CDB71-DEB2-70C6-713F-5051B5271087}"/>
          </ac:grpSpMkLst>
        </pc:grpChg>
        <pc:picChg chg="del">
          <ac:chgData name="Lonava Tahreen" userId="1e0e7c1f-5cce-4e1f-b202-7cbe49384559" providerId="ADAL" clId="{325EE208-7CE8-419C-BB73-CBD66ED1EDEF}" dt="2023-09-01T08:51:14.115" v="2666" actId="478"/>
          <ac:picMkLst>
            <pc:docMk/>
            <pc:sldMk cId="2012908377" sldId="1700"/>
            <ac:picMk id="5" creationId="{DD47B833-60E4-31A6-D5BB-6B05CE8FA52A}"/>
          </ac:picMkLst>
        </pc:picChg>
        <pc:picChg chg="add mod">
          <ac:chgData name="Lonava Tahreen" userId="1e0e7c1f-5cce-4e1f-b202-7cbe49384559" providerId="ADAL" clId="{325EE208-7CE8-419C-BB73-CBD66ED1EDEF}" dt="2023-09-01T08:51:23.706" v="2668" actId="1076"/>
          <ac:picMkLst>
            <pc:docMk/>
            <pc:sldMk cId="2012908377" sldId="1700"/>
            <ac:picMk id="6" creationId="{A76B94FF-EF60-2C3B-17C9-D7354C87826D}"/>
          </ac:picMkLst>
        </pc:picChg>
      </pc:sldChg>
      <pc:sldChg chg="addSp delSp modSp add del mod">
        <pc:chgData name="Lonava Tahreen" userId="1e0e7c1f-5cce-4e1f-b202-7cbe49384559" providerId="ADAL" clId="{325EE208-7CE8-419C-BB73-CBD66ED1EDEF}" dt="2023-09-01T08:58:32.350" v="2925" actId="2696"/>
        <pc:sldMkLst>
          <pc:docMk/>
          <pc:sldMk cId="2602615299" sldId="1701"/>
        </pc:sldMkLst>
        <pc:spChg chg="mod topLvl">
          <ac:chgData name="Lonava Tahreen" userId="1e0e7c1f-5cce-4e1f-b202-7cbe49384559" providerId="ADAL" clId="{325EE208-7CE8-419C-BB73-CBD66ED1EDEF}" dt="2023-09-01T08:58:14.832" v="2923" actId="20577"/>
          <ac:spMkLst>
            <pc:docMk/>
            <pc:sldMk cId="2602615299" sldId="1701"/>
            <ac:spMk id="4" creationId="{C3ADCF26-94B1-13FF-6DFF-D54EB2C73DAF}"/>
          </ac:spMkLst>
        </pc:spChg>
        <pc:spChg chg="add del mod">
          <ac:chgData name="Lonava Tahreen" userId="1e0e7c1f-5cce-4e1f-b202-7cbe49384559" providerId="ADAL" clId="{325EE208-7CE8-419C-BB73-CBD66ED1EDEF}" dt="2023-09-01T08:56:19.554" v="2886" actId="478"/>
          <ac:spMkLst>
            <pc:docMk/>
            <pc:sldMk cId="2602615299" sldId="1701"/>
            <ac:spMk id="7" creationId="{2F5E05BA-A769-69C3-20EC-B2A80CC39A4A}"/>
          </ac:spMkLst>
        </pc:spChg>
        <pc:spChg chg="mod">
          <ac:chgData name="Lonava Tahreen" userId="1e0e7c1f-5cce-4e1f-b202-7cbe49384559" providerId="ADAL" clId="{325EE208-7CE8-419C-BB73-CBD66ED1EDEF}" dt="2023-09-01T08:55:06.149" v="2867"/>
          <ac:spMkLst>
            <pc:docMk/>
            <pc:sldMk cId="2602615299" sldId="1701"/>
            <ac:spMk id="11" creationId="{1488B71A-07C6-7115-61D1-982B3FCDA832}"/>
          </ac:spMkLst>
        </pc:spChg>
        <pc:spChg chg="del mod">
          <ac:chgData name="Lonava Tahreen" userId="1e0e7c1f-5cce-4e1f-b202-7cbe49384559" providerId="ADAL" clId="{325EE208-7CE8-419C-BB73-CBD66ED1EDEF}" dt="2023-09-01T08:55:12.915" v="2869" actId="478"/>
          <ac:spMkLst>
            <pc:docMk/>
            <pc:sldMk cId="2602615299" sldId="1701"/>
            <ac:spMk id="13" creationId="{CD5D97F4-72FA-1FF0-D44B-0E14F4DDFE2E}"/>
          </ac:spMkLst>
        </pc:spChg>
        <pc:spChg chg="del topLvl">
          <ac:chgData name="Lonava Tahreen" userId="1e0e7c1f-5cce-4e1f-b202-7cbe49384559" providerId="ADAL" clId="{325EE208-7CE8-419C-BB73-CBD66ED1EDEF}" dt="2023-09-01T08:56:21.981" v="2887" actId="478"/>
          <ac:spMkLst>
            <pc:docMk/>
            <pc:sldMk cId="2602615299" sldId="1701"/>
            <ac:spMk id="14" creationId="{E03862A9-EF02-2B3B-82F0-DBF5FADA0C3E}"/>
          </ac:spMkLst>
        </pc:spChg>
        <pc:spChg chg="mod">
          <ac:chgData name="Lonava Tahreen" userId="1e0e7c1f-5cce-4e1f-b202-7cbe49384559" providerId="ADAL" clId="{325EE208-7CE8-419C-BB73-CBD66ED1EDEF}" dt="2023-09-01T08:55:06.149" v="2867"/>
          <ac:spMkLst>
            <pc:docMk/>
            <pc:sldMk cId="2602615299" sldId="1701"/>
            <ac:spMk id="15" creationId="{C2C82B06-13A1-5240-89E8-943D6EC6B4D4}"/>
          </ac:spMkLst>
        </pc:spChg>
        <pc:spChg chg="mod">
          <ac:chgData name="Lonava Tahreen" userId="1e0e7c1f-5cce-4e1f-b202-7cbe49384559" providerId="ADAL" clId="{325EE208-7CE8-419C-BB73-CBD66ED1EDEF}" dt="2023-09-01T08:55:06.149" v="2867"/>
          <ac:spMkLst>
            <pc:docMk/>
            <pc:sldMk cId="2602615299" sldId="1701"/>
            <ac:spMk id="16" creationId="{19ECD72E-B054-1A36-2909-60EA8B48FC71}"/>
          </ac:spMkLst>
        </pc:spChg>
        <pc:spChg chg="del">
          <ac:chgData name="Lonava Tahreen" userId="1e0e7c1f-5cce-4e1f-b202-7cbe49384559" providerId="ADAL" clId="{325EE208-7CE8-419C-BB73-CBD66ED1EDEF}" dt="2023-09-01T08:55:33.038" v="2876" actId="478"/>
          <ac:spMkLst>
            <pc:docMk/>
            <pc:sldMk cId="2602615299" sldId="1701"/>
            <ac:spMk id="17" creationId="{1759A190-13F5-C1B3-BB87-4C011E0C4C55}"/>
          </ac:spMkLst>
        </pc:spChg>
        <pc:spChg chg="mod">
          <ac:chgData name="Lonava Tahreen" userId="1e0e7c1f-5cce-4e1f-b202-7cbe49384559" providerId="ADAL" clId="{325EE208-7CE8-419C-BB73-CBD66ED1EDEF}" dt="2023-09-01T08:55:06.149" v="2867"/>
          <ac:spMkLst>
            <pc:docMk/>
            <pc:sldMk cId="2602615299" sldId="1701"/>
            <ac:spMk id="18" creationId="{C9F114A4-A98F-9E78-7C7E-8F43BAEB7F6A}"/>
          </ac:spMkLst>
        </pc:spChg>
        <pc:spChg chg="del mod">
          <ac:chgData name="Lonava Tahreen" userId="1e0e7c1f-5cce-4e1f-b202-7cbe49384559" providerId="ADAL" clId="{325EE208-7CE8-419C-BB73-CBD66ED1EDEF}" dt="2023-09-01T08:56:17.169" v="2885" actId="478"/>
          <ac:spMkLst>
            <pc:docMk/>
            <pc:sldMk cId="2602615299" sldId="1701"/>
            <ac:spMk id="19" creationId="{5334F98B-15B5-296D-6ACE-3398B2633054}"/>
          </ac:spMkLst>
        </pc:spChg>
        <pc:spChg chg="del">
          <ac:chgData name="Lonava Tahreen" userId="1e0e7c1f-5cce-4e1f-b202-7cbe49384559" providerId="ADAL" clId="{325EE208-7CE8-419C-BB73-CBD66ED1EDEF}" dt="2023-09-01T08:55:16.129" v="2870" actId="478"/>
          <ac:spMkLst>
            <pc:docMk/>
            <pc:sldMk cId="2602615299" sldId="1701"/>
            <ac:spMk id="20" creationId="{762EA6AC-9E1B-5C91-EF10-D595F79B89A2}"/>
          </ac:spMkLst>
        </pc:spChg>
        <pc:spChg chg="mod">
          <ac:chgData name="Lonava Tahreen" userId="1e0e7c1f-5cce-4e1f-b202-7cbe49384559" providerId="ADAL" clId="{325EE208-7CE8-419C-BB73-CBD66ED1EDEF}" dt="2023-09-01T08:57:00.500" v="2907" actId="255"/>
          <ac:spMkLst>
            <pc:docMk/>
            <pc:sldMk cId="2602615299" sldId="1701"/>
            <ac:spMk id="22" creationId="{93DE25E5-4C62-2A28-C0C0-07C404203DF1}"/>
          </ac:spMkLst>
        </pc:spChg>
        <pc:spChg chg="mod">
          <ac:chgData name="Lonava Tahreen" userId="1e0e7c1f-5cce-4e1f-b202-7cbe49384559" providerId="ADAL" clId="{325EE208-7CE8-419C-BB73-CBD66ED1EDEF}" dt="2023-09-01T08:55:06.149" v="2867"/>
          <ac:spMkLst>
            <pc:docMk/>
            <pc:sldMk cId="2602615299" sldId="1701"/>
            <ac:spMk id="23" creationId="{BD15FAE4-769F-7363-C40F-4A8932498296}"/>
          </ac:spMkLst>
        </pc:spChg>
        <pc:spChg chg="mod">
          <ac:chgData name="Lonava Tahreen" userId="1e0e7c1f-5cce-4e1f-b202-7cbe49384559" providerId="ADAL" clId="{325EE208-7CE8-419C-BB73-CBD66ED1EDEF}" dt="2023-09-01T08:55:06.149" v="2867"/>
          <ac:spMkLst>
            <pc:docMk/>
            <pc:sldMk cId="2602615299" sldId="1701"/>
            <ac:spMk id="24" creationId="{1E75847C-EC23-57D8-981D-531E3B4F74E3}"/>
          </ac:spMkLst>
        </pc:spChg>
        <pc:spChg chg="mod">
          <ac:chgData name="Lonava Tahreen" userId="1e0e7c1f-5cce-4e1f-b202-7cbe49384559" providerId="ADAL" clId="{325EE208-7CE8-419C-BB73-CBD66ED1EDEF}" dt="2023-09-01T08:55:06.149" v="2867"/>
          <ac:spMkLst>
            <pc:docMk/>
            <pc:sldMk cId="2602615299" sldId="1701"/>
            <ac:spMk id="25" creationId="{86C41AF4-C4EA-AE59-9DE7-27EBC266322C}"/>
          </ac:spMkLst>
        </pc:spChg>
        <pc:spChg chg="del mod">
          <ac:chgData name="Lonava Tahreen" userId="1e0e7c1f-5cce-4e1f-b202-7cbe49384559" providerId="ADAL" clId="{325EE208-7CE8-419C-BB73-CBD66ED1EDEF}" dt="2023-09-01T08:57:23.155" v="2909" actId="478"/>
          <ac:spMkLst>
            <pc:docMk/>
            <pc:sldMk cId="2602615299" sldId="1701"/>
            <ac:spMk id="27" creationId="{40BA452C-F681-4E41-896F-8863078B839B}"/>
          </ac:spMkLst>
        </pc:spChg>
        <pc:spChg chg="mod">
          <ac:chgData name="Lonava Tahreen" userId="1e0e7c1f-5cce-4e1f-b202-7cbe49384559" providerId="ADAL" clId="{325EE208-7CE8-419C-BB73-CBD66ED1EDEF}" dt="2023-09-01T08:55:06.149" v="2867"/>
          <ac:spMkLst>
            <pc:docMk/>
            <pc:sldMk cId="2602615299" sldId="1701"/>
            <ac:spMk id="28" creationId="{064E2AC8-D4C2-4E81-AA84-A93805E69C11}"/>
          </ac:spMkLst>
        </pc:spChg>
        <pc:spChg chg="mod">
          <ac:chgData name="Lonava Tahreen" userId="1e0e7c1f-5cce-4e1f-b202-7cbe49384559" providerId="ADAL" clId="{325EE208-7CE8-419C-BB73-CBD66ED1EDEF}" dt="2023-09-01T08:55:06.149" v="2867"/>
          <ac:spMkLst>
            <pc:docMk/>
            <pc:sldMk cId="2602615299" sldId="1701"/>
            <ac:spMk id="29" creationId="{7E897FD8-151D-5B2D-E233-8BF11F39249D}"/>
          </ac:spMkLst>
        </pc:spChg>
        <pc:spChg chg="mod">
          <ac:chgData name="Lonava Tahreen" userId="1e0e7c1f-5cce-4e1f-b202-7cbe49384559" providerId="ADAL" clId="{325EE208-7CE8-419C-BB73-CBD66ED1EDEF}" dt="2023-09-01T08:55:06.149" v="2867"/>
          <ac:spMkLst>
            <pc:docMk/>
            <pc:sldMk cId="2602615299" sldId="1701"/>
            <ac:spMk id="30" creationId="{9622D9D5-5995-3A5E-6EA9-9445D431333E}"/>
          </ac:spMkLst>
        </pc:spChg>
        <pc:spChg chg="add mod">
          <ac:chgData name="Lonava Tahreen" userId="1e0e7c1f-5cce-4e1f-b202-7cbe49384559" providerId="ADAL" clId="{325EE208-7CE8-419C-BB73-CBD66ED1EDEF}" dt="2023-09-01T08:56:14.150" v="2884" actId="255"/>
          <ac:spMkLst>
            <pc:docMk/>
            <pc:sldMk cId="2602615299" sldId="1701"/>
            <ac:spMk id="31" creationId="{A5C67256-96F8-B44F-3CDD-5D2BB4F63489}"/>
          </ac:spMkLst>
        </pc:spChg>
        <pc:spChg chg="add mod">
          <ac:chgData name="Lonava Tahreen" userId="1e0e7c1f-5cce-4e1f-b202-7cbe49384559" providerId="ADAL" clId="{325EE208-7CE8-419C-BB73-CBD66ED1EDEF}" dt="2023-09-01T08:57:44.654" v="2914" actId="14100"/>
          <ac:spMkLst>
            <pc:docMk/>
            <pc:sldMk cId="2602615299" sldId="1701"/>
            <ac:spMk id="32" creationId="{014C05C4-A676-055D-0E33-3B3B98AB5E36}"/>
          </ac:spMkLst>
        </pc:spChg>
        <pc:grpChg chg="del mod">
          <ac:chgData name="Lonava Tahreen" userId="1e0e7c1f-5cce-4e1f-b202-7cbe49384559" providerId="ADAL" clId="{325EE208-7CE8-419C-BB73-CBD66ED1EDEF}" dt="2023-09-01T08:56:21.981" v="2887" actId="478"/>
          <ac:grpSpMkLst>
            <pc:docMk/>
            <pc:sldMk cId="2602615299" sldId="1701"/>
            <ac:grpSpMk id="2" creationId="{48FF7B6E-8893-5721-A9B7-E633CF44E606}"/>
          </ac:grpSpMkLst>
        </pc:grpChg>
        <pc:grpChg chg="add mod">
          <ac:chgData name="Lonava Tahreen" userId="1e0e7c1f-5cce-4e1f-b202-7cbe49384559" providerId="ADAL" clId="{325EE208-7CE8-419C-BB73-CBD66ED1EDEF}" dt="2023-09-01T08:55:49.703" v="2880" actId="14100"/>
          <ac:grpSpMkLst>
            <pc:docMk/>
            <pc:sldMk cId="2602615299" sldId="1701"/>
            <ac:grpSpMk id="9" creationId="{0BE36770-2290-21E5-8323-9511F8FA6256}"/>
          </ac:grpSpMkLst>
        </pc:grpChg>
        <pc:grpChg chg="del">
          <ac:chgData name="Lonava Tahreen" userId="1e0e7c1f-5cce-4e1f-b202-7cbe49384559" providerId="ADAL" clId="{325EE208-7CE8-419C-BB73-CBD66ED1EDEF}" dt="2023-09-01T08:55:16.129" v="2870" actId="478"/>
          <ac:grpSpMkLst>
            <pc:docMk/>
            <pc:sldMk cId="2602615299" sldId="1701"/>
            <ac:grpSpMk id="10" creationId="{111C22AF-F304-65BE-0FE3-8EAA7EEEC44F}"/>
          </ac:grpSpMkLst>
        </pc:grpChg>
        <pc:grpChg chg="del">
          <ac:chgData name="Lonava Tahreen" userId="1e0e7c1f-5cce-4e1f-b202-7cbe49384559" providerId="ADAL" clId="{325EE208-7CE8-419C-BB73-CBD66ED1EDEF}" dt="2023-09-01T08:55:12.915" v="2869" actId="478"/>
          <ac:grpSpMkLst>
            <pc:docMk/>
            <pc:sldMk cId="2602615299" sldId="1701"/>
            <ac:grpSpMk id="12" creationId="{DE6CDB71-DEB2-70C6-713F-5051B5271087}"/>
          </ac:grpSpMkLst>
        </pc:grpChg>
        <pc:grpChg chg="add mod">
          <ac:chgData name="Lonava Tahreen" userId="1e0e7c1f-5cce-4e1f-b202-7cbe49384559" providerId="ADAL" clId="{325EE208-7CE8-419C-BB73-CBD66ED1EDEF}" dt="2023-09-01T08:56:35.898" v="2892" actId="14100"/>
          <ac:grpSpMkLst>
            <pc:docMk/>
            <pc:sldMk cId="2602615299" sldId="1701"/>
            <ac:grpSpMk id="21" creationId="{89EA377C-06EB-F2E8-2743-A3BD278D39DA}"/>
          </ac:grpSpMkLst>
        </pc:grpChg>
        <pc:grpChg chg="add mod">
          <ac:chgData name="Lonava Tahreen" userId="1e0e7c1f-5cce-4e1f-b202-7cbe49384559" providerId="ADAL" clId="{325EE208-7CE8-419C-BB73-CBD66ED1EDEF}" dt="2023-09-01T08:56:41.510" v="2893" actId="1076"/>
          <ac:grpSpMkLst>
            <pc:docMk/>
            <pc:sldMk cId="2602615299" sldId="1701"/>
            <ac:grpSpMk id="26" creationId="{07FBB294-083F-A589-6F2D-3A33640A388E}"/>
          </ac:grpSpMkLst>
        </pc:grpChg>
        <pc:picChg chg="add mod">
          <ac:chgData name="Lonava Tahreen" userId="1e0e7c1f-5cce-4e1f-b202-7cbe49384559" providerId="ADAL" clId="{325EE208-7CE8-419C-BB73-CBD66ED1EDEF}" dt="2023-09-01T08:57:50.099" v="2915" actId="1076"/>
          <ac:picMkLst>
            <pc:docMk/>
            <pc:sldMk cId="2602615299" sldId="1701"/>
            <ac:picMk id="5" creationId="{16D152B0-D745-0A76-FE54-CC38E66124B0}"/>
          </ac:picMkLst>
        </pc:picChg>
        <pc:picChg chg="del">
          <ac:chgData name="Lonava Tahreen" userId="1e0e7c1f-5cce-4e1f-b202-7cbe49384559" providerId="ADAL" clId="{325EE208-7CE8-419C-BB73-CBD66ED1EDEF}" dt="2023-09-01T08:51:53.849" v="2699" actId="478"/>
          <ac:picMkLst>
            <pc:docMk/>
            <pc:sldMk cId="2602615299" sldId="1701"/>
            <ac:picMk id="6" creationId="{A76B94FF-EF60-2C3B-17C9-D7354C87826D}"/>
          </ac:picMkLst>
        </pc:picChg>
      </pc:sldChg>
      <pc:sldChg chg="addSp delSp modSp add mod ord modNotesTx">
        <pc:chgData name="Lonava Tahreen" userId="1e0e7c1f-5cce-4e1f-b202-7cbe49384559" providerId="ADAL" clId="{325EE208-7CE8-419C-BB73-CBD66ED1EDEF}" dt="2023-09-12T22:47:10.056" v="6948" actId="20577"/>
        <pc:sldMkLst>
          <pc:docMk/>
          <pc:sldMk cId="2044266971" sldId="1702"/>
        </pc:sldMkLst>
        <pc:spChg chg="mod">
          <ac:chgData name="Lonava Tahreen" userId="1e0e7c1f-5cce-4e1f-b202-7cbe49384559" providerId="ADAL" clId="{325EE208-7CE8-419C-BB73-CBD66ED1EDEF}" dt="2023-09-01T09:54:45.005" v="2998" actId="207"/>
          <ac:spMkLst>
            <pc:docMk/>
            <pc:sldMk cId="2044266971" sldId="1702"/>
            <ac:spMk id="4" creationId="{C3ADCF26-94B1-13FF-6DFF-D54EB2C73DAF}"/>
          </ac:spMkLst>
        </pc:spChg>
        <pc:spChg chg="add del mod">
          <ac:chgData name="Lonava Tahreen" userId="1e0e7c1f-5cce-4e1f-b202-7cbe49384559" providerId="ADAL" clId="{325EE208-7CE8-419C-BB73-CBD66ED1EDEF}" dt="2023-09-08T13:13:07.422" v="5314"/>
          <ac:spMkLst>
            <pc:docMk/>
            <pc:sldMk cId="2044266971" sldId="1702"/>
            <ac:spMk id="5" creationId="{906E0741-1CDB-E26E-B026-065F25119FAE}"/>
          </ac:spMkLst>
        </pc:spChg>
        <pc:spChg chg="add del mod">
          <ac:chgData name="Lonava Tahreen" userId="1e0e7c1f-5cce-4e1f-b202-7cbe49384559" providerId="ADAL" clId="{325EE208-7CE8-419C-BB73-CBD66ED1EDEF}" dt="2023-09-01T09:53:54.875" v="2991" actId="478"/>
          <ac:spMkLst>
            <pc:docMk/>
            <pc:sldMk cId="2044266971" sldId="1702"/>
            <ac:spMk id="5" creationId="{D03848AB-72A8-EE6E-F85F-45255EC9714A}"/>
          </ac:spMkLst>
        </pc:spChg>
        <pc:spChg chg="add mod">
          <ac:chgData name="Lonava Tahreen" userId="1e0e7c1f-5cce-4e1f-b202-7cbe49384559" providerId="ADAL" clId="{325EE208-7CE8-419C-BB73-CBD66ED1EDEF}" dt="2023-09-08T13:13:27.550" v="5347" actId="20577"/>
          <ac:spMkLst>
            <pc:docMk/>
            <pc:sldMk cId="2044266971" sldId="1702"/>
            <ac:spMk id="7" creationId="{7F808FFF-BC48-68A6-4961-B25FA5FBA01F}"/>
          </ac:spMkLst>
        </pc:spChg>
        <pc:spChg chg="add mod">
          <ac:chgData name="Lonava Tahreen" userId="1e0e7c1f-5cce-4e1f-b202-7cbe49384559" providerId="ADAL" clId="{325EE208-7CE8-419C-BB73-CBD66ED1EDEF}" dt="2023-09-08T13:13:55.233" v="5378" actId="20577"/>
          <ac:spMkLst>
            <pc:docMk/>
            <pc:sldMk cId="2044266971" sldId="1702"/>
            <ac:spMk id="9" creationId="{968305B4-3D00-B5F3-4441-2F58AB428864}"/>
          </ac:spMkLst>
        </pc:spChg>
        <pc:spChg chg="mod">
          <ac:chgData name="Lonava Tahreen" userId="1e0e7c1f-5cce-4e1f-b202-7cbe49384559" providerId="ADAL" clId="{325EE208-7CE8-419C-BB73-CBD66ED1EDEF}" dt="2023-09-08T12:23:58.577" v="4657" actId="20577"/>
          <ac:spMkLst>
            <pc:docMk/>
            <pc:sldMk cId="2044266971" sldId="1702"/>
            <ac:spMk id="13" creationId="{CD5D97F4-72FA-1FF0-D44B-0E14F4DDFE2E}"/>
          </ac:spMkLst>
        </pc:spChg>
        <pc:spChg chg="mod">
          <ac:chgData name="Lonava Tahreen" userId="1e0e7c1f-5cce-4e1f-b202-7cbe49384559" providerId="ADAL" clId="{325EE208-7CE8-419C-BB73-CBD66ED1EDEF}" dt="2023-09-01T09:54:45.005" v="2998" actId="207"/>
          <ac:spMkLst>
            <pc:docMk/>
            <pc:sldMk cId="2044266971" sldId="1702"/>
            <ac:spMk id="14" creationId="{E03862A9-EF02-2B3B-82F0-DBF5FADA0C3E}"/>
          </ac:spMkLst>
        </pc:spChg>
        <pc:spChg chg="mod">
          <ac:chgData name="Lonava Tahreen" userId="1e0e7c1f-5cce-4e1f-b202-7cbe49384559" providerId="ADAL" clId="{325EE208-7CE8-419C-BB73-CBD66ED1EDEF}" dt="2023-09-08T12:24:55.701" v="4693" actId="20577"/>
          <ac:spMkLst>
            <pc:docMk/>
            <pc:sldMk cId="2044266971" sldId="1702"/>
            <ac:spMk id="16" creationId="{35374594-D8E3-BCFA-B0DC-59F0EBECA2F9}"/>
          </ac:spMkLst>
        </pc:spChg>
        <pc:spChg chg="mod">
          <ac:chgData name="Lonava Tahreen" userId="1e0e7c1f-5cce-4e1f-b202-7cbe49384559" providerId="ADAL" clId="{325EE208-7CE8-419C-BB73-CBD66ED1EDEF}" dt="2023-09-01T09:54:45.005" v="2998" actId="207"/>
          <ac:spMkLst>
            <pc:docMk/>
            <pc:sldMk cId="2044266971" sldId="1702"/>
            <ac:spMk id="17" creationId="{1759A190-13F5-C1B3-BB87-4C011E0C4C55}"/>
          </ac:spMkLst>
        </pc:spChg>
        <pc:spChg chg="del">
          <ac:chgData name="Lonava Tahreen" userId="1e0e7c1f-5cce-4e1f-b202-7cbe49384559" providerId="ADAL" clId="{325EE208-7CE8-419C-BB73-CBD66ED1EDEF}" dt="2023-09-01T08:59:03.832" v="2928" actId="478"/>
          <ac:spMkLst>
            <pc:docMk/>
            <pc:sldMk cId="2044266971" sldId="1702"/>
            <ac:spMk id="18" creationId="{5FB2F480-A33E-CCE3-26AC-CE57CA26CCE9}"/>
          </ac:spMkLst>
        </pc:spChg>
        <pc:spChg chg="mod">
          <ac:chgData name="Lonava Tahreen" userId="1e0e7c1f-5cce-4e1f-b202-7cbe49384559" providerId="ADAL" clId="{325EE208-7CE8-419C-BB73-CBD66ED1EDEF}" dt="2023-09-08T12:24:36.198" v="4673" actId="20577"/>
          <ac:spMkLst>
            <pc:docMk/>
            <pc:sldMk cId="2044266971" sldId="1702"/>
            <ac:spMk id="19" creationId="{5334F98B-15B5-296D-6ACE-3398B2633054}"/>
          </ac:spMkLst>
        </pc:spChg>
        <pc:spChg chg="mod">
          <ac:chgData name="Lonava Tahreen" userId="1e0e7c1f-5cce-4e1f-b202-7cbe49384559" providerId="ADAL" clId="{325EE208-7CE8-419C-BB73-CBD66ED1EDEF}" dt="2023-09-01T09:54:45.005" v="2998" actId="207"/>
          <ac:spMkLst>
            <pc:docMk/>
            <pc:sldMk cId="2044266971" sldId="1702"/>
            <ac:spMk id="20" creationId="{762EA6AC-9E1B-5C91-EF10-D595F79B89A2}"/>
          </ac:spMkLst>
        </pc:spChg>
        <pc:spChg chg="del">
          <ac:chgData name="Lonava Tahreen" userId="1e0e7c1f-5cce-4e1f-b202-7cbe49384559" providerId="ADAL" clId="{325EE208-7CE8-419C-BB73-CBD66ED1EDEF}" dt="2023-09-01T08:59:09.533" v="2931" actId="478"/>
          <ac:spMkLst>
            <pc:docMk/>
            <pc:sldMk cId="2044266971" sldId="1702"/>
            <ac:spMk id="21" creationId="{F112F23E-5298-B77A-1B65-535E9079D05B}"/>
          </ac:spMkLst>
        </pc:spChg>
        <pc:spChg chg="mod">
          <ac:chgData name="Lonava Tahreen" userId="1e0e7c1f-5cce-4e1f-b202-7cbe49384559" providerId="ADAL" clId="{325EE208-7CE8-419C-BB73-CBD66ED1EDEF}" dt="2023-09-01T14:22:16.505" v="3179" actId="20577"/>
          <ac:spMkLst>
            <pc:docMk/>
            <pc:sldMk cId="2044266971" sldId="1702"/>
            <ac:spMk id="22" creationId="{801BD5F3-1C4B-7657-83D7-AA2F03F0BA24}"/>
          </ac:spMkLst>
        </pc:spChg>
        <pc:spChg chg="mod">
          <ac:chgData name="Lonava Tahreen" userId="1e0e7c1f-5cce-4e1f-b202-7cbe49384559" providerId="ADAL" clId="{325EE208-7CE8-419C-BB73-CBD66ED1EDEF}" dt="2023-09-08T12:25:08.525" v="4719" actId="20577"/>
          <ac:spMkLst>
            <pc:docMk/>
            <pc:sldMk cId="2044266971" sldId="1702"/>
            <ac:spMk id="26" creationId="{7A353D3E-5889-F75E-7612-FB09D4600EE6}"/>
          </ac:spMkLst>
        </pc:spChg>
        <pc:spChg chg="mod">
          <ac:chgData name="Lonava Tahreen" userId="1e0e7c1f-5cce-4e1f-b202-7cbe49384559" providerId="ADAL" clId="{325EE208-7CE8-419C-BB73-CBD66ED1EDEF}" dt="2023-09-08T13:12:59.684" v="5311" actId="1076"/>
          <ac:spMkLst>
            <pc:docMk/>
            <pc:sldMk cId="2044266971" sldId="1702"/>
            <ac:spMk id="27" creationId="{4A250B07-E4A2-C418-8AAC-79C82ED0B011}"/>
          </ac:spMkLst>
        </pc:spChg>
        <pc:spChg chg="mod">
          <ac:chgData name="Lonava Tahreen" userId="1e0e7c1f-5cce-4e1f-b202-7cbe49384559" providerId="ADAL" clId="{325EE208-7CE8-419C-BB73-CBD66ED1EDEF}" dt="2023-09-08T12:25:26.764" v="4757" actId="20577"/>
          <ac:spMkLst>
            <pc:docMk/>
            <pc:sldMk cId="2044266971" sldId="1702"/>
            <ac:spMk id="28" creationId="{D7FAF69B-F9EF-4F65-A34B-0CC23D560C8D}"/>
          </ac:spMkLst>
        </pc:spChg>
        <pc:spChg chg="mod">
          <ac:chgData name="Lonava Tahreen" userId="1e0e7c1f-5cce-4e1f-b202-7cbe49384559" providerId="ADAL" clId="{325EE208-7CE8-419C-BB73-CBD66ED1EDEF}" dt="2023-09-08T13:12:55.217" v="5310" actId="1076"/>
          <ac:spMkLst>
            <pc:docMk/>
            <pc:sldMk cId="2044266971" sldId="1702"/>
            <ac:spMk id="29" creationId="{5B7F69A9-B200-0ADE-A4C6-9149FB6B2287}"/>
          </ac:spMkLst>
        </pc:spChg>
        <pc:spChg chg="mod">
          <ac:chgData name="Lonava Tahreen" userId="1e0e7c1f-5cce-4e1f-b202-7cbe49384559" providerId="ADAL" clId="{325EE208-7CE8-419C-BB73-CBD66ED1EDEF}" dt="2023-09-08T12:25:15.200" v="4735" actId="20577"/>
          <ac:spMkLst>
            <pc:docMk/>
            <pc:sldMk cId="2044266971" sldId="1702"/>
            <ac:spMk id="30" creationId="{558DC257-D280-A766-2691-EA89868134A4}"/>
          </ac:spMkLst>
        </pc:spChg>
        <pc:spChg chg="mod">
          <ac:chgData name="Lonava Tahreen" userId="1e0e7c1f-5cce-4e1f-b202-7cbe49384559" providerId="ADAL" clId="{325EE208-7CE8-419C-BB73-CBD66ED1EDEF}" dt="2023-09-08T13:12:52.959" v="5309" actId="1076"/>
          <ac:spMkLst>
            <pc:docMk/>
            <pc:sldMk cId="2044266971" sldId="1702"/>
            <ac:spMk id="31" creationId="{599B6F46-FE45-FA17-275E-76BA8E5D3A0E}"/>
          </ac:spMkLst>
        </pc:spChg>
        <pc:grpChg chg="mod">
          <ac:chgData name="Lonava Tahreen" userId="1e0e7c1f-5cce-4e1f-b202-7cbe49384559" providerId="ADAL" clId="{325EE208-7CE8-419C-BB73-CBD66ED1EDEF}" dt="2023-09-01T09:54:45.005" v="2998" actId="207"/>
          <ac:grpSpMkLst>
            <pc:docMk/>
            <pc:sldMk cId="2044266971" sldId="1702"/>
            <ac:grpSpMk id="2" creationId="{48FF7B6E-8893-5721-A9B7-E633CF44E606}"/>
          </ac:grpSpMkLst>
        </pc:grpChg>
        <pc:grpChg chg="add mod">
          <ac:chgData name="Lonava Tahreen" userId="1e0e7c1f-5cce-4e1f-b202-7cbe49384559" providerId="ADAL" clId="{325EE208-7CE8-419C-BB73-CBD66ED1EDEF}" dt="2023-09-08T13:12:49.606" v="5308" actId="1076"/>
          <ac:grpSpMkLst>
            <pc:docMk/>
            <pc:sldMk cId="2044266971" sldId="1702"/>
            <ac:grpSpMk id="6" creationId="{75F516DE-18C8-19DC-4DA9-867583010C69}"/>
          </ac:grpSpMkLst>
        </pc:grpChg>
        <pc:grpChg chg="mod">
          <ac:chgData name="Lonava Tahreen" userId="1e0e7c1f-5cce-4e1f-b202-7cbe49384559" providerId="ADAL" clId="{325EE208-7CE8-419C-BB73-CBD66ED1EDEF}" dt="2023-09-01T09:54:45.005" v="2998" actId="207"/>
          <ac:grpSpMkLst>
            <pc:docMk/>
            <pc:sldMk cId="2044266971" sldId="1702"/>
            <ac:grpSpMk id="10" creationId="{111C22AF-F304-65BE-0FE3-8EAA7EEEC44F}"/>
          </ac:grpSpMkLst>
        </pc:grpChg>
        <pc:grpChg chg="mod">
          <ac:chgData name="Lonava Tahreen" userId="1e0e7c1f-5cce-4e1f-b202-7cbe49384559" providerId="ADAL" clId="{325EE208-7CE8-419C-BB73-CBD66ED1EDEF}" dt="2023-09-01T09:54:45.005" v="2998" actId="207"/>
          <ac:grpSpMkLst>
            <pc:docMk/>
            <pc:sldMk cId="2044266971" sldId="1702"/>
            <ac:grpSpMk id="11" creationId="{A5193AFF-39EA-797A-C900-60115390F9C7}"/>
          </ac:grpSpMkLst>
        </pc:grpChg>
        <pc:grpChg chg="mod">
          <ac:chgData name="Lonava Tahreen" userId="1e0e7c1f-5cce-4e1f-b202-7cbe49384559" providerId="ADAL" clId="{325EE208-7CE8-419C-BB73-CBD66ED1EDEF}" dt="2023-09-01T09:54:45.005" v="2998" actId="207"/>
          <ac:grpSpMkLst>
            <pc:docMk/>
            <pc:sldMk cId="2044266971" sldId="1702"/>
            <ac:grpSpMk id="12" creationId="{DE6CDB71-DEB2-70C6-713F-5051B5271087}"/>
          </ac:grpSpMkLst>
        </pc:grpChg>
        <pc:grpChg chg="mod">
          <ac:chgData name="Lonava Tahreen" userId="1e0e7c1f-5cce-4e1f-b202-7cbe49384559" providerId="ADAL" clId="{325EE208-7CE8-419C-BB73-CBD66ED1EDEF}" dt="2023-09-01T09:53:49.812" v="2989"/>
          <ac:grpSpMkLst>
            <pc:docMk/>
            <pc:sldMk cId="2044266971" sldId="1702"/>
            <ac:grpSpMk id="23" creationId="{016C16D5-B91C-3010-365D-D42057791F5F}"/>
          </ac:grpSpMkLst>
        </pc:grpChg>
        <pc:grpChg chg="mod">
          <ac:chgData name="Lonava Tahreen" userId="1e0e7c1f-5cce-4e1f-b202-7cbe49384559" providerId="ADAL" clId="{325EE208-7CE8-419C-BB73-CBD66ED1EDEF}" dt="2023-09-01T09:53:49.812" v="2989"/>
          <ac:grpSpMkLst>
            <pc:docMk/>
            <pc:sldMk cId="2044266971" sldId="1702"/>
            <ac:grpSpMk id="24" creationId="{FC7853CC-C1DE-8059-49FC-D1EA7A7912A4}"/>
          </ac:grpSpMkLst>
        </pc:grpChg>
        <pc:grpChg chg="mod">
          <ac:chgData name="Lonava Tahreen" userId="1e0e7c1f-5cce-4e1f-b202-7cbe49384559" providerId="ADAL" clId="{325EE208-7CE8-419C-BB73-CBD66ED1EDEF}" dt="2023-09-01T09:53:49.812" v="2989"/>
          <ac:grpSpMkLst>
            <pc:docMk/>
            <pc:sldMk cId="2044266971" sldId="1702"/>
            <ac:grpSpMk id="25" creationId="{E3EB6C0F-BC43-2619-F242-721AAD62662B}"/>
          </ac:grpSpMkLst>
        </pc:grpChg>
        <pc:picChg chg="del">
          <ac:chgData name="Lonava Tahreen" userId="1e0e7c1f-5cce-4e1f-b202-7cbe49384559" providerId="ADAL" clId="{325EE208-7CE8-419C-BB73-CBD66ED1EDEF}" dt="2023-09-01T08:59:00.489" v="2927" actId="478"/>
          <ac:picMkLst>
            <pc:docMk/>
            <pc:sldMk cId="2044266971" sldId="1702"/>
            <ac:picMk id="7" creationId="{E6241EFA-C467-D999-317A-739C198B357A}"/>
          </ac:picMkLst>
        </pc:picChg>
        <pc:picChg chg="del">
          <ac:chgData name="Lonava Tahreen" userId="1e0e7c1f-5cce-4e1f-b202-7cbe49384559" providerId="ADAL" clId="{325EE208-7CE8-419C-BB73-CBD66ED1EDEF}" dt="2023-09-01T08:59:05.303" v="2929" actId="478"/>
          <ac:picMkLst>
            <pc:docMk/>
            <pc:sldMk cId="2044266971" sldId="1702"/>
            <ac:picMk id="9" creationId="{F0E1BCF0-E612-67D3-9F53-BEEE6B318232}"/>
          </ac:picMkLst>
        </pc:picChg>
        <pc:picChg chg="del">
          <ac:chgData name="Lonava Tahreen" userId="1e0e7c1f-5cce-4e1f-b202-7cbe49384559" providerId="ADAL" clId="{325EE208-7CE8-419C-BB73-CBD66ED1EDEF}" dt="2023-09-01T08:59:07.216" v="2930" actId="478"/>
          <ac:picMkLst>
            <pc:docMk/>
            <pc:sldMk cId="2044266971" sldId="1702"/>
            <ac:picMk id="15" creationId="{C762406E-5425-6B2D-D93F-EA82C3E53C7D}"/>
          </ac:picMkLst>
        </pc:picChg>
      </pc:sldChg>
      <pc:sldChg chg="new del">
        <pc:chgData name="Lonava Tahreen" userId="1e0e7c1f-5cce-4e1f-b202-7cbe49384559" providerId="ADAL" clId="{325EE208-7CE8-419C-BB73-CBD66ED1EDEF}" dt="2023-09-01T11:15:27.070" v="3022" actId="47"/>
        <pc:sldMkLst>
          <pc:docMk/>
          <pc:sldMk cId="2733334140" sldId="1703"/>
        </pc:sldMkLst>
      </pc:sldChg>
      <pc:sldChg chg="modSp add mod ord">
        <pc:chgData name="Lonava Tahreen" userId="1e0e7c1f-5cce-4e1f-b202-7cbe49384559" providerId="ADAL" clId="{325EE208-7CE8-419C-BB73-CBD66ED1EDEF}" dt="2023-09-08T10:38:06.416" v="4606" actId="2711"/>
        <pc:sldMkLst>
          <pc:docMk/>
          <pc:sldMk cId="2753536692" sldId="1704"/>
        </pc:sldMkLst>
        <pc:spChg chg="mod">
          <ac:chgData name="Lonava Tahreen" userId="1e0e7c1f-5cce-4e1f-b202-7cbe49384559" providerId="ADAL" clId="{325EE208-7CE8-419C-BB73-CBD66ED1EDEF}" dt="2023-09-08T10:37:59.823" v="4605" actId="2711"/>
          <ac:spMkLst>
            <pc:docMk/>
            <pc:sldMk cId="2753536692" sldId="1704"/>
            <ac:spMk id="4" creationId="{DE9BC1F0-9950-413A-BCCF-CD17748E9E55}"/>
          </ac:spMkLst>
        </pc:spChg>
        <pc:spChg chg="mod">
          <ac:chgData name="Lonava Tahreen" userId="1e0e7c1f-5cce-4e1f-b202-7cbe49384559" providerId="ADAL" clId="{325EE208-7CE8-419C-BB73-CBD66ED1EDEF}" dt="2023-09-08T10:38:06.416" v="4606" actId="2711"/>
          <ac:spMkLst>
            <pc:docMk/>
            <pc:sldMk cId="2753536692" sldId="1704"/>
            <ac:spMk id="5" creationId="{BC05284D-1F5C-4A63-96AD-5E6C6DF33ADB}"/>
          </ac:spMkLst>
        </pc:spChg>
        <pc:graphicFrameChg chg="modGraphic">
          <ac:chgData name="Lonava Tahreen" userId="1e0e7c1f-5cce-4e1f-b202-7cbe49384559" providerId="ADAL" clId="{325EE208-7CE8-419C-BB73-CBD66ED1EDEF}" dt="2023-09-08T10:37:52.496" v="4604" actId="2711"/>
          <ac:graphicFrameMkLst>
            <pc:docMk/>
            <pc:sldMk cId="2753536692" sldId="1704"/>
            <ac:graphicFrameMk id="3" creationId="{C08464FC-543B-4E56-B062-7A215A0B34C9}"/>
          </ac:graphicFrameMkLst>
        </pc:graphicFrameChg>
      </pc:sldChg>
      <pc:sldChg chg="modSp add mod ord">
        <pc:chgData name="Lonava Tahreen" userId="1e0e7c1f-5cce-4e1f-b202-7cbe49384559" providerId="ADAL" clId="{325EE208-7CE8-419C-BB73-CBD66ED1EDEF}" dt="2023-09-08T14:13:28.664" v="6514" actId="113"/>
        <pc:sldMkLst>
          <pc:docMk/>
          <pc:sldMk cId="2402637064" sldId="1705"/>
        </pc:sldMkLst>
        <pc:spChg chg="mod">
          <ac:chgData name="Lonava Tahreen" userId="1e0e7c1f-5cce-4e1f-b202-7cbe49384559" providerId="ADAL" clId="{325EE208-7CE8-419C-BB73-CBD66ED1EDEF}" dt="2023-09-08T14:13:28.664" v="6514" actId="113"/>
          <ac:spMkLst>
            <pc:docMk/>
            <pc:sldMk cId="2402637064" sldId="1705"/>
            <ac:spMk id="2" creationId="{A82E282C-D7FE-5C8F-B1A1-FB14173C613E}"/>
          </ac:spMkLst>
        </pc:spChg>
        <pc:spChg chg="mod">
          <ac:chgData name="Lonava Tahreen" userId="1e0e7c1f-5cce-4e1f-b202-7cbe49384559" providerId="ADAL" clId="{325EE208-7CE8-419C-BB73-CBD66ED1EDEF}" dt="2023-09-08T08:22:18.440" v="3250"/>
          <ac:spMkLst>
            <pc:docMk/>
            <pc:sldMk cId="2402637064" sldId="1705"/>
            <ac:spMk id="5" creationId="{BC05284D-1F5C-4A63-96AD-5E6C6DF33ADB}"/>
          </ac:spMkLst>
        </pc:spChg>
      </pc:sldChg>
      <pc:sldChg chg="modSp add del mod">
        <pc:chgData name="Lonava Tahreen" userId="1e0e7c1f-5cce-4e1f-b202-7cbe49384559" providerId="ADAL" clId="{325EE208-7CE8-419C-BB73-CBD66ED1EDEF}" dt="2023-09-08T08:22:22.112" v="3251" actId="2696"/>
        <pc:sldMkLst>
          <pc:docMk/>
          <pc:sldMk cId="1826879295" sldId="1706"/>
        </pc:sldMkLst>
        <pc:spChg chg="mod">
          <ac:chgData name="Lonava Tahreen" userId="1e0e7c1f-5cce-4e1f-b202-7cbe49384559" providerId="ADAL" clId="{325EE208-7CE8-419C-BB73-CBD66ED1EDEF}" dt="2023-09-08T08:20:25.810" v="3232" actId="20577"/>
          <ac:spMkLst>
            <pc:docMk/>
            <pc:sldMk cId="1826879295" sldId="1706"/>
            <ac:spMk id="2" creationId="{A82E282C-D7FE-5C8F-B1A1-FB14173C613E}"/>
          </ac:spMkLst>
        </pc:spChg>
        <pc:spChg chg="mod">
          <ac:chgData name="Lonava Tahreen" userId="1e0e7c1f-5cce-4e1f-b202-7cbe49384559" providerId="ADAL" clId="{325EE208-7CE8-419C-BB73-CBD66ED1EDEF}" dt="2023-09-08T08:20:12.561" v="3230" actId="20577"/>
          <ac:spMkLst>
            <pc:docMk/>
            <pc:sldMk cId="1826879295" sldId="1706"/>
            <ac:spMk id="5" creationId="{BC05284D-1F5C-4A63-96AD-5E6C6DF33ADB}"/>
          </ac:spMkLst>
        </pc:spChg>
      </pc:sldChg>
      <pc:sldChg chg="addSp delSp modSp new mod modClrScheme chgLayout">
        <pc:chgData name="Lonava Tahreen" userId="1e0e7c1f-5cce-4e1f-b202-7cbe49384559" providerId="ADAL" clId="{325EE208-7CE8-419C-BB73-CBD66ED1EDEF}" dt="2023-09-08T11:37:44.044" v="4649" actId="27636"/>
        <pc:sldMkLst>
          <pc:docMk/>
          <pc:sldMk cId="3301099863" sldId="1706"/>
        </pc:sldMkLst>
        <pc:spChg chg="del mod ord">
          <ac:chgData name="Lonava Tahreen" userId="1e0e7c1f-5cce-4e1f-b202-7cbe49384559" providerId="ADAL" clId="{325EE208-7CE8-419C-BB73-CBD66ED1EDEF}" dt="2023-09-08T08:46:44.976" v="3255" actId="700"/>
          <ac:spMkLst>
            <pc:docMk/>
            <pc:sldMk cId="3301099863" sldId="1706"/>
            <ac:spMk id="2" creationId="{FD9454FC-F231-7EC6-8D2F-BA4169687324}"/>
          </ac:spMkLst>
        </pc:spChg>
        <pc:spChg chg="add mod ord">
          <ac:chgData name="Lonava Tahreen" userId="1e0e7c1f-5cce-4e1f-b202-7cbe49384559" providerId="ADAL" clId="{325EE208-7CE8-419C-BB73-CBD66ED1EDEF}" dt="2023-09-08T11:37:44.044" v="4649" actId="27636"/>
          <ac:spMkLst>
            <pc:docMk/>
            <pc:sldMk cId="3301099863" sldId="1706"/>
            <ac:spMk id="3" creationId="{FA86AC99-5A38-F24E-AE17-67CACF3A4883}"/>
          </ac:spMkLst>
        </pc:spChg>
      </pc:sldChg>
      <pc:sldChg chg="addSp delSp modSp new mod modClrScheme chgLayout">
        <pc:chgData name="Lonava Tahreen" userId="1e0e7c1f-5cce-4e1f-b202-7cbe49384559" providerId="ADAL" clId="{325EE208-7CE8-419C-BB73-CBD66ED1EDEF}" dt="2023-09-08T08:48:19.683" v="3364" actId="20577"/>
        <pc:sldMkLst>
          <pc:docMk/>
          <pc:sldMk cId="1373688424" sldId="1707"/>
        </pc:sldMkLst>
        <pc:spChg chg="del mod ord">
          <ac:chgData name="Lonava Tahreen" userId="1e0e7c1f-5cce-4e1f-b202-7cbe49384559" providerId="ADAL" clId="{325EE208-7CE8-419C-BB73-CBD66ED1EDEF}" dt="2023-09-08T08:48:01.924" v="3321" actId="700"/>
          <ac:spMkLst>
            <pc:docMk/>
            <pc:sldMk cId="1373688424" sldId="1707"/>
            <ac:spMk id="2" creationId="{5EFFC864-1E4B-114C-86B3-7A4FE2911357}"/>
          </ac:spMkLst>
        </pc:spChg>
        <pc:spChg chg="add mod ord">
          <ac:chgData name="Lonava Tahreen" userId="1e0e7c1f-5cce-4e1f-b202-7cbe49384559" providerId="ADAL" clId="{325EE208-7CE8-419C-BB73-CBD66ED1EDEF}" dt="2023-09-08T08:48:19.683" v="3364" actId="20577"/>
          <ac:spMkLst>
            <pc:docMk/>
            <pc:sldMk cId="1373688424" sldId="1707"/>
            <ac:spMk id="3" creationId="{FFB4232D-D4B5-46B9-1532-890A8674E15A}"/>
          </ac:spMkLst>
        </pc:spChg>
      </pc:sldChg>
      <pc:sldChg chg="addSp delSp modSp add mod ord">
        <pc:chgData name="Lonava Tahreen" userId="1e0e7c1f-5cce-4e1f-b202-7cbe49384559" providerId="ADAL" clId="{325EE208-7CE8-419C-BB73-CBD66ED1EDEF}" dt="2023-09-08T13:25:14.451" v="6304" actId="255"/>
        <pc:sldMkLst>
          <pc:docMk/>
          <pc:sldMk cId="148743273" sldId="1708"/>
        </pc:sldMkLst>
        <pc:spChg chg="del mod">
          <ac:chgData name="Lonava Tahreen" userId="1e0e7c1f-5cce-4e1f-b202-7cbe49384559" providerId="ADAL" clId="{325EE208-7CE8-419C-BB73-CBD66ED1EDEF}" dt="2023-09-08T08:49:31.761" v="3380" actId="478"/>
          <ac:spMkLst>
            <pc:docMk/>
            <pc:sldMk cId="148743273" sldId="1708"/>
            <ac:spMk id="2" creationId="{A82E282C-D7FE-5C8F-B1A1-FB14173C613E}"/>
          </ac:spMkLst>
        </pc:spChg>
        <pc:spChg chg="add mod">
          <ac:chgData name="Lonava Tahreen" userId="1e0e7c1f-5cce-4e1f-b202-7cbe49384559" providerId="ADAL" clId="{325EE208-7CE8-419C-BB73-CBD66ED1EDEF}" dt="2023-09-08T13:25:14.451" v="6304" actId="255"/>
          <ac:spMkLst>
            <pc:docMk/>
            <pc:sldMk cId="148743273" sldId="1708"/>
            <ac:spMk id="3" creationId="{A0BF6593-B938-E5DA-C9BC-64FAC4D427D1}"/>
          </ac:spMkLst>
        </pc:spChg>
        <pc:spChg chg="mod">
          <ac:chgData name="Lonava Tahreen" userId="1e0e7c1f-5cce-4e1f-b202-7cbe49384559" providerId="ADAL" clId="{325EE208-7CE8-419C-BB73-CBD66ED1EDEF}" dt="2023-09-08T08:49:05.107" v="3376" actId="20577"/>
          <ac:spMkLst>
            <pc:docMk/>
            <pc:sldMk cId="148743273" sldId="1708"/>
            <ac:spMk id="5" creationId="{BC05284D-1F5C-4A63-96AD-5E6C6DF33ADB}"/>
          </ac:spMkLst>
        </pc:spChg>
      </pc:sldChg>
      <pc:sldChg chg="addSp delSp modSp add mod">
        <pc:chgData name="Lonava Tahreen" userId="1e0e7c1f-5cce-4e1f-b202-7cbe49384559" providerId="ADAL" clId="{325EE208-7CE8-419C-BB73-CBD66ED1EDEF}" dt="2023-09-08T13:25:30.992" v="6305" actId="255"/>
        <pc:sldMkLst>
          <pc:docMk/>
          <pc:sldMk cId="1609238893" sldId="1709"/>
        </pc:sldMkLst>
        <pc:spChg chg="add mod">
          <ac:chgData name="Lonava Tahreen" userId="1e0e7c1f-5cce-4e1f-b202-7cbe49384559" providerId="ADAL" clId="{325EE208-7CE8-419C-BB73-CBD66ED1EDEF}" dt="2023-09-08T13:25:30.992" v="6305" actId="255"/>
          <ac:spMkLst>
            <pc:docMk/>
            <pc:sldMk cId="1609238893" sldId="1709"/>
            <ac:spMk id="2" creationId="{2363CE0F-E8F6-73F3-21D8-33896EF65DC6}"/>
          </ac:spMkLst>
        </pc:spChg>
        <pc:spChg chg="del">
          <ac:chgData name="Lonava Tahreen" userId="1e0e7c1f-5cce-4e1f-b202-7cbe49384559" providerId="ADAL" clId="{325EE208-7CE8-419C-BB73-CBD66ED1EDEF}" dt="2023-09-08T08:53:42.118" v="3405" actId="478"/>
          <ac:spMkLst>
            <pc:docMk/>
            <pc:sldMk cId="1609238893" sldId="1709"/>
            <ac:spMk id="3" creationId="{A0BF6593-B938-E5DA-C9BC-64FAC4D427D1}"/>
          </ac:spMkLst>
        </pc:spChg>
        <pc:spChg chg="mod">
          <ac:chgData name="Lonava Tahreen" userId="1e0e7c1f-5cce-4e1f-b202-7cbe49384559" providerId="ADAL" clId="{325EE208-7CE8-419C-BB73-CBD66ED1EDEF}" dt="2023-09-08T08:53:38.337" v="3404" actId="20577"/>
          <ac:spMkLst>
            <pc:docMk/>
            <pc:sldMk cId="1609238893" sldId="1709"/>
            <ac:spMk id="5" creationId="{BC05284D-1F5C-4A63-96AD-5E6C6DF33ADB}"/>
          </ac:spMkLst>
        </pc:spChg>
      </pc:sldChg>
      <pc:sldChg chg="addSp delSp modSp add mod">
        <pc:chgData name="Lonava Tahreen" userId="1e0e7c1f-5cce-4e1f-b202-7cbe49384559" providerId="ADAL" clId="{325EE208-7CE8-419C-BB73-CBD66ED1EDEF}" dt="2023-09-08T13:25:41.312" v="6306" actId="255"/>
        <pc:sldMkLst>
          <pc:docMk/>
          <pc:sldMk cId="3610812404" sldId="1710"/>
        </pc:sldMkLst>
        <pc:spChg chg="del">
          <ac:chgData name="Lonava Tahreen" userId="1e0e7c1f-5cce-4e1f-b202-7cbe49384559" providerId="ADAL" clId="{325EE208-7CE8-419C-BB73-CBD66ED1EDEF}" dt="2023-09-08T08:54:11.811" v="3419" actId="478"/>
          <ac:spMkLst>
            <pc:docMk/>
            <pc:sldMk cId="3610812404" sldId="1710"/>
            <ac:spMk id="2" creationId="{2363CE0F-E8F6-73F3-21D8-33896EF65DC6}"/>
          </ac:spMkLst>
        </pc:spChg>
        <pc:spChg chg="add mod">
          <ac:chgData name="Lonava Tahreen" userId="1e0e7c1f-5cce-4e1f-b202-7cbe49384559" providerId="ADAL" clId="{325EE208-7CE8-419C-BB73-CBD66ED1EDEF}" dt="2023-09-08T13:25:41.312" v="6306" actId="255"/>
          <ac:spMkLst>
            <pc:docMk/>
            <pc:sldMk cId="3610812404" sldId="1710"/>
            <ac:spMk id="3" creationId="{93D57201-8F5C-3300-83DB-0C684BCEEEFC}"/>
          </ac:spMkLst>
        </pc:spChg>
        <pc:spChg chg="mod">
          <ac:chgData name="Lonava Tahreen" userId="1e0e7c1f-5cce-4e1f-b202-7cbe49384559" providerId="ADAL" clId="{325EE208-7CE8-419C-BB73-CBD66ED1EDEF}" dt="2023-09-08T08:54:08.152" v="3418" actId="20577"/>
          <ac:spMkLst>
            <pc:docMk/>
            <pc:sldMk cId="3610812404" sldId="1710"/>
            <ac:spMk id="5" creationId="{BC05284D-1F5C-4A63-96AD-5E6C6DF33ADB}"/>
          </ac:spMkLst>
        </pc:spChg>
      </pc:sldChg>
      <pc:sldChg chg="addSp delSp modSp new mod modClrScheme chgLayout">
        <pc:chgData name="Lonava Tahreen" userId="1e0e7c1f-5cce-4e1f-b202-7cbe49384559" providerId="ADAL" clId="{325EE208-7CE8-419C-BB73-CBD66ED1EDEF}" dt="2023-09-08T08:54:55.921" v="3478" actId="20577"/>
        <pc:sldMkLst>
          <pc:docMk/>
          <pc:sldMk cId="3796605880" sldId="1711"/>
        </pc:sldMkLst>
        <pc:spChg chg="del mod ord">
          <ac:chgData name="Lonava Tahreen" userId="1e0e7c1f-5cce-4e1f-b202-7cbe49384559" providerId="ADAL" clId="{325EE208-7CE8-419C-BB73-CBD66ED1EDEF}" dt="2023-09-08T08:54:39.099" v="3423" actId="700"/>
          <ac:spMkLst>
            <pc:docMk/>
            <pc:sldMk cId="3796605880" sldId="1711"/>
            <ac:spMk id="2" creationId="{3427825E-D2F1-1A13-63E5-6578D46DB554}"/>
          </ac:spMkLst>
        </pc:spChg>
        <pc:spChg chg="add mod ord">
          <ac:chgData name="Lonava Tahreen" userId="1e0e7c1f-5cce-4e1f-b202-7cbe49384559" providerId="ADAL" clId="{325EE208-7CE8-419C-BB73-CBD66ED1EDEF}" dt="2023-09-08T08:54:55.921" v="3478" actId="20577"/>
          <ac:spMkLst>
            <pc:docMk/>
            <pc:sldMk cId="3796605880" sldId="1711"/>
            <ac:spMk id="3" creationId="{1652229F-86C8-4D01-4CC4-CDB1CB65E2B6}"/>
          </ac:spMkLst>
        </pc:spChg>
      </pc:sldChg>
      <pc:sldChg chg="addSp delSp modSp new mod ord modClrScheme chgLayout">
        <pc:chgData name="Lonava Tahreen" userId="1e0e7c1f-5cce-4e1f-b202-7cbe49384559" providerId="ADAL" clId="{325EE208-7CE8-419C-BB73-CBD66ED1EDEF}" dt="2023-09-08T08:56:29.043" v="3544" actId="20577"/>
        <pc:sldMkLst>
          <pc:docMk/>
          <pc:sldMk cId="3635007668" sldId="1712"/>
        </pc:sldMkLst>
        <pc:spChg chg="del mod ord">
          <ac:chgData name="Lonava Tahreen" userId="1e0e7c1f-5cce-4e1f-b202-7cbe49384559" providerId="ADAL" clId="{325EE208-7CE8-419C-BB73-CBD66ED1EDEF}" dt="2023-09-08T08:55:57.962" v="3480" actId="700"/>
          <ac:spMkLst>
            <pc:docMk/>
            <pc:sldMk cId="3635007668" sldId="1712"/>
            <ac:spMk id="2" creationId="{93704482-2EA9-8E5C-01F1-B629F765F88D}"/>
          </ac:spMkLst>
        </pc:spChg>
        <pc:spChg chg="add mod ord">
          <ac:chgData name="Lonava Tahreen" userId="1e0e7c1f-5cce-4e1f-b202-7cbe49384559" providerId="ADAL" clId="{325EE208-7CE8-419C-BB73-CBD66ED1EDEF}" dt="2023-09-08T08:56:29.043" v="3544" actId="20577"/>
          <ac:spMkLst>
            <pc:docMk/>
            <pc:sldMk cId="3635007668" sldId="1712"/>
            <ac:spMk id="3" creationId="{98465190-54C8-B3BA-829E-D407FDBC0718}"/>
          </ac:spMkLst>
        </pc:spChg>
      </pc:sldChg>
      <pc:sldChg chg="addSp delSp modSp add del mod">
        <pc:chgData name="Lonava Tahreen" userId="1e0e7c1f-5cce-4e1f-b202-7cbe49384559" providerId="ADAL" clId="{325EE208-7CE8-419C-BB73-CBD66ED1EDEF}" dt="2023-09-08T10:20:22.496" v="3574" actId="2696"/>
        <pc:sldMkLst>
          <pc:docMk/>
          <pc:sldMk cId="659997409" sldId="1713"/>
        </pc:sldMkLst>
        <pc:spChg chg="add del mod">
          <ac:chgData name="Lonava Tahreen" userId="1e0e7c1f-5cce-4e1f-b202-7cbe49384559" providerId="ADAL" clId="{325EE208-7CE8-419C-BB73-CBD66ED1EDEF}" dt="2023-09-08T10:19:38.750" v="3571" actId="478"/>
          <ac:spMkLst>
            <pc:docMk/>
            <pc:sldMk cId="659997409" sldId="1713"/>
            <ac:spMk id="2" creationId="{A82E282C-D7FE-5C8F-B1A1-FB14173C613E}"/>
          </ac:spMkLst>
        </pc:spChg>
        <pc:spChg chg="add del mod">
          <ac:chgData name="Lonava Tahreen" userId="1e0e7c1f-5cce-4e1f-b202-7cbe49384559" providerId="ADAL" clId="{325EE208-7CE8-419C-BB73-CBD66ED1EDEF}" dt="2023-09-08T10:18:59.858" v="3561"/>
          <ac:spMkLst>
            <pc:docMk/>
            <pc:sldMk cId="659997409" sldId="1713"/>
            <ac:spMk id="3" creationId="{753F891B-F7F2-1B68-A00D-F186C8B65DC2}"/>
          </ac:spMkLst>
        </pc:spChg>
        <pc:spChg chg="add del mod">
          <ac:chgData name="Lonava Tahreen" userId="1e0e7c1f-5cce-4e1f-b202-7cbe49384559" providerId="ADAL" clId="{325EE208-7CE8-419C-BB73-CBD66ED1EDEF}" dt="2023-09-08T10:19:26.479" v="3567" actId="767"/>
          <ac:spMkLst>
            <pc:docMk/>
            <pc:sldMk cId="659997409" sldId="1713"/>
            <ac:spMk id="4" creationId="{FD9918DF-A9E9-B5C9-C983-11AF88980EB9}"/>
          </ac:spMkLst>
        </pc:spChg>
        <pc:spChg chg="mod">
          <ac:chgData name="Lonava Tahreen" userId="1e0e7c1f-5cce-4e1f-b202-7cbe49384559" providerId="ADAL" clId="{325EE208-7CE8-419C-BB73-CBD66ED1EDEF}" dt="2023-09-08T10:18:23.154" v="3558" actId="20577"/>
          <ac:spMkLst>
            <pc:docMk/>
            <pc:sldMk cId="659997409" sldId="1713"/>
            <ac:spMk id="5" creationId="{BC05284D-1F5C-4A63-96AD-5E6C6DF33ADB}"/>
          </ac:spMkLst>
        </pc:spChg>
        <pc:spChg chg="add del">
          <ac:chgData name="Lonava Tahreen" userId="1e0e7c1f-5cce-4e1f-b202-7cbe49384559" providerId="ADAL" clId="{325EE208-7CE8-419C-BB73-CBD66ED1EDEF}" dt="2023-09-08T10:20:09.349" v="3573" actId="478"/>
          <ac:spMkLst>
            <pc:docMk/>
            <pc:sldMk cId="659997409" sldId="1713"/>
            <ac:spMk id="7" creationId="{946E8312-C50E-F89D-8344-09329F45C9FF}"/>
          </ac:spMkLst>
        </pc:spChg>
      </pc:sldChg>
      <pc:sldChg chg="addSp delSp modSp add del mod">
        <pc:chgData name="Lonava Tahreen" userId="1e0e7c1f-5cce-4e1f-b202-7cbe49384559" providerId="ADAL" clId="{325EE208-7CE8-419C-BB73-CBD66ED1EDEF}" dt="2023-09-08T10:29:53.583" v="4548" actId="2696"/>
        <pc:sldMkLst>
          <pc:docMk/>
          <pc:sldMk cId="3743923564" sldId="1713"/>
        </pc:sldMkLst>
        <pc:spChg chg="mod">
          <ac:chgData name="Lonava Tahreen" userId="1e0e7c1f-5cce-4e1f-b202-7cbe49384559" providerId="ADAL" clId="{325EE208-7CE8-419C-BB73-CBD66ED1EDEF}" dt="2023-09-08T10:29:50.156" v="4547" actId="21"/>
          <ac:spMkLst>
            <pc:docMk/>
            <pc:sldMk cId="3743923564" sldId="1713"/>
            <ac:spMk id="2" creationId="{A82E282C-D7FE-5C8F-B1A1-FB14173C613E}"/>
          </ac:spMkLst>
        </pc:spChg>
        <pc:spChg chg="add del mod">
          <ac:chgData name="Lonava Tahreen" userId="1e0e7c1f-5cce-4e1f-b202-7cbe49384559" providerId="ADAL" clId="{325EE208-7CE8-419C-BB73-CBD66ED1EDEF}" dt="2023-09-08T10:24:05.629" v="4088"/>
          <ac:spMkLst>
            <pc:docMk/>
            <pc:sldMk cId="3743923564" sldId="1713"/>
            <ac:spMk id="3" creationId="{3C26ED75-C36D-D677-F685-BC58FE99BB1A}"/>
          </ac:spMkLst>
        </pc:spChg>
        <pc:spChg chg="mod">
          <ac:chgData name="Lonava Tahreen" userId="1e0e7c1f-5cce-4e1f-b202-7cbe49384559" providerId="ADAL" clId="{325EE208-7CE8-419C-BB73-CBD66ED1EDEF}" dt="2023-09-08T10:22:05.139" v="3873" actId="20577"/>
          <ac:spMkLst>
            <pc:docMk/>
            <pc:sldMk cId="3743923564" sldId="1713"/>
            <ac:spMk id="5" creationId="{BC05284D-1F5C-4A63-96AD-5E6C6DF33ADB}"/>
          </ac:spMkLst>
        </pc:spChg>
      </pc:sldChg>
      <pc:sldChg chg="addSp modSp add mod ord">
        <pc:chgData name="Lonava Tahreen" userId="1e0e7c1f-5cce-4e1f-b202-7cbe49384559" providerId="ADAL" clId="{325EE208-7CE8-419C-BB73-CBD66ED1EDEF}" dt="2023-09-08T13:30:27.509" v="6461"/>
        <pc:sldMkLst>
          <pc:docMk/>
          <pc:sldMk cId="1791970709" sldId="1714"/>
        </pc:sldMkLst>
        <pc:spChg chg="mod">
          <ac:chgData name="Lonava Tahreen" userId="1e0e7c1f-5cce-4e1f-b202-7cbe49384559" providerId="ADAL" clId="{325EE208-7CE8-419C-BB73-CBD66ED1EDEF}" dt="2023-09-08T10:26:22.308" v="4446" actId="113"/>
          <ac:spMkLst>
            <pc:docMk/>
            <pc:sldMk cId="1791970709" sldId="1714"/>
            <ac:spMk id="2" creationId="{A82E282C-D7FE-5C8F-B1A1-FB14173C613E}"/>
          </ac:spMkLst>
        </pc:spChg>
        <pc:spChg chg="add mod">
          <ac:chgData name="Lonava Tahreen" userId="1e0e7c1f-5cce-4e1f-b202-7cbe49384559" providerId="ADAL" clId="{325EE208-7CE8-419C-BB73-CBD66ED1EDEF}" dt="2023-09-08T13:30:27.509" v="6461"/>
          <ac:spMkLst>
            <pc:docMk/>
            <pc:sldMk cId="1791970709" sldId="1714"/>
            <ac:spMk id="3" creationId="{0ECE878B-ED5D-06A1-B0AF-69B3D68D7433}"/>
          </ac:spMkLst>
        </pc:spChg>
        <pc:spChg chg="mod">
          <ac:chgData name="Lonava Tahreen" userId="1e0e7c1f-5cce-4e1f-b202-7cbe49384559" providerId="ADAL" clId="{325EE208-7CE8-419C-BB73-CBD66ED1EDEF}" dt="2023-09-08T10:24:15.718" v="4098" actId="20577"/>
          <ac:spMkLst>
            <pc:docMk/>
            <pc:sldMk cId="1791970709" sldId="1714"/>
            <ac:spMk id="5" creationId="{BC05284D-1F5C-4A63-96AD-5E6C6DF33ADB}"/>
          </ac:spMkLst>
        </pc:spChg>
      </pc:sldChg>
      <pc:sldChg chg="addSp delSp modSp add mod">
        <pc:chgData name="Lonava Tahreen" userId="1e0e7c1f-5cce-4e1f-b202-7cbe49384559" providerId="ADAL" clId="{325EE208-7CE8-419C-BB73-CBD66ED1EDEF}" dt="2023-09-08T13:10:38.246" v="5123" actId="1076"/>
        <pc:sldMkLst>
          <pc:docMk/>
          <pc:sldMk cId="2934181210" sldId="1715"/>
        </pc:sldMkLst>
        <pc:spChg chg="mod">
          <ac:chgData name="Lonava Tahreen" userId="1e0e7c1f-5cce-4e1f-b202-7cbe49384559" providerId="ADAL" clId="{325EE208-7CE8-419C-BB73-CBD66ED1EDEF}" dt="2023-09-08T12:48:35.364" v="4966" actId="20577"/>
          <ac:spMkLst>
            <pc:docMk/>
            <pc:sldMk cId="2934181210" sldId="1715"/>
            <ac:spMk id="4" creationId="{C3ADCF26-94B1-13FF-6DFF-D54EB2C73DAF}"/>
          </ac:spMkLst>
        </pc:spChg>
        <pc:spChg chg="add del mod">
          <ac:chgData name="Lonava Tahreen" userId="1e0e7c1f-5cce-4e1f-b202-7cbe49384559" providerId="ADAL" clId="{325EE208-7CE8-419C-BB73-CBD66ED1EDEF}" dt="2023-09-08T13:07:59.370" v="4979"/>
          <ac:spMkLst>
            <pc:docMk/>
            <pc:sldMk cId="2934181210" sldId="1715"/>
            <ac:spMk id="5" creationId="{E80C50CF-99EF-1D5A-55EC-41F946217D9C}"/>
          </ac:spMkLst>
        </pc:spChg>
        <pc:spChg chg="add mod">
          <ac:chgData name="Lonava Tahreen" userId="1e0e7c1f-5cce-4e1f-b202-7cbe49384559" providerId="ADAL" clId="{325EE208-7CE8-419C-BB73-CBD66ED1EDEF}" dt="2023-09-08T13:10:13.419" v="5120" actId="1076"/>
          <ac:spMkLst>
            <pc:docMk/>
            <pc:sldMk cId="2934181210" sldId="1715"/>
            <ac:spMk id="7" creationId="{A3AD01BF-8F2B-378B-3772-831188610F6A}"/>
          </ac:spMkLst>
        </pc:spChg>
        <pc:spChg chg="mod">
          <ac:chgData name="Lonava Tahreen" userId="1e0e7c1f-5cce-4e1f-b202-7cbe49384559" providerId="ADAL" clId="{325EE208-7CE8-419C-BB73-CBD66ED1EDEF}" dt="2023-09-08T13:10:21.411" v="5122" actId="1076"/>
          <ac:spMkLst>
            <pc:docMk/>
            <pc:sldMk cId="2934181210" sldId="1715"/>
            <ac:spMk id="13" creationId="{CD5D97F4-72FA-1FF0-D44B-0E14F4DDFE2E}"/>
          </ac:spMkLst>
        </pc:spChg>
        <pc:spChg chg="del">
          <ac:chgData name="Lonava Tahreen" userId="1e0e7c1f-5cce-4e1f-b202-7cbe49384559" providerId="ADAL" clId="{325EE208-7CE8-419C-BB73-CBD66ED1EDEF}" dt="2023-09-08T13:08:59.946" v="4988" actId="478"/>
          <ac:spMkLst>
            <pc:docMk/>
            <pc:sldMk cId="2934181210" sldId="1715"/>
            <ac:spMk id="14" creationId="{E03862A9-EF02-2B3B-82F0-DBF5FADA0C3E}"/>
          </ac:spMkLst>
        </pc:spChg>
        <pc:spChg chg="del mod">
          <ac:chgData name="Lonava Tahreen" userId="1e0e7c1f-5cce-4e1f-b202-7cbe49384559" providerId="ADAL" clId="{325EE208-7CE8-419C-BB73-CBD66ED1EDEF}" dt="2023-09-08T12:48:50.341" v="4969" actId="478"/>
          <ac:spMkLst>
            <pc:docMk/>
            <pc:sldMk cId="2934181210" sldId="1715"/>
            <ac:spMk id="16" creationId="{35374594-D8E3-BCFA-B0DC-59F0EBECA2F9}"/>
          </ac:spMkLst>
        </pc:spChg>
        <pc:spChg chg="del">
          <ac:chgData name="Lonava Tahreen" userId="1e0e7c1f-5cce-4e1f-b202-7cbe49384559" providerId="ADAL" clId="{325EE208-7CE8-419C-BB73-CBD66ED1EDEF}" dt="2023-09-08T12:48:48.115" v="4968" actId="478"/>
          <ac:spMkLst>
            <pc:docMk/>
            <pc:sldMk cId="2934181210" sldId="1715"/>
            <ac:spMk id="17" creationId="{1759A190-13F5-C1B3-BB87-4C011E0C4C55}"/>
          </ac:spMkLst>
        </pc:spChg>
        <pc:spChg chg="del mod">
          <ac:chgData name="Lonava Tahreen" userId="1e0e7c1f-5cce-4e1f-b202-7cbe49384559" providerId="ADAL" clId="{325EE208-7CE8-419C-BB73-CBD66ED1EDEF}" dt="2023-09-08T12:48:45.461" v="4967" actId="478"/>
          <ac:spMkLst>
            <pc:docMk/>
            <pc:sldMk cId="2934181210" sldId="1715"/>
            <ac:spMk id="19" creationId="{5334F98B-15B5-296D-6ACE-3398B2633054}"/>
          </ac:spMkLst>
        </pc:spChg>
        <pc:spChg chg="mod">
          <ac:chgData name="Lonava Tahreen" userId="1e0e7c1f-5cce-4e1f-b202-7cbe49384559" providerId="ADAL" clId="{325EE208-7CE8-419C-BB73-CBD66ED1EDEF}" dt="2023-09-08T13:10:38.246" v="5123" actId="1076"/>
          <ac:spMkLst>
            <pc:docMk/>
            <pc:sldMk cId="2934181210" sldId="1715"/>
            <ac:spMk id="20" creationId="{762EA6AC-9E1B-5C91-EF10-D595F79B89A2}"/>
          </ac:spMkLst>
        </pc:spChg>
        <pc:spChg chg="mod">
          <ac:chgData name="Lonava Tahreen" userId="1e0e7c1f-5cce-4e1f-b202-7cbe49384559" providerId="ADAL" clId="{325EE208-7CE8-419C-BB73-CBD66ED1EDEF}" dt="2023-09-08T12:33:06.870" v="4792" actId="20577"/>
          <ac:spMkLst>
            <pc:docMk/>
            <pc:sldMk cId="2934181210" sldId="1715"/>
            <ac:spMk id="22" creationId="{801BD5F3-1C4B-7657-83D7-AA2F03F0BA24}"/>
          </ac:spMkLst>
        </pc:spChg>
        <pc:spChg chg="mod">
          <ac:chgData name="Lonava Tahreen" userId="1e0e7c1f-5cce-4e1f-b202-7cbe49384559" providerId="ADAL" clId="{325EE208-7CE8-419C-BB73-CBD66ED1EDEF}" dt="2023-09-08T12:48:21.347" v="4926" actId="20577"/>
          <ac:spMkLst>
            <pc:docMk/>
            <pc:sldMk cId="2934181210" sldId="1715"/>
            <ac:spMk id="26" creationId="{7A353D3E-5889-F75E-7612-FB09D4600EE6}"/>
          </ac:spMkLst>
        </pc:spChg>
        <pc:spChg chg="mod">
          <ac:chgData name="Lonava Tahreen" userId="1e0e7c1f-5cce-4e1f-b202-7cbe49384559" providerId="ADAL" clId="{325EE208-7CE8-419C-BB73-CBD66ED1EDEF}" dt="2023-09-08T12:33:32.670" v="4798" actId="20577"/>
          <ac:spMkLst>
            <pc:docMk/>
            <pc:sldMk cId="2934181210" sldId="1715"/>
            <ac:spMk id="28" creationId="{D7FAF69B-F9EF-4F65-A34B-0CC23D560C8D}"/>
          </ac:spMkLst>
        </pc:spChg>
        <pc:spChg chg="mod">
          <ac:chgData name="Lonava Tahreen" userId="1e0e7c1f-5cce-4e1f-b202-7cbe49384559" providerId="ADAL" clId="{325EE208-7CE8-419C-BB73-CBD66ED1EDEF}" dt="2023-09-08T12:33:33.331" v="4799" actId="20577"/>
          <ac:spMkLst>
            <pc:docMk/>
            <pc:sldMk cId="2934181210" sldId="1715"/>
            <ac:spMk id="30" creationId="{558DC257-D280-A766-2691-EA89868134A4}"/>
          </ac:spMkLst>
        </pc:spChg>
        <pc:grpChg chg="mod">
          <ac:chgData name="Lonava Tahreen" userId="1e0e7c1f-5cce-4e1f-b202-7cbe49384559" providerId="ADAL" clId="{325EE208-7CE8-419C-BB73-CBD66ED1EDEF}" dt="2023-09-08T13:08:50.478" v="4987" actId="14100"/>
          <ac:grpSpMkLst>
            <pc:docMk/>
            <pc:sldMk cId="2934181210" sldId="1715"/>
            <ac:grpSpMk id="2" creationId="{48FF7B6E-8893-5721-A9B7-E633CF44E606}"/>
          </ac:grpSpMkLst>
        </pc:grpChg>
        <pc:grpChg chg="add del mod">
          <ac:chgData name="Lonava Tahreen" userId="1e0e7c1f-5cce-4e1f-b202-7cbe49384559" providerId="ADAL" clId="{325EE208-7CE8-419C-BB73-CBD66ED1EDEF}" dt="2023-09-08T12:49:12.575" v="4976" actId="478"/>
          <ac:grpSpMkLst>
            <pc:docMk/>
            <pc:sldMk cId="2934181210" sldId="1715"/>
            <ac:grpSpMk id="6" creationId="{75F516DE-18C8-19DC-4DA9-867583010C69}"/>
          </ac:grpSpMkLst>
        </pc:grpChg>
        <pc:grpChg chg="del">
          <ac:chgData name="Lonava Tahreen" userId="1e0e7c1f-5cce-4e1f-b202-7cbe49384559" providerId="ADAL" clId="{325EE208-7CE8-419C-BB73-CBD66ED1EDEF}" dt="2023-09-08T12:48:45.461" v="4967" actId="478"/>
          <ac:grpSpMkLst>
            <pc:docMk/>
            <pc:sldMk cId="2934181210" sldId="1715"/>
            <ac:grpSpMk id="10" creationId="{111C22AF-F304-65BE-0FE3-8EAA7EEEC44F}"/>
          </ac:grpSpMkLst>
        </pc:grpChg>
        <pc:grpChg chg="del">
          <ac:chgData name="Lonava Tahreen" userId="1e0e7c1f-5cce-4e1f-b202-7cbe49384559" providerId="ADAL" clId="{325EE208-7CE8-419C-BB73-CBD66ED1EDEF}" dt="2023-09-08T12:48:48.115" v="4968" actId="478"/>
          <ac:grpSpMkLst>
            <pc:docMk/>
            <pc:sldMk cId="2934181210" sldId="1715"/>
            <ac:grpSpMk id="11" creationId="{A5193AFF-39EA-797A-C900-60115390F9C7}"/>
          </ac:grpSpMkLst>
        </pc:grpChg>
        <pc:grpChg chg="del">
          <ac:chgData name="Lonava Tahreen" userId="1e0e7c1f-5cce-4e1f-b202-7cbe49384559" providerId="ADAL" clId="{325EE208-7CE8-419C-BB73-CBD66ED1EDEF}" dt="2023-09-08T13:08:59.946" v="4988" actId="478"/>
          <ac:grpSpMkLst>
            <pc:docMk/>
            <pc:sldMk cId="2934181210" sldId="1715"/>
            <ac:grpSpMk id="12" creationId="{DE6CDB71-DEB2-70C6-713F-5051B5271087}"/>
          </ac:grpSpMkLst>
        </pc:grpChg>
      </pc:sldChg>
      <pc:sldChg chg="modSp add mod">
        <pc:chgData name="Lonava Tahreen" userId="1e0e7c1f-5cce-4e1f-b202-7cbe49384559" providerId="ADAL" clId="{325EE208-7CE8-419C-BB73-CBD66ED1EDEF}" dt="2023-09-08T13:16:36.026" v="5562" actId="20577"/>
        <pc:sldMkLst>
          <pc:docMk/>
          <pc:sldMk cId="530923086" sldId="1716"/>
        </pc:sldMkLst>
        <pc:spChg chg="mod">
          <ac:chgData name="Lonava Tahreen" userId="1e0e7c1f-5cce-4e1f-b202-7cbe49384559" providerId="ADAL" clId="{325EE208-7CE8-419C-BB73-CBD66ED1EDEF}" dt="2023-09-08T13:16:36.026" v="5562" actId="20577"/>
          <ac:spMkLst>
            <pc:docMk/>
            <pc:sldMk cId="530923086" sldId="1716"/>
            <ac:spMk id="4" creationId="{C3ADCF26-94B1-13FF-6DFF-D54EB2C73DAF}"/>
          </ac:spMkLst>
        </pc:spChg>
        <pc:spChg chg="mod">
          <ac:chgData name="Lonava Tahreen" userId="1e0e7c1f-5cce-4e1f-b202-7cbe49384559" providerId="ADAL" clId="{325EE208-7CE8-419C-BB73-CBD66ED1EDEF}" dt="2023-09-08T13:12:11.007" v="5302" actId="1076"/>
          <ac:spMkLst>
            <pc:docMk/>
            <pc:sldMk cId="530923086" sldId="1716"/>
            <ac:spMk id="7" creationId="{A3AD01BF-8F2B-378B-3772-831188610F6A}"/>
          </ac:spMkLst>
        </pc:spChg>
        <pc:spChg chg="mod">
          <ac:chgData name="Lonava Tahreen" userId="1e0e7c1f-5cce-4e1f-b202-7cbe49384559" providerId="ADAL" clId="{325EE208-7CE8-419C-BB73-CBD66ED1EDEF}" dt="2023-09-08T13:12:03.459" v="5298" actId="20577"/>
          <ac:spMkLst>
            <pc:docMk/>
            <pc:sldMk cId="530923086" sldId="1716"/>
            <ac:spMk id="13" creationId="{CD5D97F4-72FA-1FF0-D44B-0E14F4DDFE2E}"/>
          </ac:spMkLst>
        </pc:spChg>
        <pc:grpChg chg="mod">
          <ac:chgData name="Lonava Tahreen" userId="1e0e7c1f-5cce-4e1f-b202-7cbe49384559" providerId="ADAL" clId="{325EE208-7CE8-419C-BB73-CBD66ED1EDEF}" dt="2023-09-08T13:12:16.564" v="5306" actId="1076"/>
          <ac:grpSpMkLst>
            <pc:docMk/>
            <pc:sldMk cId="530923086" sldId="1716"/>
            <ac:grpSpMk id="2" creationId="{48FF7B6E-8893-5721-A9B7-E633CF44E606}"/>
          </ac:grpSpMkLst>
        </pc:grpChg>
      </pc:sldChg>
      <pc:sldChg chg="modSp add mod">
        <pc:chgData name="Lonava Tahreen" userId="1e0e7c1f-5cce-4e1f-b202-7cbe49384559" providerId="ADAL" clId="{325EE208-7CE8-419C-BB73-CBD66ED1EDEF}" dt="2023-09-08T14:14:47.581" v="6515" actId="14100"/>
        <pc:sldMkLst>
          <pc:docMk/>
          <pc:sldMk cId="2120614521" sldId="1717"/>
        </pc:sldMkLst>
        <pc:spChg chg="mod">
          <ac:chgData name="Lonava Tahreen" userId="1e0e7c1f-5cce-4e1f-b202-7cbe49384559" providerId="ADAL" clId="{325EE208-7CE8-419C-BB73-CBD66ED1EDEF}" dt="2023-09-08T13:16:40.192" v="5564" actId="20577"/>
          <ac:spMkLst>
            <pc:docMk/>
            <pc:sldMk cId="2120614521" sldId="1717"/>
            <ac:spMk id="4" creationId="{C3ADCF26-94B1-13FF-6DFF-D54EB2C73DAF}"/>
          </ac:spMkLst>
        </pc:spChg>
        <pc:spChg chg="mod">
          <ac:chgData name="Lonava Tahreen" userId="1e0e7c1f-5cce-4e1f-b202-7cbe49384559" providerId="ADAL" clId="{325EE208-7CE8-419C-BB73-CBD66ED1EDEF}" dt="2023-09-08T14:14:47.581" v="6515" actId="14100"/>
          <ac:spMkLst>
            <pc:docMk/>
            <pc:sldMk cId="2120614521" sldId="1717"/>
            <ac:spMk id="7" creationId="{A3AD01BF-8F2B-378B-3772-831188610F6A}"/>
          </ac:spMkLst>
        </pc:spChg>
        <pc:spChg chg="mod">
          <ac:chgData name="Lonava Tahreen" userId="1e0e7c1f-5cce-4e1f-b202-7cbe49384559" providerId="ADAL" clId="{325EE208-7CE8-419C-BB73-CBD66ED1EDEF}" dt="2023-09-08T13:14:28.701" v="5427" actId="20577"/>
          <ac:spMkLst>
            <pc:docMk/>
            <pc:sldMk cId="2120614521" sldId="1717"/>
            <ac:spMk id="13" creationId="{CD5D97F4-72FA-1FF0-D44B-0E14F4DDFE2E}"/>
          </ac:spMkLst>
        </pc:spChg>
      </pc:sldChg>
      <pc:sldChg chg="modSp add mod">
        <pc:chgData name="Lonava Tahreen" userId="1e0e7c1f-5cce-4e1f-b202-7cbe49384559" providerId="ADAL" clId="{325EE208-7CE8-419C-BB73-CBD66ED1EDEF}" dt="2023-09-08T13:19:23.255" v="5860" actId="20577"/>
        <pc:sldMkLst>
          <pc:docMk/>
          <pc:sldMk cId="2155906511" sldId="1718"/>
        </pc:sldMkLst>
        <pc:spChg chg="mod">
          <ac:chgData name="Lonava Tahreen" userId="1e0e7c1f-5cce-4e1f-b202-7cbe49384559" providerId="ADAL" clId="{325EE208-7CE8-419C-BB73-CBD66ED1EDEF}" dt="2023-09-08T13:17:04.834" v="5597" actId="20577"/>
          <ac:spMkLst>
            <pc:docMk/>
            <pc:sldMk cId="2155906511" sldId="1718"/>
            <ac:spMk id="4" creationId="{C3ADCF26-94B1-13FF-6DFF-D54EB2C73DAF}"/>
          </ac:spMkLst>
        </pc:spChg>
        <pc:spChg chg="mod">
          <ac:chgData name="Lonava Tahreen" userId="1e0e7c1f-5cce-4e1f-b202-7cbe49384559" providerId="ADAL" clId="{325EE208-7CE8-419C-BB73-CBD66ED1EDEF}" dt="2023-09-08T13:19:23.255" v="5860" actId="20577"/>
          <ac:spMkLst>
            <pc:docMk/>
            <pc:sldMk cId="2155906511" sldId="1718"/>
            <ac:spMk id="7" creationId="{A3AD01BF-8F2B-378B-3772-831188610F6A}"/>
          </ac:spMkLst>
        </pc:spChg>
        <pc:spChg chg="mod">
          <ac:chgData name="Lonava Tahreen" userId="1e0e7c1f-5cce-4e1f-b202-7cbe49384559" providerId="ADAL" clId="{325EE208-7CE8-419C-BB73-CBD66ED1EDEF}" dt="2023-09-08T13:17:21.577" v="5622" actId="20577"/>
          <ac:spMkLst>
            <pc:docMk/>
            <pc:sldMk cId="2155906511" sldId="1718"/>
            <ac:spMk id="13" creationId="{CD5D97F4-72FA-1FF0-D44B-0E14F4DDFE2E}"/>
          </ac:spMkLst>
        </pc:spChg>
      </pc:sldChg>
      <pc:sldChg chg="modSp add mod">
        <pc:chgData name="Lonava Tahreen" userId="1e0e7c1f-5cce-4e1f-b202-7cbe49384559" providerId="ADAL" clId="{325EE208-7CE8-419C-BB73-CBD66ED1EDEF}" dt="2023-09-08T13:21:22.971" v="6163" actId="20577"/>
        <pc:sldMkLst>
          <pc:docMk/>
          <pc:sldMk cId="2210689596" sldId="1719"/>
        </pc:sldMkLst>
        <pc:spChg chg="mod">
          <ac:chgData name="Lonava Tahreen" userId="1e0e7c1f-5cce-4e1f-b202-7cbe49384559" providerId="ADAL" clId="{325EE208-7CE8-419C-BB73-CBD66ED1EDEF}" dt="2023-09-08T13:19:48.131" v="5884" actId="20577"/>
          <ac:spMkLst>
            <pc:docMk/>
            <pc:sldMk cId="2210689596" sldId="1719"/>
            <ac:spMk id="4" creationId="{C3ADCF26-94B1-13FF-6DFF-D54EB2C73DAF}"/>
          </ac:spMkLst>
        </pc:spChg>
        <pc:spChg chg="mod">
          <ac:chgData name="Lonava Tahreen" userId="1e0e7c1f-5cce-4e1f-b202-7cbe49384559" providerId="ADAL" clId="{325EE208-7CE8-419C-BB73-CBD66ED1EDEF}" dt="2023-09-08T13:21:22.971" v="6163" actId="20577"/>
          <ac:spMkLst>
            <pc:docMk/>
            <pc:sldMk cId="2210689596" sldId="1719"/>
            <ac:spMk id="7" creationId="{A3AD01BF-8F2B-378B-3772-831188610F6A}"/>
          </ac:spMkLst>
        </pc:spChg>
        <pc:spChg chg="mod">
          <ac:chgData name="Lonava Tahreen" userId="1e0e7c1f-5cce-4e1f-b202-7cbe49384559" providerId="ADAL" clId="{325EE208-7CE8-419C-BB73-CBD66ED1EDEF}" dt="2023-09-08T13:20:03.140" v="5901" actId="20577"/>
          <ac:spMkLst>
            <pc:docMk/>
            <pc:sldMk cId="2210689596" sldId="1719"/>
            <ac:spMk id="13" creationId="{CD5D97F4-72FA-1FF0-D44B-0E14F4DDFE2E}"/>
          </ac:spMkLst>
        </pc:spChg>
      </pc:sldChg>
      <pc:sldChg chg="addSp delSp modSp new mod ord modClrScheme chgLayout">
        <pc:chgData name="Lonava Tahreen" userId="1e0e7c1f-5cce-4e1f-b202-7cbe49384559" providerId="ADAL" clId="{325EE208-7CE8-419C-BB73-CBD66ED1EDEF}" dt="2023-09-08T13:23:45.945" v="6296"/>
        <pc:sldMkLst>
          <pc:docMk/>
          <pc:sldMk cId="3484812039" sldId="1720"/>
        </pc:sldMkLst>
        <pc:spChg chg="del">
          <ac:chgData name="Lonava Tahreen" userId="1e0e7c1f-5cce-4e1f-b202-7cbe49384559" providerId="ADAL" clId="{325EE208-7CE8-419C-BB73-CBD66ED1EDEF}" dt="2023-09-08T13:21:41.906" v="6165" actId="700"/>
          <ac:spMkLst>
            <pc:docMk/>
            <pc:sldMk cId="3484812039" sldId="1720"/>
            <ac:spMk id="2" creationId="{AFC4E4F7-E47F-E08B-C1D2-5AA08826DF3A}"/>
          </ac:spMkLst>
        </pc:spChg>
        <pc:spChg chg="add del mod ord">
          <ac:chgData name="Lonava Tahreen" userId="1e0e7c1f-5cce-4e1f-b202-7cbe49384559" providerId="ADAL" clId="{325EE208-7CE8-419C-BB73-CBD66ED1EDEF}" dt="2023-09-08T13:21:54.894" v="6166" actId="700"/>
          <ac:spMkLst>
            <pc:docMk/>
            <pc:sldMk cId="3484812039" sldId="1720"/>
            <ac:spMk id="3" creationId="{971CBD14-C952-9830-61C5-A60803A514EE}"/>
          </ac:spMkLst>
        </pc:spChg>
        <pc:spChg chg="add mod ord">
          <ac:chgData name="Lonava Tahreen" userId="1e0e7c1f-5cce-4e1f-b202-7cbe49384559" providerId="ADAL" clId="{325EE208-7CE8-419C-BB73-CBD66ED1EDEF}" dt="2023-09-08T13:22:33.152" v="6181" actId="700"/>
          <ac:spMkLst>
            <pc:docMk/>
            <pc:sldMk cId="3484812039" sldId="1720"/>
            <ac:spMk id="4" creationId="{627A4281-3FE4-E03F-6F19-4E5397131FE0}"/>
          </ac:spMkLst>
        </pc:spChg>
      </pc:sldChg>
      <pc:sldChg chg="modSp new mod">
        <pc:chgData name="Lonava Tahreen" userId="1e0e7c1f-5cce-4e1f-b202-7cbe49384559" providerId="ADAL" clId="{325EE208-7CE8-419C-BB73-CBD66ED1EDEF}" dt="2023-09-08T13:23:26.388" v="6290" actId="20577"/>
        <pc:sldMkLst>
          <pc:docMk/>
          <pc:sldMk cId="1614229801" sldId="1721"/>
        </pc:sldMkLst>
        <pc:spChg chg="mod">
          <ac:chgData name="Lonava Tahreen" userId="1e0e7c1f-5cce-4e1f-b202-7cbe49384559" providerId="ADAL" clId="{325EE208-7CE8-419C-BB73-CBD66ED1EDEF}" dt="2023-09-08T13:23:26.388" v="6290" actId="20577"/>
          <ac:spMkLst>
            <pc:docMk/>
            <pc:sldMk cId="1614229801" sldId="1721"/>
            <ac:spMk id="2" creationId="{15961796-DF80-5C33-1244-F64C5AFCB06D}"/>
          </ac:spMkLst>
        </pc:spChg>
      </pc:sldChg>
      <pc:sldChg chg="modSp add mod">
        <pc:chgData name="Lonava Tahreen" userId="1e0e7c1f-5cce-4e1f-b202-7cbe49384559" providerId="ADAL" clId="{325EE208-7CE8-419C-BB73-CBD66ED1EDEF}" dt="2023-09-08T14:17:00.061" v="6829" actId="20577"/>
        <pc:sldMkLst>
          <pc:docMk/>
          <pc:sldMk cId="2992301279" sldId="1722"/>
        </pc:sldMkLst>
        <pc:spChg chg="mod">
          <ac:chgData name="Lonava Tahreen" userId="1e0e7c1f-5cce-4e1f-b202-7cbe49384559" providerId="ADAL" clId="{325EE208-7CE8-419C-BB73-CBD66ED1EDEF}" dt="2023-09-08T14:15:18.100" v="6548" actId="20577"/>
          <ac:spMkLst>
            <pc:docMk/>
            <pc:sldMk cId="2992301279" sldId="1722"/>
            <ac:spMk id="4" creationId="{C3ADCF26-94B1-13FF-6DFF-D54EB2C73DAF}"/>
          </ac:spMkLst>
        </pc:spChg>
        <pc:spChg chg="mod">
          <ac:chgData name="Lonava Tahreen" userId="1e0e7c1f-5cce-4e1f-b202-7cbe49384559" providerId="ADAL" clId="{325EE208-7CE8-419C-BB73-CBD66ED1EDEF}" dt="2023-09-08T14:17:00.061" v="6829" actId="20577"/>
          <ac:spMkLst>
            <pc:docMk/>
            <pc:sldMk cId="2992301279" sldId="1722"/>
            <ac:spMk id="7" creationId="{A3AD01BF-8F2B-378B-3772-831188610F6A}"/>
          </ac:spMkLst>
        </pc:spChg>
        <pc:spChg chg="mod">
          <ac:chgData name="Lonava Tahreen" userId="1e0e7c1f-5cce-4e1f-b202-7cbe49384559" providerId="ADAL" clId="{325EE208-7CE8-419C-BB73-CBD66ED1EDEF}" dt="2023-09-08T14:15:27.414" v="6568" actId="20577"/>
          <ac:spMkLst>
            <pc:docMk/>
            <pc:sldMk cId="2992301279" sldId="1722"/>
            <ac:spMk id="13" creationId="{CD5D97F4-72FA-1FF0-D44B-0E14F4DDFE2E}"/>
          </ac:spMkLst>
        </pc:spChg>
      </pc:sldChg>
      <pc:sldChg chg="new del">
        <pc:chgData name="Lonava Tahreen" userId="1e0e7c1f-5cce-4e1f-b202-7cbe49384559" providerId="ADAL" clId="{325EE208-7CE8-419C-BB73-CBD66ED1EDEF}" dt="2023-09-12T22:51:45.872" v="6951" actId="47"/>
        <pc:sldMkLst>
          <pc:docMk/>
          <pc:sldMk cId="3984183738" sldId="1723"/>
        </pc:sldMkLst>
      </pc:sldChg>
      <pc:sldMasterChg chg="addSldLayout delSldLayout">
        <pc:chgData name="Lonava Tahreen" userId="1e0e7c1f-5cce-4e1f-b202-7cbe49384559" providerId="ADAL" clId="{325EE208-7CE8-419C-BB73-CBD66ED1EDEF}" dt="2023-09-01T06:47:53.572" v="1863" actId="2696"/>
        <pc:sldMasterMkLst>
          <pc:docMk/>
          <pc:sldMasterMk cId="2471010651" sldId="2147483677"/>
        </pc:sldMasterMkLst>
        <pc:sldLayoutChg chg="add del">
          <pc:chgData name="Lonava Tahreen" userId="1e0e7c1f-5cce-4e1f-b202-7cbe49384559" providerId="ADAL" clId="{325EE208-7CE8-419C-BB73-CBD66ED1EDEF}" dt="2023-09-01T06:47:53.572" v="1863" actId="2696"/>
          <pc:sldLayoutMkLst>
            <pc:docMk/>
            <pc:sldMasterMk cId="2471010651" sldId="2147483677"/>
            <pc:sldLayoutMk cId="882990111" sldId="2147483692"/>
          </pc:sldLayoutMkLst>
        </pc:sldLayoutChg>
      </pc:sldMasterChg>
    </pc:docChg>
  </pc:docChgLst>
  <pc:docChgLst>
    <pc:chgData name="Vlad Trusca" userId="0d2c8c20-00d7-407d-8cf7-28bca72ae854" providerId="ADAL" clId="{3B3DBC72-1AFA-4FA4-A86F-69E4688B3686}"/>
    <pc:docChg chg="custSel delSld modSld sldOrd">
      <pc:chgData name="Vlad Trusca" userId="0d2c8c20-00d7-407d-8cf7-28bca72ae854" providerId="ADAL" clId="{3B3DBC72-1AFA-4FA4-A86F-69E4688B3686}" dt="2023-09-08T15:37:39.768" v="440" actId="1076"/>
      <pc:docMkLst>
        <pc:docMk/>
      </pc:docMkLst>
      <pc:sldChg chg="modSp mod">
        <pc:chgData name="Vlad Trusca" userId="0d2c8c20-00d7-407d-8cf7-28bca72ae854" providerId="ADAL" clId="{3B3DBC72-1AFA-4FA4-A86F-69E4688B3686}" dt="2023-09-08T15:17:17.108" v="85" actId="20577"/>
        <pc:sldMkLst>
          <pc:docMk/>
          <pc:sldMk cId="3171424454" sldId="286"/>
        </pc:sldMkLst>
        <pc:graphicFrameChg chg="mod">
          <ac:chgData name="Vlad Trusca" userId="0d2c8c20-00d7-407d-8cf7-28bca72ae854" providerId="ADAL" clId="{3B3DBC72-1AFA-4FA4-A86F-69E4688B3686}" dt="2023-09-08T15:17:17.108" v="85" actId="20577"/>
          <ac:graphicFrameMkLst>
            <pc:docMk/>
            <pc:sldMk cId="3171424454" sldId="286"/>
            <ac:graphicFrameMk id="8" creationId="{8B9CE1CC-F3A9-49EC-B860-7B1213349993}"/>
          </ac:graphicFrameMkLst>
        </pc:graphicFrameChg>
      </pc:sldChg>
      <pc:sldChg chg="addSp delSp modSp mod">
        <pc:chgData name="Vlad Trusca" userId="0d2c8c20-00d7-407d-8cf7-28bca72ae854" providerId="ADAL" clId="{3B3DBC72-1AFA-4FA4-A86F-69E4688B3686}" dt="2023-09-08T15:22:04.208" v="104" actId="1076"/>
        <pc:sldMkLst>
          <pc:docMk/>
          <pc:sldMk cId="4099255978" sldId="1585"/>
        </pc:sldMkLst>
        <pc:spChg chg="del">
          <ac:chgData name="Vlad Trusca" userId="0d2c8c20-00d7-407d-8cf7-28bca72ae854" providerId="ADAL" clId="{3B3DBC72-1AFA-4FA4-A86F-69E4688B3686}" dt="2023-09-08T15:21:07.712" v="97" actId="478"/>
          <ac:spMkLst>
            <pc:docMk/>
            <pc:sldMk cId="4099255978" sldId="1585"/>
            <ac:spMk id="2" creationId="{41A2EA8D-D838-4DAA-B799-A04526EA142B}"/>
          </ac:spMkLst>
        </pc:spChg>
        <pc:spChg chg="mod">
          <ac:chgData name="Vlad Trusca" userId="0d2c8c20-00d7-407d-8cf7-28bca72ae854" providerId="ADAL" clId="{3B3DBC72-1AFA-4FA4-A86F-69E4688B3686}" dt="2023-09-08T15:22:04.208" v="104" actId="1076"/>
          <ac:spMkLst>
            <pc:docMk/>
            <pc:sldMk cId="4099255978" sldId="1585"/>
            <ac:spMk id="5" creationId="{E19E0916-C80B-6BF7-979A-FF200F74D932}"/>
          </ac:spMkLst>
        </pc:spChg>
        <pc:spChg chg="add del mod">
          <ac:chgData name="Vlad Trusca" userId="0d2c8c20-00d7-407d-8cf7-28bca72ae854" providerId="ADAL" clId="{3B3DBC72-1AFA-4FA4-A86F-69E4688B3686}" dt="2023-09-08T15:21:09.567" v="98" actId="478"/>
          <ac:spMkLst>
            <pc:docMk/>
            <pc:sldMk cId="4099255978" sldId="1585"/>
            <ac:spMk id="29" creationId="{36396999-0B03-58DE-8955-FF30838DDAF2}"/>
          </ac:spMkLst>
        </pc:spChg>
      </pc:sldChg>
      <pc:sldChg chg="modSp mod">
        <pc:chgData name="Vlad Trusca" userId="0d2c8c20-00d7-407d-8cf7-28bca72ae854" providerId="ADAL" clId="{3B3DBC72-1AFA-4FA4-A86F-69E4688B3686}" dt="2023-09-08T15:31:33.755" v="346" actId="2711"/>
        <pc:sldMkLst>
          <pc:docMk/>
          <pc:sldMk cId="4108454708" sldId="1596"/>
        </pc:sldMkLst>
        <pc:spChg chg="mod">
          <ac:chgData name="Vlad Trusca" userId="0d2c8c20-00d7-407d-8cf7-28bca72ae854" providerId="ADAL" clId="{3B3DBC72-1AFA-4FA4-A86F-69E4688B3686}" dt="2023-09-08T15:31:33.755" v="346" actId="2711"/>
          <ac:spMkLst>
            <pc:docMk/>
            <pc:sldMk cId="4108454708" sldId="1596"/>
            <ac:spMk id="2" creationId="{9357FC2E-1A19-4AA1-9DAB-9B66D49C016B}"/>
          </ac:spMkLst>
        </pc:spChg>
        <pc:spChg chg="mod">
          <ac:chgData name="Vlad Trusca" userId="0d2c8c20-00d7-407d-8cf7-28bca72ae854" providerId="ADAL" clId="{3B3DBC72-1AFA-4FA4-A86F-69E4688B3686}" dt="2023-09-08T15:31:05.992" v="345" actId="1076"/>
          <ac:spMkLst>
            <pc:docMk/>
            <pc:sldMk cId="4108454708" sldId="1596"/>
            <ac:spMk id="3" creationId="{318CCE0D-8997-40BA-BA06-78F8B4EAD210}"/>
          </ac:spMkLst>
        </pc:spChg>
      </pc:sldChg>
      <pc:sldChg chg="modSp mod">
        <pc:chgData name="Vlad Trusca" userId="0d2c8c20-00d7-407d-8cf7-28bca72ae854" providerId="ADAL" clId="{3B3DBC72-1AFA-4FA4-A86F-69E4688B3686}" dt="2023-09-08T15:18:12.115" v="87" actId="2711"/>
        <pc:sldMkLst>
          <pc:docMk/>
          <pc:sldMk cId="1556263942" sldId="1605"/>
        </pc:sldMkLst>
        <pc:spChg chg="mod">
          <ac:chgData name="Vlad Trusca" userId="0d2c8c20-00d7-407d-8cf7-28bca72ae854" providerId="ADAL" clId="{3B3DBC72-1AFA-4FA4-A86F-69E4688B3686}" dt="2023-09-08T15:18:12.115" v="87" actId="2711"/>
          <ac:spMkLst>
            <pc:docMk/>
            <pc:sldMk cId="1556263942" sldId="1605"/>
            <ac:spMk id="5" creationId="{BC05284D-1F5C-4A63-96AD-5E6C6DF33ADB}"/>
          </ac:spMkLst>
        </pc:spChg>
      </pc:sldChg>
      <pc:sldChg chg="modSp mod">
        <pc:chgData name="Vlad Trusca" userId="0d2c8c20-00d7-407d-8cf7-28bca72ae854" providerId="ADAL" clId="{3B3DBC72-1AFA-4FA4-A86F-69E4688B3686}" dt="2023-09-08T15:25:31.545" v="182" actId="20577"/>
        <pc:sldMkLst>
          <pc:docMk/>
          <pc:sldMk cId="2106653111" sldId="1613"/>
        </pc:sldMkLst>
        <pc:spChg chg="mod">
          <ac:chgData name="Vlad Trusca" userId="0d2c8c20-00d7-407d-8cf7-28bca72ae854" providerId="ADAL" clId="{3B3DBC72-1AFA-4FA4-A86F-69E4688B3686}" dt="2023-09-08T15:25:31.545" v="182" actId="20577"/>
          <ac:spMkLst>
            <pc:docMk/>
            <pc:sldMk cId="2106653111" sldId="1613"/>
            <ac:spMk id="2" creationId="{A82E282C-D7FE-5C8F-B1A1-FB14173C613E}"/>
          </ac:spMkLst>
        </pc:spChg>
        <pc:spChg chg="mod">
          <ac:chgData name="Vlad Trusca" userId="0d2c8c20-00d7-407d-8cf7-28bca72ae854" providerId="ADAL" clId="{3B3DBC72-1AFA-4FA4-A86F-69E4688B3686}" dt="2023-09-08T15:24:45.758" v="133" actId="2711"/>
          <ac:spMkLst>
            <pc:docMk/>
            <pc:sldMk cId="2106653111" sldId="1613"/>
            <ac:spMk id="5" creationId="{BC05284D-1F5C-4A63-96AD-5E6C6DF33ADB}"/>
          </ac:spMkLst>
        </pc:spChg>
      </pc:sldChg>
      <pc:sldChg chg="addSp modSp mod ord">
        <pc:chgData name="Vlad Trusca" userId="0d2c8c20-00d7-407d-8cf7-28bca72ae854" providerId="ADAL" clId="{3B3DBC72-1AFA-4FA4-A86F-69E4688B3686}" dt="2023-09-08T15:14:08.149" v="51" actId="404"/>
        <pc:sldMkLst>
          <pc:docMk/>
          <pc:sldMk cId="1939879293" sldId="1662"/>
        </pc:sldMkLst>
        <pc:spChg chg="mod">
          <ac:chgData name="Vlad Trusca" userId="0d2c8c20-00d7-407d-8cf7-28bca72ae854" providerId="ADAL" clId="{3B3DBC72-1AFA-4FA4-A86F-69E4688B3686}" dt="2023-09-08T15:12:11.226" v="25" actId="20577"/>
          <ac:spMkLst>
            <pc:docMk/>
            <pc:sldMk cId="1939879293" sldId="1662"/>
            <ac:spMk id="2" creationId="{76E9C4F0-61D6-4E15-B83F-C0D07E84AFD0}"/>
          </ac:spMkLst>
        </pc:spChg>
        <pc:spChg chg="add mod">
          <ac:chgData name="Vlad Trusca" userId="0d2c8c20-00d7-407d-8cf7-28bca72ae854" providerId="ADAL" clId="{3B3DBC72-1AFA-4FA4-A86F-69E4688B3686}" dt="2023-09-08T15:14:08.149" v="51" actId="404"/>
          <ac:spMkLst>
            <pc:docMk/>
            <pc:sldMk cId="1939879293" sldId="1662"/>
            <ac:spMk id="3" creationId="{06564AA9-2223-E551-FC11-F6C976524A0A}"/>
          </ac:spMkLst>
        </pc:spChg>
      </pc:sldChg>
      <pc:sldChg chg="modSp mod">
        <pc:chgData name="Vlad Trusca" userId="0d2c8c20-00d7-407d-8cf7-28bca72ae854" providerId="ADAL" clId="{3B3DBC72-1AFA-4FA4-A86F-69E4688B3686}" dt="2023-09-08T15:11:47.671" v="22" actId="1076"/>
        <pc:sldMkLst>
          <pc:docMk/>
          <pc:sldMk cId="1346665604" sldId="1663"/>
        </pc:sldMkLst>
        <pc:spChg chg="mod">
          <ac:chgData name="Vlad Trusca" userId="0d2c8c20-00d7-407d-8cf7-28bca72ae854" providerId="ADAL" clId="{3B3DBC72-1AFA-4FA4-A86F-69E4688B3686}" dt="2023-09-08T15:11:37.631" v="21" actId="404"/>
          <ac:spMkLst>
            <pc:docMk/>
            <pc:sldMk cId="1346665604" sldId="1663"/>
            <ac:spMk id="2" creationId="{8C674E69-6EA3-444D-BE7C-AD2D6E597406}"/>
          </ac:spMkLst>
        </pc:spChg>
        <pc:spChg chg="mod">
          <ac:chgData name="Vlad Trusca" userId="0d2c8c20-00d7-407d-8cf7-28bca72ae854" providerId="ADAL" clId="{3B3DBC72-1AFA-4FA4-A86F-69E4688B3686}" dt="2023-09-08T15:11:47.671" v="22" actId="1076"/>
          <ac:spMkLst>
            <pc:docMk/>
            <pc:sldMk cId="1346665604" sldId="1663"/>
            <ac:spMk id="4" creationId="{F42BCEE7-B10A-44FC-A2E3-CCCCBA723274}"/>
          </ac:spMkLst>
        </pc:spChg>
      </pc:sldChg>
      <pc:sldChg chg="modSp mod">
        <pc:chgData name="Vlad Trusca" userId="0d2c8c20-00d7-407d-8cf7-28bca72ae854" providerId="ADAL" clId="{3B3DBC72-1AFA-4FA4-A86F-69E4688B3686}" dt="2023-09-08T15:32:42.254" v="380" actId="20577"/>
        <pc:sldMkLst>
          <pc:docMk/>
          <pc:sldMk cId="3995431046" sldId="1678"/>
        </pc:sldMkLst>
        <pc:spChg chg="mod">
          <ac:chgData name="Vlad Trusca" userId="0d2c8c20-00d7-407d-8cf7-28bca72ae854" providerId="ADAL" clId="{3B3DBC72-1AFA-4FA4-A86F-69E4688B3686}" dt="2023-09-08T15:32:42.254" v="380" actId="20577"/>
          <ac:spMkLst>
            <pc:docMk/>
            <pc:sldMk cId="3995431046" sldId="1678"/>
            <ac:spMk id="2" creationId="{E04CAA2B-8A3C-AF74-C604-7009D2C75530}"/>
          </ac:spMkLst>
        </pc:spChg>
        <pc:spChg chg="mod">
          <ac:chgData name="Vlad Trusca" userId="0d2c8c20-00d7-407d-8cf7-28bca72ae854" providerId="ADAL" clId="{3B3DBC72-1AFA-4FA4-A86F-69E4688B3686}" dt="2023-09-08T15:21:47.456" v="102" actId="1076"/>
          <ac:spMkLst>
            <pc:docMk/>
            <pc:sldMk cId="3995431046" sldId="1678"/>
            <ac:spMk id="8" creationId="{2C0706B8-C448-9C08-D56A-C314B9AAD2E9}"/>
          </ac:spMkLst>
        </pc:spChg>
        <pc:grpChg chg="mod">
          <ac:chgData name="Vlad Trusca" userId="0d2c8c20-00d7-407d-8cf7-28bca72ae854" providerId="ADAL" clId="{3B3DBC72-1AFA-4FA4-A86F-69E4688B3686}" dt="2023-09-08T15:32:12.623" v="349" actId="1076"/>
          <ac:grpSpMkLst>
            <pc:docMk/>
            <pc:sldMk cId="3995431046" sldId="1678"/>
            <ac:grpSpMk id="7" creationId="{13384601-F9F0-41F7-8955-48B4DD01B70D}"/>
          </ac:grpSpMkLst>
        </pc:grpChg>
      </pc:sldChg>
      <pc:sldChg chg="modSp mod">
        <pc:chgData name="Vlad Trusca" userId="0d2c8c20-00d7-407d-8cf7-28bca72ae854" providerId="ADAL" clId="{3B3DBC72-1AFA-4FA4-A86F-69E4688B3686}" dt="2023-09-08T15:35:27.050" v="406" actId="20577"/>
        <pc:sldMkLst>
          <pc:docMk/>
          <pc:sldMk cId="1880582877" sldId="1683"/>
        </pc:sldMkLst>
        <pc:spChg chg="mod">
          <ac:chgData name="Vlad Trusca" userId="0d2c8c20-00d7-407d-8cf7-28bca72ae854" providerId="ADAL" clId="{3B3DBC72-1AFA-4FA4-A86F-69E4688B3686}" dt="2023-09-08T15:35:27.050" v="406" actId="20577"/>
          <ac:spMkLst>
            <pc:docMk/>
            <pc:sldMk cId="1880582877" sldId="1683"/>
            <ac:spMk id="2" creationId="{A69D6D92-AC81-42D2-82B1-B7CA5534CE8A}"/>
          </ac:spMkLst>
        </pc:spChg>
      </pc:sldChg>
      <pc:sldChg chg="modSp mod">
        <pc:chgData name="Vlad Trusca" userId="0d2c8c20-00d7-407d-8cf7-28bca72ae854" providerId="ADAL" clId="{3B3DBC72-1AFA-4FA4-A86F-69E4688B3686}" dt="2023-09-08T15:18:37.271" v="89" actId="2711"/>
        <pc:sldMkLst>
          <pc:docMk/>
          <pc:sldMk cId="228580913" sldId="1689"/>
        </pc:sldMkLst>
        <pc:spChg chg="mod">
          <ac:chgData name="Vlad Trusca" userId="0d2c8c20-00d7-407d-8cf7-28bca72ae854" providerId="ADAL" clId="{3B3DBC72-1AFA-4FA4-A86F-69E4688B3686}" dt="2023-09-08T15:18:37.271" v="89" actId="2711"/>
          <ac:spMkLst>
            <pc:docMk/>
            <pc:sldMk cId="228580913" sldId="1689"/>
            <ac:spMk id="5" creationId="{BC05284D-1F5C-4A63-96AD-5E6C6DF33ADB}"/>
          </ac:spMkLst>
        </pc:spChg>
      </pc:sldChg>
      <pc:sldChg chg="modSp mod">
        <pc:chgData name="Vlad Trusca" userId="0d2c8c20-00d7-407d-8cf7-28bca72ae854" providerId="ADAL" clId="{3B3DBC72-1AFA-4FA4-A86F-69E4688B3686}" dt="2023-09-08T15:15:02.714" v="59" actId="14100"/>
        <pc:sldMkLst>
          <pc:docMk/>
          <pc:sldMk cId="448913409" sldId="1690"/>
        </pc:sldMkLst>
        <pc:spChg chg="mod">
          <ac:chgData name="Vlad Trusca" userId="0d2c8c20-00d7-407d-8cf7-28bca72ae854" providerId="ADAL" clId="{3B3DBC72-1AFA-4FA4-A86F-69E4688B3686}" dt="2023-09-08T15:14:37.111" v="54" actId="14100"/>
          <ac:spMkLst>
            <pc:docMk/>
            <pc:sldMk cId="448913409" sldId="1690"/>
            <ac:spMk id="5" creationId="{A791A9DE-B20B-F6D6-CCE1-3A288E1E8DAB}"/>
          </ac:spMkLst>
        </pc:spChg>
        <pc:spChg chg="mod">
          <ac:chgData name="Vlad Trusca" userId="0d2c8c20-00d7-407d-8cf7-28bca72ae854" providerId="ADAL" clId="{3B3DBC72-1AFA-4FA4-A86F-69E4688B3686}" dt="2023-09-08T15:14:27.287" v="53" actId="403"/>
          <ac:spMkLst>
            <pc:docMk/>
            <pc:sldMk cId="448913409" sldId="1690"/>
            <ac:spMk id="26" creationId="{6EF1143D-498F-46B8-A8F0-01006B61DB73}"/>
          </ac:spMkLst>
        </pc:spChg>
        <pc:spChg chg="mod">
          <ac:chgData name="Vlad Trusca" userId="0d2c8c20-00d7-407d-8cf7-28bca72ae854" providerId="ADAL" clId="{3B3DBC72-1AFA-4FA4-A86F-69E4688B3686}" dt="2023-09-08T15:14:45.803" v="55" actId="1076"/>
          <ac:spMkLst>
            <pc:docMk/>
            <pc:sldMk cId="448913409" sldId="1690"/>
            <ac:spMk id="50" creationId="{1B2AA224-7CFE-4F25-BB6D-A2FDC3F6C87E}"/>
          </ac:spMkLst>
        </pc:spChg>
        <pc:spChg chg="mod">
          <ac:chgData name="Vlad Trusca" userId="0d2c8c20-00d7-407d-8cf7-28bca72ae854" providerId="ADAL" clId="{3B3DBC72-1AFA-4FA4-A86F-69E4688B3686}" dt="2023-09-08T15:14:55.290" v="58" actId="1076"/>
          <ac:spMkLst>
            <pc:docMk/>
            <pc:sldMk cId="448913409" sldId="1690"/>
            <ac:spMk id="54" creationId="{AC51BFFA-F18E-4225-A5CE-6343671F3C9D}"/>
          </ac:spMkLst>
        </pc:spChg>
        <pc:grpChg chg="mod">
          <ac:chgData name="Vlad Trusca" userId="0d2c8c20-00d7-407d-8cf7-28bca72ae854" providerId="ADAL" clId="{3B3DBC72-1AFA-4FA4-A86F-69E4688B3686}" dt="2023-09-08T15:15:02.714" v="59" actId="14100"/>
          <ac:grpSpMkLst>
            <pc:docMk/>
            <pc:sldMk cId="448913409" sldId="1690"/>
            <ac:grpSpMk id="6" creationId="{6AC0B14E-AC4B-4342-9BF4-DA08A4D821EA}"/>
          </ac:grpSpMkLst>
        </pc:grpChg>
        <pc:grpChg chg="mod">
          <ac:chgData name="Vlad Trusca" userId="0d2c8c20-00d7-407d-8cf7-28bca72ae854" providerId="ADAL" clId="{3B3DBC72-1AFA-4FA4-A86F-69E4688B3686}" dt="2023-09-08T15:14:37.111" v="54" actId="14100"/>
          <ac:grpSpMkLst>
            <pc:docMk/>
            <pc:sldMk cId="448913409" sldId="1690"/>
            <ac:grpSpMk id="7" creationId="{13384601-F9F0-41F7-8955-48B4DD01B70D}"/>
          </ac:grpSpMkLst>
        </pc:grpChg>
      </pc:sldChg>
      <pc:sldChg chg="modSp mod">
        <pc:chgData name="Vlad Trusca" userId="0d2c8c20-00d7-407d-8cf7-28bca72ae854" providerId="ADAL" clId="{3B3DBC72-1AFA-4FA4-A86F-69E4688B3686}" dt="2023-09-08T15:18:03.559" v="86" actId="403"/>
        <pc:sldMkLst>
          <pc:docMk/>
          <pc:sldMk cId="3210823652" sldId="1691"/>
        </pc:sldMkLst>
        <pc:spChg chg="mod">
          <ac:chgData name="Vlad Trusca" userId="0d2c8c20-00d7-407d-8cf7-28bca72ae854" providerId="ADAL" clId="{3B3DBC72-1AFA-4FA4-A86F-69E4688B3686}" dt="2023-09-08T15:18:03.559" v="86" actId="403"/>
          <ac:spMkLst>
            <pc:docMk/>
            <pc:sldMk cId="3210823652" sldId="1691"/>
            <ac:spMk id="24" creationId="{A8D719B9-6079-5B39-06DB-5DBB657F3CD3}"/>
          </ac:spMkLst>
        </pc:spChg>
      </pc:sldChg>
      <pc:sldChg chg="modSp mod">
        <pc:chgData name="Vlad Trusca" userId="0d2c8c20-00d7-407d-8cf7-28bca72ae854" providerId="ADAL" clId="{3B3DBC72-1AFA-4FA4-A86F-69E4688B3686}" dt="2023-09-08T15:18:30.279" v="88" actId="2711"/>
        <pc:sldMkLst>
          <pc:docMk/>
          <pc:sldMk cId="3619402501" sldId="1692"/>
        </pc:sldMkLst>
        <pc:spChg chg="mod">
          <ac:chgData name="Vlad Trusca" userId="0d2c8c20-00d7-407d-8cf7-28bca72ae854" providerId="ADAL" clId="{3B3DBC72-1AFA-4FA4-A86F-69E4688B3686}" dt="2023-09-08T15:18:30.279" v="88" actId="2711"/>
          <ac:spMkLst>
            <pc:docMk/>
            <pc:sldMk cId="3619402501" sldId="1692"/>
            <ac:spMk id="5" creationId="{BC05284D-1F5C-4A63-96AD-5E6C6DF33ADB}"/>
          </ac:spMkLst>
        </pc:spChg>
      </pc:sldChg>
      <pc:sldChg chg="modSp mod">
        <pc:chgData name="Vlad Trusca" userId="0d2c8c20-00d7-407d-8cf7-28bca72ae854" providerId="ADAL" clId="{3B3DBC72-1AFA-4FA4-A86F-69E4688B3686}" dt="2023-09-08T15:33:45.693" v="389" actId="14100"/>
        <pc:sldMkLst>
          <pc:docMk/>
          <pc:sldMk cId="2839397612" sldId="1694"/>
        </pc:sldMkLst>
        <pc:spChg chg="mod">
          <ac:chgData name="Vlad Trusca" userId="0d2c8c20-00d7-407d-8cf7-28bca72ae854" providerId="ADAL" clId="{3B3DBC72-1AFA-4FA4-A86F-69E4688B3686}" dt="2023-09-08T15:21:56.703" v="103" actId="1076"/>
          <ac:spMkLst>
            <pc:docMk/>
            <pc:sldMk cId="2839397612" sldId="1694"/>
            <ac:spMk id="8" creationId="{2C0706B8-C448-9C08-D56A-C314B9AAD2E9}"/>
          </ac:spMkLst>
        </pc:spChg>
        <pc:grpChg chg="mod">
          <ac:chgData name="Vlad Trusca" userId="0d2c8c20-00d7-407d-8cf7-28bca72ae854" providerId="ADAL" clId="{3B3DBC72-1AFA-4FA4-A86F-69E4688B3686}" dt="2023-09-08T15:32:52.342" v="381" actId="1076"/>
          <ac:grpSpMkLst>
            <pc:docMk/>
            <pc:sldMk cId="2839397612" sldId="1694"/>
            <ac:grpSpMk id="2" creationId="{48FF7B6E-8893-5721-A9B7-E633CF44E606}"/>
          </ac:grpSpMkLst>
        </pc:grpChg>
        <pc:picChg chg="mod">
          <ac:chgData name="Vlad Trusca" userId="0d2c8c20-00d7-407d-8cf7-28bca72ae854" providerId="ADAL" clId="{3B3DBC72-1AFA-4FA4-A86F-69E4688B3686}" dt="2023-09-08T15:33:30.846" v="385" actId="14100"/>
          <ac:picMkLst>
            <pc:docMk/>
            <pc:sldMk cId="2839397612" sldId="1694"/>
            <ac:picMk id="22" creationId="{2C954A78-3EE1-B5E4-3A93-ED9605B2595C}"/>
          </ac:picMkLst>
        </pc:picChg>
        <pc:picChg chg="mod">
          <ac:chgData name="Vlad Trusca" userId="0d2c8c20-00d7-407d-8cf7-28bca72ae854" providerId="ADAL" clId="{3B3DBC72-1AFA-4FA4-A86F-69E4688B3686}" dt="2023-09-08T15:33:33.526" v="386" actId="14100"/>
          <ac:picMkLst>
            <pc:docMk/>
            <pc:sldMk cId="2839397612" sldId="1694"/>
            <ac:picMk id="23" creationId="{A5286D52-E603-9715-66C5-3760D1723BED}"/>
          </ac:picMkLst>
        </pc:picChg>
        <pc:picChg chg="mod">
          <ac:chgData name="Vlad Trusca" userId="0d2c8c20-00d7-407d-8cf7-28bca72ae854" providerId="ADAL" clId="{3B3DBC72-1AFA-4FA4-A86F-69E4688B3686}" dt="2023-09-08T15:33:45.693" v="389" actId="14100"/>
          <ac:picMkLst>
            <pc:docMk/>
            <pc:sldMk cId="2839397612" sldId="1694"/>
            <ac:picMk id="24" creationId="{E3D106DA-54B6-6DF2-5759-8B73E19ED9BF}"/>
          </ac:picMkLst>
        </pc:picChg>
      </pc:sldChg>
      <pc:sldChg chg="modSp mod">
        <pc:chgData name="Vlad Trusca" userId="0d2c8c20-00d7-407d-8cf7-28bca72ae854" providerId="ADAL" clId="{3B3DBC72-1AFA-4FA4-A86F-69E4688B3686}" dt="2023-09-08T15:33:21.590" v="384" actId="14100"/>
        <pc:sldMkLst>
          <pc:docMk/>
          <pc:sldMk cId="1136496863" sldId="1695"/>
        </pc:sldMkLst>
        <pc:spChg chg="mod">
          <ac:chgData name="Vlad Trusca" userId="0d2c8c20-00d7-407d-8cf7-28bca72ae854" providerId="ADAL" clId="{3B3DBC72-1AFA-4FA4-A86F-69E4688B3686}" dt="2023-09-08T15:22:11.879" v="105" actId="1076"/>
          <ac:spMkLst>
            <pc:docMk/>
            <pc:sldMk cId="1136496863" sldId="1695"/>
            <ac:spMk id="8" creationId="{2C0706B8-C448-9C08-D56A-C314B9AAD2E9}"/>
          </ac:spMkLst>
        </pc:spChg>
        <pc:grpChg chg="mod">
          <ac:chgData name="Vlad Trusca" userId="0d2c8c20-00d7-407d-8cf7-28bca72ae854" providerId="ADAL" clId="{3B3DBC72-1AFA-4FA4-A86F-69E4688B3686}" dt="2023-09-08T15:33:16.767" v="383" actId="1076"/>
          <ac:grpSpMkLst>
            <pc:docMk/>
            <pc:sldMk cId="1136496863" sldId="1695"/>
            <ac:grpSpMk id="2" creationId="{48FF7B6E-8893-5721-A9B7-E633CF44E606}"/>
          </ac:grpSpMkLst>
        </pc:grpChg>
        <pc:picChg chg="mod">
          <ac:chgData name="Vlad Trusca" userId="0d2c8c20-00d7-407d-8cf7-28bca72ae854" providerId="ADAL" clId="{3B3DBC72-1AFA-4FA4-A86F-69E4688B3686}" dt="2023-09-08T15:33:21.590" v="384" actId="14100"/>
          <ac:picMkLst>
            <pc:docMk/>
            <pc:sldMk cId="1136496863" sldId="1695"/>
            <ac:picMk id="5" creationId="{6426E2D4-B252-E5A1-50B4-E137E60F737B}"/>
          </ac:picMkLst>
        </pc:picChg>
      </pc:sldChg>
      <pc:sldChg chg="modSp mod">
        <pc:chgData name="Vlad Trusca" userId="0d2c8c20-00d7-407d-8cf7-28bca72ae854" providerId="ADAL" clId="{3B3DBC72-1AFA-4FA4-A86F-69E4688B3686}" dt="2023-09-08T15:34:07.973" v="394" actId="14100"/>
        <pc:sldMkLst>
          <pc:docMk/>
          <pc:sldMk cId="3375542867" sldId="1696"/>
        </pc:sldMkLst>
        <pc:spChg chg="mod">
          <ac:chgData name="Vlad Trusca" userId="0d2c8c20-00d7-407d-8cf7-28bca72ae854" providerId="ADAL" clId="{3B3DBC72-1AFA-4FA4-A86F-69E4688B3686}" dt="2023-09-08T15:22:21.063" v="106" actId="1076"/>
          <ac:spMkLst>
            <pc:docMk/>
            <pc:sldMk cId="3375542867" sldId="1696"/>
            <ac:spMk id="8" creationId="{2C0706B8-C448-9C08-D56A-C314B9AAD2E9}"/>
          </ac:spMkLst>
        </pc:spChg>
        <pc:grpChg chg="mod">
          <ac:chgData name="Vlad Trusca" userId="0d2c8c20-00d7-407d-8cf7-28bca72ae854" providerId="ADAL" clId="{3B3DBC72-1AFA-4FA4-A86F-69E4688B3686}" dt="2023-09-08T15:34:02.829" v="392" actId="1076"/>
          <ac:grpSpMkLst>
            <pc:docMk/>
            <pc:sldMk cId="3375542867" sldId="1696"/>
            <ac:grpSpMk id="2" creationId="{48FF7B6E-8893-5721-A9B7-E633CF44E606}"/>
          </ac:grpSpMkLst>
        </pc:grpChg>
        <pc:picChg chg="mod">
          <ac:chgData name="Vlad Trusca" userId="0d2c8c20-00d7-407d-8cf7-28bca72ae854" providerId="ADAL" clId="{3B3DBC72-1AFA-4FA4-A86F-69E4688B3686}" dt="2023-09-08T15:34:05.157" v="393" actId="14100"/>
          <ac:picMkLst>
            <pc:docMk/>
            <pc:sldMk cId="3375542867" sldId="1696"/>
            <ac:picMk id="6" creationId="{B64DE783-4E2C-7149-E0DD-5D8BCC657C0C}"/>
          </ac:picMkLst>
        </pc:picChg>
        <pc:picChg chg="mod">
          <ac:chgData name="Vlad Trusca" userId="0d2c8c20-00d7-407d-8cf7-28bca72ae854" providerId="ADAL" clId="{3B3DBC72-1AFA-4FA4-A86F-69E4688B3686}" dt="2023-09-08T15:34:07.973" v="394" actId="14100"/>
          <ac:picMkLst>
            <pc:docMk/>
            <pc:sldMk cId="3375542867" sldId="1696"/>
            <ac:picMk id="7" creationId="{27F56B3C-B5A9-3284-61D7-0C6F9D5BA05D}"/>
          </ac:picMkLst>
        </pc:picChg>
      </pc:sldChg>
      <pc:sldChg chg="modSp mod">
        <pc:chgData name="Vlad Trusca" userId="0d2c8c20-00d7-407d-8cf7-28bca72ae854" providerId="ADAL" clId="{3B3DBC72-1AFA-4FA4-A86F-69E4688B3686}" dt="2023-09-08T15:34:26.501" v="397" actId="14100"/>
        <pc:sldMkLst>
          <pc:docMk/>
          <pc:sldMk cId="2258053886" sldId="1697"/>
        </pc:sldMkLst>
        <pc:spChg chg="mod">
          <ac:chgData name="Vlad Trusca" userId="0d2c8c20-00d7-407d-8cf7-28bca72ae854" providerId="ADAL" clId="{3B3DBC72-1AFA-4FA4-A86F-69E4688B3686}" dt="2023-09-08T15:22:29.494" v="107" actId="1076"/>
          <ac:spMkLst>
            <pc:docMk/>
            <pc:sldMk cId="2258053886" sldId="1697"/>
            <ac:spMk id="8" creationId="{2C0706B8-C448-9C08-D56A-C314B9AAD2E9}"/>
          </ac:spMkLst>
        </pc:spChg>
        <pc:grpChg chg="mod">
          <ac:chgData name="Vlad Trusca" userId="0d2c8c20-00d7-407d-8cf7-28bca72ae854" providerId="ADAL" clId="{3B3DBC72-1AFA-4FA4-A86F-69E4688B3686}" dt="2023-09-08T15:34:21.565" v="396" actId="1076"/>
          <ac:grpSpMkLst>
            <pc:docMk/>
            <pc:sldMk cId="2258053886" sldId="1697"/>
            <ac:grpSpMk id="2" creationId="{48FF7B6E-8893-5721-A9B7-E633CF44E606}"/>
          </ac:grpSpMkLst>
        </pc:grpChg>
        <pc:picChg chg="mod">
          <ac:chgData name="Vlad Trusca" userId="0d2c8c20-00d7-407d-8cf7-28bca72ae854" providerId="ADAL" clId="{3B3DBC72-1AFA-4FA4-A86F-69E4688B3686}" dt="2023-09-08T15:34:26.501" v="397" actId="14100"/>
          <ac:picMkLst>
            <pc:docMk/>
            <pc:sldMk cId="2258053886" sldId="1697"/>
            <ac:picMk id="5" creationId="{DD47B833-60E4-31A6-D5BB-6B05CE8FA52A}"/>
          </ac:picMkLst>
        </pc:picChg>
      </pc:sldChg>
      <pc:sldChg chg="modSp mod">
        <pc:chgData name="Vlad Trusca" userId="0d2c8c20-00d7-407d-8cf7-28bca72ae854" providerId="ADAL" clId="{3B3DBC72-1AFA-4FA4-A86F-69E4688B3686}" dt="2023-09-08T15:34:41.636" v="399" actId="1076"/>
        <pc:sldMkLst>
          <pc:docMk/>
          <pc:sldMk cId="2160601660" sldId="1698"/>
        </pc:sldMkLst>
        <pc:spChg chg="mod">
          <ac:chgData name="Vlad Trusca" userId="0d2c8c20-00d7-407d-8cf7-28bca72ae854" providerId="ADAL" clId="{3B3DBC72-1AFA-4FA4-A86F-69E4688B3686}" dt="2023-09-08T15:22:39.030" v="108" actId="1076"/>
          <ac:spMkLst>
            <pc:docMk/>
            <pc:sldMk cId="2160601660" sldId="1698"/>
            <ac:spMk id="8" creationId="{2C0706B8-C448-9C08-D56A-C314B9AAD2E9}"/>
          </ac:spMkLst>
        </pc:spChg>
        <pc:spChg chg="mod">
          <ac:chgData name="Vlad Trusca" userId="0d2c8c20-00d7-407d-8cf7-28bca72ae854" providerId="ADAL" clId="{3B3DBC72-1AFA-4FA4-A86F-69E4688B3686}" dt="2023-09-08T15:34:41.636" v="399" actId="1076"/>
          <ac:spMkLst>
            <pc:docMk/>
            <pc:sldMk cId="2160601660" sldId="1698"/>
            <ac:spMk id="18" creationId="{5FB2F480-A33E-CCE3-26AC-CE57CA26CCE9}"/>
          </ac:spMkLst>
        </pc:spChg>
        <pc:grpChg chg="mod">
          <ac:chgData name="Vlad Trusca" userId="0d2c8c20-00d7-407d-8cf7-28bca72ae854" providerId="ADAL" clId="{3B3DBC72-1AFA-4FA4-A86F-69E4688B3686}" dt="2023-09-08T15:34:32.748" v="398" actId="1076"/>
          <ac:grpSpMkLst>
            <pc:docMk/>
            <pc:sldMk cId="2160601660" sldId="1698"/>
            <ac:grpSpMk id="2" creationId="{48FF7B6E-8893-5721-A9B7-E633CF44E606}"/>
          </ac:grpSpMkLst>
        </pc:grpChg>
      </pc:sldChg>
      <pc:sldChg chg="modSp mod">
        <pc:chgData name="Vlad Trusca" userId="0d2c8c20-00d7-407d-8cf7-28bca72ae854" providerId="ADAL" clId="{3B3DBC72-1AFA-4FA4-A86F-69E4688B3686}" dt="2023-09-08T15:24:12.791" v="117" actId="2711"/>
        <pc:sldMkLst>
          <pc:docMk/>
          <pc:sldMk cId="2554074735" sldId="1699"/>
        </pc:sldMkLst>
        <pc:spChg chg="mod">
          <ac:chgData name="Vlad Trusca" userId="0d2c8c20-00d7-407d-8cf7-28bca72ae854" providerId="ADAL" clId="{3B3DBC72-1AFA-4FA4-A86F-69E4688B3686}" dt="2023-09-08T15:24:12.791" v="117" actId="2711"/>
          <ac:spMkLst>
            <pc:docMk/>
            <pc:sldMk cId="2554074735" sldId="1699"/>
            <ac:spMk id="5" creationId="{BC05284D-1F5C-4A63-96AD-5E6C6DF33ADB}"/>
          </ac:spMkLst>
        </pc:spChg>
      </pc:sldChg>
      <pc:sldChg chg="modSp mod">
        <pc:chgData name="Vlad Trusca" userId="0d2c8c20-00d7-407d-8cf7-28bca72ae854" providerId="ADAL" clId="{3B3DBC72-1AFA-4FA4-A86F-69E4688B3686}" dt="2023-09-08T15:34:53.948" v="402" actId="14100"/>
        <pc:sldMkLst>
          <pc:docMk/>
          <pc:sldMk cId="2012908377" sldId="1700"/>
        </pc:sldMkLst>
        <pc:spChg chg="mod">
          <ac:chgData name="Vlad Trusca" userId="0d2c8c20-00d7-407d-8cf7-28bca72ae854" providerId="ADAL" clId="{3B3DBC72-1AFA-4FA4-A86F-69E4688B3686}" dt="2023-09-08T15:22:47.550" v="109" actId="1076"/>
          <ac:spMkLst>
            <pc:docMk/>
            <pc:sldMk cId="2012908377" sldId="1700"/>
            <ac:spMk id="8" creationId="{2C0706B8-C448-9C08-D56A-C314B9AAD2E9}"/>
          </ac:spMkLst>
        </pc:spChg>
        <pc:grpChg chg="mod">
          <ac:chgData name="Vlad Trusca" userId="0d2c8c20-00d7-407d-8cf7-28bca72ae854" providerId="ADAL" clId="{3B3DBC72-1AFA-4FA4-A86F-69E4688B3686}" dt="2023-09-08T15:34:52.156" v="401" actId="1076"/>
          <ac:grpSpMkLst>
            <pc:docMk/>
            <pc:sldMk cId="2012908377" sldId="1700"/>
            <ac:grpSpMk id="2" creationId="{48FF7B6E-8893-5721-A9B7-E633CF44E606}"/>
          </ac:grpSpMkLst>
        </pc:grpChg>
        <pc:picChg chg="mod">
          <ac:chgData name="Vlad Trusca" userId="0d2c8c20-00d7-407d-8cf7-28bca72ae854" providerId="ADAL" clId="{3B3DBC72-1AFA-4FA4-A86F-69E4688B3686}" dt="2023-09-08T15:34:53.948" v="402" actId="14100"/>
          <ac:picMkLst>
            <pc:docMk/>
            <pc:sldMk cId="2012908377" sldId="1700"/>
            <ac:picMk id="6" creationId="{A76B94FF-EF60-2C3B-17C9-D7354C87826D}"/>
          </ac:picMkLst>
        </pc:picChg>
      </pc:sldChg>
      <pc:sldChg chg="modSp mod">
        <pc:chgData name="Vlad Trusca" userId="0d2c8c20-00d7-407d-8cf7-28bca72ae854" providerId="ADAL" clId="{3B3DBC72-1AFA-4FA4-A86F-69E4688B3686}" dt="2023-09-08T15:35:16.587" v="405" actId="14100"/>
        <pc:sldMkLst>
          <pc:docMk/>
          <pc:sldMk cId="2602615299" sldId="1701"/>
        </pc:sldMkLst>
        <pc:spChg chg="mod">
          <ac:chgData name="Vlad Trusca" userId="0d2c8c20-00d7-407d-8cf7-28bca72ae854" providerId="ADAL" clId="{3B3DBC72-1AFA-4FA4-A86F-69E4688B3686}" dt="2023-09-08T15:35:00.355" v="403" actId="1076"/>
          <ac:spMkLst>
            <pc:docMk/>
            <pc:sldMk cId="2602615299" sldId="1701"/>
            <ac:spMk id="4" creationId="{C3ADCF26-94B1-13FF-6DFF-D54EB2C73DAF}"/>
          </ac:spMkLst>
        </pc:spChg>
        <pc:spChg chg="mod">
          <ac:chgData name="Vlad Trusca" userId="0d2c8c20-00d7-407d-8cf7-28bca72ae854" providerId="ADAL" clId="{3B3DBC72-1AFA-4FA4-A86F-69E4688B3686}" dt="2023-09-08T15:22:54.790" v="110" actId="1076"/>
          <ac:spMkLst>
            <pc:docMk/>
            <pc:sldMk cId="2602615299" sldId="1701"/>
            <ac:spMk id="8" creationId="{2C0706B8-C448-9C08-D56A-C314B9AAD2E9}"/>
          </ac:spMkLst>
        </pc:spChg>
        <pc:spChg chg="mod">
          <ac:chgData name="Vlad Trusca" userId="0d2c8c20-00d7-407d-8cf7-28bca72ae854" providerId="ADAL" clId="{3B3DBC72-1AFA-4FA4-A86F-69E4688B3686}" dt="2023-09-08T15:35:13.325" v="404" actId="1076"/>
          <ac:spMkLst>
            <pc:docMk/>
            <pc:sldMk cId="2602615299" sldId="1701"/>
            <ac:spMk id="31" creationId="{A5C67256-96F8-B44F-3CDD-5D2BB4F63489}"/>
          </ac:spMkLst>
        </pc:spChg>
        <pc:spChg chg="mod">
          <ac:chgData name="Vlad Trusca" userId="0d2c8c20-00d7-407d-8cf7-28bca72ae854" providerId="ADAL" clId="{3B3DBC72-1AFA-4FA4-A86F-69E4688B3686}" dt="2023-09-08T15:35:13.325" v="404" actId="1076"/>
          <ac:spMkLst>
            <pc:docMk/>
            <pc:sldMk cId="2602615299" sldId="1701"/>
            <ac:spMk id="32" creationId="{014C05C4-A676-055D-0E33-3B3B98AB5E36}"/>
          </ac:spMkLst>
        </pc:spChg>
        <pc:grpChg chg="mod">
          <ac:chgData name="Vlad Trusca" userId="0d2c8c20-00d7-407d-8cf7-28bca72ae854" providerId="ADAL" clId="{3B3DBC72-1AFA-4FA4-A86F-69E4688B3686}" dt="2023-09-08T15:35:13.325" v="404" actId="1076"/>
          <ac:grpSpMkLst>
            <pc:docMk/>
            <pc:sldMk cId="2602615299" sldId="1701"/>
            <ac:grpSpMk id="9" creationId="{0BE36770-2290-21E5-8323-9511F8FA6256}"/>
          </ac:grpSpMkLst>
        </pc:grpChg>
        <pc:grpChg chg="mod">
          <ac:chgData name="Vlad Trusca" userId="0d2c8c20-00d7-407d-8cf7-28bca72ae854" providerId="ADAL" clId="{3B3DBC72-1AFA-4FA4-A86F-69E4688B3686}" dt="2023-09-08T15:35:13.325" v="404" actId="1076"/>
          <ac:grpSpMkLst>
            <pc:docMk/>
            <pc:sldMk cId="2602615299" sldId="1701"/>
            <ac:grpSpMk id="21" creationId="{89EA377C-06EB-F2E8-2743-A3BD278D39DA}"/>
          </ac:grpSpMkLst>
        </pc:grpChg>
        <pc:grpChg chg="mod">
          <ac:chgData name="Vlad Trusca" userId="0d2c8c20-00d7-407d-8cf7-28bca72ae854" providerId="ADAL" clId="{3B3DBC72-1AFA-4FA4-A86F-69E4688B3686}" dt="2023-09-08T15:35:13.325" v="404" actId="1076"/>
          <ac:grpSpMkLst>
            <pc:docMk/>
            <pc:sldMk cId="2602615299" sldId="1701"/>
            <ac:grpSpMk id="26" creationId="{07FBB294-083F-A589-6F2D-3A33640A388E}"/>
          </ac:grpSpMkLst>
        </pc:grpChg>
        <pc:picChg chg="mod">
          <ac:chgData name="Vlad Trusca" userId="0d2c8c20-00d7-407d-8cf7-28bca72ae854" providerId="ADAL" clId="{3B3DBC72-1AFA-4FA4-A86F-69E4688B3686}" dt="2023-09-08T15:35:16.587" v="405" actId="14100"/>
          <ac:picMkLst>
            <pc:docMk/>
            <pc:sldMk cId="2602615299" sldId="1701"/>
            <ac:picMk id="5" creationId="{16D152B0-D745-0A76-FE54-CC38E66124B0}"/>
          </ac:picMkLst>
        </pc:picChg>
      </pc:sldChg>
      <pc:sldChg chg="modSp mod">
        <pc:chgData name="Vlad Trusca" userId="0d2c8c20-00d7-407d-8cf7-28bca72ae854" providerId="ADAL" clId="{3B3DBC72-1AFA-4FA4-A86F-69E4688B3686}" dt="2023-09-08T15:36:47.905" v="434" actId="1076"/>
        <pc:sldMkLst>
          <pc:docMk/>
          <pc:sldMk cId="2044266971" sldId="1702"/>
        </pc:sldMkLst>
        <pc:spChg chg="mod">
          <ac:chgData name="Vlad Trusca" userId="0d2c8c20-00d7-407d-8cf7-28bca72ae854" providerId="ADAL" clId="{3B3DBC72-1AFA-4FA4-A86F-69E4688B3686}" dt="2023-09-08T15:36:00.249" v="421" actId="6549"/>
          <ac:spMkLst>
            <pc:docMk/>
            <pc:sldMk cId="2044266971" sldId="1702"/>
            <ac:spMk id="4" creationId="{C3ADCF26-94B1-13FF-6DFF-D54EB2C73DAF}"/>
          </ac:spMkLst>
        </pc:spChg>
        <pc:spChg chg="mod">
          <ac:chgData name="Vlad Trusca" userId="0d2c8c20-00d7-407d-8cf7-28bca72ae854" providerId="ADAL" clId="{3B3DBC72-1AFA-4FA4-A86F-69E4688B3686}" dt="2023-09-08T15:36:47.905" v="434" actId="1076"/>
          <ac:spMkLst>
            <pc:docMk/>
            <pc:sldMk cId="2044266971" sldId="1702"/>
            <ac:spMk id="8" creationId="{2C0706B8-C448-9C08-D56A-C314B9AAD2E9}"/>
          </ac:spMkLst>
        </pc:spChg>
        <pc:spChg chg="mod">
          <ac:chgData name="Vlad Trusca" userId="0d2c8c20-00d7-407d-8cf7-28bca72ae854" providerId="ADAL" clId="{3B3DBC72-1AFA-4FA4-A86F-69E4688B3686}" dt="2023-09-08T15:35:58.969" v="420" actId="6549"/>
          <ac:spMkLst>
            <pc:docMk/>
            <pc:sldMk cId="2044266971" sldId="1702"/>
            <ac:spMk id="22" creationId="{801BD5F3-1C4B-7657-83D7-AA2F03F0BA24}"/>
          </ac:spMkLst>
        </pc:spChg>
      </pc:sldChg>
      <pc:sldChg chg="modSp del mod">
        <pc:chgData name="Vlad Trusca" userId="0d2c8c20-00d7-407d-8cf7-28bca72ae854" providerId="ADAL" clId="{3B3DBC72-1AFA-4FA4-A86F-69E4688B3686}" dt="2023-09-08T15:25:53.556" v="183" actId="2696"/>
        <pc:sldMkLst>
          <pc:docMk/>
          <pc:sldMk cId="2402637064" sldId="1705"/>
        </pc:sldMkLst>
        <pc:spChg chg="mod">
          <ac:chgData name="Vlad Trusca" userId="0d2c8c20-00d7-407d-8cf7-28bca72ae854" providerId="ADAL" clId="{3B3DBC72-1AFA-4FA4-A86F-69E4688B3686}" dt="2023-09-08T15:24:55.240" v="134" actId="2711"/>
          <ac:spMkLst>
            <pc:docMk/>
            <pc:sldMk cId="2402637064" sldId="1705"/>
            <ac:spMk id="5" creationId="{BC05284D-1F5C-4A63-96AD-5E6C6DF33ADB}"/>
          </ac:spMkLst>
        </pc:spChg>
      </pc:sldChg>
      <pc:sldChg chg="addSp delSp modSp del mod">
        <pc:chgData name="Vlad Trusca" userId="0d2c8c20-00d7-407d-8cf7-28bca72ae854" providerId="ADAL" clId="{3B3DBC72-1AFA-4FA4-A86F-69E4688B3686}" dt="2023-09-08T15:14:12.664" v="52" actId="47"/>
        <pc:sldMkLst>
          <pc:docMk/>
          <pc:sldMk cId="3301099863" sldId="1706"/>
        </pc:sldMkLst>
        <pc:spChg chg="del mod">
          <ac:chgData name="Vlad Trusca" userId="0d2c8c20-00d7-407d-8cf7-28bca72ae854" providerId="ADAL" clId="{3B3DBC72-1AFA-4FA4-A86F-69E4688B3686}" dt="2023-09-08T15:13:45.004" v="38" actId="21"/>
          <ac:spMkLst>
            <pc:docMk/>
            <pc:sldMk cId="3301099863" sldId="1706"/>
            <ac:spMk id="3" creationId="{FA86AC99-5A38-F24E-AE17-67CACF3A4883}"/>
          </ac:spMkLst>
        </pc:spChg>
        <pc:spChg chg="add mod">
          <ac:chgData name="Vlad Trusca" userId="0d2c8c20-00d7-407d-8cf7-28bca72ae854" providerId="ADAL" clId="{3B3DBC72-1AFA-4FA4-A86F-69E4688B3686}" dt="2023-09-08T15:13:45.004" v="38" actId="21"/>
          <ac:spMkLst>
            <pc:docMk/>
            <pc:sldMk cId="3301099863" sldId="1706"/>
            <ac:spMk id="4" creationId="{B6887F9E-F88D-4A2A-DAA7-7E85D6F8F274}"/>
          </ac:spMkLst>
        </pc:spChg>
      </pc:sldChg>
      <pc:sldChg chg="modSp mod">
        <pc:chgData name="Vlad Trusca" userId="0d2c8c20-00d7-407d-8cf7-28bca72ae854" providerId="ADAL" clId="{3B3DBC72-1AFA-4FA4-A86F-69E4688B3686}" dt="2023-09-08T15:20:39.632" v="95" actId="20577"/>
        <pc:sldMkLst>
          <pc:docMk/>
          <pc:sldMk cId="1373688424" sldId="1707"/>
        </pc:sldMkLst>
        <pc:spChg chg="mod">
          <ac:chgData name="Vlad Trusca" userId="0d2c8c20-00d7-407d-8cf7-28bca72ae854" providerId="ADAL" clId="{3B3DBC72-1AFA-4FA4-A86F-69E4688B3686}" dt="2023-09-08T15:20:39.632" v="95" actId="20577"/>
          <ac:spMkLst>
            <pc:docMk/>
            <pc:sldMk cId="1373688424" sldId="1707"/>
            <ac:spMk id="3" creationId="{FFB4232D-D4B5-46B9-1532-890A8674E15A}"/>
          </ac:spMkLst>
        </pc:spChg>
      </pc:sldChg>
      <pc:sldChg chg="modSp mod">
        <pc:chgData name="Vlad Trusca" userId="0d2c8c20-00d7-407d-8cf7-28bca72ae854" providerId="ADAL" clId="{3B3DBC72-1AFA-4FA4-A86F-69E4688B3686}" dt="2023-09-08T15:19:25.966" v="92" actId="113"/>
        <pc:sldMkLst>
          <pc:docMk/>
          <pc:sldMk cId="148743273" sldId="1708"/>
        </pc:sldMkLst>
        <pc:spChg chg="mod">
          <ac:chgData name="Vlad Trusca" userId="0d2c8c20-00d7-407d-8cf7-28bca72ae854" providerId="ADAL" clId="{3B3DBC72-1AFA-4FA4-A86F-69E4688B3686}" dt="2023-09-08T15:19:25.966" v="92" actId="113"/>
          <ac:spMkLst>
            <pc:docMk/>
            <pc:sldMk cId="148743273" sldId="1708"/>
            <ac:spMk id="3" creationId="{A0BF6593-B938-E5DA-C9BC-64FAC4D427D1}"/>
          </ac:spMkLst>
        </pc:spChg>
        <pc:spChg chg="mod">
          <ac:chgData name="Vlad Trusca" userId="0d2c8c20-00d7-407d-8cf7-28bca72ae854" providerId="ADAL" clId="{3B3DBC72-1AFA-4FA4-A86F-69E4688B3686}" dt="2023-09-08T15:18:47.835" v="90" actId="2711"/>
          <ac:spMkLst>
            <pc:docMk/>
            <pc:sldMk cId="148743273" sldId="1708"/>
            <ac:spMk id="5" creationId="{BC05284D-1F5C-4A63-96AD-5E6C6DF33ADB}"/>
          </ac:spMkLst>
        </pc:spChg>
      </pc:sldChg>
      <pc:sldChg chg="modSp del mod">
        <pc:chgData name="Vlad Trusca" userId="0d2c8c20-00d7-407d-8cf7-28bca72ae854" providerId="ADAL" clId="{3B3DBC72-1AFA-4FA4-A86F-69E4688B3686}" dt="2023-09-08T15:20:08.913" v="94" actId="47"/>
        <pc:sldMkLst>
          <pc:docMk/>
          <pc:sldMk cId="1609238893" sldId="1709"/>
        </pc:sldMkLst>
        <pc:spChg chg="mod">
          <ac:chgData name="Vlad Trusca" userId="0d2c8c20-00d7-407d-8cf7-28bca72ae854" providerId="ADAL" clId="{3B3DBC72-1AFA-4FA4-A86F-69E4688B3686}" dt="2023-09-08T15:19:33.853" v="93" actId="2711"/>
          <ac:spMkLst>
            <pc:docMk/>
            <pc:sldMk cId="1609238893" sldId="1709"/>
            <ac:spMk id="5" creationId="{BC05284D-1F5C-4A63-96AD-5E6C6DF33ADB}"/>
          </ac:spMkLst>
        </pc:spChg>
      </pc:sldChg>
      <pc:sldChg chg="modSp mod">
        <pc:chgData name="Vlad Trusca" userId="0d2c8c20-00d7-407d-8cf7-28bca72ae854" providerId="ADAL" clId="{3B3DBC72-1AFA-4FA4-A86F-69E4688B3686}" dt="2023-09-08T15:20:48.246" v="96" actId="2711"/>
        <pc:sldMkLst>
          <pc:docMk/>
          <pc:sldMk cId="3610812404" sldId="1710"/>
        </pc:sldMkLst>
        <pc:spChg chg="mod">
          <ac:chgData name="Vlad Trusca" userId="0d2c8c20-00d7-407d-8cf7-28bca72ae854" providerId="ADAL" clId="{3B3DBC72-1AFA-4FA4-A86F-69E4688B3686}" dt="2023-09-08T15:20:48.246" v="96" actId="2711"/>
          <ac:spMkLst>
            <pc:docMk/>
            <pc:sldMk cId="3610812404" sldId="1710"/>
            <ac:spMk id="5" creationId="{BC05284D-1F5C-4A63-96AD-5E6C6DF33ADB}"/>
          </ac:spMkLst>
        </pc:spChg>
      </pc:sldChg>
      <pc:sldChg chg="del">
        <pc:chgData name="Vlad Trusca" userId="0d2c8c20-00d7-407d-8cf7-28bca72ae854" providerId="ADAL" clId="{3B3DBC72-1AFA-4FA4-A86F-69E4688B3686}" dt="2023-09-08T15:23:14.189" v="111" actId="47"/>
        <pc:sldMkLst>
          <pc:docMk/>
          <pc:sldMk cId="3796605880" sldId="1711"/>
        </pc:sldMkLst>
      </pc:sldChg>
      <pc:sldChg chg="modSp mod">
        <pc:chgData name="Vlad Trusca" userId="0d2c8c20-00d7-407d-8cf7-28bca72ae854" providerId="ADAL" clId="{3B3DBC72-1AFA-4FA4-A86F-69E4688B3686}" dt="2023-09-08T15:24:37.106" v="132" actId="20577"/>
        <pc:sldMkLst>
          <pc:docMk/>
          <pc:sldMk cId="3635007668" sldId="1712"/>
        </pc:sldMkLst>
        <pc:spChg chg="mod">
          <ac:chgData name="Vlad Trusca" userId="0d2c8c20-00d7-407d-8cf7-28bca72ae854" providerId="ADAL" clId="{3B3DBC72-1AFA-4FA4-A86F-69E4688B3686}" dt="2023-09-08T15:24:37.106" v="132" actId="20577"/>
          <ac:spMkLst>
            <pc:docMk/>
            <pc:sldMk cId="3635007668" sldId="1712"/>
            <ac:spMk id="3" creationId="{98465190-54C8-B3BA-829E-D407FDBC0718}"/>
          </ac:spMkLst>
        </pc:spChg>
      </pc:sldChg>
      <pc:sldChg chg="addSp delSp modSp mod">
        <pc:chgData name="Vlad Trusca" userId="0d2c8c20-00d7-407d-8cf7-28bca72ae854" providerId="ADAL" clId="{3B3DBC72-1AFA-4FA4-A86F-69E4688B3686}" dt="2023-09-08T15:21:38.983" v="101" actId="1076"/>
        <pc:sldMkLst>
          <pc:docMk/>
          <pc:sldMk cId="1791970709" sldId="1714"/>
        </pc:sldMkLst>
        <pc:spChg chg="mod">
          <ac:chgData name="Vlad Trusca" userId="0d2c8c20-00d7-407d-8cf7-28bca72ae854" providerId="ADAL" clId="{3B3DBC72-1AFA-4FA4-A86F-69E4688B3686}" dt="2023-09-08T15:21:38.983" v="101" actId="1076"/>
          <ac:spMkLst>
            <pc:docMk/>
            <pc:sldMk cId="1791970709" sldId="1714"/>
            <ac:spMk id="3" creationId="{0ECE878B-ED5D-06A1-B0AF-69B3D68D7433}"/>
          </ac:spMkLst>
        </pc:spChg>
        <pc:spChg chg="del">
          <ac:chgData name="Vlad Trusca" userId="0d2c8c20-00d7-407d-8cf7-28bca72ae854" providerId="ADAL" clId="{3B3DBC72-1AFA-4FA4-A86F-69E4688B3686}" dt="2023-09-08T15:21:24.752" v="99" actId="478"/>
          <ac:spMkLst>
            <pc:docMk/>
            <pc:sldMk cId="1791970709" sldId="1714"/>
            <ac:spMk id="5" creationId="{BC05284D-1F5C-4A63-96AD-5E6C6DF33ADB}"/>
          </ac:spMkLst>
        </pc:spChg>
        <pc:spChg chg="add del mod">
          <ac:chgData name="Vlad Trusca" userId="0d2c8c20-00d7-407d-8cf7-28bca72ae854" providerId="ADAL" clId="{3B3DBC72-1AFA-4FA4-A86F-69E4688B3686}" dt="2023-09-08T15:21:26.331" v="100" actId="478"/>
          <ac:spMkLst>
            <pc:docMk/>
            <pc:sldMk cId="1791970709" sldId="1714"/>
            <ac:spMk id="6" creationId="{E2ED486C-80D0-B10B-6D4B-23B86A983C55}"/>
          </ac:spMkLst>
        </pc:spChg>
      </pc:sldChg>
      <pc:sldChg chg="modSp mod">
        <pc:chgData name="Vlad Trusca" userId="0d2c8c20-00d7-407d-8cf7-28bca72ae854" providerId="ADAL" clId="{3B3DBC72-1AFA-4FA4-A86F-69E4688B3686}" dt="2023-09-08T15:36:54.905" v="435" actId="1076"/>
        <pc:sldMkLst>
          <pc:docMk/>
          <pc:sldMk cId="2934181210" sldId="1715"/>
        </pc:sldMkLst>
        <pc:spChg chg="mod">
          <ac:chgData name="Vlad Trusca" userId="0d2c8c20-00d7-407d-8cf7-28bca72ae854" providerId="ADAL" clId="{3B3DBC72-1AFA-4FA4-A86F-69E4688B3686}" dt="2023-09-08T15:36:08.499" v="423" actId="20577"/>
          <ac:spMkLst>
            <pc:docMk/>
            <pc:sldMk cId="2934181210" sldId="1715"/>
            <ac:spMk id="4" creationId="{C3ADCF26-94B1-13FF-6DFF-D54EB2C73DAF}"/>
          </ac:spMkLst>
        </pc:spChg>
        <pc:spChg chg="mod">
          <ac:chgData name="Vlad Trusca" userId="0d2c8c20-00d7-407d-8cf7-28bca72ae854" providerId="ADAL" clId="{3B3DBC72-1AFA-4FA4-A86F-69E4688B3686}" dt="2023-09-08T15:36:54.905" v="435" actId="1076"/>
          <ac:spMkLst>
            <pc:docMk/>
            <pc:sldMk cId="2934181210" sldId="1715"/>
            <ac:spMk id="8" creationId="{2C0706B8-C448-9C08-D56A-C314B9AAD2E9}"/>
          </ac:spMkLst>
        </pc:spChg>
      </pc:sldChg>
      <pc:sldChg chg="modSp mod">
        <pc:chgData name="Vlad Trusca" userId="0d2c8c20-00d7-407d-8cf7-28bca72ae854" providerId="ADAL" clId="{3B3DBC72-1AFA-4FA4-A86F-69E4688B3686}" dt="2023-09-08T15:37:06.225" v="436" actId="1076"/>
        <pc:sldMkLst>
          <pc:docMk/>
          <pc:sldMk cId="530923086" sldId="1716"/>
        </pc:sldMkLst>
        <pc:spChg chg="mod">
          <ac:chgData name="Vlad Trusca" userId="0d2c8c20-00d7-407d-8cf7-28bca72ae854" providerId="ADAL" clId="{3B3DBC72-1AFA-4FA4-A86F-69E4688B3686}" dt="2023-09-08T15:36:14.681" v="425" actId="20577"/>
          <ac:spMkLst>
            <pc:docMk/>
            <pc:sldMk cId="530923086" sldId="1716"/>
            <ac:spMk id="4" creationId="{C3ADCF26-94B1-13FF-6DFF-D54EB2C73DAF}"/>
          </ac:spMkLst>
        </pc:spChg>
        <pc:spChg chg="mod">
          <ac:chgData name="Vlad Trusca" userId="0d2c8c20-00d7-407d-8cf7-28bca72ae854" providerId="ADAL" clId="{3B3DBC72-1AFA-4FA4-A86F-69E4688B3686}" dt="2023-09-08T15:37:06.225" v="436" actId="1076"/>
          <ac:spMkLst>
            <pc:docMk/>
            <pc:sldMk cId="530923086" sldId="1716"/>
            <ac:spMk id="8" creationId="{2C0706B8-C448-9C08-D56A-C314B9AAD2E9}"/>
          </ac:spMkLst>
        </pc:spChg>
      </pc:sldChg>
      <pc:sldChg chg="modSp mod">
        <pc:chgData name="Vlad Trusca" userId="0d2c8c20-00d7-407d-8cf7-28bca72ae854" providerId="ADAL" clId="{3B3DBC72-1AFA-4FA4-A86F-69E4688B3686}" dt="2023-09-08T15:37:13.841" v="437" actId="1076"/>
        <pc:sldMkLst>
          <pc:docMk/>
          <pc:sldMk cId="2120614521" sldId="1717"/>
        </pc:sldMkLst>
        <pc:spChg chg="mod">
          <ac:chgData name="Vlad Trusca" userId="0d2c8c20-00d7-407d-8cf7-28bca72ae854" providerId="ADAL" clId="{3B3DBC72-1AFA-4FA4-A86F-69E4688B3686}" dt="2023-09-08T15:36:18.369" v="427" actId="20577"/>
          <ac:spMkLst>
            <pc:docMk/>
            <pc:sldMk cId="2120614521" sldId="1717"/>
            <ac:spMk id="4" creationId="{C3ADCF26-94B1-13FF-6DFF-D54EB2C73DAF}"/>
          </ac:spMkLst>
        </pc:spChg>
        <pc:spChg chg="mod">
          <ac:chgData name="Vlad Trusca" userId="0d2c8c20-00d7-407d-8cf7-28bca72ae854" providerId="ADAL" clId="{3B3DBC72-1AFA-4FA4-A86F-69E4688B3686}" dt="2023-09-08T15:37:13.841" v="437" actId="1076"/>
          <ac:spMkLst>
            <pc:docMk/>
            <pc:sldMk cId="2120614521" sldId="1717"/>
            <ac:spMk id="8" creationId="{2C0706B8-C448-9C08-D56A-C314B9AAD2E9}"/>
          </ac:spMkLst>
        </pc:spChg>
      </pc:sldChg>
      <pc:sldChg chg="modSp mod">
        <pc:chgData name="Vlad Trusca" userId="0d2c8c20-00d7-407d-8cf7-28bca72ae854" providerId="ADAL" clId="{3B3DBC72-1AFA-4FA4-A86F-69E4688B3686}" dt="2023-09-08T15:37:22.864" v="438" actId="1076"/>
        <pc:sldMkLst>
          <pc:docMk/>
          <pc:sldMk cId="2155906511" sldId="1718"/>
        </pc:sldMkLst>
        <pc:spChg chg="mod">
          <ac:chgData name="Vlad Trusca" userId="0d2c8c20-00d7-407d-8cf7-28bca72ae854" providerId="ADAL" clId="{3B3DBC72-1AFA-4FA4-A86F-69E4688B3686}" dt="2023-09-08T15:36:22.969" v="429" actId="20577"/>
          <ac:spMkLst>
            <pc:docMk/>
            <pc:sldMk cId="2155906511" sldId="1718"/>
            <ac:spMk id="4" creationId="{C3ADCF26-94B1-13FF-6DFF-D54EB2C73DAF}"/>
          </ac:spMkLst>
        </pc:spChg>
        <pc:spChg chg="mod">
          <ac:chgData name="Vlad Trusca" userId="0d2c8c20-00d7-407d-8cf7-28bca72ae854" providerId="ADAL" clId="{3B3DBC72-1AFA-4FA4-A86F-69E4688B3686}" dt="2023-09-08T15:37:22.864" v="438" actId="1076"/>
          <ac:spMkLst>
            <pc:docMk/>
            <pc:sldMk cId="2155906511" sldId="1718"/>
            <ac:spMk id="8" creationId="{2C0706B8-C448-9C08-D56A-C314B9AAD2E9}"/>
          </ac:spMkLst>
        </pc:spChg>
      </pc:sldChg>
      <pc:sldChg chg="modSp mod">
        <pc:chgData name="Vlad Trusca" userId="0d2c8c20-00d7-407d-8cf7-28bca72ae854" providerId="ADAL" clId="{3B3DBC72-1AFA-4FA4-A86F-69E4688B3686}" dt="2023-09-08T15:37:33.112" v="439" actId="1076"/>
        <pc:sldMkLst>
          <pc:docMk/>
          <pc:sldMk cId="2210689596" sldId="1719"/>
        </pc:sldMkLst>
        <pc:spChg chg="mod">
          <ac:chgData name="Vlad Trusca" userId="0d2c8c20-00d7-407d-8cf7-28bca72ae854" providerId="ADAL" clId="{3B3DBC72-1AFA-4FA4-A86F-69E4688B3686}" dt="2023-09-08T15:36:27.704" v="431" actId="20577"/>
          <ac:spMkLst>
            <pc:docMk/>
            <pc:sldMk cId="2210689596" sldId="1719"/>
            <ac:spMk id="4" creationId="{C3ADCF26-94B1-13FF-6DFF-D54EB2C73DAF}"/>
          </ac:spMkLst>
        </pc:spChg>
        <pc:spChg chg="mod">
          <ac:chgData name="Vlad Trusca" userId="0d2c8c20-00d7-407d-8cf7-28bca72ae854" providerId="ADAL" clId="{3B3DBC72-1AFA-4FA4-A86F-69E4688B3686}" dt="2023-09-08T15:37:33.112" v="439" actId="1076"/>
          <ac:spMkLst>
            <pc:docMk/>
            <pc:sldMk cId="2210689596" sldId="1719"/>
            <ac:spMk id="8" creationId="{2C0706B8-C448-9C08-D56A-C314B9AAD2E9}"/>
          </ac:spMkLst>
        </pc:spChg>
      </pc:sldChg>
      <pc:sldChg chg="modSp mod">
        <pc:chgData name="Vlad Trusca" userId="0d2c8c20-00d7-407d-8cf7-28bca72ae854" providerId="ADAL" clId="{3B3DBC72-1AFA-4FA4-A86F-69E4688B3686}" dt="2023-09-08T15:35:50.361" v="419" actId="20577"/>
        <pc:sldMkLst>
          <pc:docMk/>
          <pc:sldMk cId="1614229801" sldId="1721"/>
        </pc:sldMkLst>
        <pc:spChg chg="mod">
          <ac:chgData name="Vlad Trusca" userId="0d2c8c20-00d7-407d-8cf7-28bca72ae854" providerId="ADAL" clId="{3B3DBC72-1AFA-4FA4-A86F-69E4688B3686}" dt="2023-09-08T15:35:50.361" v="419" actId="20577"/>
          <ac:spMkLst>
            <pc:docMk/>
            <pc:sldMk cId="1614229801" sldId="1721"/>
            <ac:spMk id="2" creationId="{15961796-DF80-5C33-1244-F64C5AFCB06D}"/>
          </ac:spMkLst>
        </pc:spChg>
      </pc:sldChg>
      <pc:sldChg chg="modSp mod">
        <pc:chgData name="Vlad Trusca" userId="0d2c8c20-00d7-407d-8cf7-28bca72ae854" providerId="ADAL" clId="{3B3DBC72-1AFA-4FA4-A86F-69E4688B3686}" dt="2023-09-08T15:37:39.768" v="440" actId="1076"/>
        <pc:sldMkLst>
          <pc:docMk/>
          <pc:sldMk cId="2992301279" sldId="1722"/>
        </pc:sldMkLst>
        <pc:spChg chg="mod">
          <ac:chgData name="Vlad Trusca" userId="0d2c8c20-00d7-407d-8cf7-28bca72ae854" providerId="ADAL" clId="{3B3DBC72-1AFA-4FA4-A86F-69E4688B3686}" dt="2023-09-08T15:36:32.050" v="433" actId="20577"/>
          <ac:spMkLst>
            <pc:docMk/>
            <pc:sldMk cId="2992301279" sldId="1722"/>
            <ac:spMk id="4" creationId="{C3ADCF26-94B1-13FF-6DFF-D54EB2C73DAF}"/>
          </ac:spMkLst>
        </pc:spChg>
        <pc:spChg chg="mod">
          <ac:chgData name="Vlad Trusca" userId="0d2c8c20-00d7-407d-8cf7-28bca72ae854" providerId="ADAL" clId="{3B3DBC72-1AFA-4FA4-A86F-69E4688B3686}" dt="2023-09-08T15:37:39.768" v="440" actId="1076"/>
          <ac:spMkLst>
            <pc:docMk/>
            <pc:sldMk cId="2992301279" sldId="1722"/>
            <ac:spMk id="8" creationId="{2C0706B8-C448-9C08-D56A-C314B9AAD2E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172B6-FA5C-4BD7-9607-30CE6D3CC0E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0608512-B32B-4682-B63B-0605C51DBF1A}">
      <dgm:prSet phldrT="[Text]" custT="1"/>
      <dgm:spPr/>
      <dgm:t>
        <a:bodyPr/>
        <a:lstStyle/>
        <a:p>
          <a:r>
            <a:rPr lang="en-US" sz="2000" dirty="0"/>
            <a:t>Paris      COP 21</a:t>
          </a:r>
        </a:p>
      </dgm:t>
    </dgm:pt>
    <dgm:pt modelId="{CABBA02A-0F64-4975-A95D-FB6E5BBC51ED}" type="parTrans" cxnId="{10B43D45-95D6-4D0D-B591-A1AD57EA1638}">
      <dgm:prSet/>
      <dgm:spPr/>
      <dgm:t>
        <a:bodyPr/>
        <a:lstStyle/>
        <a:p>
          <a:endParaRPr lang="en-US"/>
        </a:p>
      </dgm:t>
    </dgm:pt>
    <dgm:pt modelId="{D04196C5-E639-4324-A9C4-7C535F1E4363}" type="sibTrans" cxnId="{10B43D45-95D6-4D0D-B591-A1AD57EA1638}">
      <dgm:prSet/>
      <dgm:spPr/>
      <dgm:t>
        <a:bodyPr/>
        <a:lstStyle/>
        <a:p>
          <a:endParaRPr lang="en-US"/>
        </a:p>
      </dgm:t>
    </dgm:pt>
    <dgm:pt modelId="{017427F4-B3BC-4633-84ED-1C694E18BBFE}">
      <dgm:prSet phldrT="[Text]" custT="1"/>
      <dgm:spPr/>
      <dgm:t>
        <a:bodyPr/>
        <a:lstStyle/>
        <a:p>
          <a:pPr marL="0" indent="0">
            <a:buNone/>
          </a:pPr>
          <a:r>
            <a:rPr lang="en-US" sz="1800" dirty="0"/>
            <a:t>Art 13 of PA defined ETF of action/support – </a:t>
          </a:r>
          <a:r>
            <a:rPr lang="en-US" sz="1800" b="1" dirty="0"/>
            <a:t>Decision to report</a:t>
          </a:r>
        </a:p>
      </dgm:t>
    </dgm:pt>
    <dgm:pt modelId="{8CA27FCD-F9CA-4F4F-A9E9-F1E7BE8F0291}" type="parTrans" cxnId="{50118B8F-281A-4114-B7B4-A599845BDE1C}">
      <dgm:prSet/>
      <dgm:spPr/>
      <dgm:t>
        <a:bodyPr/>
        <a:lstStyle/>
        <a:p>
          <a:endParaRPr lang="en-US"/>
        </a:p>
      </dgm:t>
    </dgm:pt>
    <dgm:pt modelId="{FFCD1463-F215-40AE-81E4-2CC988B1376E}" type="sibTrans" cxnId="{50118B8F-281A-4114-B7B4-A599845BDE1C}">
      <dgm:prSet/>
      <dgm:spPr/>
      <dgm:t>
        <a:bodyPr/>
        <a:lstStyle/>
        <a:p>
          <a:endParaRPr lang="en-US"/>
        </a:p>
      </dgm:t>
    </dgm:pt>
    <dgm:pt modelId="{021579ED-82BA-4535-8D8D-BFF8EFD98855}">
      <dgm:prSet phldrT="[Text]" custT="1"/>
      <dgm:spPr/>
      <dgm:t>
        <a:bodyPr/>
        <a:lstStyle/>
        <a:p>
          <a:r>
            <a:rPr lang="en-US" sz="2000" dirty="0"/>
            <a:t>Katowice COP24</a:t>
          </a:r>
        </a:p>
      </dgm:t>
    </dgm:pt>
    <dgm:pt modelId="{79578B68-7484-4286-A60B-94628E68EB32}" type="parTrans" cxnId="{9E3B332E-2581-470E-A391-15DCA7617AA3}">
      <dgm:prSet/>
      <dgm:spPr/>
      <dgm:t>
        <a:bodyPr/>
        <a:lstStyle/>
        <a:p>
          <a:endParaRPr lang="en-US"/>
        </a:p>
      </dgm:t>
    </dgm:pt>
    <dgm:pt modelId="{C3155B3E-ED22-4AE6-82EC-8CCA6488C8B3}" type="sibTrans" cxnId="{9E3B332E-2581-470E-A391-15DCA7617AA3}">
      <dgm:prSet/>
      <dgm:spPr/>
      <dgm:t>
        <a:bodyPr/>
        <a:lstStyle/>
        <a:p>
          <a:endParaRPr lang="en-US"/>
        </a:p>
      </dgm:t>
    </dgm:pt>
    <dgm:pt modelId="{288E7F97-98B0-438F-A9D3-0A61F7D2D9F5}">
      <dgm:prSet phldrT="[Text]" custT="1"/>
      <dgm:spPr/>
      <dgm:t>
        <a:bodyPr/>
        <a:lstStyle/>
        <a:p>
          <a:pPr marL="0" indent="0">
            <a:buFont typeface="Arial" panose="020B0604020202020204" pitchFamily="34" charset="0"/>
            <a:buNone/>
          </a:pPr>
          <a:r>
            <a:rPr lang="en-US" sz="1800" dirty="0"/>
            <a:t>Modalities, procedures and guidelines (MPGs) for ETF – </a:t>
          </a:r>
          <a:r>
            <a:rPr lang="en-US" sz="1800" b="1" dirty="0"/>
            <a:t>What to report?</a:t>
          </a:r>
        </a:p>
      </dgm:t>
    </dgm:pt>
    <dgm:pt modelId="{AA5B45E6-5D27-4FC9-B4FE-6226C2A1508E}" type="parTrans" cxnId="{9EAA59AF-9E26-4A7C-BA1F-976DE81DC4E1}">
      <dgm:prSet/>
      <dgm:spPr/>
      <dgm:t>
        <a:bodyPr/>
        <a:lstStyle/>
        <a:p>
          <a:endParaRPr lang="en-US"/>
        </a:p>
      </dgm:t>
    </dgm:pt>
    <dgm:pt modelId="{2E0FED51-501A-4B4D-9003-0E9C4ACB187E}" type="sibTrans" cxnId="{9EAA59AF-9E26-4A7C-BA1F-976DE81DC4E1}">
      <dgm:prSet/>
      <dgm:spPr/>
      <dgm:t>
        <a:bodyPr/>
        <a:lstStyle/>
        <a:p>
          <a:endParaRPr lang="en-US"/>
        </a:p>
      </dgm:t>
    </dgm:pt>
    <dgm:pt modelId="{5CAEBA27-A746-444C-8E45-F863B7AF3309}">
      <dgm:prSet phldrT="[Text]" custT="1"/>
      <dgm:spPr/>
      <dgm:t>
        <a:bodyPr/>
        <a:lstStyle/>
        <a:p>
          <a:r>
            <a:rPr lang="en-US" sz="2000" dirty="0"/>
            <a:t>Glasgow COP26</a:t>
          </a:r>
        </a:p>
      </dgm:t>
    </dgm:pt>
    <dgm:pt modelId="{1DBC2121-1442-45E7-B39B-6537D462C3DD}" type="parTrans" cxnId="{56E326E6-67F5-42AD-82C5-DEC1DDD14234}">
      <dgm:prSet/>
      <dgm:spPr/>
      <dgm:t>
        <a:bodyPr/>
        <a:lstStyle/>
        <a:p>
          <a:endParaRPr lang="en-US"/>
        </a:p>
      </dgm:t>
    </dgm:pt>
    <dgm:pt modelId="{F2889503-D85F-4B7A-9289-2329CD3D6E14}" type="sibTrans" cxnId="{56E326E6-67F5-42AD-82C5-DEC1DDD14234}">
      <dgm:prSet/>
      <dgm:spPr/>
      <dgm:t>
        <a:bodyPr/>
        <a:lstStyle/>
        <a:p>
          <a:endParaRPr lang="en-US"/>
        </a:p>
      </dgm:t>
    </dgm:pt>
    <dgm:pt modelId="{29B530B4-D4FA-4A1E-93AA-4C56ACB8C05C}">
      <dgm:prSet phldrT="[Text]" custT="1"/>
      <dgm:spPr/>
      <dgm:t>
        <a:bodyPr/>
        <a:lstStyle/>
        <a:p>
          <a:pPr marL="0" indent="0">
            <a:buFont typeface="+mj-lt"/>
            <a:buNone/>
          </a:pPr>
          <a:r>
            <a:rPr lang="en-US" sz="1800" dirty="0"/>
            <a:t>Guidance for operationalizing the MPGs for ETF – </a:t>
          </a:r>
          <a:r>
            <a:rPr lang="en-US" sz="1800" b="1" dirty="0"/>
            <a:t>How to report?</a:t>
          </a:r>
        </a:p>
      </dgm:t>
    </dgm:pt>
    <dgm:pt modelId="{504A588F-AC91-49E5-B833-8743720C78EA}" type="sibTrans" cxnId="{D40C0518-3B1B-4D5A-8662-628365F9ABCC}">
      <dgm:prSet/>
      <dgm:spPr/>
      <dgm:t>
        <a:bodyPr/>
        <a:lstStyle/>
        <a:p>
          <a:endParaRPr lang="en-US"/>
        </a:p>
      </dgm:t>
    </dgm:pt>
    <dgm:pt modelId="{5FC2E980-1796-4D50-972E-5EA612AC9406}" type="parTrans" cxnId="{D40C0518-3B1B-4D5A-8662-628365F9ABCC}">
      <dgm:prSet/>
      <dgm:spPr/>
      <dgm:t>
        <a:bodyPr/>
        <a:lstStyle/>
        <a:p>
          <a:endParaRPr lang="en-US"/>
        </a:p>
      </dgm:t>
    </dgm:pt>
    <dgm:pt modelId="{D310CC55-90E1-4253-8444-314D32A88CFE}" type="pres">
      <dgm:prSet presAssocID="{D83172B6-FA5C-4BD7-9607-30CE6D3CC0EB}" presName="rootnode" presStyleCnt="0">
        <dgm:presLayoutVars>
          <dgm:chMax/>
          <dgm:chPref/>
          <dgm:dir/>
          <dgm:animLvl val="lvl"/>
        </dgm:presLayoutVars>
      </dgm:prSet>
      <dgm:spPr/>
    </dgm:pt>
    <dgm:pt modelId="{B05D0A14-29CC-4ED3-9CB6-E3B5A9321B29}" type="pres">
      <dgm:prSet presAssocID="{C0608512-B32B-4682-B63B-0605C51DBF1A}" presName="composite" presStyleCnt="0"/>
      <dgm:spPr/>
    </dgm:pt>
    <dgm:pt modelId="{ACD347BE-8D4E-43D3-9235-068483FACEC2}" type="pres">
      <dgm:prSet presAssocID="{C0608512-B32B-4682-B63B-0605C51DBF1A}" presName="bentUpArrow1" presStyleLbl="alignImgPlace1" presStyleIdx="0" presStyleCnt="2" custLinFactNeighborX="-87861" custLinFactNeighborY="-31234"/>
      <dgm:spPr/>
    </dgm:pt>
    <dgm:pt modelId="{DC7BD11E-3A04-49DA-AECC-FECE6161C28B}" type="pres">
      <dgm:prSet presAssocID="{C0608512-B32B-4682-B63B-0605C51DBF1A}" presName="ParentText" presStyleLbl="node1" presStyleIdx="0" presStyleCnt="3" custLinFactNeighborX="-62205" custLinFactNeighborY="-21102">
        <dgm:presLayoutVars>
          <dgm:chMax val="1"/>
          <dgm:chPref val="1"/>
          <dgm:bulletEnabled val="1"/>
        </dgm:presLayoutVars>
      </dgm:prSet>
      <dgm:spPr/>
    </dgm:pt>
    <dgm:pt modelId="{077ED24F-17CC-46AE-BBD6-92FD58653987}" type="pres">
      <dgm:prSet presAssocID="{C0608512-B32B-4682-B63B-0605C51DBF1A}" presName="ChildText" presStyleLbl="revTx" presStyleIdx="0" presStyleCnt="3" custScaleX="574835" custLinFactX="59437" custLinFactNeighborX="100000" custLinFactNeighborY="-24659">
        <dgm:presLayoutVars>
          <dgm:chMax val="0"/>
          <dgm:chPref val="0"/>
          <dgm:bulletEnabled val="1"/>
        </dgm:presLayoutVars>
      </dgm:prSet>
      <dgm:spPr/>
    </dgm:pt>
    <dgm:pt modelId="{8A77D9BB-2C4C-4A90-9087-D17975880E94}" type="pres">
      <dgm:prSet presAssocID="{D04196C5-E639-4324-A9C4-7C535F1E4363}" presName="sibTrans" presStyleCnt="0"/>
      <dgm:spPr/>
    </dgm:pt>
    <dgm:pt modelId="{B3C45DF6-6423-40DF-9708-7C94CA36BBBF}" type="pres">
      <dgm:prSet presAssocID="{021579ED-82BA-4535-8D8D-BFF8EFD98855}" presName="composite" presStyleCnt="0"/>
      <dgm:spPr/>
    </dgm:pt>
    <dgm:pt modelId="{E553F1B9-3BBF-4570-A7F6-495BDF29637C}" type="pres">
      <dgm:prSet presAssocID="{021579ED-82BA-4535-8D8D-BFF8EFD98855}" presName="bentUpArrow1" presStyleLbl="alignImgPlace1" presStyleIdx="1" presStyleCnt="2" custLinFactX="-100000" custLinFactNeighborX="-170021" custLinFactNeighborY="-4158"/>
      <dgm:spPr/>
    </dgm:pt>
    <dgm:pt modelId="{A6712675-806A-487C-90FC-74AC4B2B1B38}" type="pres">
      <dgm:prSet presAssocID="{021579ED-82BA-4535-8D8D-BFF8EFD98855}" presName="ParentText" presStyleLbl="node1" presStyleIdx="1" presStyleCnt="3" custLinFactX="-93041" custLinFactNeighborX="-100000" custLinFactNeighborY="-3511">
        <dgm:presLayoutVars>
          <dgm:chMax val="1"/>
          <dgm:chPref val="1"/>
          <dgm:bulletEnabled val="1"/>
        </dgm:presLayoutVars>
      </dgm:prSet>
      <dgm:spPr/>
    </dgm:pt>
    <dgm:pt modelId="{026B3002-36C1-4CE5-A98F-570694E157D0}" type="pres">
      <dgm:prSet presAssocID="{021579ED-82BA-4535-8D8D-BFF8EFD98855}" presName="ChildText" presStyleLbl="revTx" presStyleIdx="1" presStyleCnt="3" custScaleX="602699" custLinFactNeighborX="11184" custLinFactNeighborY="-3606">
        <dgm:presLayoutVars>
          <dgm:chMax val="0"/>
          <dgm:chPref val="0"/>
          <dgm:bulletEnabled val="1"/>
        </dgm:presLayoutVars>
      </dgm:prSet>
      <dgm:spPr/>
    </dgm:pt>
    <dgm:pt modelId="{D0F49EBA-2853-4DEF-A744-6D9ABFE2BA27}" type="pres">
      <dgm:prSet presAssocID="{C3155B3E-ED22-4AE6-82EC-8CCA6488C8B3}" presName="sibTrans" presStyleCnt="0"/>
      <dgm:spPr/>
    </dgm:pt>
    <dgm:pt modelId="{ACF1CC57-D6FA-444C-8AF3-5DCC0A3F39EA}" type="pres">
      <dgm:prSet presAssocID="{5CAEBA27-A746-444C-8E45-F863B7AF3309}" presName="composite" presStyleCnt="0"/>
      <dgm:spPr/>
    </dgm:pt>
    <dgm:pt modelId="{715B49AA-B401-4081-97F2-B649F10828B9}" type="pres">
      <dgm:prSet presAssocID="{5CAEBA27-A746-444C-8E45-F863B7AF3309}" presName="ParentText" presStyleLbl="node1" presStyleIdx="2" presStyleCnt="3" custLinFactX="-100000" custLinFactNeighborX="-135053" custLinFactNeighborY="15800">
        <dgm:presLayoutVars>
          <dgm:chMax val="1"/>
          <dgm:chPref val="1"/>
          <dgm:bulletEnabled val="1"/>
        </dgm:presLayoutVars>
      </dgm:prSet>
      <dgm:spPr/>
    </dgm:pt>
    <dgm:pt modelId="{CF46735C-B7B7-4A5A-9502-7EB1D31057D7}" type="pres">
      <dgm:prSet presAssocID="{5CAEBA27-A746-444C-8E45-F863B7AF3309}" presName="FinalChildText" presStyleLbl="revTx" presStyleIdx="2" presStyleCnt="3" custScaleX="419965" custLinFactX="-29320" custLinFactNeighborX="-100000" custLinFactNeighborY="20774">
        <dgm:presLayoutVars>
          <dgm:chMax val="0"/>
          <dgm:chPref val="0"/>
          <dgm:bulletEnabled val="1"/>
        </dgm:presLayoutVars>
      </dgm:prSet>
      <dgm:spPr/>
    </dgm:pt>
  </dgm:ptLst>
  <dgm:cxnLst>
    <dgm:cxn modelId="{D40C0518-3B1B-4D5A-8662-628365F9ABCC}" srcId="{5CAEBA27-A746-444C-8E45-F863B7AF3309}" destId="{29B530B4-D4FA-4A1E-93AA-4C56ACB8C05C}" srcOrd="0" destOrd="0" parTransId="{5FC2E980-1796-4D50-972E-5EA612AC9406}" sibTransId="{504A588F-AC91-49E5-B833-8743720C78EA}"/>
    <dgm:cxn modelId="{9E3B332E-2581-470E-A391-15DCA7617AA3}" srcId="{D83172B6-FA5C-4BD7-9607-30CE6D3CC0EB}" destId="{021579ED-82BA-4535-8D8D-BFF8EFD98855}" srcOrd="1" destOrd="0" parTransId="{79578B68-7484-4286-A60B-94628E68EB32}" sibTransId="{C3155B3E-ED22-4AE6-82EC-8CCA6488C8B3}"/>
    <dgm:cxn modelId="{26E70C33-F126-473C-BB09-9952E167D333}" type="presOf" srcId="{021579ED-82BA-4535-8D8D-BFF8EFD98855}" destId="{A6712675-806A-487C-90FC-74AC4B2B1B38}" srcOrd="0" destOrd="0" presId="urn:microsoft.com/office/officeart/2005/8/layout/StepDownProcess"/>
    <dgm:cxn modelId="{10B43D45-95D6-4D0D-B591-A1AD57EA1638}" srcId="{D83172B6-FA5C-4BD7-9607-30CE6D3CC0EB}" destId="{C0608512-B32B-4682-B63B-0605C51DBF1A}" srcOrd="0" destOrd="0" parTransId="{CABBA02A-0F64-4975-A95D-FB6E5BBC51ED}" sibTransId="{D04196C5-E639-4324-A9C4-7C535F1E4363}"/>
    <dgm:cxn modelId="{DC97E058-6F7F-40CC-A2F0-BC7D817DC44D}" type="presOf" srcId="{29B530B4-D4FA-4A1E-93AA-4C56ACB8C05C}" destId="{CF46735C-B7B7-4A5A-9502-7EB1D31057D7}" srcOrd="0" destOrd="0" presId="urn:microsoft.com/office/officeart/2005/8/layout/StepDownProcess"/>
    <dgm:cxn modelId="{50118B8F-281A-4114-B7B4-A599845BDE1C}" srcId="{C0608512-B32B-4682-B63B-0605C51DBF1A}" destId="{017427F4-B3BC-4633-84ED-1C694E18BBFE}" srcOrd="0" destOrd="0" parTransId="{8CA27FCD-F9CA-4F4F-A9E9-F1E7BE8F0291}" sibTransId="{FFCD1463-F215-40AE-81E4-2CC988B1376E}"/>
    <dgm:cxn modelId="{3C3E3190-0486-4C7A-A02E-C706D24E1D0A}" type="presOf" srcId="{D83172B6-FA5C-4BD7-9607-30CE6D3CC0EB}" destId="{D310CC55-90E1-4253-8444-314D32A88CFE}" srcOrd="0" destOrd="0" presId="urn:microsoft.com/office/officeart/2005/8/layout/StepDownProcess"/>
    <dgm:cxn modelId="{447041A1-6B57-4833-A66B-986E56947DD2}" type="presOf" srcId="{288E7F97-98B0-438F-A9D3-0A61F7D2D9F5}" destId="{026B3002-36C1-4CE5-A98F-570694E157D0}" srcOrd="0" destOrd="0" presId="urn:microsoft.com/office/officeart/2005/8/layout/StepDownProcess"/>
    <dgm:cxn modelId="{23E090AC-C6D0-4014-AEB6-D8370146AAF8}" type="presOf" srcId="{C0608512-B32B-4682-B63B-0605C51DBF1A}" destId="{DC7BD11E-3A04-49DA-AECC-FECE6161C28B}" srcOrd="0" destOrd="0" presId="urn:microsoft.com/office/officeart/2005/8/layout/StepDownProcess"/>
    <dgm:cxn modelId="{9EAA59AF-9E26-4A7C-BA1F-976DE81DC4E1}" srcId="{021579ED-82BA-4535-8D8D-BFF8EFD98855}" destId="{288E7F97-98B0-438F-A9D3-0A61F7D2D9F5}" srcOrd="0" destOrd="0" parTransId="{AA5B45E6-5D27-4FC9-B4FE-6226C2A1508E}" sibTransId="{2E0FED51-501A-4B4D-9003-0E9C4ACB187E}"/>
    <dgm:cxn modelId="{7A959ECF-0790-4264-919A-8228F02183EC}" type="presOf" srcId="{017427F4-B3BC-4633-84ED-1C694E18BBFE}" destId="{077ED24F-17CC-46AE-BBD6-92FD58653987}" srcOrd="0" destOrd="0" presId="urn:microsoft.com/office/officeart/2005/8/layout/StepDownProcess"/>
    <dgm:cxn modelId="{794FE9E0-5670-4A59-8AFA-8B1F18AEC0BB}" type="presOf" srcId="{5CAEBA27-A746-444C-8E45-F863B7AF3309}" destId="{715B49AA-B401-4081-97F2-B649F10828B9}" srcOrd="0" destOrd="0" presId="urn:microsoft.com/office/officeart/2005/8/layout/StepDownProcess"/>
    <dgm:cxn modelId="{56E326E6-67F5-42AD-82C5-DEC1DDD14234}" srcId="{D83172B6-FA5C-4BD7-9607-30CE6D3CC0EB}" destId="{5CAEBA27-A746-444C-8E45-F863B7AF3309}" srcOrd="2" destOrd="0" parTransId="{1DBC2121-1442-45E7-B39B-6537D462C3DD}" sibTransId="{F2889503-D85F-4B7A-9289-2329CD3D6E14}"/>
    <dgm:cxn modelId="{048D864F-4C1F-4D14-845D-8EA2192F490C}" type="presParOf" srcId="{D310CC55-90E1-4253-8444-314D32A88CFE}" destId="{B05D0A14-29CC-4ED3-9CB6-E3B5A9321B29}" srcOrd="0" destOrd="0" presId="urn:microsoft.com/office/officeart/2005/8/layout/StepDownProcess"/>
    <dgm:cxn modelId="{04A4F465-5681-4F85-B528-A4D75C94A3CD}" type="presParOf" srcId="{B05D0A14-29CC-4ED3-9CB6-E3B5A9321B29}" destId="{ACD347BE-8D4E-43D3-9235-068483FACEC2}" srcOrd="0" destOrd="0" presId="urn:microsoft.com/office/officeart/2005/8/layout/StepDownProcess"/>
    <dgm:cxn modelId="{40685AF8-6BB7-43CD-83D1-C0443EB2459A}" type="presParOf" srcId="{B05D0A14-29CC-4ED3-9CB6-E3B5A9321B29}" destId="{DC7BD11E-3A04-49DA-AECC-FECE6161C28B}" srcOrd="1" destOrd="0" presId="urn:microsoft.com/office/officeart/2005/8/layout/StepDownProcess"/>
    <dgm:cxn modelId="{3111FA9C-9947-482D-9EA7-4FB35DCF7021}" type="presParOf" srcId="{B05D0A14-29CC-4ED3-9CB6-E3B5A9321B29}" destId="{077ED24F-17CC-46AE-BBD6-92FD58653987}" srcOrd="2" destOrd="0" presId="urn:microsoft.com/office/officeart/2005/8/layout/StepDownProcess"/>
    <dgm:cxn modelId="{A5998C45-4B68-469A-996F-A604B80255CF}" type="presParOf" srcId="{D310CC55-90E1-4253-8444-314D32A88CFE}" destId="{8A77D9BB-2C4C-4A90-9087-D17975880E94}" srcOrd="1" destOrd="0" presId="urn:microsoft.com/office/officeart/2005/8/layout/StepDownProcess"/>
    <dgm:cxn modelId="{9FF29548-53CC-4687-9D80-E3A8543B1148}" type="presParOf" srcId="{D310CC55-90E1-4253-8444-314D32A88CFE}" destId="{B3C45DF6-6423-40DF-9708-7C94CA36BBBF}" srcOrd="2" destOrd="0" presId="urn:microsoft.com/office/officeart/2005/8/layout/StepDownProcess"/>
    <dgm:cxn modelId="{5E4EE80F-A049-4FCD-8F5E-20D81053BAD6}" type="presParOf" srcId="{B3C45DF6-6423-40DF-9708-7C94CA36BBBF}" destId="{E553F1B9-3BBF-4570-A7F6-495BDF29637C}" srcOrd="0" destOrd="0" presId="urn:microsoft.com/office/officeart/2005/8/layout/StepDownProcess"/>
    <dgm:cxn modelId="{1578E5B4-8E8B-4E5B-B637-C78F927F3B7F}" type="presParOf" srcId="{B3C45DF6-6423-40DF-9708-7C94CA36BBBF}" destId="{A6712675-806A-487C-90FC-74AC4B2B1B38}" srcOrd="1" destOrd="0" presId="urn:microsoft.com/office/officeart/2005/8/layout/StepDownProcess"/>
    <dgm:cxn modelId="{04CE553A-573E-48ED-A5D7-F7A0BBA95A80}" type="presParOf" srcId="{B3C45DF6-6423-40DF-9708-7C94CA36BBBF}" destId="{026B3002-36C1-4CE5-A98F-570694E157D0}" srcOrd="2" destOrd="0" presId="urn:microsoft.com/office/officeart/2005/8/layout/StepDownProcess"/>
    <dgm:cxn modelId="{08629733-B41E-45B6-92F7-80B638D9B5D5}" type="presParOf" srcId="{D310CC55-90E1-4253-8444-314D32A88CFE}" destId="{D0F49EBA-2853-4DEF-A744-6D9ABFE2BA27}" srcOrd="3" destOrd="0" presId="urn:microsoft.com/office/officeart/2005/8/layout/StepDownProcess"/>
    <dgm:cxn modelId="{EC770062-1506-4B6F-A282-8C48028A439E}" type="presParOf" srcId="{D310CC55-90E1-4253-8444-314D32A88CFE}" destId="{ACF1CC57-D6FA-444C-8AF3-5DCC0A3F39EA}" srcOrd="4" destOrd="0" presId="urn:microsoft.com/office/officeart/2005/8/layout/StepDownProcess"/>
    <dgm:cxn modelId="{D97521CA-62AE-454C-A58D-EC37B9A73032}" type="presParOf" srcId="{ACF1CC57-D6FA-444C-8AF3-5DCC0A3F39EA}" destId="{715B49AA-B401-4081-97F2-B649F10828B9}" srcOrd="0" destOrd="0" presId="urn:microsoft.com/office/officeart/2005/8/layout/StepDownProcess"/>
    <dgm:cxn modelId="{9E62228A-B79D-483E-B5E9-610E7D956628}" type="presParOf" srcId="{ACF1CC57-D6FA-444C-8AF3-5DCC0A3F39EA}" destId="{CF46735C-B7B7-4A5A-9502-7EB1D31057D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C7E01-F8C5-47CE-953A-FC734566F27C}" type="doc">
      <dgm:prSet loTypeId="urn:microsoft.com/office/officeart/2005/8/layout/chevron1" loCatId="process" qsTypeId="urn:microsoft.com/office/officeart/2005/8/quickstyle/simple1" qsCatId="simple" csTypeId="urn:microsoft.com/office/officeart/2005/8/colors/accent1_2" csCatId="accent1" phldr="1"/>
      <dgm:spPr/>
    </dgm:pt>
    <dgm:pt modelId="{D9329611-BE8D-4B96-A79C-3FC3348437CF}">
      <dgm:prSet phldrT="[Text]"/>
      <dgm:spPr>
        <a:solidFill>
          <a:srgbClr val="C00000"/>
        </a:solidFill>
      </dgm:spPr>
      <dgm:t>
        <a:bodyPr/>
        <a:lstStyle/>
        <a:p>
          <a:r>
            <a:rPr lang="en-US" dirty="0"/>
            <a:t>Jan</a:t>
          </a:r>
        </a:p>
      </dgm:t>
    </dgm:pt>
    <dgm:pt modelId="{6989FEAE-8629-43C7-88E2-2B4C7F588511}" type="parTrans" cxnId="{43B3DF8F-001E-46B3-9CBF-B1994A2ECCB2}">
      <dgm:prSet/>
      <dgm:spPr/>
      <dgm:t>
        <a:bodyPr/>
        <a:lstStyle/>
        <a:p>
          <a:endParaRPr lang="en-US"/>
        </a:p>
      </dgm:t>
    </dgm:pt>
    <dgm:pt modelId="{7CFD122F-FDB8-4D0D-A82F-E7E29697C7E1}" type="sibTrans" cxnId="{43B3DF8F-001E-46B3-9CBF-B1994A2ECCB2}">
      <dgm:prSet/>
      <dgm:spPr/>
      <dgm:t>
        <a:bodyPr/>
        <a:lstStyle/>
        <a:p>
          <a:endParaRPr lang="en-US"/>
        </a:p>
      </dgm:t>
    </dgm:pt>
    <dgm:pt modelId="{5902D338-E72B-4FDF-9DA4-D9377E71DB68}">
      <dgm:prSet phldrT="[Text]"/>
      <dgm:spPr>
        <a:solidFill>
          <a:srgbClr val="FF0000"/>
        </a:solidFill>
      </dgm:spPr>
      <dgm:t>
        <a:bodyPr/>
        <a:lstStyle/>
        <a:p>
          <a:r>
            <a:rPr lang="en-US" dirty="0"/>
            <a:t>Feb</a:t>
          </a:r>
        </a:p>
      </dgm:t>
    </dgm:pt>
    <dgm:pt modelId="{D16F5ECD-5663-4E81-B0FF-E6CB55027854}" type="parTrans" cxnId="{E42ECBEC-DF84-4FEA-AAAE-B928216D6884}">
      <dgm:prSet/>
      <dgm:spPr/>
      <dgm:t>
        <a:bodyPr/>
        <a:lstStyle/>
        <a:p>
          <a:endParaRPr lang="en-US"/>
        </a:p>
      </dgm:t>
    </dgm:pt>
    <dgm:pt modelId="{AC71EBE9-2726-4B44-B102-178DCCD36BD7}" type="sibTrans" cxnId="{E42ECBEC-DF84-4FEA-AAAE-B928216D6884}">
      <dgm:prSet/>
      <dgm:spPr/>
      <dgm:t>
        <a:bodyPr/>
        <a:lstStyle/>
        <a:p>
          <a:endParaRPr lang="en-US"/>
        </a:p>
      </dgm:t>
    </dgm:pt>
    <dgm:pt modelId="{2682EA93-A3B1-4488-AEF4-1C2AADBC5E98}">
      <dgm:prSet phldrT="[Text]"/>
      <dgm:spPr>
        <a:solidFill>
          <a:srgbClr val="FFC000"/>
        </a:solidFill>
      </dgm:spPr>
      <dgm:t>
        <a:bodyPr/>
        <a:lstStyle/>
        <a:p>
          <a:r>
            <a:rPr lang="en-US" dirty="0"/>
            <a:t>Mar</a:t>
          </a:r>
        </a:p>
      </dgm:t>
    </dgm:pt>
    <dgm:pt modelId="{40D032EA-999A-46B3-9BD6-B926FAEC962B}" type="parTrans" cxnId="{EB276AC0-1A76-4370-ABE5-D56F0F49D90A}">
      <dgm:prSet/>
      <dgm:spPr/>
      <dgm:t>
        <a:bodyPr/>
        <a:lstStyle/>
        <a:p>
          <a:endParaRPr lang="en-US"/>
        </a:p>
      </dgm:t>
    </dgm:pt>
    <dgm:pt modelId="{6FE86CCD-882C-4665-91A5-BC02ECFA6DFA}" type="sibTrans" cxnId="{EB276AC0-1A76-4370-ABE5-D56F0F49D90A}">
      <dgm:prSet/>
      <dgm:spPr/>
      <dgm:t>
        <a:bodyPr/>
        <a:lstStyle/>
        <a:p>
          <a:endParaRPr lang="en-US"/>
        </a:p>
      </dgm:t>
    </dgm:pt>
    <dgm:pt modelId="{545B55CD-6450-4175-8DE0-72C491FAF08C}">
      <dgm:prSet phldrT="[Text]"/>
      <dgm:spPr>
        <a:solidFill>
          <a:srgbClr val="92D050"/>
        </a:solidFill>
      </dgm:spPr>
      <dgm:t>
        <a:bodyPr/>
        <a:lstStyle/>
        <a:p>
          <a:r>
            <a:rPr lang="en-US" dirty="0"/>
            <a:t>Apr</a:t>
          </a:r>
        </a:p>
      </dgm:t>
    </dgm:pt>
    <dgm:pt modelId="{515755E7-83C6-415D-B04F-B12B5116A09A}" type="parTrans" cxnId="{7E84E6E5-85D1-4C2F-B466-FC1FB680EE5B}">
      <dgm:prSet/>
      <dgm:spPr/>
      <dgm:t>
        <a:bodyPr/>
        <a:lstStyle/>
        <a:p>
          <a:endParaRPr lang="en-US"/>
        </a:p>
      </dgm:t>
    </dgm:pt>
    <dgm:pt modelId="{0A33212C-3475-4004-89F8-805CC2BA0F7A}" type="sibTrans" cxnId="{7E84E6E5-85D1-4C2F-B466-FC1FB680EE5B}">
      <dgm:prSet/>
      <dgm:spPr/>
      <dgm:t>
        <a:bodyPr/>
        <a:lstStyle/>
        <a:p>
          <a:endParaRPr lang="en-US"/>
        </a:p>
      </dgm:t>
    </dgm:pt>
    <dgm:pt modelId="{066F8236-6C2B-4C32-9637-F2EBEE2E71EA}">
      <dgm:prSet phldrT="[Text]"/>
      <dgm:spPr>
        <a:solidFill>
          <a:srgbClr val="00B050"/>
        </a:solidFill>
      </dgm:spPr>
      <dgm:t>
        <a:bodyPr/>
        <a:lstStyle/>
        <a:p>
          <a:r>
            <a:rPr lang="en-US" dirty="0"/>
            <a:t>May</a:t>
          </a:r>
        </a:p>
      </dgm:t>
    </dgm:pt>
    <dgm:pt modelId="{A3B294B1-407D-4389-B732-91276B07D4A0}" type="parTrans" cxnId="{6043494E-B329-4D1F-8E2B-18A01086EC5F}">
      <dgm:prSet/>
      <dgm:spPr/>
      <dgm:t>
        <a:bodyPr/>
        <a:lstStyle/>
        <a:p>
          <a:endParaRPr lang="en-US"/>
        </a:p>
      </dgm:t>
    </dgm:pt>
    <dgm:pt modelId="{49BCC475-18F7-4C6E-9712-1957D7D9CFC5}" type="sibTrans" cxnId="{6043494E-B329-4D1F-8E2B-18A01086EC5F}">
      <dgm:prSet/>
      <dgm:spPr/>
      <dgm:t>
        <a:bodyPr/>
        <a:lstStyle/>
        <a:p>
          <a:endParaRPr lang="en-US"/>
        </a:p>
      </dgm:t>
    </dgm:pt>
    <dgm:pt modelId="{BDAE4D03-DAE4-4282-92C3-F7FE4FE64CE4}">
      <dgm:prSet phldrT="[Text]"/>
      <dgm:spPr>
        <a:solidFill>
          <a:srgbClr val="00B0F0"/>
        </a:solidFill>
      </dgm:spPr>
      <dgm:t>
        <a:bodyPr/>
        <a:lstStyle/>
        <a:p>
          <a:r>
            <a:rPr lang="en-US" dirty="0"/>
            <a:t>Jun</a:t>
          </a:r>
        </a:p>
      </dgm:t>
    </dgm:pt>
    <dgm:pt modelId="{867596E6-958D-4885-9B22-14497A5F3115}" type="parTrans" cxnId="{80954429-29A8-4651-AC6F-22C2779CB890}">
      <dgm:prSet/>
      <dgm:spPr/>
      <dgm:t>
        <a:bodyPr/>
        <a:lstStyle/>
        <a:p>
          <a:endParaRPr lang="en-US"/>
        </a:p>
      </dgm:t>
    </dgm:pt>
    <dgm:pt modelId="{FB8A0420-FFA1-42F3-8B0E-D56BAA378A6A}" type="sibTrans" cxnId="{80954429-29A8-4651-AC6F-22C2779CB890}">
      <dgm:prSet/>
      <dgm:spPr/>
      <dgm:t>
        <a:bodyPr/>
        <a:lstStyle/>
        <a:p>
          <a:endParaRPr lang="en-US"/>
        </a:p>
      </dgm:t>
    </dgm:pt>
    <dgm:pt modelId="{25CDEA82-700E-4BBA-B21B-0119E0EB8BFA}">
      <dgm:prSet phldrT="[Text]"/>
      <dgm:spPr>
        <a:solidFill>
          <a:srgbClr val="0070C0"/>
        </a:solidFill>
      </dgm:spPr>
      <dgm:t>
        <a:bodyPr/>
        <a:lstStyle/>
        <a:p>
          <a:r>
            <a:rPr lang="en-US" dirty="0"/>
            <a:t>Jul</a:t>
          </a:r>
        </a:p>
      </dgm:t>
    </dgm:pt>
    <dgm:pt modelId="{586F567C-868A-45DD-9FD5-82ADCF38E7F1}" type="parTrans" cxnId="{DA274070-2FE7-41C2-8A8F-664DE632BC2B}">
      <dgm:prSet/>
      <dgm:spPr/>
      <dgm:t>
        <a:bodyPr/>
        <a:lstStyle/>
        <a:p>
          <a:endParaRPr lang="en-US"/>
        </a:p>
      </dgm:t>
    </dgm:pt>
    <dgm:pt modelId="{423D4965-7F47-4C35-ABD1-850B3F515FCF}" type="sibTrans" cxnId="{DA274070-2FE7-41C2-8A8F-664DE632BC2B}">
      <dgm:prSet/>
      <dgm:spPr/>
      <dgm:t>
        <a:bodyPr/>
        <a:lstStyle/>
        <a:p>
          <a:endParaRPr lang="en-US"/>
        </a:p>
      </dgm:t>
    </dgm:pt>
    <dgm:pt modelId="{877C450B-103B-4F7A-A1E0-8AC54247E856}">
      <dgm:prSet phldrT="[Text]"/>
      <dgm:spPr>
        <a:solidFill>
          <a:srgbClr val="002060"/>
        </a:solidFill>
      </dgm:spPr>
      <dgm:t>
        <a:bodyPr/>
        <a:lstStyle/>
        <a:p>
          <a:r>
            <a:rPr lang="en-US" dirty="0"/>
            <a:t>Aug</a:t>
          </a:r>
        </a:p>
      </dgm:t>
    </dgm:pt>
    <dgm:pt modelId="{BA71FD3A-E1F7-4BA1-9486-11984CDB3C4D}" type="parTrans" cxnId="{F3B1C919-F0E6-4CB4-903C-F64B015DED0B}">
      <dgm:prSet/>
      <dgm:spPr/>
      <dgm:t>
        <a:bodyPr/>
        <a:lstStyle/>
        <a:p>
          <a:endParaRPr lang="en-US"/>
        </a:p>
      </dgm:t>
    </dgm:pt>
    <dgm:pt modelId="{414DACA2-4F8B-4D80-9DBE-EA906720B12D}" type="sibTrans" cxnId="{F3B1C919-F0E6-4CB4-903C-F64B015DED0B}">
      <dgm:prSet/>
      <dgm:spPr/>
      <dgm:t>
        <a:bodyPr/>
        <a:lstStyle/>
        <a:p>
          <a:endParaRPr lang="en-US"/>
        </a:p>
      </dgm:t>
    </dgm:pt>
    <dgm:pt modelId="{5603E8D6-B47F-48DB-BBB4-CB56DA2AC9EC}">
      <dgm:prSet phldrT="[Text]"/>
      <dgm:spPr>
        <a:solidFill>
          <a:srgbClr val="7030A0"/>
        </a:solidFill>
      </dgm:spPr>
      <dgm:t>
        <a:bodyPr/>
        <a:lstStyle/>
        <a:p>
          <a:r>
            <a:rPr lang="en-US" dirty="0"/>
            <a:t>Sep</a:t>
          </a:r>
        </a:p>
      </dgm:t>
    </dgm:pt>
    <dgm:pt modelId="{C427F716-8E01-41D7-B91A-98319A0FF7BC}" type="parTrans" cxnId="{DCBF21FE-ACB6-4CF4-840C-473E42F2CB1F}">
      <dgm:prSet/>
      <dgm:spPr/>
      <dgm:t>
        <a:bodyPr/>
        <a:lstStyle/>
        <a:p>
          <a:endParaRPr lang="en-US"/>
        </a:p>
      </dgm:t>
    </dgm:pt>
    <dgm:pt modelId="{EF2ECBA2-0D0D-40DD-B64A-E3D14049955A}" type="sibTrans" cxnId="{DCBF21FE-ACB6-4CF4-840C-473E42F2CB1F}">
      <dgm:prSet/>
      <dgm:spPr/>
      <dgm:t>
        <a:bodyPr/>
        <a:lstStyle/>
        <a:p>
          <a:endParaRPr lang="en-US"/>
        </a:p>
      </dgm:t>
    </dgm:pt>
    <dgm:pt modelId="{42EFEBF7-4B71-4E56-8189-74ADC889038E}">
      <dgm:prSet phldrT="[Text]"/>
      <dgm:spPr>
        <a:solidFill>
          <a:srgbClr val="C00000"/>
        </a:solidFill>
      </dgm:spPr>
      <dgm:t>
        <a:bodyPr/>
        <a:lstStyle/>
        <a:p>
          <a:r>
            <a:rPr lang="en-US" dirty="0"/>
            <a:t>Oct</a:t>
          </a:r>
        </a:p>
      </dgm:t>
    </dgm:pt>
    <dgm:pt modelId="{65EA81A0-4AE7-4C80-A73F-52A00DEB91DB}" type="parTrans" cxnId="{9EB9A384-0948-4CD4-8A63-034D6B121D18}">
      <dgm:prSet/>
      <dgm:spPr/>
      <dgm:t>
        <a:bodyPr/>
        <a:lstStyle/>
        <a:p>
          <a:endParaRPr lang="en-US"/>
        </a:p>
      </dgm:t>
    </dgm:pt>
    <dgm:pt modelId="{F459B1E7-5443-475B-9304-66CABE8271B3}" type="sibTrans" cxnId="{9EB9A384-0948-4CD4-8A63-034D6B121D18}">
      <dgm:prSet/>
      <dgm:spPr/>
      <dgm:t>
        <a:bodyPr/>
        <a:lstStyle/>
        <a:p>
          <a:endParaRPr lang="en-US"/>
        </a:p>
      </dgm:t>
    </dgm:pt>
    <dgm:pt modelId="{5420373F-31BA-4865-87F8-448649C10243}">
      <dgm:prSet phldrT="[Text]"/>
      <dgm:spPr>
        <a:solidFill>
          <a:srgbClr val="FF0000"/>
        </a:solidFill>
      </dgm:spPr>
      <dgm:t>
        <a:bodyPr/>
        <a:lstStyle/>
        <a:p>
          <a:r>
            <a:rPr lang="en-US" dirty="0"/>
            <a:t>Nov</a:t>
          </a:r>
        </a:p>
      </dgm:t>
    </dgm:pt>
    <dgm:pt modelId="{5E931C36-DAE4-4ED2-909E-E3032A031054}" type="parTrans" cxnId="{AB6A379E-73A4-4CCA-B798-3931EECCCD80}">
      <dgm:prSet/>
      <dgm:spPr/>
      <dgm:t>
        <a:bodyPr/>
        <a:lstStyle/>
        <a:p>
          <a:endParaRPr lang="en-US"/>
        </a:p>
      </dgm:t>
    </dgm:pt>
    <dgm:pt modelId="{6D22E712-4FB1-4714-9598-8FEA7E33FF20}" type="sibTrans" cxnId="{AB6A379E-73A4-4CCA-B798-3931EECCCD80}">
      <dgm:prSet/>
      <dgm:spPr/>
      <dgm:t>
        <a:bodyPr/>
        <a:lstStyle/>
        <a:p>
          <a:endParaRPr lang="en-US"/>
        </a:p>
      </dgm:t>
    </dgm:pt>
    <dgm:pt modelId="{D640DE81-95BD-4C0A-9D11-3AD3923831DD}">
      <dgm:prSet phldrT="[Text]"/>
      <dgm:spPr>
        <a:solidFill>
          <a:srgbClr val="FFC000"/>
        </a:solidFill>
      </dgm:spPr>
      <dgm:t>
        <a:bodyPr/>
        <a:lstStyle/>
        <a:p>
          <a:r>
            <a:rPr lang="en-US" dirty="0"/>
            <a:t>Dec</a:t>
          </a:r>
        </a:p>
      </dgm:t>
    </dgm:pt>
    <dgm:pt modelId="{909A5B2F-C8EB-4078-9D7E-5459EE74D476}" type="parTrans" cxnId="{3A15F7B9-293E-40C3-AD51-ED0DA17FD27B}">
      <dgm:prSet/>
      <dgm:spPr/>
      <dgm:t>
        <a:bodyPr/>
        <a:lstStyle/>
        <a:p>
          <a:endParaRPr lang="en-US"/>
        </a:p>
      </dgm:t>
    </dgm:pt>
    <dgm:pt modelId="{2D7C198D-EA70-48DF-8E2B-BD1B52D5E5AA}" type="sibTrans" cxnId="{3A15F7B9-293E-40C3-AD51-ED0DA17FD27B}">
      <dgm:prSet/>
      <dgm:spPr/>
      <dgm:t>
        <a:bodyPr/>
        <a:lstStyle/>
        <a:p>
          <a:endParaRPr lang="en-US"/>
        </a:p>
      </dgm:t>
    </dgm:pt>
    <dgm:pt modelId="{13E64013-BD32-4754-A750-42E0B890D1D2}" type="pres">
      <dgm:prSet presAssocID="{F1EC7E01-F8C5-47CE-953A-FC734566F27C}" presName="Name0" presStyleCnt="0">
        <dgm:presLayoutVars>
          <dgm:dir/>
          <dgm:animLvl val="lvl"/>
          <dgm:resizeHandles val="exact"/>
        </dgm:presLayoutVars>
      </dgm:prSet>
      <dgm:spPr/>
    </dgm:pt>
    <dgm:pt modelId="{E534BFB1-E660-40BB-8EAC-71E2BD9551E4}" type="pres">
      <dgm:prSet presAssocID="{D9329611-BE8D-4B96-A79C-3FC3348437CF}" presName="parTxOnly" presStyleLbl="node1" presStyleIdx="0" presStyleCnt="12">
        <dgm:presLayoutVars>
          <dgm:chMax val="0"/>
          <dgm:chPref val="0"/>
          <dgm:bulletEnabled val="1"/>
        </dgm:presLayoutVars>
      </dgm:prSet>
      <dgm:spPr/>
    </dgm:pt>
    <dgm:pt modelId="{5BF42048-79DC-4EAF-9EAA-8C31B85849BC}" type="pres">
      <dgm:prSet presAssocID="{7CFD122F-FDB8-4D0D-A82F-E7E29697C7E1}" presName="parTxOnlySpace" presStyleCnt="0"/>
      <dgm:spPr/>
    </dgm:pt>
    <dgm:pt modelId="{83A84317-6ADD-404B-B98C-9ABDC87EE148}" type="pres">
      <dgm:prSet presAssocID="{5902D338-E72B-4FDF-9DA4-D9377E71DB68}" presName="parTxOnly" presStyleLbl="node1" presStyleIdx="1" presStyleCnt="12">
        <dgm:presLayoutVars>
          <dgm:chMax val="0"/>
          <dgm:chPref val="0"/>
          <dgm:bulletEnabled val="1"/>
        </dgm:presLayoutVars>
      </dgm:prSet>
      <dgm:spPr/>
    </dgm:pt>
    <dgm:pt modelId="{7DB5C94D-1BA4-4241-9CE1-21ADA424D042}" type="pres">
      <dgm:prSet presAssocID="{AC71EBE9-2726-4B44-B102-178DCCD36BD7}" presName="parTxOnlySpace" presStyleCnt="0"/>
      <dgm:spPr/>
    </dgm:pt>
    <dgm:pt modelId="{368A4E8C-768C-4492-AE23-0686E5C39A5C}" type="pres">
      <dgm:prSet presAssocID="{2682EA93-A3B1-4488-AEF4-1C2AADBC5E98}" presName="parTxOnly" presStyleLbl="node1" presStyleIdx="2" presStyleCnt="12">
        <dgm:presLayoutVars>
          <dgm:chMax val="0"/>
          <dgm:chPref val="0"/>
          <dgm:bulletEnabled val="1"/>
        </dgm:presLayoutVars>
      </dgm:prSet>
      <dgm:spPr/>
    </dgm:pt>
    <dgm:pt modelId="{9F9E8B15-52A3-4186-83F9-1D4293BA0771}" type="pres">
      <dgm:prSet presAssocID="{6FE86CCD-882C-4665-91A5-BC02ECFA6DFA}" presName="parTxOnlySpace" presStyleCnt="0"/>
      <dgm:spPr/>
    </dgm:pt>
    <dgm:pt modelId="{43F7480D-30E6-4953-852C-E521CE7AC0EA}" type="pres">
      <dgm:prSet presAssocID="{545B55CD-6450-4175-8DE0-72C491FAF08C}" presName="parTxOnly" presStyleLbl="node1" presStyleIdx="3" presStyleCnt="12">
        <dgm:presLayoutVars>
          <dgm:chMax val="0"/>
          <dgm:chPref val="0"/>
          <dgm:bulletEnabled val="1"/>
        </dgm:presLayoutVars>
      </dgm:prSet>
      <dgm:spPr/>
    </dgm:pt>
    <dgm:pt modelId="{C68AE5FC-7647-4E76-AFE6-8B0410DC9381}" type="pres">
      <dgm:prSet presAssocID="{0A33212C-3475-4004-89F8-805CC2BA0F7A}" presName="parTxOnlySpace" presStyleCnt="0"/>
      <dgm:spPr/>
    </dgm:pt>
    <dgm:pt modelId="{B64CCB0A-5AEE-4044-86CC-C4439378F135}" type="pres">
      <dgm:prSet presAssocID="{066F8236-6C2B-4C32-9637-F2EBEE2E71EA}" presName="parTxOnly" presStyleLbl="node1" presStyleIdx="4" presStyleCnt="12">
        <dgm:presLayoutVars>
          <dgm:chMax val="0"/>
          <dgm:chPref val="0"/>
          <dgm:bulletEnabled val="1"/>
        </dgm:presLayoutVars>
      </dgm:prSet>
      <dgm:spPr/>
    </dgm:pt>
    <dgm:pt modelId="{7A617B09-DA08-4485-A1D0-9F7D51E714E2}" type="pres">
      <dgm:prSet presAssocID="{49BCC475-18F7-4C6E-9712-1957D7D9CFC5}" presName="parTxOnlySpace" presStyleCnt="0"/>
      <dgm:spPr/>
    </dgm:pt>
    <dgm:pt modelId="{187E6D8C-F52B-46C3-9C70-E08784C2C7D6}" type="pres">
      <dgm:prSet presAssocID="{BDAE4D03-DAE4-4282-92C3-F7FE4FE64CE4}" presName="parTxOnly" presStyleLbl="node1" presStyleIdx="5" presStyleCnt="12">
        <dgm:presLayoutVars>
          <dgm:chMax val="0"/>
          <dgm:chPref val="0"/>
          <dgm:bulletEnabled val="1"/>
        </dgm:presLayoutVars>
      </dgm:prSet>
      <dgm:spPr/>
    </dgm:pt>
    <dgm:pt modelId="{BEA612CE-581C-40C5-A4CA-71C2B8B1CE75}" type="pres">
      <dgm:prSet presAssocID="{FB8A0420-FFA1-42F3-8B0E-D56BAA378A6A}" presName="parTxOnlySpace" presStyleCnt="0"/>
      <dgm:spPr/>
    </dgm:pt>
    <dgm:pt modelId="{0CAB235B-1D1E-4EE6-8BF0-B5A56A713EDE}" type="pres">
      <dgm:prSet presAssocID="{25CDEA82-700E-4BBA-B21B-0119E0EB8BFA}" presName="parTxOnly" presStyleLbl="node1" presStyleIdx="6" presStyleCnt="12">
        <dgm:presLayoutVars>
          <dgm:chMax val="0"/>
          <dgm:chPref val="0"/>
          <dgm:bulletEnabled val="1"/>
        </dgm:presLayoutVars>
      </dgm:prSet>
      <dgm:spPr/>
    </dgm:pt>
    <dgm:pt modelId="{70AB6BB2-1FE9-497A-87AD-83DF0694A1CC}" type="pres">
      <dgm:prSet presAssocID="{423D4965-7F47-4C35-ABD1-850B3F515FCF}" presName="parTxOnlySpace" presStyleCnt="0"/>
      <dgm:spPr/>
    </dgm:pt>
    <dgm:pt modelId="{5F207D90-2E19-4B53-9F9E-771BC74BEA8F}" type="pres">
      <dgm:prSet presAssocID="{877C450B-103B-4F7A-A1E0-8AC54247E856}" presName="parTxOnly" presStyleLbl="node1" presStyleIdx="7" presStyleCnt="12">
        <dgm:presLayoutVars>
          <dgm:chMax val="0"/>
          <dgm:chPref val="0"/>
          <dgm:bulletEnabled val="1"/>
        </dgm:presLayoutVars>
      </dgm:prSet>
      <dgm:spPr/>
    </dgm:pt>
    <dgm:pt modelId="{855817B0-9558-44C0-80A1-211C4DDF5F8C}" type="pres">
      <dgm:prSet presAssocID="{414DACA2-4F8B-4D80-9DBE-EA906720B12D}" presName="parTxOnlySpace" presStyleCnt="0"/>
      <dgm:spPr/>
    </dgm:pt>
    <dgm:pt modelId="{43BB2E37-A7DC-4D6E-928B-132D05D60601}" type="pres">
      <dgm:prSet presAssocID="{5603E8D6-B47F-48DB-BBB4-CB56DA2AC9EC}" presName="parTxOnly" presStyleLbl="node1" presStyleIdx="8" presStyleCnt="12">
        <dgm:presLayoutVars>
          <dgm:chMax val="0"/>
          <dgm:chPref val="0"/>
          <dgm:bulletEnabled val="1"/>
        </dgm:presLayoutVars>
      </dgm:prSet>
      <dgm:spPr/>
    </dgm:pt>
    <dgm:pt modelId="{3B3ED30D-084C-4D04-8FC6-FB363D940903}" type="pres">
      <dgm:prSet presAssocID="{EF2ECBA2-0D0D-40DD-B64A-E3D14049955A}" presName="parTxOnlySpace" presStyleCnt="0"/>
      <dgm:spPr/>
    </dgm:pt>
    <dgm:pt modelId="{89662547-F3CF-4D48-A114-81B247B72953}" type="pres">
      <dgm:prSet presAssocID="{42EFEBF7-4B71-4E56-8189-74ADC889038E}" presName="parTxOnly" presStyleLbl="node1" presStyleIdx="9" presStyleCnt="12">
        <dgm:presLayoutVars>
          <dgm:chMax val="0"/>
          <dgm:chPref val="0"/>
          <dgm:bulletEnabled val="1"/>
        </dgm:presLayoutVars>
      </dgm:prSet>
      <dgm:spPr/>
    </dgm:pt>
    <dgm:pt modelId="{D9C3C98A-4EE3-48E7-8FE7-CED427722C40}" type="pres">
      <dgm:prSet presAssocID="{F459B1E7-5443-475B-9304-66CABE8271B3}" presName="parTxOnlySpace" presStyleCnt="0"/>
      <dgm:spPr/>
    </dgm:pt>
    <dgm:pt modelId="{ACB0C2C5-731E-4C44-9BE3-405B378D6747}" type="pres">
      <dgm:prSet presAssocID="{5420373F-31BA-4865-87F8-448649C10243}" presName="parTxOnly" presStyleLbl="node1" presStyleIdx="10" presStyleCnt="12">
        <dgm:presLayoutVars>
          <dgm:chMax val="0"/>
          <dgm:chPref val="0"/>
          <dgm:bulletEnabled val="1"/>
        </dgm:presLayoutVars>
      </dgm:prSet>
      <dgm:spPr/>
    </dgm:pt>
    <dgm:pt modelId="{86B81DD9-D244-49E6-8821-37800FF5805C}" type="pres">
      <dgm:prSet presAssocID="{6D22E712-4FB1-4714-9598-8FEA7E33FF20}" presName="parTxOnlySpace" presStyleCnt="0"/>
      <dgm:spPr/>
    </dgm:pt>
    <dgm:pt modelId="{B83A557A-591B-410F-BB35-59894BB60373}" type="pres">
      <dgm:prSet presAssocID="{D640DE81-95BD-4C0A-9D11-3AD3923831DD}" presName="parTxOnly" presStyleLbl="node1" presStyleIdx="11" presStyleCnt="12">
        <dgm:presLayoutVars>
          <dgm:chMax val="0"/>
          <dgm:chPref val="0"/>
          <dgm:bulletEnabled val="1"/>
        </dgm:presLayoutVars>
      </dgm:prSet>
      <dgm:spPr/>
    </dgm:pt>
  </dgm:ptLst>
  <dgm:cxnLst>
    <dgm:cxn modelId="{3C0ECD0F-397D-4F72-AC2D-B6868C8A83DA}" type="presOf" srcId="{25CDEA82-700E-4BBA-B21B-0119E0EB8BFA}" destId="{0CAB235B-1D1E-4EE6-8BF0-B5A56A713EDE}" srcOrd="0" destOrd="0" presId="urn:microsoft.com/office/officeart/2005/8/layout/chevron1"/>
    <dgm:cxn modelId="{AF525514-5C9D-408D-AC09-06B9C3E3DFD5}" type="presOf" srcId="{D640DE81-95BD-4C0A-9D11-3AD3923831DD}" destId="{B83A557A-591B-410F-BB35-59894BB60373}" srcOrd="0" destOrd="0" presId="urn:microsoft.com/office/officeart/2005/8/layout/chevron1"/>
    <dgm:cxn modelId="{F3B1C919-F0E6-4CB4-903C-F64B015DED0B}" srcId="{F1EC7E01-F8C5-47CE-953A-FC734566F27C}" destId="{877C450B-103B-4F7A-A1E0-8AC54247E856}" srcOrd="7" destOrd="0" parTransId="{BA71FD3A-E1F7-4BA1-9486-11984CDB3C4D}" sibTransId="{414DACA2-4F8B-4D80-9DBE-EA906720B12D}"/>
    <dgm:cxn modelId="{BE350322-69DF-4DCB-BFBA-A6A0822932C8}" type="presOf" srcId="{F1EC7E01-F8C5-47CE-953A-FC734566F27C}" destId="{13E64013-BD32-4754-A750-42E0B890D1D2}" srcOrd="0" destOrd="0" presId="urn:microsoft.com/office/officeart/2005/8/layout/chevron1"/>
    <dgm:cxn modelId="{EF278C26-FF40-410E-BD16-ADA86C19EB06}" type="presOf" srcId="{545B55CD-6450-4175-8DE0-72C491FAF08C}" destId="{43F7480D-30E6-4953-852C-E521CE7AC0EA}" srcOrd="0" destOrd="0" presId="urn:microsoft.com/office/officeart/2005/8/layout/chevron1"/>
    <dgm:cxn modelId="{80954429-29A8-4651-AC6F-22C2779CB890}" srcId="{F1EC7E01-F8C5-47CE-953A-FC734566F27C}" destId="{BDAE4D03-DAE4-4282-92C3-F7FE4FE64CE4}" srcOrd="5" destOrd="0" parTransId="{867596E6-958D-4885-9B22-14497A5F3115}" sibTransId="{FB8A0420-FFA1-42F3-8B0E-D56BAA378A6A}"/>
    <dgm:cxn modelId="{6AB8893D-0A00-4166-99B8-81F160B3EC3D}" type="presOf" srcId="{877C450B-103B-4F7A-A1E0-8AC54247E856}" destId="{5F207D90-2E19-4B53-9F9E-771BC74BEA8F}" srcOrd="0" destOrd="0" presId="urn:microsoft.com/office/officeart/2005/8/layout/chevron1"/>
    <dgm:cxn modelId="{04983469-6AF5-45AF-8031-FA36D070EA20}" type="presOf" srcId="{BDAE4D03-DAE4-4282-92C3-F7FE4FE64CE4}" destId="{187E6D8C-F52B-46C3-9C70-E08784C2C7D6}" srcOrd="0" destOrd="0" presId="urn:microsoft.com/office/officeart/2005/8/layout/chevron1"/>
    <dgm:cxn modelId="{8DE2144C-E481-4B02-A474-293225683E72}" type="presOf" srcId="{42EFEBF7-4B71-4E56-8189-74ADC889038E}" destId="{89662547-F3CF-4D48-A114-81B247B72953}" srcOrd="0" destOrd="0" presId="urn:microsoft.com/office/officeart/2005/8/layout/chevron1"/>
    <dgm:cxn modelId="{E389964D-55A1-478C-B39F-4627DA0A3E9C}" type="presOf" srcId="{2682EA93-A3B1-4488-AEF4-1C2AADBC5E98}" destId="{368A4E8C-768C-4492-AE23-0686E5C39A5C}" srcOrd="0" destOrd="0" presId="urn:microsoft.com/office/officeart/2005/8/layout/chevron1"/>
    <dgm:cxn modelId="{6043494E-B329-4D1F-8E2B-18A01086EC5F}" srcId="{F1EC7E01-F8C5-47CE-953A-FC734566F27C}" destId="{066F8236-6C2B-4C32-9637-F2EBEE2E71EA}" srcOrd="4" destOrd="0" parTransId="{A3B294B1-407D-4389-B732-91276B07D4A0}" sibTransId="{49BCC475-18F7-4C6E-9712-1957D7D9CFC5}"/>
    <dgm:cxn modelId="{DA274070-2FE7-41C2-8A8F-664DE632BC2B}" srcId="{F1EC7E01-F8C5-47CE-953A-FC734566F27C}" destId="{25CDEA82-700E-4BBA-B21B-0119E0EB8BFA}" srcOrd="6" destOrd="0" parTransId="{586F567C-868A-45DD-9FD5-82ADCF38E7F1}" sibTransId="{423D4965-7F47-4C35-ABD1-850B3F515FCF}"/>
    <dgm:cxn modelId="{9EB9A384-0948-4CD4-8A63-034D6B121D18}" srcId="{F1EC7E01-F8C5-47CE-953A-FC734566F27C}" destId="{42EFEBF7-4B71-4E56-8189-74ADC889038E}" srcOrd="9" destOrd="0" parTransId="{65EA81A0-4AE7-4C80-A73F-52A00DEB91DB}" sibTransId="{F459B1E7-5443-475B-9304-66CABE8271B3}"/>
    <dgm:cxn modelId="{43B3DF8F-001E-46B3-9CBF-B1994A2ECCB2}" srcId="{F1EC7E01-F8C5-47CE-953A-FC734566F27C}" destId="{D9329611-BE8D-4B96-A79C-3FC3348437CF}" srcOrd="0" destOrd="0" parTransId="{6989FEAE-8629-43C7-88E2-2B4C7F588511}" sibTransId="{7CFD122F-FDB8-4D0D-A82F-E7E29697C7E1}"/>
    <dgm:cxn modelId="{AB6A379E-73A4-4CCA-B798-3931EECCCD80}" srcId="{F1EC7E01-F8C5-47CE-953A-FC734566F27C}" destId="{5420373F-31BA-4865-87F8-448649C10243}" srcOrd="10" destOrd="0" parTransId="{5E931C36-DAE4-4ED2-909E-E3032A031054}" sibTransId="{6D22E712-4FB1-4714-9598-8FEA7E33FF20}"/>
    <dgm:cxn modelId="{3A15F7B9-293E-40C3-AD51-ED0DA17FD27B}" srcId="{F1EC7E01-F8C5-47CE-953A-FC734566F27C}" destId="{D640DE81-95BD-4C0A-9D11-3AD3923831DD}" srcOrd="11" destOrd="0" parTransId="{909A5B2F-C8EB-4078-9D7E-5459EE74D476}" sibTransId="{2D7C198D-EA70-48DF-8E2B-BD1B52D5E5AA}"/>
    <dgm:cxn modelId="{EB276AC0-1A76-4370-ABE5-D56F0F49D90A}" srcId="{F1EC7E01-F8C5-47CE-953A-FC734566F27C}" destId="{2682EA93-A3B1-4488-AEF4-1C2AADBC5E98}" srcOrd="2" destOrd="0" parTransId="{40D032EA-999A-46B3-9BD6-B926FAEC962B}" sibTransId="{6FE86CCD-882C-4665-91A5-BC02ECFA6DFA}"/>
    <dgm:cxn modelId="{D24427C9-120D-4FC7-BF56-89B20E857E92}" type="presOf" srcId="{5420373F-31BA-4865-87F8-448649C10243}" destId="{ACB0C2C5-731E-4C44-9BE3-405B378D6747}" srcOrd="0" destOrd="0" presId="urn:microsoft.com/office/officeart/2005/8/layout/chevron1"/>
    <dgm:cxn modelId="{567E99D7-3AC4-44B4-8242-2B4755FDD88F}" type="presOf" srcId="{5603E8D6-B47F-48DB-BBB4-CB56DA2AC9EC}" destId="{43BB2E37-A7DC-4D6E-928B-132D05D60601}" srcOrd="0" destOrd="0" presId="urn:microsoft.com/office/officeart/2005/8/layout/chevron1"/>
    <dgm:cxn modelId="{6B9B57E3-B565-44D9-B566-0586A705CC24}" type="presOf" srcId="{5902D338-E72B-4FDF-9DA4-D9377E71DB68}" destId="{83A84317-6ADD-404B-B98C-9ABDC87EE148}" srcOrd="0" destOrd="0" presId="urn:microsoft.com/office/officeart/2005/8/layout/chevron1"/>
    <dgm:cxn modelId="{BB9F5AE4-1A4C-4483-9709-A860CD99233A}" type="presOf" srcId="{D9329611-BE8D-4B96-A79C-3FC3348437CF}" destId="{E534BFB1-E660-40BB-8EAC-71E2BD9551E4}" srcOrd="0" destOrd="0" presId="urn:microsoft.com/office/officeart/2005/8/layout/chevron1"/>
    <dgm:cxn modelId="{7E84E6E5-85D1-4C2F-B466-FC1FB680EE5B}" srcId="{F1EC7E01-F8C5-47CE-953A-FC734566F27C}" destId="{545B55CD-6450-4175-8DE0-72C491FAF08C}" srcOrd="3" destOrd="0" parTransId="{515755E7-83C6-415D-B04F-B12B5116A09A}" sibTransId="{0A33212C-3475-4004-89F8-805CC2BA0F7A}"/>
    <dgm:cxn modelId="{E42ECBEC-DF84-4FEA-AAAE-B928216D6884}" srcId="{F1EC7E01-F8C5-47CE-953A-FC734566F27C}" destId="{5902D338-E72B-4FDF-9DA4-D9377E71DB68}" srcOrd="1" destOrd="0" parTransId="{D16F5ECD-5663-4E81-B0FF-E6CB55027854}" sibTransId="{AC71EBE9-2726-4B44-B102-178DCCD36BD7}"/>
    <dgm:cxn modelId="{D97D34FD-49C8-4206-916C-80ECB16F11BA}" type="presOf" srcId="{066F8236-6C2B-4C32-9637-F2EBEE2E71EA}" destId="{B64CCB0A-5AEE-4044-86CC-C4439378F135}" srcOrd="0" destOrd="0" presId="urn:microsoft.com/office/officeart/2005/8/layout/chevron1"/>
    <dgm:cxn modelId="{DCBF21FE-ACB6-4CF4-840C-473E42F2CB1F}" srcId="{F1EC7E01-F8C5-47CE-953A-FC734566F27C}" destId="{5603E8D6-B47F-48DB-BBB4-CB56DA2AC9EC}" srcOrd="8" destOrd="0" parTransId="{C427F716-8E01-41D7-B91A-98319A0FF7BC}" sibTransId="{EF2ECBA2-0D0D-40DD-B64A-E3D14049955A}"/>
    <dgm:cxn modelId="{A576195C-DF7C-41B5-B250-1DC0FDEFF1EE}" type="presParOf" srcId="{13E64013-BD32-4754-A750-42E0B890D1D2}" destId="{E534BFB1-E660-40BB-8EAC-71E2BD9551E4}" srcOrd="0" destOrd="0" presId="urn:microsoft.com/office/officeart/2005/8/layout/chevron1"/>
    <dgm:cxn modelId="{54C1B03C-BA81-40E0-AFF8-1EEC577D4583}" type="presParOf" srcId="{13E64013-BD32-4754-A750-42E0B890D1D2}" destId="{5BF42048-79DC-4EAF-9EAA-8C31B85849BC}" srcOrd="1" destOrd="0" presId="urn:microsoft.com/office/officeart/2005/8/layout/chevron1"/>
    <dgm:cxn modelId="{292BDF47-6487-4E75-B662-C8834A983F56}" type="presParOf" srcId="{13E64013-BD32-4754-A750-42E0B890D1D2}" destId="{83A84317-6ADD-404B-B98C-9ABDC87EE148}" srcOrd="2" destOrd="0" presId="urn:microsoft.com/office/officeart/2005/8/layout/chevron1"/>
    <dgm:cxn modelId="{DFC458D5-C0A8-42DF-970A-A7A6AE3125D1}" type="presParOf" srcId="{13E64013-BD32-4754-A750-42E0B890D1D2}" destId="{7DB5C94D-1BA4-4241-9CE1-21ADA424D042}" srcOrd="3" destOrd="0" presId="urn:microsoft.com/office/officeart/2005/8/layout/chevron1"/>
    <dgm:cxn modelId="{79BDCA7A-968E-4175-B2B6-600F404084E3}" type="presParOf" srcId="{13E64013-BD32-4754-A750-42E0B890D1D2}" destId="{368A4E8C-768C-4492-AE23-0686E5C39A5C}" srcOrd="4" destOrd="0" presId="urn:microsoft.com/office/officeart/2005/8/layout/chevron1"/>
    <dgm:cxn modelId="{F805C9F3-8AD5-4EBD-9AB8-A2052CC3C0CD}" type="presParOf" srcId="{13E64013-BD32-4754-A750-42E0B890D1D2}" destId="{9F9E8B15-52A3-4186-83F9-1D4293BA0771}" srcOrd="5" destOrd="0" presId="urn:microsoft.com/office/officeart/2005/8/layout/chevron1"/>
    <dgm:cxn modelId="{0692B574-E24C-442B-8C87-0C446443ACEE}" type="presParOf" srcId="{13E64013-BD32-4754-A750-42E0B890D1D2}" destId="{43F7480D-30E6-4953-852C-E521CE7AC0EA}" srcOrd="6" destOrd="0" presId="urn:microsoft.com/office/officeart/2005/8/layout/chevron1"/>
    <dgm:cxn modelId="{72482135-B810-4F7F-B7BF-8E5B0CA191E9}" type="presParOf" srcId="{13E64013-BD32-4754-A750-42E0B890D1D2}" destId="{C68AE5FC-7647-4E76-AFE6-8B0410DC9381}" srcOrd="7" destOrd="0" presId="urn:microsoft.com/office/officeart/2005/8/layout/chevron1"/>
    <dgm:cxn modelId="{B6BF00DB-BD56-4A1E-8E7F-E6415A45B45A}" type="presParOf" srcId="{13E64013-BD32-4754-A750-42E0B890D1D2}" destId="{B64CCB0A-5AEE-4044-86CC-C4439378F135}" srcOrd="8" destOrd="0" presId="urn:microsoft.com/office/officeart/2005/8/layout/chevron1"/>
    <dgm:cxn modelId="{3895C910-F44A-486C-A10D-30AC84BA3270}" type="presParOf" srcId="{13E64013-BD32-4754-A750-42E0B890D1D2}" destId="{7A617B09-DA08-4485-A1D0-9F7D51E714E2}" srcOrd="9" destOrd="0" presId="urn:microsoft.com/office/officeart/2005/8/layout/chevron1"/>
    <dgm:cxn modelId="{23F64857-7990-4D78-A0A0-25D3E8722B07}" type="presParOf" srcId="{13E64013-BD32-4754-A750-42E0B890D1D2}" destId="{187E6D8C-F52B-46C3-9C70-E08784C2C7D6}" srcOrd="10" destOrd="0" presId="urn:microsoft.com/office/officeart/2005/8/layout/chevron1"/>
    <dgm:cxn modelId="{B2ABEDE1-FBDB-4C31-9A86-0A139D3C29CA}" type="presParOf" srcId="{13E64013-BD32-4754-A750-42E0B890D1D2}" destId="{BEA612CE-581C-40C5-A4CA-71C2B8B1CE75}" srcOrd="11" destOrd="0" presId="urn:microsoft.com/office/officeart/2005/8/layout/chevron1"/>
    <dgm:cxn modelId="{D988AC4C-DEAD-4CCD-9B27-AFED9AE2FC9C}" type="presParOf" srcId="{13E64013-BD32-4754-A750-42E0B890D1D2}" destId="{0CAB235B-1D1E-4EE6-8BF0-B5A56A713EDE}" srcOrd="12" destOrd="0" presId="urn:microsoft.com/office/officeart/2005/8/layout/chevron1"/>
    <dgm:cxn modelId="{00CB244C-DAA9-4392-9381-B1F59BBA9FC1}" type="presParOf" srcId="{13E64013-BD32-4754-A750-42E0B890D1D2}" destId="{70AB6BB2-1FE9-497A-87AD-83DF0694A1CC}" srcOrd="13" destOrd="0" presId="urn:microsoft.com/office/officeart/2005/8/layout/chevron1"/>
    <dgm:cxn modelId="{E90DD902-CBE7-49EE-A82D-3CCE6A18063C}" type="presParOf" srcId="{13E64013-BD32-4754-A750-42E0B890D1D2}" destId="{5F207D90-2E19-4B53-9F9E-771BC74BEA8F}" srcOrd="14" destOrd="0" presId="urn:microsoft.com/office/officeart/2005/8/layout/chevron1"/>
    <dgm:cxn modelId="{675AAC74-8EBB-4B59-90E5-C36C830ADB59}" type="presParOf" srcId="{13E64013-BD32-4754-A750-42E0B890D1D2}" destId="{855817B0-9558-44C0-80A1-211C4DDF5F8C}" srcOrd="15" destOrd="0" presId="urn:microsoft.com/office/officeart/2005/8/layout/chevron1"/>
    <dgm:cxn modelId="{E5374728-C8D3-4153-ACE3-5C9B8563A9FF}" type="presParOf" srcId="{13E64013-BD32-4754-A750-42E0B890D1D2}" destId="{43BB2E37-A7DC-4D6E-928B-132D05D60601}" srcOrd="16" destOrd="0" presId="urn:microsoft.com/office/officeart/2005/8/layout/chevron1"/>
    <dgm:cxn modelId="{8DA51D33-38E2-41BF-BDAC-DE85E8E58874}" type="presParOf" srcId="{13E64013-BD32-4754-A750-42E0B890D1D2}" destId="{3B3ED30D-084C-4D04-8FC6-FB363D940903}" srcOrd="17" destOrd="0" presId="urn:microsoft.com/office/officeart/2005/8/layout/chevron1"/>
    <dgm:cxn modelId="{B04FC28F-99D2-4DCD-934F-2C042F7C1143}" type="presParOf" srcId="{13E64013-BD32-4754-A750-42E0B890D1D2}" destId="{89662547-F3CF-4D48-A114-81B247B72953}" srcOrd="18" destOrd="0" presId="urn:microsoft.com/office/officeart/2005/8/layout/chevron1"/>
    <dgm:cxn modelId="{B518CFF0-DC32-4BC1-9E11-84561509D7F8}" type="presParOf" srcId="{13E64013-BD32-4754-A750-42E0B890D1D2}" destId="{D9C3C98A-4EE3-48E7-8FE7-CED427722C40}" srcOrd="19" destOrd="0" presId="urn:microsoft.com/office/officeart/2005/8/layout/chevron1"/>
    <dgm:cxn modelId="{448DDACD-56D6-4843-B820-1F6F5F9958DE}" type="presParOf" srcId="{13E64013-BD32-4754-A750-42E0B890D1D2}" destId="{ACB0C2C5-731E-4C44-9BE3-405B378D6747}" srcOrd="20" destOrd="0" presId="urn:microsoft.com/office/officeart/2005/8/layout/chevron1"/>
    <dgm:cxn modelId="{ACD9AC99-1379-4B3D-97A3-2E09CAC8F7B7}" type="presParOf" srcId="{13E64013-BD32-4754-A750-42E0B890D1D2}" destId="{86B81DD9-D244-49E6-8821-37800FF5805C}" srcOrd="21" destOrd="0" presId="urn:microsoft.com/office/officeart/2005/8/layout/chevron1"/>
    <dgm:cxn modelId="{3627EBB8-7998-46E4-BB09-4B659BD9E9E5}" type="presParOf" srcId="{13E64013-BD32-4754-A750-42E0B890D1D2}" destId="{B83A557A-591B-410F-BB35-59894BB60373}" srcOrd="2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C7E01-F8C5-47CE-953A-FC734566F27C}" type="doc">
      <dgm:prSet loTypeId="urn:microsoft.com/office/officeart/2005/8/layout/chevron1" loCatId="process" qsTypeId="urn:microsoft.com/office/officeart/2005/8/quickstyle/simple1" qsCatId="simple" csTypeId="urn:microsoft.com/office/officeart/2005/8/colors/accent1_2" csCatId="accent1" phldr="1"/>
      <dgm:spPr/>
    </dgm:pt>
    <dgm:pt modelId="{D9329611-BE8D-4B96-A79C-3FC3348437CF}">
      <dgm:prSet phldrT="[Text]"/>
      <dgm:spPr>
        <a:solidFill>
          <a:srgbClr val="C00000"/>
        </a:solidFill>
      </dgm:spPr>
      <dgm:t>
        <a:bodyPr/>
        <a:lstStyle/>
        <a:p>
          <a:r>
            <a:rPr lang="en-US" dirty="0"/>
            <a:t>Jan</a:t>
          </a:r>
        </a:p>
      </dgm:t>
    </dgm:pt>
    <dgm:pt modelId="{6989FEAE-8629-43C7-88E2-2B4C7F588511}" type="parTrans" cxnId="{43B3DF8F-001E-46B3-9CBF-B1994A2ECCB2}">
      <dgm:prSet/>
      <dgm:spPr/>
      <dgm:t>
        <a:bodyPr/>
        <a:lstStyle/>
        <a:p>
          <a:endParaRPr lang="en-US"/>
        </a:p>
      </dgm:t>
    </dgm:pt>
    <dgm:pt modelId="{7CFD122F-FDB8-4D0D-A82F-E7E29697C7E1}" type="sibTrans" cxnId="{43B3DF8F-001E-46B3-9CBF-B1994A2ECCB2}">
      <dgm:prSet/>
      <dgm:spPr/>
      <dgm:t>
        <a:bodyPr/>
        <a:lstStyle/>
        <a:p>
          <a:endParaRPr lang="en-US"/>
        </a:p>
      </dgm:t>
    </dgm:pt>
    <dgm:pt modelId="{5902D338-E72B-4FDF-9DA4-D9377E71DB68}">
      <dgm:prSet phldrT="[Text]"/>
      <dgm:spPr>
        <a:solidFill>
          <a:srgbClr val="FF0000"/>
        </a:solidFill>
      </dgm:spPr>
      <dgm:t>
        <a:bodyPr/>
        <a:lstStyle/>
        <a:p>
          <a:r>
            <a:rPr lang="en-US" dirty="0"/>
            <a:t>Feb</a:t>
          </a:r>
        </a:p>
      </dgm:t>
    </dgm:pt>
    <dgm:pt modelId="{D16F5ECD-5663-4E81-B0FF-E6CB55027854}" type="parTrans" cxnId="{E42ECBEC-DF84-4FEA-AAAE-B928216D6884}">
      <dgm:prSet/>
      <dgm:spPr/>
      <dgm:t>
        <a:bodyPr/>
        <a:lstStyle/>
        <a:p>
          <a:endParaRPr lang="en-US"/>
        </a:p>
      </dgm:t>
    </dgm:pt>
    <dgm:pt modelId="{AC71EBE9-2726-4B44-B102-178DCCD36BD7}" type="sibTrans" cxnId="{E42ECBEC-DF84-4FEA-AAAE-B928216D6884}">
      <dgm:prSet/>
      <dgm:spPr/>
      <dgm:t>
        <a:bodyPr/>
        <a:lstStyle/>
        <a:p>
          <a:endParaRPr lang="en-US"/>
        </a:p>
      </dgm:t>
    </dgm:pt>
    <dgm:pt modelId="{2682EA93-A3B1-4488-AEF4-1C2AADBC5E98}">
      <dgm:prSet phldrT="[Text]"/>
      <dgm:spPr>
        <a:solidFill>
          <a:srgbClr val="FFC000"/>
        </a:solidFill>
      </dgm:spPr>
      <dgm:t>
        <a:bodyPr/>
        <a:lstStyle/>
        <a:p>
          <a:r>
            <a:rPr lang="en-US" dirty="0"/>
            <a:t>Mar</a:t>
          </a:r>
        </a:p>
      </dgm:t>
    </dgm:pt>
    <dgm:pt modelId="{40D032EA-999A-46B3-9BD6-B926FAEC962B}" type="parTrans" cxnId="{EB276AC0-1A76-4370-ABE5-D56F0F49D90A}">
      <dgm:prSet/>
      <dgm:spPr/>
      <dgm:t>
        <a:bodyPr/>
        <a:lstStyle/>
        <a:p>
          <a:endParaRPr lang="en-US"/>
        </a:p>
      </dgm:t>
    </dgm:pt>
    <dgm:pt modelId="{6FE86CCD-882C-4665-91A5-BC02ECFA6DFA}" type="sibTrans" cxnId="{EB276AC0-1A76-4370-ABE5-D56F0F49D90A}">
      <dgm:prSet/>
      <dgm:spPr/>
      <dgm:t>
        <a:bodyPr/>
        <a:lstStyle/>
        <a:p>
          <a:endParaRPr lang="en-US"/>
        </a:p>
      </dgm:t>
    </dgm:pt>
    <dgm:pt modelId="{545B55CD-6450-4175-8DE0-72C491FAF08C}">
      <dgm:prSet phldrT="[Text]"/>
      <dgm:spPr>
        <a:solidFill>
          <a:srgbClr val="92D050"/>
        </a:solidFill>
      </dgm:spPr>
      <dgm:t>
        <a:bodyPr/>
        <a:lstStyle/>
        <a:p>
          <a:r>
            <a:rPr lang="en-US" dirty="0"/>
            <a:t>Apr</a:t>
          </a:r>
        </a:p>
      </dgm:t>
    </dgm:pt>
    <dgm:pt modelId="{515755E7-83C6-415D-B04F-B12B5116A09A}" type="parTrans" cxnId="{7E84E6E5-85D1-4C2F-B466-FC1FB680EE5B}">
      <dgm:prSet/>
      <dgm:spPr/>
      <dgm:t>
        <a:bodyPr/>
        <a:lstStyle/>
        <a:p>
          <a:endParaRPr lang="en-US"/>
        </a:p>
      </dgm:t>
    </dgm:pt>
    <dgm:pt modelId="{0A33212C-3475-4004-89F8-805CC2BA0F7A}" type="sibTrans" cxnId="{7E84E6E5-85D1-4C2F-B466-FC1FB680EE5B}">
      <dgm:prSet/>
      <dgm:spPr/>
      <dgm:t>
        <a:bodyPr/>
        <a:lstStyle/>
        <a:p>
          <a:endParaRPr lang="en-US"/>
        </a:p>
      </dgm:t>
    </dgm:pt>
    <dgm:pt modelId="{066F8236-6C2B-4C32-9637-F2EBEE2E71EA}">
      <dgm:prSet phldrT="[Text]"/>
      <dgm:spPr>
        <a:solidFill>
          <a:srgbClr val="00B050"/>
        </a:solidFill>
      </dgm:spPr>
      <dgm:t>
        <a:bodyPr/>
        <a:lstStyle/>
        <a:p>
          <a:r>
            <a:rPr lang="en-US" dirty="0"/>
            <a:t>May</a:t>
          </a:r>
        </a:p>
      </dgm:t>
    </dgm:pt>
    <dgm:pt modelId="{A3B294B1-407D-4389-B732-91276B07D4A0}" type="parTrans" cxnId="{6043494E-B329-4D1F-8E2B-18A01086EC5F}">
      <dgm:prSet/>
      <dgm:spPr/>
      <dgm:t>
        <a:bodyPr/>
        <a:lstStyle/>
        <a:p>
          <a:endParaRPr lang="en-US"/>
        </a:p>
      </dgm:t>
    </dgm:pt>
    <dgm:pt modelId="{49BCC475-18F7-4C6E-9712-1957D7D9CFC5}" type="sibTrans" cxnId="{6043494E-B329-4D1F-8E2B-18A01086EC5F}">
      <dgm:prSet/>
      <dgm:spPr/>
      <dgm:t>
        <a:bodyPr/>
        <a:lstStyle/>
        <a:p>
          <a:endParaRPr lang="en-US"/>
        </a:p>
      </dgm:t>
    </dgm:pt>
    <dgm:pt modelId="{BDAE4D03-DAE4-4282-92C3-F7FE4FE64CE4}">
      <dgm:prSet phldrT="[Text]"/>
      <dgm:spPr>
        <a:solidFill>
          <a:srgbClr val="00B0F0"/>
        </a:solidFill>
      </dgm:spPr>
      <dgm:t>
        <a:bodyPr/>
        <a:lstStyle/>
        <a:p>
          <a:r>
            <a:rPr lang="en-US" dirty="0"/>
            <a:t>Jun</a:t>
          </a:r>
        </a:p>
      </dgm:t>
    </dgm:pt>
    <dgm:pt modelId="{867596E6-958D-4885-9B22-14497A5F3115}" type="parTrans" cxnId="{80954429-29A8-4651-AC6F-22C2779CB890}">
      <dgm:prSet/>
      <dgm:spPr/>
      <dgm:t>
        <a:bodyPr/>
        <a:lstStyle/>
        <a:p>
          <a:endParaRPr lang="en-US"/>
        </a:p>
      </dgm:t>
    </dgm:pt>
    <dgm:pt modelId="{FB8A0420-FFA1-42F3-8B0E-D56BAA378A6A}" type="sibTrans" cxnId="{80954429-29A8-4651-AC6F-22C2779CB890}">
      <dgm:prSet/>
      <dgm:spPr/>
      <dgm:t>
        <a:bodyPr/>
        <a:lstStyle/>
        <a:p>
          <a:endParaRPr lang="en-US"/>
        </a:p>
      </dgm:t>
    </dgm:pt>
    <dgm:pt modelId="{25CDEA82-700E-4BBA-B21B-0119E0EB8BFA}">
      <dgm:prSet phldrT="[Text]"/>
      <dgm:spPr>
        <a:solidFill>
          <a:srgbClr val="0070C0"/>
        </a:solidFill>
      </dgm:spPr>
      <dgm:t>
        <a:bodyPr/>
        <a:lstStyle/>
        <a:p>
          <a:r>
            <a:rPr lang="en-US" dirty="0"/>
            <a:t>Jul</a:t>
          </a:r>
        </a:p>
      </dgm:t>
    </dgm:pt>
    <dgm:pt modelId="{586F567C-868A-45DD-9FD5-82ADCF38E7F1}" type="parTrans" cxnId="{DA274070-2FE7-41C2-8A8F-664DE632BC2B}">
      <dgm:prSet/>
      <dgm:spPr/>
      <dgm:t>
        <a:bodyPr/>
        <a:lstStyle/>
        <a:p>
          <a:endParaRPr lang="en-US"/>
        </a:p>
      </dgm:t>
    </dgm:pt>
    <dgm:pt modelId="{423D4965-7F47-4C35-ABD1-850B3F515FCF}" type="sibTrans" cxnId="{DA274070-2FE7-41C2-8A8F-664DE632BC2B}">
      <dgm:prSet/>
      <dgm:spPr/>
      <dgm:t>
        <a:bodyPr/>
        <a:lstStyle/>
        <a:p>
          <a:endParaRPr lang="en-US"/>
        </a:p>
      </dgm:t>
    </dgm:pt>
    <dgm:pt modelId="{877C450B-103B-4F7A-A1E0-8AC54247E856}">
      <dgm:prSet phldrT="[Text]"/>
      <dgm:spPr>
        <a:solidFill>
          <a:srgbClr val="002060"/>
        </a:solidFill>
      </dgm:spPr>
      <dgm:t>
        <a:bodyPr/>
        <a:lstStyle/>
        <a:p>
          <a:r>
            <a:rPr lang="en-US" dirty="0"/>
            <a:t>Aug</a:t>
          </a:r>
        </a:p>
      </dgm:t>
    </dgm:pt>
    <dgm:pt modelId="{BA71FD3A-E1F7-4BA1-9486-11984CDB3C4D}" type="parTrans" cxnId="{F3B1C919-F0E6-4CB4-903C-F64B015DED0B}">
      <dgm:prSet/>
      <dgm:spPr/>
      <dgm:t>
        <a:bodyPr/>
        <a:lstStyle/>
        <a:p>
          <a:endParaRPr lang="en-US"/>
        </a:p>
      </dgm:t>
    </dgm:pt>
    <dgm:pt modelId="{414DACA2-4F8B-4D80-9DBE-EA906720B12D}" type="sibTrans" cxnId="{F3B1C919-F0E6-4CB4-903C-F64B015DED0B}">
      <dgm:prSet/>
      <dgm:spPr/>
      <dgm:t>
        <a:bodyPr/>
        <a:lstStyle/>
        <a:p>
          <a:endParaRPr lang="en-US"/>
        </a:p>
      </dgm:t>
    </dgm:pt>
    <dgm:pt modelId="{5603E8D6-B47F-48DB-BBB4-CB56DA2AC9EC}">
      <dgm:prSet phldrT="[Text]"/>
      <dgm:spPr>
        <a:solidFill>
          <a:srgbClr val="7030A0"/>
        </a:solidFill>
      </dgm:spPr>
      <dgm:t>
        <a:bodyPr/>
        <a:lstStyle/>
        <a:p>
          <a:r>
            <a:rPr lang="en-US" dirty="0"/>
            <a:t>Sep</a:t>
          </a:r>
        </a:p>
      </dgm:t>
    </dgm:pt>
    <dgm:pt modelId="{C427F716-8E01-41D7-B91A-98319A0FF7BC}" type="parTrans" cxnId="{DCBF21FE-ACB6-4CF4-840C-473E42F2CB1F}">
      <dgm:prSet/>
      <dgm:spPr/>
      <dgm:t>
        <a:bodyPr/>
        <a:lstStyle/>
        <a:p>
          <a:endParaRPr lang="en-US"/>
        </a:p>
      </dgm:t>
    </dgm:pt>
    <dgm:pt modelId="{EF2ECBA2-0D0D-40DD-B64A-E3D14049955A}" type="sibTrans" cxnId="{DCBF21FE-ACB6-4CF4-840C-473E42F2CB1F}">
      <dgm:prSet/>
      <dgm:spPr/>
      <dgm:t>
        <a:bodyPr/>
        <a:lstStyle/>
        <a:p>
          <a:endParaRPr lang="en-US"/>
        </a:p>
      </dgm:t>
    </dgm:pt>
    <dgm:pt modelId="{42EFEBF7-4B71-4E56-8189-74ADC889038E}">
      <dgm:prSet phldrT="[Text]"/>
      <dgm:spPr>
        <a:solidFill>
          <a:srgbClr val="C00000"/>
        </a:solidFill>
      </dgm:spPr>
      <dgm:t>
        <a:bodyPr/>
        <a:lstStyle/>
        <a:p>
          <a:r>
            <a:rPr lang="en-US" dirty="0"/>
            <a:t>Oct</a:t>
          </a:r>
        </a:p>
      </dgm:t>
    </dgm:pt>
    <dgm:pt modelId="{65EA81A0-4AE7-4C80-A73F-52A00DEB91DB}" type="parTrans" cxnId="{9EB9A384-0948-4CD4-8A63-034D6B121D18}">
      <dgm:prSet/>
      <dgm:spPr/>
      <dgm:t>
        <a:bodyPr/>
        <a:lstStyle/>
        <a:p>
          <a:endParaRPr lang="en-US"/>
        </a:p>
      </dgm:t>
    </dgm:pt>
    <dgm:pt modelId="{F459B1E7-5443-475B-9304-66CABE8271B3}" type="sibTrans" cxnId="{9EB9A384-0948-4CD4-8A63-034D6B121D18}">
      <dgm:prSet/>
      <dgm:spPr/>
      <dgm:t>
        <a:bodyPr/>
        <a:lstStyle/>
        <a:p>
          <a:endParaRPr lang="en-US"/>
        </a:p>
      </dgm:t>
    </dgm:pt>
    <dgm:pt modelId="{5420373F-31BA-4865-87F8-448649C10243}">
      <dgm:prSet phldrT="[Text]"/>
      <dgm:spPr>
        <a:solidFill>
          <a:srgbClr val="FF0000"/>
        </a:solidFill>
      </dgm:spPr>
      <dgm:t>
        <a:bodyPr/>
        <a:lstStyle/>
        <a:p>
          <a:r>
            <a:rPr lang="en-US" dirty="0"/>
            <a:t>Nov</a:t>
          </a:r>
        </a:p>
      </dgm:t>
    </dgm:pt>
    <dgm:pt modelId="{5E931C36-DAE4-4ED2-909E-E3032A031054}" type="parTrans" cxnId="{AB6A379E-73A4-4CCA-B798-3931EECCCD80}">
      <dgm:prSet/>
      <dgm:spPr/>
      <dgm:t>
        <a:bodyPr/>
        <a:lstStyle/>
        <a:p>
          <a:endParaRPr lang="en-US"/>
        </a:p>
      </dgm:t>
    </dgm:pt>
    <dgm:pt modelId="{6D22E712-4FB1-4714-9598-8FEA7E33FF20}" type="sibTrans" cxnId="{AB6A379E-73A4-4CCA-B798-3931EECCCD80}">
      <dgm:prSet/>
      <dgm:spPr/>
      <dgm:t>
        <a:bodyPr/>
        <a:lstStyle/>
        <a:p>
          <a:endParaRPr lang="en-US"/>
        </a:p>
      </dgm:t>
    </dgm:pt>
    <dgm:pt modelId="{D640DE81-95BD-4C0A-9D11-3AD3923831DD}">
      <dgm:prSet phldrT="[Text]"/>
      <dgm:spPr>
        <a:solidFill>
          <a:srgbClr val="FFC000"/>
        </a:solidFill>
      </dgm:spPr>
      <dgm:t>
        <a:bodyPr/>
        <a:lstStyle/>
        <a:p>
          <a:r>
            <a:rPr lang="en-US" dirty="0"/>
            <a:t>Dec</a:t>
          </a:r>
        </a:p>
      </dgm:t>
    </dgm:pt>
    <dgm:pt modelId="{909A5B2F-C8EB-4078-9D7E-5459EE74D476}" type="parTrans" cxnId="{3A15F7B9-293E-40C3-AD51-ED0DA17FD27B}">
      <dgm:prSet/>
      <dgm:spPr/>
      <dgm:t>
        <a:bodyPr/>
        <a:lstStyle/>
        <a:p>
          <a:endParaRPr lang="en-US"/>
        </a:p>
      </dgm:t>
    </dgm:pt>
    <dgm:pt modelId="{2D7C198D-EA70-48DF-8E2B-BD1B52D5E5AA}" type="sibTrans" cxnId="{3A15F7B9-293E-40C3-AD51-ED0DA17FD27B}">
      <dgm:prSet/>
      <dgm:spPr/>
      <dgm:t>
        <a:bodyPr/>
        <a:lstStyle/>
        <a:p>
          <a:endParaRPr lang="en-US"/>
        </a:p>
      </dgm:t>
    </dgm:pt>
    <dgm:pt modelId="{13E64013-BD32-4754-A750-42E0B890D1D2}" type="pres">
      <dgm:prSet presAssocID="{F1EC7E01-F8C5-47CE-953A-FC734566F27C}" presName="Name0" presStyleCnt="0">
        <dgm:presLayoutVars>
          <dgm:dir/>
          <dgm:animLvl val="lvl"/>
          <dgm:resizeHandles val="exact"/>
        </dgm:presLayoutVars>
      </dgm:prSet>
      <dgm:spPr/>
    </dgm:pt>
    <dgm:pt modelId="{E534BFB1-E660-40BB-8EAC-71E2BD9551E4}" type="pres">
      <dgm:prSet presAssocID="{D9329611-BE8D-4B96-A79C-3FC3348437CF}" presName="parTxOnly" presStyleLbl="node1" presStyleIdx="0" presStyleCnt="12">
        <dgm:presLayoutVars>
          <dgm:chMax val="0"/>
          <dgm:chPref val="0"/>
          <dgm:bulletEnabled val="1"/>
        </dgm:presLayoutVars>
      </dgm:prSet>
      <dgm:spPr/>
    </dgm:pt>
    <dgm:pt modelId="{5BF42048-79DC-4EAF-9EAA-8C31B85849BC}" type="pres">
      <dgm:prSet presAssocID="{7CFD122F-FDB8-4D0D-A82F-E7E29697C7E1}" presName="parTxOnlySpace" presStyleCnt="0"/>
      <dgm:spPr/>
    </dgm:pt>
    <dgm:pt modelId="{83A84317-6ADD-404B-B98C-9ABDC87EE148}" type="pres">
      <dgm:prSet presAssocID="{5902D338-E72B-4FDF-9DA4-D9377E71DB68}" presName="parTxOnly" presStyleLbl="node1" presStyleIdx="1" presStyleCnt="12">
        <dgm:presLayoutVars>
          <dgm:chMax val="0"/>
          <dgm:chPref val="0"/>
          <dgm:bulletEnabled val="1"/>
        </dgm:presLayoutVars>
      </dgm:prSet>
      <dgm:spPr/>
    </dgm:pt>
    <dgm:pt modelId="{7DB5C94D-1BA4-4241-9CE1-21ADA424D042}" type="pres">
      <dgm:prSet presAssocID="{AC71EBE9-2726-4B44-B102-178DCCD36BD7}" presName="parTxOnlySpace" presStyleCnt="0"/>
      <dgm:spPr/>
    </dgm:pt>
    <dgm:pt modelId="{368A4E8C-768C-4492-AE23-0686E5C39A5C}" type="pres">
      <dgm:prSet presAssocID="{2682EA93-A3B1-4488-AEF4-1C2AADBC5E98}" presName="parTxOnly" presStyleLbl="node1" presStyleIdx="2" presStyleCnt="12">
        <dgm:presLayoutVars>
          <dgm:chMax val="0"/>
          <dgm:chPref val="0"/>
          <dgm:bulletEnabled val="1"/>
        </dgm:presLayoutVars>
      </dgm:prSet>
      <dgm:spPr/>
    </dgm:pt>
    <dgm:pt modelId="{9F9E8B15-52A3-4186-83F9-1D4293BA0771}" type="pres">
      <dgm:prSet presAssocID="{6FE86CCD-882C-4665-91A5-BC02ECFA6DFA}" presName="parTxOnlySpace" presStyleCnt="0"/>
      <dgm:spPr/>
    </dgm:pt>
    <dgm:pt modelId="{43F7480D-30E6-4953-852C-E521CE7AC0EA}" type="pres">
      <dgm:prSet presAssocID="{545B55CD-6450-4175-8DE0-72C491FAF08C}" presName="parTxOnly" presStyleLbl="node1" presStyleIdx="3" presStyleCnt="12">
        <dgm:presLayoutVars>
          <dgm:chMax val="0"/>
          <dgm:chPref val="0"/>
          <dgm:bulletEnabled val="1"/>
        </dgm:presLayoutVars>
      </dgm:prSet>
      <dgm:spPr/>
    </dgm:pt>
    <dgm:pt modelId="{C68AE5FC-7647-4E76-AFE6-8B0410DC9381}" type="pres">
      <dgm:prSet presAssocID="{0A33212C-3475-4004-89F8-805CC2BA0F7A}" presName="parTxOnlySpace" presStyleCnt="0"/>
      <dgm:spPr/>
    </dgm:pt>
    <dgm:pt modelId="{B64CCB0A-5AEE-4044-86CC-C4439378F135}" type="pres">
      <dgm:prSet presAssocID="{066F8236-6C2B-4C32-9637-F2EBEE2E71EA}" presName="parTxOnly" presStyleLbl="node1" presStyleIdx="4" presStyleCnt="12">
        <dgm:presLayoutVars>
          <dgm:chMax val="0"/>
          <dgm:chPref val="0"/>
          <dgm:bulletEnabled val="1"/>
        </dgm:presLayoutVars>
      </dgm:prSet>
      <dgm:spPr/>
    </dgm:pt>
    <dgm:pt modelId="{7A617B09-DA08-4485-A1D0-9F7D51E714E2}" type="pres">
      <dgm:prSet presAssocID="{49BCC475-18F7-4C6E-9712-1957D7D9CFC5}" presName="parTxOnlySpace" presStyleCnt="0"/>
      <dgm:spPr/>
    </dgm:pt>
    <dgm:pt modelId="{187E6D8C-F52B-46C3-9C70-E08784C2C7D6}" type="pres">
      <dgm:prSet presAssocID="{BDAE4D03-DAE4-4282-92C3-F7FE4FE64CE4}" presName="parTxOnly" presStyleLbl="node1" presStyleIdx="5" presStyleCnt="12">
        <dgm:presLayoutVars>
          <dgm:chMax val="0"/>
          <dgm:chPref val="0"/>
          <dgm:bulletEnabled val="1"/>
        </dgm:presLayoutVars>
      </dgm:prSet>
      <dgm:spPr/>
    </dgm:pt>
    <dgm:pt modelId="{BEA612CE-581C-40C5-A4CA-71C2B8B1CE75}" type="pres">
      <dgm:prSet presAssocID="{FB8A0420-FFA1-42F3-8B0E-D56BAA378A6A}" presName="parTxOnlySpace" presStyleCnt="0"/>
      <dgm:spPr/>
    </dgm:pt>
    <dgm:pt modelId="{0CAB235B-1D1E-4EE6-8BF0-B5A56A713EDE}" type="pres">
      <dgm:prSet presAssocID="{25CDEA82-700E-4BBA-B21B-0119E0EB8BFA}" presName="parTxOnly" presStyleLbl="node1" presStyleIdx="6" presStyleCnt="12">
        <dgm:presLayoutVars>
          <dgm:chMax val="0"/>
          <dgm:chPref val="0"/>
          <dgm:bulletEnabled val="1"/>
        </dgm:presLayoutVars>
      </dgm:prSet>
      <dgm:spPr/>
    </dgm:pt>
    <dgm:pt modelId="{70AB6BB2-1FE9-497A-87AD-83DF0694A1CC}" type="pres">
      <dgm:prSet presAssocID="{423D4965-7F47-4C35-ABD1-850B3F515FCF}" presName="parTxOnlySpace" presStyleCnt="0"/>
      <dgm:spPr/>
    </dgm:pt>
    <dgm:pt modelId="{5F207D90-2E19-4B53-9F9E-771BC74BEA8F}" type="pres">
      <dgm:prSet presAssocID="{877C450B-103B-4F7A-A1E0-8AC54247E856}" presName="parTxOnly" presStyleLbl="node1" presStyleIdx="7" presStyleCnt="12">
        <dgm:presLayoutVars>
          <dgm:chMax val="0"/>
          <dgm:chPref val="0"/>
          <dgm:bulletEnabled val="1"/>
        </dgm:presLayoutVars>
      </dgm:prSet>
      <dgm:spPr/>
    </dgm:pt>
    <dgm:pt modelId="{855817B0-9558-44C0-80A1-211C4DDF5F8C}" type="pres">
      <dgm:prSet presAssocID="{414DACA2-4F8B-4D80-9DBE-EA906720B12D}" presName="parTxOnlySpace" presStyleCnt="0"/>
      <dgm:spPr/>
    </dgm:pt>
    <dgm:pt modelId="{43BB2E37-A7DC-4D6E-928B-132D05D60601}" type="pres">
      <dgm:prSet presAssocID="{5603E8D6-B47F-48DB-BBB4-CB56DA2AC9EC}" presName="parTxOnly" presStyleLbl="node1" presStyleIdx="8" presStyleCnt="12">
        <dgm:presLayoutVars>
          <dgm:chMax val="0"/>
          <dgm:chPref val="0"/>
          <dgm:bulletEnabled val="1"/>
        </dgm:presLayoutVars>
      </dgm:prSet>
      <dgm:spPr/>
    </dgm:pt>
    <dgm:pt modelId="{3B3ED30D-084C-4D04-8FC6-FB363D940903}" type="pres">
      <dgm:prSet presAssocID="{EF2ECBA2-0D0D-40DD-B64A-E3D14049955A}" presName="parTxOnlySpace" presStyleCnt="0"/>
      <dgm:spPr/>
    </dgm:pt>
    <dgm:pt modelId="{89662547-F3CF-4D48-A114-81B247B72953}" type="pres">
      <dgm:prSet presAssocID="{42EFEBF7-4B71-4E56-8189-74ADC889038E}" presName="parTxOnly" presStyleLbl="node1" presStyleIdx="9" presStyleCnt="12">
        <dgm:presLayoutVars>
          <dgm:chMax val="0"/>
          <dgm:chPref val="0"/>
          <dgm:bulletEnabled val="1"/>
        </dgm:presLayoutVars>
      </dgm:prSet>
      <dgm:spPr/>
    </dgm:pt>
    <dgm:pt modelId="{D9C3C98A-4EE3-48E7-8FE7-CED427722C40}" type="pres">
      <dgm:prSet presAssocID="{F459B1E7-5443-475B-9304-66CABE8271B3}" presName="parTxOnlySpace" presStyleCnt="0"/>
      <dgm:spPr/>
    </dgm:pt>
    <dgm:pt modelId="{ACB0C2C5-731E-4C44-9BE3-405B378D6747}" type="pres">
      <dgm:prSet presAssocID="{5420373F-31BA-4865-87F8-448649C10243}" presName="parTxOnly" presStyleLbl="node1" presStyleIdx="10" presStyleCnt="12">
        <dgm:presLayoutVars>
          <dgm:chMax val="0"/>
          <dgm:chPref val="0"/>
          <dgm:bulletEnabled val="1"/>
        </dgm:presLayoutVars>
      </dgm:prSet>
      <dgm:spPr/>
    </dgm:pt>
    <dgm:pt modelId="{86B81DD9-D244-49E6-8821-37800FF5805C}" type="pres">
      <dgm:prSet presAssocID="{6D22E712-4FB1-4714-9598-8FEA7E33FF20}" presName="parTxOnlySpace" presStyleCnt="0"/>
      <dgm:spPr/>
    </dgm:pt>
    <dgm:pt modelId="{B83A557A-591B-410F-BB35-59894BB60373}" type="pres">
      <dgm:prSet presAssocID="{D640DE81-95BD-4C0A-9D11-3AD3923831DD}" presName="parTxOnly" presStyleLbl="node1" presStyleIdx="11" presStyleCnt="12">
        <dgm:presLayoutVars>
          <dgm:chMax val="0"/>
          <dgm:chPref val="0"/>
          <dgm:bulletEnabled val="1"/>
        </dgm:presLayoutVars>
      </dgm:prSet>
      <dgm:spPr/>
    </dgm:pt>
  </dgm:ptLst>
  <dgm:cxnLst>
    <dgm:cxn modelId="{3C0ECD0F-397D-4F72-AC2D-B6868C8A83DA}" type="presOf" srcId="{25CDEA82-700E-4BBA-B21B-0119E0EB8BFA}" destId="{0CAB235B-1D1E-4EE6-8BF0-B5A56A713EDE}" srcOrd="0" destOrd="0" presId="urn:microsoft.com/office/officeart/2005/8/layout/chevron1"/>
    <dgm:cxn modelId="{AF525514-5C9D-408D-AC09-06B9C3E3DFD5}" type="presOf" srcId="{D640DE81-95BD-4C0A-9D11-3AD3923831DD}" destId="{B83A557A-591B-410F-BB35-59894BB60373}" srcOrd="0" destOrd="0" presId="urn:microsoft.com/office/officeart/2005/8/layout/chevron1"/>
    <dgm:cxn modelId="{F3B1C919-F0E6-4CB4-903C-F64B015DED0B}" srcId="{F1EC7E01-F8C5-47CE-953A-FC734566F27C}" destId="{877C450B-103B-4F7A-A1E0-8AC54247E856}" srcOrd="7" destOrd="0" parTransId="{BA71FD3A-E1F7-4BA1-9486-11984CDB3C4D}" sibTransId="{414DACA2-4F8B-4D80-9DBE-EA906720B12D}"/>
    <dgm:cxn modelId="{BE350322-69DF-4DCB-BFBA-A6A0822932C8}" type="presOf" srcId="{F1EC7E01-F8C5-47CE-953A-FC734566F27C}" destId="{13E64013-BD32-4754-A750-42E0B890D1D2}" srcOrd="0" destOrd="0" presId="urn:microsoft.com/office/officeart/2005/8/layout/chevron1"/>
    <dgm:cxn modelId="{EF278C26-FF40-410E-BD16-ADA86C19EB06}" type="presOf" srcId="{545B55CD-6450-4175-8DE0-72C491FAF08C}" destId="{43F7480D-30E6-4953-852C-E521CE7AC0EA}" srcOrd="0" destOrd="0" presId="urn:microsoft.com/office/officeart/2005/8/layout/chevron1"/>
    <dgm:cxn modelId="{80954429-29A8-4651-AC6F-22C2779CB890}" srcId="{F1EC7E01-F8C5-47CE-953A-FC734566F27C}" destId="{BDAE4D03-DAE4-4282-92C3-F7FE4FE64CE4}" srcOrd="5" destOrd="0" parTransId="{867596E6-958D-4885-9B22-14497A5F3115}" sibTransId="{FB8A0420-FFA1-42F3-8B0E-D56BAA378A6A}"/>
    <dgm:cxn modelId="{6AB8893D-0A00-4166-99B8-81F160B3EC3D}" type="presOf" srcId="{877C450B-103B-4F7A-A1E0-8AC54247E856}" destId="{5F207D90-2E19-4B53-9F9E-771BC74BEA8F}" srcOrd="0" destOrd="0" presId="urn:microsoft.com/office/officeart/2005/8/layout/chevron1"/>
    <dgm:cxn modelId="{04983469-6AF5-45AF-8031-FA36D070EA20}" type="presOf" srcId="{BDAE4D03-DAE4-4282-92C3-F7FE4FE64CE4}" destId="{187E6D8C-F52B-46C3-9C70-E08784C2C7D6}" srcOrd="0" destOrd="0" presId="urn:microsoft.com/office/officeart/2005/8/layout/chevron1"/>
    <dgm:cxn modelId="{8DE2144C-E481-4B02-A474-293225683E72}" type="presOf" srcId="{42EFEBF7-4B71-4E56-8189-74ADC889038E}" destId="{89662547-F3CF-4D48-A114-81B247B72953}" srcOrd="0" destOrd="0" presId="urn:microsoft.com/office/officeart/2005/8/layout/chevron1"/>
    <dgm:cxn modelId="{E389964D-55A1-478C-B39F-4627DA0A3E9C}" type="presOf" srcId="{2682EA93-A3B1-4488-AEF4-1C2AADBC5E98}" destId="{368A4E8C-768C-4492-AE23-0686E5C39A5C}" srcOrd="0" destOrd="0" presId="urn:microsoft.com/office/officeart/2005/8/layout/chevron1"/>
    <dgm:cxn modelId="{6043494E-B329-4D1F-8E2B-18A01086EC5F}" srcId="{F1EC7E01-F8C5-47CE-953A-FC734566F27C}" destId="{066F8236-6C2B-4C32-9637-F2EBEE2E71EA}" srcOrd="4" destOrd="0" parTransId="{A3B294B1-407D-4389-B732-91276B07D4A0}" sibTransId="{49BCC475-18F7-4C6E-9712-1957D7D9CFC5}"/>
    <dgm:cxn modelId="{DA274070-2FE7-41C2-8A8F-664DE632BC2B}" srcId="{F1EC7E01-F8C5-47CE-953A-FC734566F27C}" destId="{25CDEA82-700E-4BBA-B21B-0119E0EB8BFA}" srcOrd="6" destOrd="0" parTransId="{586F567C-868A-45DD-9FD5-82ADCF38E7F1}" sibTransId="{423D4965-7F47-4C35-ABD1-850B3F515FCF}"/>
    <dgm:cxn modelId="{9EB9A384-0948-4CD4-8A63-034D6B121D18}" srcId="{F1EC7E01-F8C5-47CE-953A-FC734566F27C}" destId="{42EFEBF7-4B71-4E56-8189-74ADC889038E}" srcOrd="9" destOrd="0" parTransId="{65EA81A0-4AE7-4C80-A73F-52A00DEB91DB}" sibTransId="{F459B1E7-5443-475B-9304-66CABE8271B3}"/>
    <dgm:cxn modelId="{43B3DF8F-001E-46B3-9CBF-B1994A2ECCB2}" srcId="{F1EC7E01-F8C5-47CE-953A-FC734566F27C}" destId="{D9329611-BE8D-4B96-A79C-3FC3348437CF}" srcOrd="0" destOrd="0" parTransId="{6989FEAE-8629-43C7-88E2-2B4C7F588511}" sibTransId="{7CFD122F-FDB8-4D0D-A82F-E7E29697C7E1}"/>
    <dgm:cxn modelId="{AB6A379E-73A4-4CCA-B798-3931EECCCD80}" srcId="{F1EC7E01-F8C5-47CE-953A-FC734566F27C}" destId="{5420373F-31BA-4865-87F8-448649C10243}" srcOrd="10" destOrd="0" parTransId="{5E931C36-DAE4-4ED2-909E-E3032A031054}" sibTransId="{6D22E712-4FB1-4714-9598-8FEA7E33FF20}"/>
    <dgm:cxn modelId="{3A15F7B9-293E-40C3-AD51-ED0DA17FD27B}" srcId="{F1EC7E01-F8C5-47CE-953A-FC734566F27C}" destId="{D640DE81-95BD-4C0A-9D11-3AD3923831DD}" srcOrd="11" destOrd="0" parTransId="{909A5B2F-C8EB-4078-9D7E-5459EE74D476}" sibTransId="{2D7C198D-EA70-48DF-8E2B-BD1B52D5E5AA}"/>
    <dgm:cxn modelId="{EB276AC0-1A76-4370-ABE5-D56F0F49D90A}" srcId="{F1EC7E01-F8C5-47CE-953A-FC734566F27C}" destId="{2682EA93-A3B1-4488-AEF4-1C2AADBC5E98}" srcOrd="2" destOrd="0" parTransId="{40D032EA-999A-46B3-9BD6-B926FAEC962B}" sibTransId="{6FE86CCD-882C-4665-91A5-BC02ECFA6DFA}"/>
    <dgm:cxn modelId="{D24427C9-120D-4FC7-BF56-89B20E857E92}" type="presOf" srcId="{5420373F-31BA-4865-87F8-448649C10243}" destId="{ACB0C2C5-731E-4C44-9BE3-405B378D6747}" srcOrd="0" destOrd="0" presId="urn:microsoft.com/office/officeart/2005/8/layout/chevron1"/>
    <dgm:cxn modelId="{567E99D7-3AC4-44B4-8242-2B4755FDD88F}" type="presOf" srcId="{5603E8D6-B47F-48DB-BBB4-CB56DA2AC9EC}" destId="{43BB2E37-A7DC-4D6E-928B-132D05D60601}" srcOrd="0" destOrd="0" presId="urn:microsoft.com/office/officeart/2005/8/layout/chevron1"/>
    <dgm:cxn modelId="{6B9B57E3-B565-44D9-B566-0586A705CC24}" type="presOf" srcId="{5902D338-E72B-4FDF-9DA4-D9377E71DB68}" destId="{83A84317-6ADD-404B-B98C-9ABDC87EE148}" srcOrd="0" destOrd="0" presId="urn:microsoft.com/office/officeart/2005/8/layout/chevron1"/>
    <dgm:cxn modelId="{BB9F5AE4-1A4C-4483-9709-A860CD99233A}" type="presOf" srcId="{D9329611-BE8D-4B96-A79C-3FC3348437CF}" destId="{E534BFB1-E660-40BB-8EAC-71E2BD9551E4}" srcOrd="0" destOrd="0" presId="urn:microsoft.com/office/officeart/2005/8/layout/chevron1"/>
    <dgm:cxn modelId="{7E84E6E5-85D1-4C2F-B466-FC1FB680EE5B}" srcId="{F1EC7E01-F8C5-47CE-953A-FC734566F27C}" destId="{545B55CD-6450-4175-8DE0-72C491FAF08C}" srcOrd="3" destOrd="0" parTransId="{515755E7-83C6-415D-B04F-B12B5116A09A}" sibTransId="{0A33212C-3475-4004-89F8-805CC2BA0F7A}"/>
    <dgm:cxn modelId="{E42ECBEC-DF84-4FEA-AAAE-B928216D6884}" srcId="{F1EC7E01-F8C5-47CE-953A-FC734566F27C}" destId="{5902D338-E72B-4FDF-9DA4-D9377E71DB68}" srcOrd="1" destOrd="0" parTransId="{D16F5ECD-5663-4E81-B0FF-E6CB55027854}" sibTransId="{AC71EBE9-2726-4B44-B102-178DCCD36BD7}"/>
    <dgm:cxn modelId="{D97D34FD-49C8-4206-916C-80ECB16F11BA}" type="presOf" srcId="{066F8236-6C2B-4C32-9637-F2EBEE2E71EA}" destId="{B64CCB0A-5AEE-4044-86CC-C4439378F135}" srcOrd="0" destOrd="0" presId="urn:microsoft.com/office/officeart/2005/8/layout/chevron1"/>
    <dgm:cxn modelId="{DCBF21FE-ACB6-4CF4-840C-473E42F2CB1F}" srcId="{F1EC7E01-F8C5-47CE-953A-FC734566F27C}" destId="{5603E8D6-B47F-48DB-BBB4-CB56DA2AC9EC}" srcOrd="8" destOrd="0" parTransId="{C427F716-8E01-41D7-B91A-98319A0FF7BC}" sibTransId="{EF2ECBA2-0D0D-40DD-B64A-E3D14049955A}"/>
    <dgm:cxn modelId="{A576195C-DF7C-41B5-B250-1DC0FDEFF1EE}" type="presParOf" srcId="{13E64013-BD32-4754-A750-42E0B890D1D2}" destId="{E534BFB1-E660-40BB-8EAC-71E2BD9551E4}" srcOrd="0" destOrd="0" presId="urn:microsoft.com/office/officeart/2005/8/layout/chevron1"/>
    <dgm:cxn modelId="{54C1B03C-BA81-40E0-AFF8-1EEC577D4583}" type="presParOf" srcId="{13E64013-BD32-4754-A750-42E0B890D1D2}" destId="{5BF42048-79DC-4EAF-9EAA-8C31B85849BC}" srcOrd="1" destOrd="0" presId="urn:microsoft.com/office/officeart/2005/8/layout/chevron1"/>
    <dgm:cxn modelId="{292BDF47-6487-4E75-B662-C8834A983F56}" type="presParOf" srcId="{13E64013-BD32-4754-A750-42E0B890D1D2}" destId="{83A84317-6ADD-404B-B98C-9ABDC87EE148}" srcOrd="2" destOrd="0" presId="urn:microsoft.com/office/officeart/2005/8/layout/chevron1"/>
    <dgm:cxn modelId="{DFC458D5-C0A8-42DF-970A-A7A6AE3125D1}" type="presParOf" srcId="{13E64013-BD32-4754-A750-42E0B890D1D2}" destId="{7DB5C94D-1BA4-4241-9CE1-21ADA424D042}" srcOrd="3" destOrd="0" presId="urn:microsoft.com/office/officeart/2005/8/layout/chevron1"/>
    <dgm:cxn modelId="{79BDCA7A-968E-4175-B2B6-600F404084E3}" type="presParOf" srcId="{13E64013-BD32-4754-A750-42E0B890D1D2}" destId="{368A4E8C-768C-4492-AE23-0686E5C39A5C}" srcOrd="4" destOrd="0" presId="urn:microsoft.com/office/officeart/2005/8/layout/chevron1"/>
    <dgm:cxn modelId="{F805C9F3-8AD5-4EBD-9AB8-A2052CC3C0CD}" type="presParOf" srcId="{13E64013-BD32-4754-A750-42E0B890D1D2}" destId="{9F9E8B15-52A3-4186-83F9-1D4293BA0771}" srcOrd="5" destOrd="0" presId="urn:microsoft.com/office/officeart/2005/8/layout/chevron1"/>
    <dgm:cxn modelId="{0692B574-E24C-442B-8C87-0C446443ACEE}" type="presParOf" srcId="{13E64013-BD32-4754-A750-42E0B890D1D2}" destId="{43F7480D-30E6-4953-852C-E521CE7AC0EA}" srcOrd="6" destOrd="0" presId="urn:microsoft.com/office/officeart/2005/8/layout/chevron1"/>
    <dgm:cxn modelId="{72482135-B810-4F7F-B7BF-8E5B0CA191E9}" type="presParOf" srcId="{13E64013-BD32-4754-A750-42E0B890D1D2}" destId="{C68AE5FC-7647-4E76-AFE6-8B0410DC9381}" srcOrd="7" destOrd="0" presId="urn:microsoft.com/office/officeart/2005/8/layout/chevron1"/>
    <dgm:cxn modelId="{B6BF00DB-BD56-4A1E-8E7F-E6415A45B45A}" type="presParOf" srcId="{13E64013-BD32-4754-A750-42E0B890D1D2}" destId="{B64CCB0A-5AEE-4044-86CC-C4439378F135}" srcOrd="8" destOrd="0" presId="urn:microsoft.com/office/officeart/2005/8/layout/chevron1"/>
    <dgm:cxn modelId="{3895C910-F44A-486C-A10D-30AC84BA3270}" type="presParOf" srcId="{13E64013-BD32-4754-A750-42E0B890D1D2}" destId="{7A617B09-DA08-4485-A1D0-9F7D51E714E2}" srcOrd="9" destOrd="0" presId="urn:microsoft.com/office/officeart/2005/8/layout/chevron1"/>
    <dgm:cxn modelId="{23F64857-7990-4D78-A0A0-25D3E8722B07}" type="presParOf" srcId="{13E64013-BD32-4754-A750-42E0B890D1D2}" destId="{187E6D8C-F52B-46C3-9C70-E08784C2C7D6}" srcOrd="10" destOrd="0" presId="urn:microsoft.com/office/officeart/2005/8/layout/chevron1"/>
    <dgm:cxn modelId="{B2ABEDE1-FBDB-4C31-9A86-0A139D3C29CA}" type="presParOf" srcId="{13E64013-BD32-4754-A750-42E0B890D1D2}" destId="{BEA612CE-581C-40C5-A4CA-71C2B8B1CE75}" srcOrd="11" destOrd="0" presId="urn:microsoft.com/office/officeart/2005/8/layout/chevron1"/>
    <dgm:cxn modelId="{D988AC4C-DEAD-4CCD-9B27-AFED9AE2FC9C}" type="presParOf" srcId="{13E64013-BD32-4754-A750-42E0B890D1D2}" destId="{0CAB235B-1D1E-4EE6-8BF0-B5A56A713EDE}" srcOrd="12" destOrd="0" presId="urn:microsoft.com/office/officeart/2005/8/layout/chevron1"/>
    <dgm:cxn modelId="{00CB244C-DAA9-4392-9381-B1F59BBA9FC1}" type="presParOf" srcId="{13E64013-BD32-4754-A750-42E0B890D1D2}" destId="{70AB6BB2-1FE9-497A-87AD-83DF0694A1CC}" srcOrd="13" destOrd="0" presId="urn:microsoft.com/office/officeart/2005/8/layout/chevron1"/>
    <dgm:cxn modelId="{E90DD902-CBE7-49EE-A82D-3CCE6A18063C}" type="presParOf" srcId="{13E64013-BD32-4754-A750-42E0B890D1D2}" destId="{5F207D90-2E19-4B53-9F9E-771BC74BEA8F}" srcOrd="14" destOrd="0" presId="urn:microsoft.com/office/officeart/2005/8/layout/chevron1"/>
    <dgm:cxn modelId="{675AAC74-8EBB-4B59-90E5-C36C830ADB59}" type="presParOf" srcId="{13E64013-BD32-4754-A750-42E0B890D1D2}" destId="{855817B0-9558-44C0-80A1-211C4DDF5F8C}" srcOrd="15" destOrd="0" presId="urn:microsoft.com/office/officeart/2005/8/layout/chevron1"/>
    <dgm:cxn modelId="{E5374728-C8D3-4153-ACE3-5C9B8563A9FF}" type="presParOf" srcId="{13E64013-BD32-4754-A750-42E0B890D1D2}" destId="{43BB2E37-A7DC-4D6E-928B-132D05D60601}" srcOrd="16" destOrd="0" presId="urn:microsoft.com/office/officeart/2005/8/layout/chevron1"/>
    <dgm:cxn modelId="{8DA51D33-38E2-41BF-BDAC-DE85E8E58874}" type="presParOf" srcId="{13E64013-BD32-4754-A750-42E0B890D1D2}" destId="{3B3ED30D-084C-4D04-8FC6-FB363D940903}" srcOrd="17" destOrd="0" presId="urn:microsoft.com/office/officeart/2005/8/layout/chevron1"/>
    <dgm:cxn modelId="{B04FC28F-99D2-4DCD-934F-2C042F7C1143}" type="presParOf" srcId="{13E64013-BD32-4754-A750-42E0B890D1D2}" destId="{89662547-F3CF-4D48-A114-81B247B72953}" srcOrd="18" destOrd="0" presId="urn:microsoft.com/office/officeart/2005/8/layout/chevron1"/>
    <dgm:cxn modelId="{B518CFF0-DC32-4BC1-9E11-84561509D7F8}" type="presParOf" srcId="{13E64013-BD32-4754-A750-42E0B890D1D2}" destId="{D9C3C98A-4EE3-48E7-8FE7-CED427722C40}" srcOrd="19" destOrd="0" presId="urn:microsoft.com/office/officeart/2005/8/layout/chevron1"/>
    <dgm:cxn modelId="{448DDACD-56D6-4843-B820-1F6F5F9958DE}" type="presParOf" srcId="{13E64013-BD32-4754-A750-42E0B890D1D2}" destId="{ACB0C2C5-731E-4C44-9BE3-405B378D6747}" srcOrd="20" destOrd="0" presId="urn:microsoft.com/office/officeart/2005/8/layout/chevron1"/>
    <dgm:cxn modelId="{ACD9AC99-1379-4B3D-97A3-2E09CAC8F7B7}" type="presParOf" srcId="{13E64013-BD32-4754-A750-42E0B890D1D2}" destId="{86B81DD9-D244-49E6-8821-37800FF5805C}" srcOrd="21" destOrd="0" presId="urn:microsoft.com/office/officeart/2005/8/layout/chevron1"/>
    <dgm:cxn modelId="{3627EBB8-7998-46E4-BB09-4B659BD9E9E5}" type="presParOf" srcId="{13E64013-BD32-4754-A750-42E0B890D1D2}" destId="{B83A557A-591B-410F-BB35-59894BB60373}" srcOrd="2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347BE-8D4E-43D3-9235-068483FACEC2}">
      <dsp:nvSpPr>
        <dsp:cNvPr id="0" name=""/>
        <dsp:cNvSpPr/>
      </dsp:nvSpPr>
      <dsp:spPr>
        <a:xfrm rot="5400000">
          <a:off x="447846" y="1114212"/>
          <a:ext cx="897630" cy="10219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BD11E-3A04-49DA-AECC-FECE6161C28B}">
      <dsp:nvSpPr>
        <dsp:cNvPr id="0" name=""/>
        <dsp:cNvSpPr/>
      </dsp:nvSpPr>
      <dsp:spPr>
        <a:xfrm>
          <a:off x="167930" y="176339"/>
          <a:ext cx="1511080" cy="10577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Paris      COP 21</a:t>
          </a:r>
        </a:p>
      </dsp:txBody>
      <dsp:txXfrm>
        <a:off x="219572" y="227981"/>
        <a:ext cx="1407796" cy="954423"/>
      </dsp:txXfrm>
    </dsp:sp>
    <dsp:sp modelId="{077ED24F-17CC-46AE-BBD6-92FD58653987}">
      <dsp:nvSpPr>
        <dsp:cNvPr id="0" name=""/>
        <dsp:cNvSpPr/>
      </dsp:nvSpPr>
      <dsp:spPr>
        <a:xfrm>
          <a:off x="1761961" y="289607"/>
          <a:ext cx="6317528" cy="85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1" indent="0" algn="l" defTabSz="800100">
            <a:lnSpc>
              <a:spcPct val="90000"/>
            </a:lnSpc>
            <a:spcBef>
              <a:spcPct val="0"/>
            </a:spcBef>
            <a:spcAft>
              <a:spcPct val="15000"/>
            </a:spcAft>
            <a:buNone/>
          </a:pPr>
          <a:r>
            <a:rPr lang="en-US" sz="1800" kern="1200" dirty="0"/>
            <a:t>Art 13 of PA defined ETF of action/support – </a:t>
          </a:r>
          <a:r>
            <a:rPr lang="en-US" sz="1800" b="1" kern="1200" dirty="0"/>
            <a:t>Decision to report</a:t>
          </a:r>
        </a:p>
      </dsp:txBody>
      <dsp:txXfrm>
        <a:off x="1761961" y="289607"/>
        <a:ext cx="6317528" cy="854885"/>
      </dsp:txXfrm>
    </dsp:sp>
    <dsp:sp modelId="{E553F1B9-3BBF-4570-A7F6-495BDF29637C}">
      <dsp:nvSpPr>
        <dsp:cNvPr id="0" name=""/>
        <dsp:cNvSpPr/>
      </dsp:nvSpPr>
      <dsp:spPr>
        <a:xfrm rot="5400000">
          <a:off x="1771845" y="2545408"/>
          <a:ext cx="897630" cy="10219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12675-806A-487C-90FC-74AC4B2B1B38}">
      <dsp:nvSpPr>
        <dsp:cNvPr id="0" name=""/>
        <dsp:cNvSpPr/>
      </dsp:nvSpPr>
      <dsp:spPr>
        <a:xfrm>
          <a:off x="1376422" y="1550555"/>
          <a:ext cx="1511080" cy="10577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Katowice COP24</a:t>
          </a:r>
        </a:p>
      </dsp:txBody>
      <dsp:txXfrm>
        <a:off x="1428064" y="1602197"/>
        <a:ext cx="1407796" cy="954423"/>
      </dsp:txXfrm>
    </dsp:sp>
    <dsp:sp modelId="{026B3002-36C1-4CE5-A98F-570694E157D0}">
      <dsp:nvSpPr>
        <dsp:cNvPr id="0" name=""/>
        <dsp:cNvSpPr/>
      </dsp:nvSpPr>
      <dsp:spPr>
        <a:xfrm>
          <a:off x="3165050" y="1657740"/>
          <a:ext cx="6623758" cy="85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1" indent="0" algn="l" defTabSz="800100">
            <a:lnSpc>
              <a:spcPct val="90000"/>
            </a:lnSpc>
            <a:spcBef>
              <a:spcPct val="0"/>
            </a:spcBef>
            <a:spcAft>
              <a:spcPct val="15000"/>
            </a:spcAft>
            <a:buFont typeface="Arial" panose="020B0604020202020204" pitchFamily="34" charset="0"/>
            <a:buNone/>
          </a:pPr>
          <a:r>
            <a:rPr lang="en-US" sz="1800" kern="1200" dirty="0"/>
            <a:t>Modalities, procedures and guidelines (MPGs) for ETF – </a:t>
          </a:r>
          <a:r>
            <a:rPr lang="en-US" sz="1800" b="1" kern="1200" dirty="0"/>
            <a:t>What to report?</a:t>
          </a:r>
        </a:p>
      </dsp:txBody>
      <dsp:txXfrm>
        <a:off x="3165050" y="1657740"/>
        <a:ext cx="6623758" cy="854885"/>
      </dsp:txXfrm>
    </dsp:sp>
    <dsp:sp modelId="{715B49AA-B401-4081-97F2-B649F10828B9}">
      <dsp:nvSpPr>
        <dsp:cNvPr id="0" name=""/>
        <dsp:cNvSpPr/>
      </dsp:nvSpPr>
      <dsp:spPr>
        <a:xfrm>
          <a:off x="2769862" y="2942963"/>
          <a:ext cx="1511080" cy="10577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Glasgow COP26</a:t>
          </a:r>
        </a:p>
      </dsp:txBody>
      <dsp:txXfrm>
        <a:off x="2821504" y="2994605"/>
        <a:ext cx="1407796" cy="954423"/>
      </dsp:txXfrm>
    </dsp:sp>
    <dsp:sp modelId="{CF46735C-B7B7-4A5A-9502-7EB1D31057D7}">
      <dsp:nvSpPr>
        <dsp:cNvPr id="0" name=""/>
        <dsp:cNvSpPr/>
      </dsp:nvSpPr>
      <dsp:spPr>
        <a:xfrm>
          <a:off x="4653302" y="3054316"/>
          <a:ext cx="4615482" cy="85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1" indent="0" algn="l" defTabSz="800100">
            <a:lnSpc>
              <a:spcPct val="90000"/>
            </a:lnSpc>
            <a:spcBef>
              <a:spcPct val="0"/>
            </a:spcBef>
            <a:spcAft>
              <a:spcPct val="15000"/>
            </a:spcAft>
            <a:buFont typeface="+mj-lt"/>
            <a:buNone/>
          </a:pPr>
          <a:r>
            <a:rPr lang="en-US" sz="1800" kern="1200" dirty="0"/>
            <a:t>Guidance for operationalizing the MPGs for ETF – </a:t>
          </a:r>
          <a:r>
            <a:rPr lang="en-US" sz="1800" b="1" kern="1200" dirty="0"/>
            <a:t>How to report?</a:t>
          </a:r>
        </a:p>
      </dsp:txBody>
      <dsp:txXfrm>
        <a:off x="4653302" y="3054316"/>
        <a:ext cx="4615482" cy="854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BFB1-E660-40BB-8EAC-71E2BD9551E4}">
      <dsp:nvSpPr>
        <dsp:cNvPr id="0" name=""/>
        <dsp:cNvSpPr/>
      </dsp:nvSpPr>
      <dsp:spPr>
        <a:xfrm>
          <a:off x="3225" y="50771"/>
          <a:ext cx="794200" cy="31768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Jan</a:t>
          </a:r>
        </a:p>
      </dsp:txBody>
      <dsp:txXfrm>
        <a:off x="162065" y="50771"/>
        <a:ext cx="476520" cy="317680"/>
      </dsp:txXfrm>
    </dsp:sp>
    <dsp:sp modelId="{83A84317-6ADD-404B-B98C-9ABDC87EE148}">
      <dsp:nvSpPr>
        <dsp:cNvPr id="0" name=""/>
        <dsp:cNvSpPr/>
      </dsp:nvSpPr>
      <dsp:spPr>
        <a:xfrm>
          <a:off x="718006" y="50771"/>
          <a:ext cx="794200" cy="31768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Feb</a:t>
          </a:r>
        </a:p>
      </dsp:txBody>
      <dsp:txXfrm>
        <a:off x="876846" y="50771"/>
        <a:ext cx="476520" cy="317680"/>
      </dsp:txXfrm>
    </dsp:sp>
    <dsp:sp modelId="{368A4E8C-768C-4492-AE23-0686E5C39A5C}">
      <dsp:nvSpPr>
        <dsp:cNvPr id="0" name=""/>
        <dsp:cNvSpPr/>
      </dsp:nvSpPr>
      <dsp:spPr>
        <a:xfrm>
          <a:off x="1432786" y="50771"/>
          <a:ext cx="794200" cy="31768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Mar</a:t>
          </a:r>
        </a:p>
      </dsp:txBody>
      <dsp:txXfrm>
        <a:off x="1591626" y="50771"/>
        <a:ext cx="476520" cy="317680"/>
      </dsp:txXfrm>
    </dsp:sp>
    <dsp:sp modelId="{43F7480D-30E6-4953-852C-E521CE7AC0EA}">
      <dsp:nvSpPr>
        <dsp:cNvPr id="0" name=""/>
        <dsp:cNvSpPr/>
      </dsp:nvSpPr>
      <dsp:spPr>
        <a:xfrm>
          <a:off x="2147567" y="50771"/>
          <a:ext cx="794200" cy="31768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Apr</a:t>
          </a:r>
        </a:p>
      </dsp:txBody>
      <dsp:txXfrm>
        <a:off x="2306407" y="50771"/>
        <a:ext cx="476520" cy="317680"/>
      </dsp:txXfrm>
    </dsp:sp>
    <dsp:sp modelId="{B64CCB0A-5AEE-4044-86CC-C4439378F135}">
      <dsp:nvSpPr>
        <dsp:cNvPr id="0" name=""/>
        <dsp:cNvSpPr/>
      </dsp:nvSpPr>
      <dsp:spPr>
        <a:xfrm>
          <a:off x="2862348" y="50771"/>
          <a:ext cx="794200" cy="31768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May</a:t>
          </a:r>
        </a:p>
      </dsp:txBody>
      <dsp:txXfrm>
        <a:off x="3021188" y="50771"/>
        <a:ext cx="476520" cy="317680"/>
      </dsp:txXfrm>
    </dsp:sp>
    <dsp:sp modelId="{187E6D8C-F52B-46C3-9C70-E08784C2C7D6}">
      <dsp:nvSpPr>
        <dsp:cNvPr id="0" name=""/>
        <dsp:cNvSpPr/>
      </dsp:nvSpPr>
      <dsp:spPr>
        <a:xfrm>
          <a:off x="3577128" y="50771"/>
          <a:ext cx="794200" cy="317680"/>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Jun</a:t>
          </a:r>
        </a:p>
      </dsp:txBody>
      <dsp:txXfrm>
        <a:off x="3735968" y="50771"/>
        <a:ext cx="476520" cy="317680"/>
      </dsp:txXfrm>
    </dsp:sp>
    <dsp:sp modelId="{0CAB235B-1D1E-4EE6-8BF0-B5A56A713EDE}">
      <dsp:nvSpPr>
        <dsp:cNvPr id="0" name=""/>
        <dsp:cNvSpPr/>
      </dsp:nvSpPr>
      <dsp:spPr>
        <a:xfrm>
          <a:off x="4291909" y="50771"/>
          <a:ext cx="794200" cy="31768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Jul</a:t>
          </a:r>
        </a:p>
      </dsp:txBody>
      <dsp:txXfrm>
        <a:off x="4450749" y="50771"/>
        <a:ext cx="476520" cy="317680"/>
      </dsp:txXfrm>
    </dsp:sp>
    <dsp:sp modelId="{5F207D90-2E19-4B53-9F9E-771BC74BEA8F}">
      <dsp:nvSpPr>
        <dsp:cNvPr id="0" name=""/>
        <dsp:cNvSpPr/>
      </dsp:nvSpPr>
      <dsp:spPr>
        <a:xfrm>
          <a:off x="5006690" y="50771"/>
          <a:ext cx="794200" cy="317680"/>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Aug</a:t>
          </a:r>
        </a:p>
      </dsp:txBody>
      <dsp:txXfrm>
        <a:off x="5165530" y="50771"/>
        <a:ext cx="476520" cy="317680"/>
      </dsp:txXfrm>
    </dsp:sp>
    <dsp:sp modelId="{43BB2E37-A7DC-4D6E-928B-132D05D60601}">
      <dsp:nvSpPr>
        <dsp:cNvPr id="0" name=""/>
        <dsp:cNvSpPr/>
      </dsp:nvSpPr>
      <dsp:spPr>
        <a:xfrm>
          <a:off x="5721470" y="50771"/>
          <a:ext cx="794200" cy="31768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Sep</a:t>
          </a:r>
        </a:p>
      </dsp:txBody>
      <dsp:txXfrm>
        <a:off x="5880310" y="50771"/>
        <a:ext cx="476520" cy="317680"/>
      </dsp:txXfrm>
    </dsp:sp>
    <dsp:sp modelId="{89662547-F3CF-4D48-A114-81B247B72953}">
      <dsp:nvSpPr>
        <dsp:cNvPr id="0" name=""/>
        <dsp:cNvSpPr/>
      </dsp:nvSpPr>
      <dsp:spPr>
        <a:xfrm>
          <a:off x="6436251" y="50771"/>
          <a:ext cx="794200" cy="31768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Oct</a:t>
          </a:r>
        </a:p>
      </dsp:txBody>
      <dsp:txXfrm>
        <a:off x="6595091" y="50771"/>
        <a:ext cx="476520" cy="317680"/>
      </dsp:txXfrm>
    </dsp:sp>
    <dsp:sp modelId="{ACB0C2C5-731E-4C44-9BE3-405B378D6747}">
      <dsp:nvSpPr>
        <dsp:cNvPr id="0" name=""/>
        <dsp:cNvSpPr/>
      </dsp:nvSpPr>
      <dsp:spPr>
        <a:xfrm>
          <a:off x="7151032" y="50771"/>
          <a:ext cx="794200" cy="31768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Nov</a:t>
          </a:r>
        </a:p>
      </dsp:txBody>
      <dsp:txXfrm>
        <a:off x="7309872" y="50771"/>
        <a:ext cx="476520" cy="317680"/>
      </dsp:txXfrm>
    </dsp:sp>
    <dsp:sp modelId="{B83A557A-591B-410F-BB35-59894BB60373}">
      <dsp:nvSpPr>
        <dsp:cNvPr id="0" name=""/>
        <dsp:cNvSpPr/>
      </dsp:nvSpPr>
      <dsp:spPr>
        <a:xfrm>
          <a:off x="7865812" y="50771"/>
          <a:ext cx="794200" cy="31768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Dec</a:t>
          </a:r>
        </a:p>
      </dsp:txBody>
      <dsp:txXfrm>
        <a:off x="8024652" y="50771"/>
        <a:ext cx="476520" cy="317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BFB1-E660-40BB-8EAC-71E2BD9551E4}">
      <dsp:nvSpPr>
        <dsp:cNvPr id="0" name=""/>
        <dsp:cNvSpPr/>
      </dsp:nvSpPr>
      <dsp:spPr>
        <a:xfrm>
          <a:off x="3225" y="50771"/>
          <a:ext cx="794200" cy="31768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Jan</a:t>
          </a:r>
        </a:p>
      </dsp:txBody>
      <dsp:txXfrm>
        <a:off x="162065" y="50771"/>
        <a:ext cx="476520" cy="317680"/>
      </dsp:txXfrm>
    </dsp:sp>
    <dsp:sp modelId="{83A84317-6ADD-404B-B98C-9ABDC87EE148}">
      <dsp:nvSpPr>
        <dsp:cNvPr id="0" name=""/>
        <dsp:cNvSpPr/>
      </dsp:nvSpPr>
      <dsp:spPr>
        <a:xfrm>
          <a:off x="718006" y="50771"/>
          <a:ext cx="794200" cy="31768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Feb</a:t>
          </a:r>
        </a:p>
      </dsp:txBody>
      <dsp:txXfrm>
        <a:off x="876846" y="50771"/>
        <a:ext cx="476520" cy="317680"/>
      </dsp:txXfrm>
    </dsp:sp>
    <dsp:sp modelId="{368A4E8C-768C-4492-AE23-0686E5C39A5C}">
      <dsp:nvSpPr>
        <dsp:cNvPr id="0" name=""/>
        <dsp:cNvSpPr/>
      </dsp:nvSpPr>
      <dsp:spPr>
        <a:xfrm>
          <a:off x="1432786" y="50771"/>
          <a:ext cx="794200" cy="31768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Mar</a:t>
          </a:r>
        </a:p>
      </dsp:txBody>
      <dsp:txXfrm>
        <a:off x="1591626" y="50771"/>
        <a:ext cx="476520" cy="317680"/>
      </dsp:txXfrm>
    </dsp:sp>
    <dsp:sp modelId="{43F7480D-30E6-4953-852C-E521CE7AC0EA}">
      <dsp:nvSpPr>
        <dsp:cNvPr id="0" name=""/>
        <dsp:cNvSpPr/>
      </dsp:nvSpPr>
      <dsp:spPr>
        <a:xfrm>
          <a:off x="2147567" y="50771"/>
          <a:ext cx="794200" cy="31768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Apr</a:t>
          </a:r>
        </a:p>
      </dsp:txBody>
      <dsp:txXfrm>
        <a:off x="2306407" y="50771"/>
        <a:ext cx="476520" cy="317680"/>
      </dsp:txXfrm>
    </dsp:sp>
    <dsp:sp modelId="{B64CCB0A-5AEE-4044-86CC-C4439378F135}">
      <dsp:nvSpPr>
        <dsp:cNvPr id="0" name=""/>
        <dsp:cNvSpPr/>
      </dsp:nvSpPr>
      <dsp:spPr>
        <a:xfrm>
          <a:off x="2862348" y="50771"/>
          <a:ext cx="794200" cy="31768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May</a:t>
          </a:r>
        </a:p>
      </dsp:txBody>
      <dsp:txXfrm>
        <a:off x="3021188" y="50771"/>
        <a:ext cx="476520" cy="317680"/>
      </dsp:txXfrm>
    </dsp:sp>
    <dsp:sp modelId="{187E6D8C-F52B-46C3-9C70-E08784C2C7D6}">
      <dsp:nvSpPr>
        <dsp:cNvPr id="0" name=""/>
        <dsp:cNvSpPr/>
      </dsp:nvSpPr>
      <dsp:spPr>
        <a:xfrm>
          <a:off x="3577128" y="50771"/>
          <a:ext cx="794200" cy="317680"/>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Jun</a:t>
          </a:r>
        </a:p>
      </dsp:txBody>
      <dsp:txXfrm>
        <a:off x="3735968" y="50771"/>
        <a:ext cx="476520" cy="317680"/>
      </dsp:txXfrm>
    </dsp:sp>
    <dsp:sp modelId="{0CAB235B-1D1E-4EE6-8BF0-B5A56A713EDE}">
      <dsp:nvSpPr>
        <dsp:cNvPr id="0" name=""/>
        <dsp:cNvSpPr/>
      </dsp:nvSpPr>
      <dsp:spPr>
        <a:xfrm>
          <a:off x="4291909" y="50771"/>
          <a:ext cx="794200" cy="31768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Jul</a:t>
          </a:r>
        </a:p>
      </dsp:txBody>
      <dsp:txXfrm>
        <a:off x="4450749" y="50771"/>
        <a:ext cx="476520" cy="317680"/>
      </dsp:txXfrm>
    </dsp:sp>
    <dsp:sp modelId="{5F207D90-2E19-4B53-9F9E-771BC74BEA8F}">
      <dsp:nvSpPr>
        <dsp:cNvPr id="0" name=""/>
        <dsp:cNvSpPr/>
      </dsp:nvSpPr>
      <dsp:spPr>
        <a:xfrm>
          <a:off x="5006690" y="50771"/>
          <a:ext cx="794200" cy="317680"/>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Aug</a:t>
          </a:r>
        </a:p>
      </dsp:txBody>
      <dsp:txXfrm>
        <a:off x="5165530" y="50771"/>
        <a:ext cx="476520" cy="317680"/>
      </dsp:txXfrm>
    </dsp:sp>
    <dsp:sp modelId="{43BB2E37-A7DC-4D6E-928B-132D05D60601}">
      <dsp:nvSpPr>
        <dsp:cNvPr id="0" name=""/>
        <dsp:cNvSpPr/>
      </dsp:nvSpPr>
      <dsp:spPr>
        <a:xfrm>
          <a:off x="5721470" y="50771"/>
          <a:ext cx="794200" cy="31768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Sep</a:t>
          </a:r>
        </a:p>
      </dsp:txBody>
      <dsp:txXfrm>
        <a:off x="5880310" y="50771"/>
        <a:ext cx="476520" cy="317680"/>
      </dsp:txXfrm>
    </dsp:sp>
    <dsp:sp modelId="{89662547-F3CF-4D48-A114-81B247B72953}">
      <dsp:nvSpPr>
        <dsp:cNvPr id="0" name=""/>
        <dsp:cNvSpPr/>
      </dsp:nvSpPr>
      <dsp:spPr>
        <a:xfrm>
          <a:off x="6436251" y="50771"/>
          <a:ext cx="794200" cy="317680"/>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Oct</a:t>
          </a:r>
        </a:p>
      </dsp:txBody>
      <dsp:txXfrm>
        <a:off x="6595091" y="50771"/>
        <a:ext cx="476520" cy="317680"/>
      </dsp:txXfrm>
    </dsp:sp>
    <dsp:sp modelId="{ACB0C2C5-731E-4C44-9BE3-405B378D6747}">
      <dsp:nvSpPr>
        <dsp:cNvPr id="0" name=""/>
        <dsp:cNvSpPr/>
      </dsp:nvSpPr>
      <dsp:spPr>
        <a:xfrm>
          <a:off x="7151032" y="50771"/>
          <a:ext cx="794200" cy="31768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Nov</a:t>
          </a:r>
        </a:p>
      </dsp:txBody>
      <dsp:txXfrm>
        <a:off x="7309872" y="50771"/>
        <a:ext cx="476520" cy="317680"/>
      </dsp:txXfrm>
    </dsp:sp>
    <dsp:sp modelId="{B83A557A-591B-410F-BB35-59894BB60373}">
      <dsp:nvSpPr>
        <dsp:cNvPr id="0" name=""/>
        <dsp:cNvSpPr/>
      </dsp:nvSpPr>
      <dsp:spPr>
        <a:xfrm>
          <a:off x="7865812" y="50771"/>
          <a:ext cx="794200" cy="31768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Dec</a:t>
          </a:r>
        </a:p>
      </dsp:txBody>
      <dsp:txXfrm>
        <a:off x="8024652" y="50771"/>
        <a:ext cx="476520" cy="31768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368E1-AA26-4979-9F07-7349150D97FC}" type="datetimeFigureOut">
              <a:rPr lang="da-DK" smtClean="0"/>
              <a:t>13-09-2023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4E4D7-923D-44CA-A614-3DE851D50B7D}" type="slidenum">
              <a:rPr lang="da-DK" smtClean="0"/>
              <a:t>‹#›</a:t>
            </a:fld>
            <a:endParaRPr lang="da-DK"/>
          </a:p>
        </p:txBody>
      </p:sp>
    </p:spTree>
    <p:extLst>
      <p:ext uri="{BB962C8B-B14F-4D97-AF65-F5344CB8AC3E}">
        <p14:creationId xmlns:p14="http://schemas.microsoft.com/office/powerpoint/2010/main" val="297513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Pladsholder til slidenummer 3"/>
          <p:cNvSpPr>
            <a:spLocks noGrp="1"/>
          </p:cNvSpPr>
          <p:nvPr>
            <p:ph type="sldNum" sz="quarter" idx="5"/>
          </p:nvPr>
        </p:nvSpPr>
        <p:spPr/>
        <p:txBody>
          <a:bodyPr/>
          <a:lstStyle/>
          <a:p>
            <a:fld id="{2174E4D7-923D-44CA-A614-3DE851D50B7D}" type="slidenum">
              <a:rPr lang="da-DK" smtClean="0"/>
              <a:t>2</a:t>
            </a:fld>
            <a:endParaRPr lang="da-DK"/>
          </a:p>
        </p:txBody>
      </p:sp>
    </p:spTree>
    <p:extLst>
      <p:ext uri="{BB962C8B-B14F-4D97-AF65-F5344CB8AC3E}">
        <p14:creationId xmlns:p14="http://schemas.microsoft.com/office/powerpoint/2010/main" val="76208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12</a:t>
            </a:fld>
            <a:endParaRPr lang="da-DK"/>
          </a:p>
        </p:txBody>
      </p:sp>
    </p:spTree>
    <p:extLst>
      <p:ext uri="{BB962C8B-B14F-4D97-AF65-F5344CB8AC3E}">
        <p14:creationId xmlns:p14="http://schemas.microsoft.com/office/powerpoint/2010/main" val="19958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13</a:t>
            </a:fld>
            <a:endParaRPr lang="da-DK"/>
          </a:p>
        </p:txBody>
      </p:sp>
    </p:spTree>
    <p:extLst>
      <p:ext uri="{BB962C8B-B14F-4D97-AF65-F5344CB8AC3E}">
        <p14:creationId xmlns:p14="http://schemas.microsoft.com/office/powerpoint/2010/main" val="177032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14</a:t>
            </a:fld>
            <a:endParaRPr lang="da-DK"/>
          </a:p>
        </p:txBody>
      </p:sp>
    </p:spTree>
    <p:extLst>
      <p:ext uri="{BB962C8B-B14F-4D97-AF65-F5344CB8AC3E}">
        <p14:creationId xmlns:p14="http://schemas.microsoft.com/office/powerpoint/2010/main" val="299385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16</a:t>
            </a:fld>
            <a:endParaRPr lang="da-DK"/>
          </a:p>
        </p:txBody>
      </p:sp>
    </p:spTree>
    <p:extLst>
      <p:ext uri="{BB962C8B-B14F-4D97-AF65-F5344CB8AC3E}">
        <p14:creationId xmlns:p14="http://schemas.microsoft.com/office/powerpoint/2010/main" val="374998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18</a:t>
            </a:fld>
            <a:endParaRPr lang="da-DK"/>
          </a:p>
        </p:txBody>
      </p:sp>
    </p:spTree>
    <p:extLst>
      <p:ext uri="{BB962C8B-B14F-4D97-AF65-F5344CB8AC3E}">
        <p14:creationId xmlns:p14="http://schemas.microsoft.com/office/powerpoint/2010/main" val="1001420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19</a:t>
            </a:fld>
            <a:endParaRPr lang="da-DK"/>
          </a:p>
        </p:txBody>
      </p:sp>
    </p:spTree>
    <p:extLst>
      <p:ext uri="{BB962C8B-B14F-4D97-AF65-F5344CB8AC3E}">
        <p14:creationId xmlns:p14="http://schemas.microsoft.com/office/powerpoint/2010/main" val="146790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blank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a pre-filled JSON File upload</a:t>
            </a:r>
          </a:p>
        </p:txBody>
      </p:sp>
      <p:sp>
        <p:nvSpPr>
          <p:cNvPr id="4" name="Pladsholder til slidenummer 3"/>
          <p:cNvSpPr>
            <a:spLocks noGrp="1"/>
          </p:cNvSpPr>
          <p:nvPr>
            <p:ph type="sldNum" sz="quarter" idx="5"/>
          </p:nvPr>
        </p:nvSpPr>
        <p:spPr/>
        <p:txBody>
          <a:bodyPr/>
          <a:lstStyle/>
          <a:p>
            <a:fld id="{2174E4D7-923D-44CA-A614-3DE851D50B7D}" type="slidenum">
              <a:rPr lang="da-DK" smtClean="0"/>
              <a:t>20</a:t>
            </a:fld>
            <a:endParaRPr lang="da-DK"/>
          </a:p>
        </p:txBody>
      </p:sp>
    </p:spTree>
    <p:extLst>
      <p:ext uri="{BB962C8B-B14F-4D97-AF65-F5344CB8AC3E}">
        <p14:creationId xmlns:p14="http://schemas.microsoft.com/office/powerpoint/2010/main" val="17127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 each Para flexibility: Para 85, Para 92, Para 95 and Para 102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Selection of NDC and targets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generate Table 8 and Table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difference in years according to the MPGs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21</a:t>
            </a:fld>
            <a:endParaRPr lang="da-DK"/>
          </a:p>
        </p:txBody>
      </p:sp>
    </p:spTree>
    <p:extLst>
      <p:ext uri="{BB962C8B-B14F-4D97-AF65-F5344CB8AC3E}">
        <p14:creationId xmlns:p14="http://schemas.microsoft.com/office/powerpoint/2010/main" val="93791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CA" sz="1800" b="0" i="0" u="none" strike="noStrike" kern="1200" baseline="0" dirty="0">
              <a:solidFill>
                <a:schemeClr val="tx1"/>
              </a:solidFill>
              <a:effectLst/>
              <a:latin typeface="Times New Roman" panose="02020603050405020304" pitchFamily="18" charset="0"/>
              <a:ea typeface="+mn-ea"/>
              <a:cs typeface="+mn-cs"/>
            </a:endParaRPr>
          </a:p>
          <a:p>
            <a:pPr>
              <a:lnSpc>
                <a:spcPct val="107000"/>
              </a:lnSpc>
              <a:spcAft>
                <a:spcPts val="800"/>
              </a:spcAft>
            </a:pPr>
            <a:r>
              <a:rPr lang="en-CA" sz="1800" b="1" dirty="0">
                <a:effectLst/>
                <a:latin typeface="Times New Roman" panose="02020603050405020304" pitchFamily="18" charset="0"/>
                <a:ea typeface="Calibri" panose="020F0502020204030204" pitchFamily="34" charset="0"/>
                <a:cs typeface="Arial" panose="020B0604020202020204" pitchFamily="34" charset="0"/>
              </a:rPr>
              <a:t>Para 85</a:t>
            </a:r>
            <a:r>
              <a:rPr lang="en-CA" sz="1800" dirty="0">
                <a:effectLst/>
                <a:latin typeface="Times New Roman" panose="02020603050405020304" pitchFamily="18" charset="0"/>
                <a:ea typeface="Calibri" panose="020F0502020204030204" pitchFamily="34" charset="0"/>
                <a:cs typeface="Arial" panose="020B0604020202020204" pitchFamily="34" charset="0"/>
              </a:rPr>
              <a:t>: Each Party shall provide, to the extent possible, estimates of expected and achieved GHG emission reductions for its actions, policies and measures in the tabular format referred to in paragraph 82 above; those developing country Parties that need flexibility in the light of their capacities with respect to this provision are instead encouraged to report this information.)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b="1"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CA" sz="1800" b="1" dirty="0">
                <a:effectLst/>
                <a:latin typeface="Times New Roman" panose="02020603050405020304" pitchFamily="18" charset="0"/>
                <a:ea typeface="Calibri" panose="020F0502020204030204" pitchFamily="34" charset="0"/>
                <a:cs typeface="Arial" panose="020B0604020202020204" pitchFamily="34" charset="0"/>
              </a:rPr>
              <a:t>Para 92</a:t>
            </a:r>
            <a:r>
              <a:rPr lang="en-CA" sz="1800" dirty="0">
                <a:effectLst/>
                <a:latin typeface="Times New Roman" panose="02020603050405020304" pitchFamily="18" charset="0"/>
                <a:ea typeface="Calibri" panose="020F0502020204030204" pitchFamily="34" charset="0"/>
                <a:cs typeface="Arial" panose="020B0604020202020204" pitchFamily="34" charset="0"/>
              </a:rPr>
              <a:t> (reporting projections)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Times New Roman" panose="02020603050405020304" pitchFamily="18" charset="0"/>
                <a:ea typeface="Calibri" panose="020F0502020204030204" pitchFamily="34" charset="0"/>
                <a:cs typeface="Arial" panose="020B0604020202020204" pitchFamily="34" charset="0"/>
              </a:rPr>
              <a:t>Each Party shall report projections pursuant to paragraphs 93–101 below; those developing country Parties that need flexibility in the light of their capacities are instead encouraged to report these projections.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CA" sz="1800" b="0" i="0" u="none" strike="noStrike" kern="1200" baseline="0" dirty="0">
              <a:solidFill>
                <a:schemeClr val="tx1"/>
              </a:solidFill>
              <a:effectLst/>
              <a:latin typeface="Times New Roman" panose="02020603050405020304" pitchFamily="18" charset="0"/>
              <a:ea typeface="+mn-ea"/>
              <a:cs typeface="+mn-cs"/>
            </a:endParaRPr>
          </a:p>
          <a:p>
            <a:pPr>
              <a:lnSpc>
                <a:spcPct val="107000"/>
              </a:lnSpc>
              <a:spcAft>
                <a:spcPts val="800"/>
              </a:spcAft>
            </a:pPr>
            <a:r>
              <a:rPr lang="en-CA" sz="1800" b="1" dirty="0">
                <a:effectLst/>
                <a:latin typeface="Times New Roman" panose="02020603050405020304" pitchFamily="18" charset="0"/>
                <a:ea typeface="Calibri" panose="020F0502020204030204" pitchFamily="34" charset="0"/>
                <a:cs typeface="Arial" panose="020B0604020202020204" pitchFamily="34" charset="0"/>
              </a:rPr>
              <a:t>Para 95</a:t>
            </a:r>
            <a:r>
              <a:rPr lang="en-CA" sz="1800" dirty="0">
                <a:effectLst/>
                <a:latin typeface="Times New Roman" panose="02020603050405020304" pitchFamily="18" charset="0"/>
                <a:ea typeface="Calibri" panose="020F0502020204030204" pitchFamily="34" charset="0"/>
                <a:cs typeface="Arial" panose="020B0604020202020204" pitchFamily="34" charset="0"/>
              </a:rPr>
              <a:t> (end point for projections)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Times New Roman" panose="02020603050405020304" pitchFamily="18" charset="0"/>
                <a:ea typeface="Calibri" panose="020F0502020204030204" pitchFamily="34" charset="0"/>
                <a:cs typeface="Arial" panose="020B0604020202020204" pitchFamily="34" charset="0"/>
              </a:rPr>
              <a:t>Projections shall begin from the most recent year in the Party’s national inventory report and extend at least 15 years beyond the next year ending in zero or five; those developing country Parties that need flexibility in the light of their capacities with respect to this provision have the flexibility to instead extend their projections at least to the end point of their NDC under Article 4 of the Paris Agreement.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CA" sz="1800" b="0" i="0" u="none" strike="noStrike" kern="1200" baseline="0" dirty="0">
              <a:solidFill>
                <a:schemeClr val="tx1"/>
              </a:solidFill>
              <a:effectLst/>
              <a:latin typeface="Times New Roman" panose="02020603050405020304" pitchFamily="18" charset="0"/>
              <a:ea typeface="+mn-ea"/>
              <a:cs typeface="+mn-cs"/>
            </a:endParaRPr>
          </a:p>
          <a:p>
            <a:pPr>
              <a:lnSpc>
                <a:spcPct val="107000"/>
              </a:lnSpc>
              <a:spcAft>
                <a:spcPts val="800"/>
              </a:spcAft>
            </a:pPr>
            <a:r>
              <a:rPr lang="en-CA" sz="1800" b="1" dirty="0">
                <a:effectLst/>
                <a:latin typeface="Times New Roman" panose="02020603050405020304" pitchFamily="18" charset="0"/>
                <a:ea typeface="Calibri" panose="020F0502020204030204" pitchFamily="34" charset="0"/>
                <a:cs typeface="Arial" panose="020B0604020202020204" pitchFamily="34" charset="0"/>
              </a:rPr>
              <a:t>Para 102</a:t>
            </a:r>
            <a:r>
              <a:rPr lang="en-CA" sz="1800" dirty="0">
                <a:effectLst/>
                <a:latin typeface="Times New Roman" panose="02020603050405020304" pitchFamily="18" charset="0"/>
                <a:ea typeface="Calibri" panose="020F0502020204030204" pitchFamily="34" charset="0"/>
                <a:cs typeface="Arial" panose="020B0604020202020204" pitchFamily="34" charset="0"/>
              </a:rPr>
              <a:t> (less detailed methodologies or coverage)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Times New Roman" panose="02020603050405020304" pitchFamily="18" charset="0"/>
                <a:ea typeface="Calibri" panose="020F0502020204030204" pitchFamily="34" charset="0"/>
                <a:cs typeface="Arial" panose="020B0604020202020204" pitchFamily="34" charset="0"/>
              </a:rPr>
              <a:t>Those developing country Parties that need flexibility in the light of their capacities with respect to paragraphs 93–101 above can instead report using a less detailed methodology or coverage.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0" i="0" u="none" strike="noStrike" kern="1200" baseline="0" dirty="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2174E4D7-923D-44CA-A614-3DE851D50B7D}" type="slidenum">
              <a:rPr lang="da-DK" smtClean="0"/>
              <a:t>22</a:t>
            </a:fld>
            <a:endParaRPr lang="da-DK"/>
          </a:p>
        </p:txBody>
      </p:sp>
    </p:spTree>
    <p:extLst>
      <p:ext uri="{BB962C8B-B14F-4D97-AF65-F5344CB8AC3E}">
        <p14:creationId xmlns:p14="http://schemas.microsoft.com/office/powerpoint/2010/main" val="264276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23</a:t>
            </a:fld>
            <a:endParaRPr lang="da-DK"/>
          </a:p>
        </p:txBody>
      </p:sp>
    </p:spTree>
    <p:extLst>
      <p:ext uri="{BB962C8B-B14F-4D97-AF65-F5344CB8AC3E}">
        <p14:creationId xmlns:p14="http://schemas.microsoft.com/office/powerpoint/2010/main" val="218897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3</a:t>
            </a:fld>
            <a:endParaRPr lang="da-DK"/>
          </a:p>
        </p:txBody>
      </p:sp>
    </p:spTree>
    <p:extLst>
      <p:ext uri="{BB962C8B-B14F-4D97-AF65-F5344CB8AC3E}">
        <p14:creationId xmlns:p14="http://schemas.microsoft.com/office/powerpoint/2010/main" val="108127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gn="just" rtl="0">
              <a:lnSpc>
                <a:spcPct val="107000"/>
              </a:lnSpc>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Add/modify data in the data entry grids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Data validation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effectLst/>
                <a:latin typeface="Calibri" panose="020F0502020204030204" pitchFamily="34" charset="0"/>
                <a:ea typeface="Calibri" panose="020F0502020204030204" pitchFamily="34" charset="0"/>
                <a:cs typeface="Arial" panose="020B0604020202020204" pitchFamily="34" charset="0"/>
              </a:rPr>
              <a:t>Automatic calculation</a:t>
            </a:r>
          </a:p>
          <a:p>
            <a:pPr marL="342900" lvl="0" indent="-342900" algn="just" rtl="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can create new nodes using the ‘+’ icon, and, if necessary, use the pencil icon to rename the node. Enter data in the node created.</a:t>
            </a: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can add data in white cells; the application will check validity of data and provide indication if data is invalid (</a:t>
            </a:r>
            <a:r>
              <a:rPr lang="en-US" sz="1800" dirty="0" err="1">
                <a:effectLst/>
                <a:latin typeface="Calibri" panose="020F0502020204030204" pitchFamily="34" charset="0"/>
                <a:ea typeface="Calibri" panose="020F0502020204030204" pitchFamily="34" charset="0"/>
                <a:cs typeface="Arial" panose="020B0604020202020204" pitchFamily="34" charset="0"/>
              </a:rPr>
              <a:t>eg.</a:t>
            </a:r>
            <a:r>
              <a:rPr lang="en-US" sz="1800" dirty="0">
                <a:effectLst/>
                <a:latin typeface="Calibri" panose="020F0502020204030204" pitchFamily="34" charset="0"/>
                <a:ea typeface="Calibri" panose="020F0502020204030204" pitchFamily="34" charset="0"/>
                <a:cs typeface="Arial" panose="020B0604020202020204" pitchFamily="34" charset="0"/>
              </a:rPr>
              <a:t> use of standard notation keys and positive numbers in certain numeric cells)</a:t>
            </a: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Data in green shaded cells are automatically calculated based on data entered in the white cells (</a:t>
            </a:r>
            <a:r>
              <a:rPr lang="en-US" sz="1800" dirty="0" err="1">
                <a:effectLst/>
                <a:latin typeface="Calibri" panose="020F0502020204030204" pitchFamily="34" charset="0"/>
                <a:ea typeface="Calibri" panose="020F0502020204030204" pitchFamily="34" charset="0"/>
                <a:cs typeface="Arial" panose="020B0604020202020204" pitchFamily="34" charset="0"/>
              </a:rPr>
              <a:t>eg.</a:t>
            </a:r>
            <a:r>
              <a:rPr lang="en-US" sz="1800" dirty="0">
                <a:effectLst/>
                <a:latin typeface="Calibri" panose="020F0502020204030204" pitchFamily="34" charset="0"/>
                <a:ea typeface="Calibri" panose="020F0502020204030204" pitchFamily="34" charset="0"/>
                <a:cs typeface="Arial" panose="020B0604020202020204" pitchFamily="34" charset="0"/>
              </a:rPr>
              <a:t> totals)</a:t>
            </a:r>
          </a:p>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24</a:t>
            </a:fld>
            <a:endParaRPr lang="da-DK"/>
          </a:p>
        </p:txBody>
      </p:sp>
    </p:spTree>
    <p:extLst>
      <p:ext uri="{BB962C8B-B14F-4D97-AF65-F5344CB8AC3E}">
        <p14:creationId xmlns:p14="http://schemas.microsoft.com/office/powerpoint/2010/main" val="67867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25</a:t>
            </a:fld>
            <a:endParaRPr lang="da-DK"/>
          </a:p>
        </p:txBody>
      </p:sp>
    </p:spTree>
    <p:extLst>
      <p:ext uri="{BB962C8B-B14F-4D97-AF65-F5344CB8AC3E}">
        <p14:creationId xmlns:p14="http://schemas.microsoft.com/office/powerpoint/2010/main" val="97231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26</a:t>
            </a:fld>
            <a:endParaRPr lang="da-DK"/>
          </a:p>
        </p:txBody>
      </p:sp>
    </p:spTree>
    <p:extLst>
      <p:ext uri="{BB962C8B-B14F-4D97-AF65-F5344CB8AC3E}">
        <p14:creationId xmlns:p14="http://schemas.microsoft.com/office/powerpoint/2010/main" val="354559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27</a:t>
            </a:fld>
            <a:endParaRPr lang="da-DK"/>
          </a:p>
        </p:txBody>
      </p:sp>
    </p:spTree>
    <p:extLst>
      <p:ext uri="{BB962C8B-B14F-4D97-AF65-F5344CB8AC3E}">
        <p14:creationId xmlns:p14="http://schemas.microsoft.com/office/powerpoint/2010/main" val="95045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28</a:t>
            </a:fld>
            <a:endParaRPr lang="da-DK"/>
          </a:p>
        </p:txBody>
      </p:sp>
    </p:spTree>
    <p:extLst>
      <p:ext uri="{BB962C8B-B14F-4D97-AF65-F5344CB8AC3E}">
        <p14:creationId xmlns:p14="http://schemas.microsoft.com/office/powerpoint/2010/main" val="8884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2174E4D7-923D-44CA-A614-3DE851D50B7D}" type="slidenum">
              <a:rPr lang="da-DK" smtClean="0"/>
              <a:t>29</a:t>
            </a:fld>
            <a:endParaRPr lang="da-DK"/>
          </a:p>
        </p:txBody>
      </p:sp>
    </p:spTree>
    <p:extLst>
      <p:ext uri="{BB962C8B-B14F-4D97-AF65-F5344CB8AC3E}">
        <p14:creationId xmlns:p14="http://schemas.microsoft.com/office/powerpoint/2010/main" val="2951313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31</a:t>
            </a:fld>
            <a:endParaRPr lang="da-DK"/>
          </a:p>
        </p:txBody>
      </p:sp>
    </p:spTree>
    <p:extLst>
      <p:ext uri="{BB962C8B-B14F-4D97-AF65-F5344CB8AC3E}">
        <p14:creationId xmlns:p14="http://schemas.microsoft.com/office/powerpoint/2010/main" val="232623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32</a:t>
            </a:fld>
            <a:endParaRPr lang="da-DK"/>
          </a:p>
        </p:txBody>
      </p:sp>
    </p:spTree>
    <p:extLst>
      <p:ext uri="{BB962C8B-B14F-4D97-AF65-F5344CB8AC3E}">
        <p14:creationId xmlns:p14="http://schemas.microsoft.com/office/powerpoint/2010/main" val="976010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33</a:t>
            </a:fld>
            <a:endParaRPr lang="da-DK"/>
          </a:p>
        </p:txBody>
      </p:sp>
    </p:spTree>
    <p:extLst>
      <p:ext uri="{BB962C8B-B14F-4D97-AF65-F5344CB8AC3E}">
        <p14:creationId xmlns:p14="http://schemas.microsoft.com/office/powerpoint/2010/main" val="239363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34</a:t>
            </a:fld>
            <a:endParaRPr lang="da-DK"/>
          </a:p>
        </p:txBody>
      </p:sp>
    </p:spTree>
    <p:extLst>
      <p:ext uri="{BB962C8B-B14F-4D97-AF65-F5344CB8AC3E}">
        <p14:creationId xmlns:p14="http://schemas.microsoft.com/office/powerpoint/2010/main" val="330394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4</a:t>
            </a:fld>
            <a:endParaRPr lang="da-DK"/>
          </a:p>
        </p:txBody>
      </p:sp>
    </p:spTree>
    <p:extLst>
      <p:ext uri="{BB962C8B-B14F-4D97-AF65-F5344CB8AC3E}">
        <p14:creationId xmlns:p14="http://schemas.microsoft.com/office/powerpoint/2010/main" val="3856890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35</a:t>
            </a:fld>
            <a:endParaRPr lang="da-DK"/>
          </a:p>
        </p:txBody>
      </p:sp>
    </p:spTree>
    <p:extLst>
      <p:ext uri="{BB962C8B-B14F-4D97-AF65-F5344CB8AC3E}">
        <p14:creationId xmlns:p14="http://schemas.microsoft.com/office/powerpoint/2010/main" val="231749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36</a:t>
            </a:fld>
            <a:endParaRPr lang="da-DK"/>
          </a:p>
        </p:txBody>
      </p:sp>
    </p:spTree>
    <p:extLst>
      <p:ext uri="{BB962C8B-B14F-4D97-AF65-F5344CB8AC3E}">
        <p14:creationId xmlns:p14="http://schemas.microsoft.com/office/powerpoint/2010/main" val="172264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2174E4D7-923D-44CA-A614-3DE851D50B7D}" type="slidenum">
              <a:rPr lang="da-DK" smtClean="0"/>
              <a:t>37</a:t>
            </a:fld>
            <a:endParaRPr lang="da-DK"/>
          </a:p>
        </p:txBody>
      </p:sp>
    </p:spTree>
    <p:extLst>
      <p:ext uri="{BB962C8B-B14F-4D97-AF65-F5344CB8AC3E}">
        <p14:creationId xmlns:p14="http://schemas.microsoft.com/office/powerpoint/2010/main" val="345783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Pladsholder til slidenummer 3"/>
          <p:cNvSpPr>
            <a:spLocks noGrp="1"/>
          </p:cNvSpPr>
          <p:nvPr>
            <p:ph type="sldNum" sz="quarter" idx="5"/>
          </p:nvPr>
        </p:nvSpPr>
        <p:spPr/>
        <p:txBody>
          <a:bodyPr/>
          <a:lstStyle/>
          <a:p>
            <a:fld id="{2174E4D7-923D-44CA-A614-3DE851D50B7D}" type="slidenum">
              <a:rPr lang="da-DK" smtClean="0"/>
              <a:t>5</a:t>
            </a:fld>
            <a:endParaRPr lang="da-DK"/>
          </a:p>
        </p:txBody>
      </p:sp>
    </p:spTree>
    <p:extLst>
      <p:ext uri="{BB962C8B-B14F-4D97-AF65-F5344CB8AC3E}">
        <p14:creationId xmlns:p14="http://schemas.microsoft.com/office/powerpoint/2010/main" val="411291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6</a:t>
            </a:fld>
            <a:endParaRPr lang="da-DK"/>
          </a:p>
        </p:txBody>
      </p:sp>
    </p:spTree>
    <p:extLst>
      <p:ext uri="{BB962C8B-B14F-4D97-AF65-F5344CB8AC3E}">
        <p14:creationId xmlns:p14="http://schemas.microsoft.com/office/powerpoint/2010/main" val="231302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7</a:t>
            </a:fld>
            <a:endParaRPr lang="da-DK"/>
          </a:p>
        </p:txBody>
      </p:sp>
    </p:spTree>
    <p:extLst>
      <p:ext uri="{BB962C8B-B14F-4D97-AF65-F5344CB8AC3E}">
        <p14:creationId xmlns:p14="http://schemas.microsoft.com/office/powerpoint/2010/main" val="60355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8</a:t>
            </a:fld>
            <a:endParaRPr lang="da-DK"/>
          </a:p>
        </p:txBody>
      </p:sp>
    </p:spTree>
    <p:extLst>
      <p:ext uri="{BB962C8B-B14F-4D97-AF65-F5344CB8AC3E}">
        <p14:creationId xmlns:p14="http://schemas.microsoft.com/office/powerpoint/2010/main" val="291230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9</a:t>
            </a:fld>
            <a:endParaRPr lang="da-DK"/>
          </a:p>
        </p:txBody>
      </p:sp>
    </p:spTree>
    <p:extLst>
      <p:ext uri="{BB962C8B-B14F-4D97-AF65-F5344CB8AC3E}">
        <p14:creationId xmlns:p14="http://schemas.microsoft.com/office/powerpoint/2010/main" val="307581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11</a:t>
            </a:fld>
            <a:endParaRPr lang="da-DK"/>
          </a:p>
        </p:txBody>
      </p:sp>
    </p:spTree>
    <p:extLst>
      <p:ext uri="{BB962C8B-B14F-4D97-AF65-F5344CB8AC3E}">
        <p14:creationId xmlns:p14="http://schemas.microsoft.com/office/powerpoint/2010/main" val="97741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4"/>
          <p:cNvSpPr>
            <a:spLocks noChangeArrowheads="1"/>
          </p:cNvSpPr>
          <p:nvPr/>
        </p:nvSpPr>
        <p:spPr bwMode="auto">
          <a:xfrm>
            <a:off x="0" y="1265239"/>
            <a:ext cx="12192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5" name="Line 38"/>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6" name="Line 39"/>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7"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4"/>
            <a:ext cx="1048808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836085" y="2205038"/>
            <a:ext cx="10509249" cy="1204912"/>
          </a:xfrm>
        </p:spPr>
        <p:txBody>
          <a:bodyPr anchor="b"/>
          <a:lstStyle>
            <a:lvl1pPr>
              <a:lnSpc>
                <a:spcPts val="3600"/>
              </a:lnSpc>
              <a:defRPr sz="3000">
                <a:solidFill>
                  <a:schemeClr val="bg1"/>
                </a:solidFill>
              </a:defRPr>
            </a:lvl1pPr>
          </a:lstStyle>
          <a:p>
            <a:r>
              <a:rPr lang="en-US"/>
              <a:t>Click to edit Master title style</a:t>
            </a:r>
          </a:p>
        </p:txBody>
      </p:sp>
      <p:sp>
        <p:nvSpPr>
          <p:cNvPr id="3101" name="Rectangle 29"/>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r>
              <a:rPr lang="en-US"/>
              <a:t>Click to edit Master subtitle style</a:t>
            </a:r>
          </a:p>
        </p:txBody>
      </p:sp>
      <p:sp>
        <p:nvSpPr>
          <p:cNvPr id="9" name="Rectangle 36"/>
          <p:cNvSpPr>
            <a:spLocks noGrp="1" noChangeArrowheads="1"/>
          </p:cNvSpPr>
          <p:nvPr>
            <p:ph type="dt" sz="quarter" idx="10"/>
          </p:nvPr>
        </p:nvSpPr>
        <p:spPr bwMode="auto">
          <a:xfrm>
            <a:off x="4364568" y="6505575"/>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a:lvl1pPr>
          </a:lstStyle>
          <a:p>
            <a:fld id="{78C300D6-5727-4415-B5D1-BEEBF1822B04}" type="datetime1">
              <a:rPr lang="en-US" smtClean="0"/>
              <a:t>13/9/2023</a:t>
            </a:fld>
            <a:endParaRPr lang="en-US"/>
          </a:p>
        </p:txBody>
      </p:sp>
      <p:sp>
        <p:nvSpPr>
          <p:cNvPr id="10" name="Rectangle 37"/>
          <p:cNvSpPr>
            <a:spLocks noGrp="1" noChangeArrowheads="1"/>
          </p:cNvSpPr>
          <p:nvPr>
            <p:ph type="ftr" sz="quarter" idx="11"/>
          </p:nvPr>
        </p:nvSpPr>
        <p:spPr bwMode="auto">
          <a:xfrm>
            <a:off x="4364568" y="6261100"/>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b="1" i="1">
                <a:latin typeface="Arial" charset="0"/>
                <a:ea typeface="+mn-ea"/>
              </a:defRPr>
            </a:lvl1pPr>
          </a:lstStyle>
          <a:p>
            <a:r>
              <a:rPr lang="en-IE"/>
              <a:t>Kyoko Miwa, Programme Officer UNFCCC Secretariat,  Mitigation, Data and Analysis Programme, Training and Certification Unit </a:t>
            </a:r>
            <a:endParaRPr lang="en-US"/>
          </a:p>
        </p:txBody>
      </p:sp>
    </p:spTree>
    <p:extLst>
      <p:ext uri="{BB962C8B-B14F-4D97-AF65-F5344CB8AC3E}">
        <p14:creationId xmlns:p14="http://schemas.microsoft.com/office/powerpoint/2010/main" val="24642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25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44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598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932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247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431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627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565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45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963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3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0279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71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712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Tree>
    <p:extLst>
      <p:ext uri="{BB962C8B-B14F-4D97-AF65-F5344CB8AC3E}">
        <p14:creationId xmlns:p14="http://schemas.microsoft.com/office/powerpoint/2010/main" val="1511899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
        <p:nvSpPr>
          <p:cNvPr id="10" name="Content Placeholder 2">
            <a:extLst>
              <a:ext uri="{FF2B5EF4-FFF2-40B4-BE49-F238E27FC236}">
                <a16:creationId xmlns:a16="http://schemas.microsoft.com/office/drawing/2014/main" id="{589E2A33-FCB4-4001-81AE-3C95B8B68D8D}"/>
              </a:ext>
            </a:extLst>
          </p:cNvPr>
          <p:cNvSpPr>
            <a:spLocks noGrp="1"/>
          </p:cNvSpPr>
          <p:nvPr>
            <p:ph idx="1"/>
          </p:nvPr>
        </p:nvSpPr>
        <p:spPr>
          <a:xfrm>
            <a:off x="641320" y="1389275"/>
            <a:ext cx="10909360" cy="5103809"/>
          </a:xfrm>
          <a:prstGeom prst="rect">
            <a:avLst/>
          </a:prstGeom>
          <a:solidFill>
            <a:schemeClr val="bg1"/>
          </a:solidFill>
        </p:spPr>
        <p:txBody>
          <a:bodyPr/>
          <a:lstStyle>
            <a:lvl1pPr marL="0" indent="0">
              <a:buFontTx/>
              <a:buNone/>
              <a:defRPr sz="2000" b="1">
                <a:solidFill>
                  <a:schemeClr val="accent1">
                    <a:lumMod val="50000"/>
                  </a:schemeClr>
                </a:solidFill>
              </a:defRPr>
            </a:lvl1pPr>
            <a:lvl2pPr>
              <a:buFont typeface="Wingdings" panose="05000000000000000000" pitchFamily="2" charset="2"/>
              <a:buChar char="q"/>
              <a:defRPr sz="1800">
                <a:solidFill>
                  <a:schemeClr val="accent1">
                    <a:lumMod val="50000"/>
                  </a:schemeClr>
                </a:solidFill>
              </a:defRPr>
            </a:lvl2pPr>
            <a:lvl3pPr marL="900113" indent="-269875">
              <a:buFont typeface="Arial" panose="020B0604020202020204" pitchFamily="34" charset="0"/>
              <a:buChar char="•"/>
              <a:defRPr sz="1800" b="1" i="1">
                <a:solidFill>
                  <a:schemeClr val="accent1">
                    <a:lumMod val="50000"/>
                  </a:schemeClr>
                </a:solidFill>
              </a:defRPr>
            </a:lvl3pPr>
            <a:lvl4pPr marL="1169988" indent="-268288">
              <a:buFont typeface="Courier New" panose="02070309020205020404" pitchFamily="49" charset="0"/>
              <a:buChar char="o"/>
              <a:defRPr sz="1600" b="1">
                <a:solidFill>
                  <a:schemeClr val="accent1">
                    <a:lumMod val="50000"/>
                  </a:schemeClr>
                </a:solidFill>
              </a:defRPr>
            </a:lvl4pPr>
            <a:lvl5pPr>
              <a:defRPr sz="16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119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15993" r="-159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882990111"/>
      </p:ext>
    </p:extLst>
  </p:cSld>
  <p:clrMapOvr>
    <a:masterClrMapping/>
  </p:clrMapOvr>
  <p:transition spd="slow" advClick="0" advTm="4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14052" r="-179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46510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7897" t="1" r="-39809" b="-119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98474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lnSpc>
                <a:spcPct val="100000"/>
              </a:lnSpc>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362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37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229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4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651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88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auto">
          <a:xfrm>
            <a:off x="1" y="1263650"/>
            <a:ext cx="182033"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7" name="Rectangle 27"/>
          <p:cNvSpPr>
            <a:spLocks noChangeArrowheads="1"/>
          </p:cNvSpPr>
          <p:nvPr/>
        </p:nvSpPr>
        <p:spPr bwMode="auto">
          <a:xfrm>
            <a:off x="12009968" y="1263650"/>
            <a:ext cx="182033"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8" name="Rectangle 28"/>
          <p:cNvSpPr>
            <a:spLocks noGrp="1" noChangeArrowheads="1"/>
          </p:cNvSpPr>
          <p:nvPr>
            <p:ph type="title"/>
          </p:nvPr>
        </p:nvSpPr>
        <p:spPr bwMode="auto">
          <a:xfrm>
            <a:off x="846667" y="309564"/>
            <a:ext cx="1049231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9" name="Rectangle 29"/>
          <p:cNvSpPr>
            <a:spLocks noGrp="1" noChangeArrowheads="1"/>
          </p:cNvSpPr>
          <p:nvPr>
            <p:ph type="body" idx="1"/>
          </p:nvPr>
        </p:nvSpPr>
        <p:spPr bwMode="auto">
          <a:xfrm>
            <a:off x="846667" y="1263651"/>
            <a:ext cx="104902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Line 33"/>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1" name="Line 34"/>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2"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906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rtl="0" eaLnBrk="1" fontAlgn="base" hangingPunct="1">
        <a:spcBef>
          <a:spcPct val="0"/>
        </a:spcBef>
        <a:spcAft>
          <a:spcPct val="0"/>
        </a:spcAft>
        <a:defRPr sz="20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2"/>
        </a:buClr>
        <a:buSzPct val="100000"/>
        <a:buFont typeface="Wingdings" pitchFamily="2" charset="2"/>
        <a:buChar char="q"/>
        <a:defRPr sz="1500">
          <a:solidFill>
            <a:schemeClr val="tx1"/>
          </a:solidFill>
          <a:latin typeface="+mn-lt"/>
          <a:ea typeface="ＭＳ Ｐゴシック" charset="-128"/>
          <a:cs typeface="ＭＳ Ｐゴシック" charset="-128"/>
        </a:defRPr>
      </a:lvl1pPr>
      <a:lvl2pPr marL="628650" indent="-357188" algn="l" rtl="0" eaLnBrk="1" fontAlgn="base" hangingPunct="1">
        <a:lnSpc>
          <a:spcPts val="2400"/>
        </a:lnSpc>
        <a:spcBef>
          <a:spcPct val="0"/>
        </a:spcBef>
        <a:spcAft>
          <a:spcPct val="0"/>
        </a:spcAft>
        <a:buClr>
          <a:schemeClr val="tx1"/>
        </a:buClr>
        <a:buFont typeface="Wingdings" pitchFamily="2" charset="2"/>
        <a:buChar char="v"/>
        <a:defRPr sz="1500">
          <a:solidFill>
            <a:schemeClr val="tx1"/>
          </a:solidFill>
          <a:latin typeface="+mn-lt"/>
          <a:ea typeface="ＭＳ Ｐゴシック" charset="-128"/>
        </a:defRPr>
      </a:lvl2pPr>
      <a:lvl3pPr marL="900113" indent="-269875" algn="l" rtl="0" eaLnBrk="1" fontAlgn="base" hangingPunct="1">
        <a:lnSpc>
          <a:spcPts val="2400"/>
        </a:lnSpc>
        <a:spcBef>
          <a:spcPct val="0"/>
        </a:spcBef>
        <a:spcAft>
          <a:spcPct val="0"/>
        </a:spcAft>
        <a:buClr>
          <a:schemeClr val="tx2"/>
        </a:buClr>
        <a:buFont typeface="Wingdings" pitchFamily="2" charset="2"/>
        <a:buChar char="²"/>
        <a:defRPr sz="1500">
          <a:solidFill>
            <a:schemeClr val="tx1"/>
          </a:solidFill>
          <a:latin typeface="+mn-lt"/>
          <a:ea typeface="ＭＳ Ｐゴシック" charset="-128"/>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710106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 id="2147483676" r:id="rId13"/>
    <p:sldLayoutId id="2147483692" r:id="rId14"/>
    <p:sldLayoutId id="2147483693" r:id="rId15"/>
    <p:sldLayoutId id="214748369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hyperlink" Target="https://apps.unfccc.int/home"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unfccc.int/Transparency"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hyperlink" Target="https://www.linkedin.com/groups/13910606/"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674E69-6EA3-444D-BE7C-AD2D6E597406}"/>
              </a:ext>
            </a:extLst>
          </p:cNvPr>
          <p:cNvSpPr>
            <a:spLocks noGrp="1"/>
          </p:cNvSpPr>
          <p:nvPr>
            <p:ph type="body" sz="quarter" idx="10"/>
          </p:nvPr>
        </p:nvSpPr>
        <p:spPr>
          <a:xfrm>
            <a:off x="900792" y="1188000"/>
            <a:ext cx="4494168" cy="1098000"/>
          </a:xfrm>
        </p:spPr>
        <p:txBody>
          <a:bodyPr>
            <a:normAutofit/>
          </a:bodyPr>
          <a:lstStyle/>
          <a:p>
            <a:pPr algn="ctr">
              <a:lnSpc>
                <a:spcPts val="4000"/>
              </a:lnSpc>
            </a:pPr>
            <a:r>
              <a:rPr lang="en-GB" dirty="0"/>
              <a:t>The ETF Reporting Tools </a:t>
            </a:r>
            <a:r>
              <a:rPr lang="en-GB" sz="2000" dirty="0"/>
              <a:t>(test version)</a:t>
            </a:r>
            <a:endParaRPr lang="en-GB" dirty="0"/>
          </a:p>
        </p:txBody>
      </p:sp>
      <p:sp>
        <p:nvSpPr>
          <p:cNvPr id="3" name="Rectangle 2">
            <a:extLst>
              <a:ext uri="{FF2B5EF4-FFF2-40B4-BE49-F238E27FC236}">
                <a16:creationId xmlns:a16="http://schemas.microsoft.com/office/drawing/2014/main" id="{15F4E2D6-08A6-4E98-9A67-4C218164CE77}"/>
              </a:ext>
            </a:extLst>
          </p:cNvPr>
          <p:cNvSpPr/>
          <p:nvPr/>
        </p:nvSpPr>
        <p:spPr>
          <a:xfrm>
            <a:off x="679142" y="2812993"/>
            <a:ext cx="4159584" cy="1918282"/>
          </a:xfrm>
          <a:prstGeom prst="rect">
            <a:avLst/>
          </a:prstGeom>
        </p:spPr>
        <p:txBody>
          <a:bodyPr wrap="square">
            <a:spAutoFit/>
          </a:bodyPr>
          <a:lstStyle/>
          <a:p>
            <a:pPr algn="ctr">
              <a:lnSpc>
                <a:spcPct val="115000"/>
              </a:lnSpc>
              <a:spcAft>
                <a:spcPts val="0"/>
              </a:spcAft>
            </a:pPr>
            <a:r>
              <a:rPr lang="en-US" i="1" dirty="0">
                <a:solidFill>
                  <a:schemeClr val="bg1"/>
                </a:solidFill>
                <a:latin typeface="Calibri" panose="020F0502020204030204" pitchFamily="34" charset="0"/>
                <a:ea typeface="SimSun" panose="02010600030101010101" pitchFamily="2" charset="-122"/>
                <a:cs typeface="Arial" panose="020B0604020202020204" pitchFamily="34" charset="0"/>
              </a:rPr>
              <a:t>Tracking Progress of the Mitigation Commitments of Nationally Determined Contributions (NDCs)</a:t>
            </a:r>
          </a:p>
          <a:p>
            <a:pPr algn="ctr">
              <a:lnSpc>
                <a:spcPct val="115000"/>
              </a:lnSpc>
              <a:spcAft>
                <a:spcPts val="0"/>
              </a:spcAft>
            </a:pPr>
            <a:endParaRPr lang="en-US" dirty="0">
              <a:solidFill>
                <a:schemeClr val="bg1"/>
              </a:solidFill>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0"/>
              </a:spcAft>
            </a:pPr>
            <a:r>
              <a:rPr lang="en-US" sz="1400" dirty="0">
                <a:solidFill>
                  <a:schemeClr val="bg1"/>
                </a:solidFill>
                <a:latin typeface="Calibri" panose="020F0502020204030204" pitchFamily="34" charset="0"/>
                <a:ea typeface="SimSun" panose="02010600030101010101" pitchFamily="2" charset="-122"/>
                <a:cs typeface="Arial" panose="020B0604020202020204" pitchFamily="34" charset="0"/>
              </a:rPr>
              <a:t>Training Workshop for Asia Region</a:t>
            </a:r>
          </a:p>
          <a:p>
            <a:pPr algn="ctr">
              <a:lnSpc>
                <a:spcPct val="115000"/>
              </a:lnSpc>
              <a:spcAft>
                <a:spcPts val="0"/>
              </a:spcAft>
            </a:pPr>
            <a:r>
              <a:rPr lang="en-GB" sz="1400" dirty="0">
                <a:solidFill>
                  <a:schemeClr val="bg1"/>
                </a:solidFill>
                <a:effectLst/>
                <a:latin typeface="Calibri" panose="020F0502020204030204" pitchFamily="34" charset="0"/>
                <a:ea typeface="SimSun" panose="02010600030101010101" pitchFamily="2" charset="-122"/>
                <a:cs typeface="Arial" panose="020B0604020202020204" pitchFamily="34" charset="0"/>
              </a:rPr>
              <a:t>Seoul, Republic of Korea – 11-13</a:t>
            </a:r>
            <a:r>
              <a:rPr lang="en-GB" sz="1400" dirty="0">
                <a:solidFill>
                  <a:schemeClr val="bg1"/>
                </a:solidFill>
                <a:latin typeface="Calibri" panose="020F0502020204030204" pitchFamily="34" charset="0"/>
                <a:ea typeface="SimSun" panose="02010600030101010101" pitchFamily="2" charset="-122"/>
                <a:cs typeface="Arial" panose="020B0604020202020204" pitchFamily="34" charset="0"/>
              </a:rPr>
              <a:t> Sep 2023</a:t>
            </a:r>
            <a:endParaRPr lang="en-US" sz="1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F42BCEE7-B10A-44FC-A2E3-CCCCBA723274}"/>
              </a:ext>
            </a:extLst>
          </p:cNvPr>
          <p:cNvSpPr txBox="1"/>
          <p:nvPr/>
        </p:nvSpPr>
        <p:spPr>
          <a:xfrm>
            <a:off x="1398133" y="5258268"/>
            <a:ext cx="3897296" cy="338554"/>
          </a:xfrm>
          <a:prstGeom prst="rect">
            <a:avLst/>
          </a:prstGeom>
          <a:noFill/>
        </p:spPr>
        <p:txBody>
          <a:bodyPr wrap="square" rtlCol="0">
            <a:spAutoFit/>
          </a:bodyPr>
          <a:lstStyle/>
          <a:p>
            <a:r>
              <a:rPr lang="en-US" sz="1600" b="1" dirty="0">
                <a:solidFill>
                  <a:schemeClr val="bg1"/>
                </a:solidFill>
              </a:rPr>
              <a:t>Lonava Tahreen, Transparency Division</a:t>
            </a:r>
          </a:p>
        </p:txBody>
      </p:sp>
    </p:spTree>
    <p:extLst>
      <p:ext uri="{BB962C8B-B14F-4D97-AF65-F5344CB8AC3E}">
        <p14:creationId xmlns:p14="http://schemas.microsoft.com/office/powerpoint/2010/main" val="134666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4232D-D4B5-46B9-1532-890A8674E15A}"/>
              </a:ext>
            </a:extLst>
          </p:cNvPr>
          <p:cNvSpPr>
            <a:spLocks noGrp="1"/>
          </p:cNvSpPr>
          <p:nvPr>
            <p:ph type="body" sz="quarter" idx="10"/>
          </p:nvPr>
        </p:nvSpPr>
        <p:spPr/>
        <p:txBody>
          <a:bodyPr/>
          <a:lstStyle/>
          <a:p>
            <a:r>
              <a:rPr lang="en-US" dirty="0"/>
              <a:t>Implementation Approach - IT Project</a:t>
            </a:r>
          </a:p>
        </p:txBody>
      </p:sp>
    </p:spTree>
    <p:extLst>
      <p:ext uri="{BB962C8B-B14F-4D97-AF65-F5344CB8AC3E}">
        <p14:creationId xmlns:p14="http://schemas.microsoft.com/office/powerpoint/2010/main" val="137368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Assumptions</a:t>
            </a:r>
          </a:p>
        </p:txBody>
      </p:sp>
      <p:sp>
        <p:nvSpPr>
          <p:cNvPr id="3" name="TextBox 2">
            <a:extLst>
              <a:ext uri="{FF2B5EF4-FFF2-40B4-BE49-F238E27FC236}">
                <a16:creationId xmlns:a16="http://schemas.microsoft.com/office/drawing/2014/main" id="{A0BF6593-B938-E5DA-C9BC-64FAC4D427D1}"/>
              </a:ext>
            </a:extLst>
          </p:cNvPr>
          <p:cNvSpPr txBox="1"/>
          <p:nvPr/>
        </p:nvSpPr>
        <p:spPr>
          <a:xfrm>
            <a:off x="154945" y="1388768"/>
            <a:ext cx="11882110" cy="5201424"/>
          </a:xfrm>
          <a:prstGeom prst="rect">
            <a:avLst/>
          </a:prstGeom>
          <a:noFill/>
        </p:spPr>
        <p:txBody>
          <a:bodyPr wrap="square" rtlCol="0">
            <a:spAutoFit/>
          </a:bodyPr>
          <a:lstStyle/>
          <a:p>
            <a:pPr marL="342900" indent="-342900">
              <a:buFont typeface="Arial" panose="020B0604020202020204" pitchFamily="34" charset="0"/>
              <a:buChar char="•"/>
            </a:pPr>
            <a:r>
              <a:rPr lang="en-US" dirty="0"/>
              <a:t>Parties </a:t>
            </a:r>
            <a:r>
              <a:rPr lang="en-US" b="1" dirty="0"/>
              <a:t>submit the mandatory information and data in the formats agreed</a:t>
            </a:r>
            <a:r>
              <a:rPr lang="en-US" dirty="0"/>
              <a:t> - comprehensive analysis, comparison, and assessment of progress - </a:t>
            </a:r>
            <a:r>
              <a:rPr lang="en-US" b="1" dirty="0"/>
              <a:t>feed info into the GST and NDC cycles </a:t>
            </a:r>
          </a:p>
          <a:p>
            <a:pPr marL="357188" indent="-357188">
              <a:spcBef>
                <a:spcPts val="600"/>
              </a:spcBef>
              <a:spcAft>
                <a:spcPts val="600"/>
              </a:spcAft>
              <a:buFont typeface="Arial" panose="020B0604020202020204" pitchFamily="34" charset="0"/>
              <a:buChar char="•"/>
            </a:pPr>
            <a:endParaRPr lang="en-GB" dirty="0"/>
          </a:p>
          <a:p>
            <a:pPr marL="357188" indent="-357188">
              <a:spcBef>
                <a:spcPts val="600"/>
              </a:spcBef>
              <a:spcAft>
                <a:spcPts val="600"/>
              </a:spcAft>
              <a:buFont typeface="Arial" panose="020B0604020202020204" pitchFamily="34" charset="0"/>
              <a:buChar char="•"/>
            </a:pPr>
            <a:r>
              <a:rPr lang="en-GB" dirty="0"/>
              <a:t>Complex IT project covering the development of</a:t>
            </a:r>
            <a:r>
              <a:rPr lang="en-US" dirty="0">
                <a:solidFill>
                  <a:schemeClr val="dk1"/>
                </a:solidFill>
              </a:rPr>
              <a:t> </a:t>
            </a:r>
            <a:r>
              <a:rPr lang="en-US" b="1" dirty="0">
                <a:solidFill>
                  <a:schemeClr val="dk1"/>
                </a:solidFill>
              </a:rPr>
              <a:t>3 new reporting tools </a:t>
            </a:r>
            <a:r>
              <a:rPr lang="en-US" dirty="0">
                <a:solidFill>
                  <a:schemeClr val="dk1"/>
                </a:solidFill>
              </a:rPr>
              <a:t>using a common framework:</a:t>
            </a:r>
            <a:endParaRPr lang="en-US" dirty="0"/>
          </a:p>
          <a:p>
            <a:pPr marL="800100" lvl="1" indent="-342900">
              <a:buFont typeface="Arial" panose="020B0604020202020204" pitchFamily="34" charset="0"/>
              <a:buChar char="•"/>
            </a:pPr>
            <a:r>
              <a:rPr lang="en-GB" b="1" dirty="0">
                <a:solidFill>
                  <a:schemeClr val="dk1"/>
                </a:solidFill>
              </a:rPr>
              <a:t>ETF GHG Inventory Reporting Tool </a:t>
            </a:r>
            <a:r>
              <a:rPr lang="en-GB" dirty="0">
                <a:solidFill>
                  <a:schemeClr val="dk1"/>
                </a:solidFill>
              </a:rPr>
              <a:t>= CRT (Common Reporting Tables for GHG emissions)</a:t>
            </a:r>
          </a:p>
          <a:p>
            <a:pPr marL="800100" lvl="1" indent="-342900">
              <a:buFont typeface="Arial" panose="020B0604020202020204" pitchFamily="34" charset="0"/>
              <a:buChar char="•"/>
            </a:pPr>
            <a:r>
              <a:rPr lang="en-GB" b="1" dirty="0">
                <a:solidFill>
                  <a:schemeClr val="dk1"/>
                </a:solidFill>
              </a:rPr>
              <a:t>ETF Progress Reporting Tool </a:t>
            </a:r>
            <a:r>
              <a:rPr lang="en-GB" dirty="0">
                <a:solidFill>
                  <a:schemeClr val="dk1"/>
                </a:solidFill>
              </a:rPr>
              <a:t>= CTF NDC (Common Tabular Format for tracking progress in achieving NDC)</a:t>
            </a:r>
            <a:endParaRPr lang="en-US" dirty="0">
              <a:solidFill>
                <a:schemeClr val="dk1"/>
              </a:solidFill>
            </a:endParaRPr>
          </a:p>
          <a:p>
            <a:pPr marL="800100" lvl="1" indent="-342900">
              <a:buFont typeface="Arial" panose="020B0604020202020204" pitchFamily="34" charset="0"/>
              <a:buChar char="•"/>
            </a:pPr>
            <a:r>
              <a:rPr lang="en-GB" b="1" dirty="0">
                <a:solidFill>
                  <a:schemeClr val="dk1"/>
                </a:solidFill>
              </a:rPr>
              <a:t>ETF Support Reporting Tool </a:t>
            </a:r>
            <a:r>
              <a:rPr lang="en-GB" dirty="0">
                <a:solidFill>
                  <a:schemeClr val="dk1"/>
                </a:solidFill>
              </a:rPr>
              <a:t>= CTF FTC (Common Tabular Format on finance, tech. and CB support)</a:t>
            </a:r>
            <a:endParaRPr lang="en-US" dirty="0">
              <a:solidFill>
                <a:schemeClr val="dk1"/>
              </a:solidFill>
            </a:endParaRPr>
          </a:p>
          <a:p>
            <a:pPr marL="342900" indent="-342900">
              <a:spcBef>
                <a:spcPts val="600"/>
              </a:spcBef>
              <a:spcAft>
                <a:spcPts val="600"/>
              </a:spcAft>
              <a:buFont typeface="Arial" panose="020B0604020202020204" pitchFamily="34" charset="0"/>
              <a:buChar char="•"/>
            </a:pPr>
            <a:endParaRPr lang="en-US" dirty="0">
              <a:solidFill>
                <a:schemeClr val="dk1"/>
              </a:solidFill>
            </a:endParaRPr>
          </a:p>
          <a:p>
            <a:pPr marL="342900" indent="-342900">
              <a:spcBef>
                <a:spcPts val="600"/>
              </a:spcBef>
              <a:spcAft>
                <a:spcPts val="600"/>
              </a:spcAft>
              <a:buFont typeface="Arial" panose="020B0604020202020204" pitchFamily="34" charset="0"/>
              <a:buChar char="•"/>
            </a:pPr>
            <a:r>
              <a:rPr lang="en-US" dirty="0">
                <a:solidFill>
                  <a:schemeClr val="dk1"/>
                </a:solidFill>
              </a:rPr>
              <a:t>UNFCCC institutional </a:t>
            </a:r>
            <a:r>
              <a:rPr lang="en-US" b="1" dirty="0">
                <a:solidFill>
                  <a:schemeClr val="dk1"/>
                </a:solidFill>
              </a:rPr>
              <a:t>knowledge and experience </a:t>
            </a:r>
            <a:r>
              <a:rPr lang="en-US" dirty="0">
                <a:solidFill>
                  <a:schemeClr val="dk1"/>
                </a:solidFill>
              </a:rPr>
              <a:t>(CRF Reporter, BR CTF, etc.) &amp; </a:t>
            </a:r>
            <a:r>
              <a:rPr lang="en-US" b="1" dirty="0">
                <a:solidFill>
                  <a:schemeClr val="dk1"/>
                </a:solidFill>
              </a:rPr>
              <a:t>Parties/experts views</a:t>
            </a:r>
          </a:p>
          <a:p>
            <a:pPr marL="342900" indent="-342900">
              <a:spcBef>
                <a:spcPts val="600"/>
              </a:spcBef>
              <a:spcAft>
                <a:spcPts val="600"/>
              </a:spcAft>
              <a:buFont typeface="Arial" panose="020B0604020202020204" pitchFamily="34" charset="0"/>
              <a:buChar char="•"/>
            </a:pPr>
            <a:r>
              <a:rPr lang="en-US" dirty="0">
                <a:solidFill>
                  <a:schemeClr val="dk1"/>
                </a:solidFill>
              </a:rPr>
              <a:t>New tools </a:t>
            </a:r>
            <a:r>
              <a:rPr lang="en-GB" dirty="0"/>
              <a:t>require </a:t>
            </a:r>
            <a:r>
              <a:rPr lang="en-GB" b="1" dirty="0"/>
              <a:t>additional skills, expertise and coordination</a:t>
            </a:r>
            <a:r>
              <a:rPr lang="en-GB" dirty="0"/>
              <a:t>, apart from solving countless technical aspects</a:t>
            </a:r>
            <a:endParaRPr lang="en-US" b="1" dirty="0">
              <a:solidFill>
                <a:schemeClr val="dk1"/>
              </a:solidFill>
            </a:endParaRPr>
          </a:p>
          <a:p>
            <a:pPr marL="357188" indent="-357188">
              <a:spcBef>
                <a:spcPts val="600"/>
              </a:spcBef>
              <a:spcAft>
                <a:spcPts val="600"/>
              </a:spcAft>
              <a:buFont typeface="Arial" panose="020B0604020202020204" pitchFamily="34" charset="0"/>
              <a:buChar char="•"/>
            </a:pPr>
            <a:r>
              <a:rPr lang="en-US" b="1" dirty="0">
                <a:solidFill>
                  <a:schemeClr val="dk1"/>
                </a:solidFill>
              </a:rPr>
              <a:t>Complexity</a:t>
            </a:r>
            <a:r>
              <a:rPr lang="en-US" dirty="0">
                <a:solidFill>
                  <a:schemeClr val="dk1"/>
                </a:solidFill>
              </a:rPr>
              <a:t>: </a:t>
            </a:r>
          </a:p>
          <a:p>
            <a:pPr marL="800100" lvl="1" indent="-342900">
              <a:buFont typeface="Arial" panose="020B0604020202020204" pitchFamily="34" charset="0"/>
              <a:buChar char="•"/>
            </a:pPr>
            <a:r>
              <a:rPr lang="en-US" dirty="0">
                <a:solidFill>
                  <a:schemeClr val="dk1"/>
                </a:solidFill>
              </a:rPr>
              <a:t>All Parties, incl. ~150 developing countries; 3,000+ users</a:t>
            </a:r>
          </a:p>
          <a:p>
            <a:pPr marL="800100" lvl="1" indent="-342900">
              <a:buFont typeface="Arial" panose="020B0604020202020204" pitchFamily="34" charset="0"/>
              <a:buChar char="•"/>
            </a:pPr>
            <a:r>
              <a:rPr lang="en-US" dirty="0">
                <a:solidFill>
                  <a:schemeClr val="dk1"/>
                </a:solidFill>
              </a:rPr>
              <a:t>Online/offline; flexibility provisions </a:t>
            </a:r>
          </a:p>
          <a:p>
            <a:pPr marL="800100" lvl="1" indent="-342900">
              <a:buFont typeface="Arial" panose="020B0604020202020204" pitchFamily="34" charset="0"/>
              <a:buChar char="•"/>
            </a:pPr>
            <a:r>
              <a:rPr lang="en-US" dirty="0">
                <a:solidFill>
                  <a:schemeClr val="dk1"/>
                </a:solidFill>
              </a:rPr>
              <a:t>Interoperability with IPCC software</a:t>
            </a:r>
          </a:p>
          <a:p>
            <a:pPr marL="800100" lvl="1" indent="-342900">
              <a:buFont typeface="Arial" panose="020B0604020202020204" pitchFamily="34" charset="0"/>
              <a:buChar char="•"/>
            </a:pPr>
            <a:r>
              <a:rPr lang="en-US" dirty="0">
                <a:solidFill>
                  <a:schemeClr val="dk1"/>
                </a:solidFill>
              </a:rPr>
              <a:t>Timing &amp; Funding</a:t>
            </a:r>
          </a:p>
        </p:txBody>
      </p:sp>
    </p:spTree>
    <p:extLst>
      <p:ext uri="{BB962C8B-B14F-4D97-AF65-F5344CB8AC3E}">
        <p14:creationId xmlns:p14="http://schemas.microsoft.com/office/powerpoint/2010/main" val="14874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Complexity</a:t>
            </a:r>
          </a:p>
        </p:txBody>
      </p:sp>
      <p:sp>
        <p:nvSpPr>
          <p:cNvPr id="3" name="TextBox 2">
            <a:extLst>
              <a:ext uri="{FF2B5EF4-FFF2-40B4-BE49-F238E27FC236}">
                <a16:creationId xmlns:a16="http://schemas.microsoft.com/office/drawing/2014/main" id="{93D57201-8F5C-3300-83DB-0C684BCEEEFC}"/>
              </a:ext>
            </a:extLst>
          </p:cNvPr>
          <p:cNvSpPr txBox="1"/>
          <p:nvPr/>
        </p:nvSpPr>
        <p:spPr>
          <a:xfrm>
            <a:off x="339541" y="1342602"/>
            <a:ext cx="11512917" cy="5247590"/>
          </a:xfrm>
          <a:prstGeom prst="rect">
            <a:avLst/>
          </a:prstGeom>
          <a:noFill/>
        </p:spPr>
        <p:txBody>
          <a:bodyPr wrap="square" rtlCol="0">
            <a:spAutoFit/>
          </a:bodyPr>
          <a:lstStyle/>
          <a:p>
            <a:r>
              <a:rPr lang="en-GB" b="1" dirty="0"/>
              <a:t>Elevated level of complexity</a:t>
            </a:r>
            <a:r>
              <a:rPr lang="en-GB" dirty="0"/>
              <a:t> - dependencies among the modular building blocks </a:t>
            </a:r>
          </a:p>
          <a:p>
            <a:endParaRPr lang="en-GB" dirty="0"/>
          </a:p>
          <a:p>
            <a:r>
              <a:rPr lang="en-GB" dirty="0"/>
              <a:t>IT architecture - </a:t>
            </a:r>
            <a:r>
              <a:rPr lang="en-GB" b="1" dirty="0"/>
              <a:t>interconnected and inter-dependent technical engines</a:t>
            </a:r>
            <a:r>
              <a:rPr lang="en-GB" dirty="0"/>
              <a:t>:</a:t>
            </a:r>
            <a:endParaRPr lang="en-US" dirty="0"/>
          </a:p>
          <a:p>
            <a:pPr marL="285750" lvl="0" indent="-285750">
              <a:buFont typeface="Arial" panose="020B0604020202020204" pitchFamily="34" charset="0"/>
              <a:buChar char="•"/>
            </a:pPr>
            <a:endParaRPr lang="en-GB" b="1" u="sng" dirty="0"/>
          </a:p>
          <a:p>
            <a:pPr marL="285750" indent="-285750">
              <a:spcBef>
                <a:spcPts val="600"/>
              </a:spcBef>
              <a:spcAft>
                <a:spcPts val="600"/>
              </a:spcAft>
              <a:buFont typeface="Arial" panose="020B0604020202020204" pitchFamily="34" charset="0"/>
              <a:buChar char="•"/>
            </a:pPr>
            <a:r>
              <a:rPr lang="en-GB" b="1" u="sng" dirty="0"/>
              <a:t>Rendering engine</a:t>
            </a:r>
            <a:r>
              <a:rPr lang="en-GB" b="1" dirty="0"/>
              <a:t>:</a:t>
            </a:r>
            <a:r>
              <a:rPr lang="en-GB" dirty="0"/>
              <a:t> render and input data, providing an accessible, user friendly, streamlined interface</a:t>
            </a:r>
          </a:p>
          <a:p>
            <a:pPr marL="285750" indent="-285750">
              <a:spcBef>
                <a:spcPts val="600"/>
              </a:spcBef>
              <a:spcAft>
                <a:spcPts val="600"/>
              </a:spcAft>
              <a:buFont typeface="Arial" panose="020B0604020202020204" pitchFamily="34" charset="0"/>
              <a:buChar char="•"/>
            </a:pPr>
            <a:r>
              <a:rPr lang="en-GB" b="1" u="sng" dirty="0"/>
              <a:t>Validation engine</a:t>
            </a:r>
            <a:r>
              <a:rPr lang="en-GB" b="1" dirty="0"/>
              <a:t>:</a:t>
            </a:r>
            <a:r>
              <a:rPr lang="en-GB" dirty="0"/>
              <a:t> validation services (defined by metadata) in browser and server-side</a:t>
            </a:r>
            <a:endParaRPr lang="en-US" dirty="0"/>
          </a:p>
          <a:p>
            <a:pPr marL="285750" indent="-285750">
              <a:spcBef>
                <a:spcPts val="600"/>
              </a:spcBef>
              <a:spcAft>
                <a:spcPts val="600"/>
              </a:spcAft>
              <a:buFont typeface="Arial" panose="020B0604020202020204" pitchFamily="34" charset="0"/>
              <a:buChar char="•"/>
            </a:pPr>
            <a:r>
              <a:rPr lang="en-GB" b="1" u="sng" dirty="0"/>
              <a:t>Calculation engine</a:t>
            </a:r>
            <a:r>
              <a:rPr lang="en-GB" b="1" dirty="0"/>
              <a:t>:</a:t>
            </a:r>
            <a:r>
              <a:rPr lang="en-GB" dirty="0"/>
              <a:t> data calculation services (defined by metadata) in browser and server-side</a:t>
            </a:r>
            <a:endParaRPr lang="en-US" dirty="0"/>
          </a:p>
          <a:p>
            <a:pPr marL="285750" indent="-285750">
              <a:spcBef>
                <a:spcPts val="600"/>
              </a:spcBef>
              <a:spcAft>
                <a:spcPts val="600"/>
              </a:spcAft>
              <a:buFont typeface="Arial" panose="020B0604020202020204" pitchFamily="34" charset="0"/>
              <a:buChar char="•"/>
            </a:pPr>
            <a:r>
              <a:rPr lang="en-GB" b="1" u="sng" dirty="0"/>
              <a:t>Metadata engine</a:t>
            </a:r>
            <a:r>
              <a:rPr lang="en-GB" b="1" dirty="0"/>
              <a:t>:</a:t>
            </a:r>
            <a:r>
              <a:rPr lang="en-GB" dirty="0"/>
              <a:t> dynamically structure and validate data following a metadata schema (CMA decisions)</a:t>
            </a:r>
            <a:endParaRPr lang="en-US" dirty="0"/>
          </a:p>
          <a:p>
            <a:pPr marL="285750" indent="-285750">
              <a:spcBef>
                <a:spcPts val="600"/>
              </a:spcBef>
              <a:spcAft>
                <a:spcPts val="600"/>
              </a:spcAft>
              <a:buFont typeface="Arial" panose="020B0604020202020204" pitchFamily="34" charset="0"/>
              <a:buChar char="•"/>
            </a:pPr>
            <a:r>
              <a:rPr lang="en-GB" b="1" u="sng" dirty="0"/>
              <a:t>Import/export engine</a:t>
            </a:r>
            <a:r>
              <a:rPr lang="en-GB" b="1" dirty="0"/>
              <a:t>:</a:t>
            </a:r>
            <a:r>
              <a:rPr lang="en-GB" dirty="0"/>
              <a:t> import/export data drafts across client and server, including a compatibility layer with the IPCC Inventory software</a:t>
            </a:r>
            <a:endParaRPr lang="en-GB" b="1" u="sng" dirty="0"/>
          </a:p>
          <a:p>
            <a:pPr marL="285750" indent="-285750">
              <a:spcBef>
                <a:spcPts val="600"/>
              </a:spcBef>
              <a:spcAft>
                <a:spcPts val="600"/>
              </a:spcAft>
              <a:buFont typeface="Arial" panose="020B0604020202020204" pitchFamily="34" charset="0"/>
              <a:buChar char="•"/>
            </a:pPr>
            <a:r>
              <a:rPr lang="en-GB" b="1" u="sng" dirty="0"/>
              <a:t>Reporting engine</a:t>
            </a:r>
            <a:r>
              <a:rPr lang="en-GB" b="1" dirty="0"/>
              <a:t>:</a:t>
            </a:r>
            <a:r>
              <a:rPr lang="en-GB" dirty="0"/>
              <a:t> </a:t>
            </a:r>
            <a:r>
              <a:rPr lang="en-US" dirty="0">
                <a:effectLst/>
                <a:latin typeface="Segoe UI" panose="020B0502040204020203" pitchFamily="34" charset="0"/>
                <a:ea typeface="DengXian" panose="02010600030101010101" pitchFamily="2" charset="-122"/>
              </a:rPr>
              <a:t>generate the agreed reporting tables in Excel based on the data entered</a:t>
            </a:r>
            <a:endParaRPr lang="en-GB" dirty="0"/>
          </a:p>
          <a:p>
            <a:pPr marL="285750" indent="-285750">
              <a:spcBef>
                <a:spcPts val="600"/>
              </a:spcBef>
              <a:spcAft>
                <a:spcPts val="600"/>
              </a:spcAft>
              <a:buFont typeface="Arial" panose="020B0604020202020204" pitchFamily="34" charset="0"/>
              <a:buChar char="•"/>
            </a:pPr>
            <a:r>
              <a:rPr lang="en-GB" b="1" u="sng" dirty="0"/>
              <a:t>Storage engine</a:t>
            </a:r>
            <a:r>
              <a:rPr lang="en-GB" b="1" dirty="0"/>
              <a:t>:</a:t>
            </a:r>
            <a:r>
              <a:rPr lang="en-GB" dirty="0"/>
              <a:t> offline structured storage for applications using browser Web Storage facilities</a:t>
            </a:r>
          </a:p>
          <a:p>
            <a:pPr marL="285750" indent="-285750">
              <a:spcBef>
                <a:spcPts val="600"/>
              </a:spcBef>
              <a:spcAft>
                <a:spcPts val="600"/>
              </a:spcAft>
              <a:buFont typeface="Arial" panose="020B0604020202020204" pitchFamily="34" charset="0"/>
              <a:buChar char="•"/>
            </a:pPr>
            <a:endParaRPr lang="en-US" dirty="0"/>
          </a:p>
          <a:p>
            <a:pPr>
              <a:spcBef>
                <a:spcPts val="600"/>
              </a:spcBef>
              <a:spcAft>
                <a:spcPts val="600"/>
              </a:spcAft>
            </a:pPr>
            <a:r>
              <a:rPr lang="en-US" dirty="0"/>
              <a:t>User management and authentication </a:t>
            </a:r>
            <a:r>
              <a:rPr lang="en-US" b="1" dirty="0"/>
              <a:t>reuse standard UNFCCC services</a:t>
            </a:r>
            <a:endParaRPr lang="en-GB" b="1" dirty="0"/>
          </a:p>
        </p:txBody>
      </p:sp>
    </p:spTree>
    <p:extLst>
      <p:ext uri="{BB962C8B-B14F-4D97-AF65-F5344CB8AC3E}">
        <p14:creationId xmlns:p14="http://schemas.microsoft.com/office/powerpoint/2010/main" val="36108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Timeline – Current Implementation phase</a:t>
            </a:r>
          </a:p>
        </p:txBody>
      </p:sp>
      <p:sp>
        <p:nvSpPr>
          <p:cNvPr id="12" name="Rectangle 11">
            <a:extLst>
              <a:ext uri="{FF2B5EF4-FFF2-40B4-BE49-F238E27FC236}">
                <a16:creationId xmlns:a16="http://schemas.microsoft.com/office/drawing/2014/main" id="{E11D857C-9AB3-4F14-8CC6-31D5762EBC10}"/>
              </a:ext>
            </a:extLst>
          </p:cNvPr>
          <p:cNvSpPr/>
          <p:nvPr/>
        </p:nvSpPr>
        <p:spPr>
          <a:xfrm>
            <a:off x="650417" y="1276608"/>
            <a:ext cx="1120820" cy="646331"/>
          </a:xfrm>
          <a:prstGeom prst="rect">
            <a:avLst/>
          </a:prstGeom>
        </p:spPr>
        <p:txBody>
          <a:bodyPr wrap="none">
            <a:spAutoFit/>
          </a:bodyPr>
          <a:lstStyle/>
          <a:p>
            <a:r>
              <a:rPr lang="en-US" sz="3600" b="1" dirty="0"/>
              <a:t>2023</a:t>
            </a:r>
            <a:endParaRPr lang="en-US" sz="1600" b="1" dirty="0"/>
          </a:p>
        </p:txBody>
      </p:sp>
      <p:graphicFrame>
        <p:nvGraphicFramePr>
          <p:cNvPr id="18" name="Diagram 17">
            <a:extLst>
              <a:ext uri="{FF2B5EF4-FFF2-40B4-BE49-F238E27FC236}">
                <a16:creationId xmlns:a16="http://schemas.microsoft.com/office/drawing/2014/main" id="{C9729839-C4E5-4668-8604-A34B262CCB7E}"/>
              </a:ext>
            </a:extLst>
          </p:cNvPr>
          <p:cNvGraphicFramePr/>
          <p:nvPr/>
        </p:nvGraphicFramePr>
        <p:xfrm>
          <a:off x="1654922" y="3156801"/>
          <a:ext cx="8663239" cy="41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Rounded Corners 21">
            <a:extLst>
              <a:ext uri="{FF2B5EF4-FFF2-40B4-BE49-F238E27FC236}">
                <a16:creationId xmlns:a16="http://schemas.microsoft.com/office/drawing/2014/main" id="{56DAAF0F-1E20-4405-88F1-3D4B335748F1}"/>
              </a:ext>
            </a:extLst>
          </p:cNvPr>
          <p:cNvSpPr/>
          <p:nvPr/>
        </p:nvSpPr>
        <p:spPr bwMode="auto">
          <a:xfrm>
            <a:off x="1579421" y="3898067"/>
            <a:ext cx="8738751" cy="543427"/>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600" b="1" dirty="0"/>
              <a:t>  Continuing development of the tools</a:t>
            </a:r>
          </a:p>
        </p:txBody>
      </p:sp>
      <p:sp>
        <p:nvSpPr>
          <p:cNvPr id="24" name="Rectangle: Rounded Corners 23">
            <a:extLst>
              <a:ext uri="{FF2B5EF4-FFF2-40B4-BE49-F238E27FC236}">
                <a16:creationId xmlns:a16="http://schemas.microsoft.com/office/drawing/2014/main" id="{D5BDA717-F41A-4AF3-A7CA-4C572367FF16}"/>
              </a:ext>
            </a:extLst>
          </p:cNvPr>
          <p:cNvSpPr/>
          <p:nvPr/>
        </p:nvSpPr>
        <p:spPr bwMode="auto">
          <a:xfrm>
            <a:off x="1579410" y="4593049"/>
            <a:ext cx="8738751" cy="543427"/>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600" b="1" dirty="0"/>
              <a:t>  Conducting user acceptance testing of the tools</a:t>
            </a:r>
          </a:p>
        </p:txBody>
      </p:sp>
      <p:sp>
        <p:nvSpPr>
          <p:cNvPr id="25" name="Rectangle: Rounded Corners 24">
            <a:extLst>
              <a:ext uri="{FF2B5EF4-FFF2-40B4-BE49-F238E27FC236}">
                <a16:creationId xmlns:a16="http://schemas.microsoft.com/office/drawing/2014/main" id="{C394FA77-1039-4E43-9F99-39BA46623DE8}"/>
              </a:ext>
            </a:extLst>
          </p:cNvPr>
          <p:cNvSpPr/>
          <p:nvPr/>
        </p:nvSpPr>
        <p:spPr bwMode="auto">
          <a:xfrm>
            <a:off x="5801041" y="4245444"/>
            <a:ext cx="1406055" cy="1480138"/>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t>Reporting the progress to SBSTA incl. a </a:t>
            </a:r>
            <a:r>
              <a:rPr lang="en-US" sz="1600" b="1" dirty="0"/>
              <a:t>live demo</a:t>
            </a:r>
          </a:p>
        </p:txBody>
      </p:sp>
      <p:cxnSp>
        <p:nvCxnSpPr>
          <p:cNvPr id="28" name="Straight Connector 27">
            <a:extLst>
              <a:ext uri="{FF2B5EF4-FFF2-40B4-BE49-F238E27FC236}">
                <a16:creationId xmlns:a16="http://schemas.microsoft.com/office/drawing/2014/main" id="{A263CFF8-00EA-4901-AFE3-D5C1974511E3}"/>
              </a:ext>
            </a:extLst>
          </p:cNvPr>
          <p:cNvCxnSpPr>
            <a:cxnSpLocks/>
          </p:cNvCxnSpPr>
          <p:nvPr/>
        </p:nvCxnSpPr>
        <p:spPr bwMode="auto">
          <a:xfrm>
            <a:off x="5435343" y="2963817"/>
            <a:ext cx="0" cy="235002"/>
          </a:xfrm>
          <a:prstGeom prst="line">
            <a:avLst/>
          </a:prstGeom>
          <a:solidFill>
            <a:schemeClr val="accent1"/>
          </a:solidFill>
          <a:ln w="47625"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F0BC3828-C924-468D-B1EC-7CAB08450A3C}"/>
              </a:ext>
            </a:extLst>
          </p:cNvPr>
          <p:cNvCxnSpPr>
            <a:cxnSpLocks/>
          </p:cNvCxnSpPr>
          <p:nvPr/>
        </p:nvCxnSpPr>
        <p:spPr bwMode="auto">
          <a:xfrm flipH="1" flipV="1">
            <a:off x="5475838" y="3552063"/>
            <a:ext cx="540498" cy="780946"/>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45C426B8-5257-42F5-A55A-DC2A25CFF4E4}"/>
              </a:ext>
            </a:extLst>
          </p:cNvPr>
          <p:cNvCxnSpPr>
            <a:cxnSpLocks/>
          </p:cNvCxnSpPr>
          <p:nvPr/>
        </p:nvCxnSpPr>
        <p:spPr bwMode="auto">
          <a:xfrm flipH="1" flipV="1">
            <a:off x="6990879" y="3552063"/>
            <a:ext cx="532139" cy="889432"/>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Rounded Corners 36">
            <a:extLst>
              <a:ext uri="{FF2B5EF4-FFF2-40B4-BE49-F238E27FC236}">
                <a16:creationId xmlns:a16="http://schemas.microsoft.com/office/drawing/2014/main" id="{76F73C7D-5FBA-4B0D-818C-00FF9086D8B1}"/>
              </a:ext>
            </a:extLst>
          </p:cNvPr>
          <p:cNvSpPr/>
          <p:nvPr/>
        </p:nvSpPr>
        <p:spPr bwMode="auto">
          <a:xfrm>
            <a:off x="6857938" y="5877137"/>
            <a:ext cx="3460235" cy="655293"/>
          </a:xfrm>
          <a:prstGeom prst="roundRect">
            <a:avLst/>
          </a:prstGeom>
          <a:solidFill>
            <a:schemeClr val="accent4">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b="1" dirty="0"/>
              <a:t>Organize regular trainings to Parties (esp. developing countries)</a:t>
            </a:r>
          </a:p>
        </p:txBody>
      </p:sp>
      <p:sp>
        <p:nvSpPr>
          <p:cNvPr id="39" name="Rectangle: Rounded Corners 38">
            <a:extLst>
              <a:ext uri="{FF2B5EF4-FFF2-40B4-BE49-F238E27FC236}">
                <a16:creationId xmlns:a16="http://schemas.microsoft.com/office/drawing/2014/main" id="{08221E0D-09A9-4AED-B4C8-2564518AC9A3}"/>
              </a:ext>
            </a:extLst>
          </p:cNvPr>
          <p:cNvSpPr/>
          <p:nvPr/>
        </p:nvSpPr>
        <p:spPr bwMode="auto">
          <a:xfrm>
            <a:off x="1617169" y="1933392"/>
            <a:ext cx="8738744" cy="672282"/>
          </a:xfrm>
          <a:prstGeom prst="round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dirty="0"/>
              <a:t>Implementation &amp; testing phase </a:t>
            </a:r>
          </a:p>
        </p:txBody>
      </p:sp>
      <p:sp>
        <p:nvSpPr>
          <p:cNvPr id="44" name="Rectangle: Rounded Corners 43">
            <a:extLst>
              <a:ext uri="{FF2B5EF4-FFF2-40B4-BE49-F238E27FC236}">
                <a16:creationId xmlns:a16="http://schemas.microsoft.com/office/drawing/2014/main" id="{1643A4F0-AC3B-4BCE-9017-903A0D30BCB9}"/>
              </a:ext>
            </a:extLst>
          </p:cNvPr>
          <p:cNvSpPr/>
          <p:nvPr/>
        </p:nvSpPr>
        <p:spPr bwMode="auto">
          <a:xfrm>
            <a:off x="9066624" y="4245445"/>
            <a:ext cx="1627047" cy="1480137"/>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t>Submissions by Parties on their experience in using the tools</a:t>
            </a:r>
          </a:p>
        </p:txBody>
      </p:sp>
      <p:cxnSp>
        <p:nvCxnSpPr>
          <p:cNvPr id="45" name="Straight Connector 44">
            <a:extLst>
              <a:ext uri="{FF2B5EF4-FFF2-40B4-BE49-F238E27FC236}">
                <a16:creationId xmlns:a16="http://schemas.microsoft.com/office/drawing/2014/main" id="{445107D4-8060-449C-A64D-053B5F925C8F}"/>
              </a:ext>
            </a:extLst>
          </p:cNvPr>
          <p:cNvCxnSpPr>
            <a:cxnSpLocks/>
            <a:stCxn id="44" idx="0"/>
          </p:cNvCxnSpPr>
          <p:nvPr/>
        </p:nvCxnSpPr>
        <p:spPr bwMode="auto">
          <a:xfrm flipV="1">
            <a:off x="9880148" y="3522693"/>
            <a:ext cx="0" cy="722752"/>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Rounded Corners 22">
            <a:extLst>
              <a:ext uri="{FF2B5EF4-FFF2-40B4-BE49-F238E27FC236}">
                <a16:creationId xmlns:a16="http://schemas.microsoft.com/office/drawing/2014/main" id="{F9DA1F94-E681-4DCC-B58A-C7BFD835A61C}"/>
              </a:ext>
            </a:extLst>
          </p:cNvPr>
          <p:cNvSpPr/>
          <p:nvPr/>
        </p:nvSpPr>
        <p:spPr bwMode="auto">
          <a:xfrm>
            <a:off x="7296923" y="4379533"/>
            <a:ext cx="1627047" cy="1346049"/>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b="1" dirty="0"/>
              <a:t>Provide the test versions of the ETF reporting tools to Parties</a:t>
            </a:r>
          </a:p>
        </p:txBody>
      </p:sp>
      <p:cxnSp>
        <p:nvCxnSpPr>
          <p:cNvPr id="40" name="Straight Connector 39">
            <a:extLst>
              <a:ext uri="{FF2B5EF4-FFF2-40B4-BE49-F238E27FC236}">
                <a16:creationId xmlns:a16="http://schemas.microsoft.com/office/drawing/2014/main" id="{CB3E9ABE-A41F-419A-81FC-FEF4572028E8}"/>
              </a:ext>
            </a:extLst>
          </p:cNvPr>
          <p:cNvCxnSpPr>
            <a:cxnSpLocks/>
          </p:cNvCxnSpPr>
          <p:nvPr/>
        </p:nvCxnSpPr>
        <p:spPr bwMode="auto">
          <a:xfrm flipV="1">
            <a:off x="6895855" y="3522694"/>
            <a:ext cx="2669102" cy="810315"/>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Rounded Corners 47">
            <a:extLst>
              <a:ext uri="{FF2B5EF4-FFF2-40B4-BE49-F238E27FC236}">
                <a16:creationId xmlns:a16="http://schemas.microsoft.com/office/drawing/2014/main" id="{6BF0DDA4-C7EC-44C4-8F94-B27ED0667D30}"/>
              </a:ext>
            </a:extLst>
          </p:cNvPr>
          <p:cNvSpPr/>
          <p:nvPr/>
        </p:nvSpPr>
        <p:spPr bwMode="auto">
          <a:xfrm>
            <a:off x="1617169" y="2696429"/>
            <a:ext cx="5240770" cy="460372"/>
          </a:xfrm>
          <a:prstGeom prst="round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a:t>Stage 3</a:t>
            </a:r>
          </a:p>
        </p:txBody>
      </p:sp>
      <p:sp>
        <p:nvSpPr>
          <p:cNvPr id="49" name="Rectangle: Rounded Corners 48">
            <a:extLst>
              <a:ext uri="{FF2B5EF4-FFF2-40B4-BE49-F238E27FC236}">
                <a16:creationId xmlns:a16="http://schemas.microsoft.com/office/drawing/2014/main" id="{F780782D-DFE8-4EFD-8720-EBFB6CF27D90}"/>
              </a:ext>
            </a:extLst>
          </p:cNvPr>
          <p:cNvSpPr/>
          <p:nvPr/>
        </p:nvSpPr>
        <p:spPr bwMode="auto">
          <a:xfrm>
            <a:off x="6951517" y="2691688"/>
            <a:ext cx="3404396" cy="460372"/>
          </a:xfrm>
          <a:prstGeom prst="round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dirty="0"/>
              <a:t>Stage 4</a:t>
            </a:r>
          </a:p>
        </p:txBody>
      </p:sp>
      <p:sp>
        <p:nvSpPr>
          <p:cNvPr id="50" name="TextBox 49">
            <a:extLst>
              <a:ext uri="{FF2B5EF4-FFF2-40B4-BE49-F238E27FC236}">
                <a16:creationId xmlns:a16="http://schemas.microsoft.com/office/drawing/2014/main" id="{9C63C01F-FF30-422F-A34A-4D8808891DFF}"/>
              </a:ext>
            </a:extLst>
          </p:cNvPr>
          <p:cNvSpPr txBox="1"/>
          <p:nvPr/>
        </p:nvSpPr>
        <p:spPr>
          <a:xfrm>
            <a:off x="6622827" y="3599501"/>
            <a:ext cx="967006" cy="307471"/>
          </a:xfrm>
          <a:prstGeom prst="rect">
            <a:avLst/>
          </a:prstGeom>
          <a:noFill/>
        </p:spPr>
        <p:txBody>
          <a:bodyPr wrap="square" rtlCol="0">
            <a:spAutoFit/>
          </a:bodyPr>
          <a:lstStyle/>
          <a:p>
            <a:r>
              <a:rPr lang="en-US" sz="1400" b="1" dirty="0"/>
              <a:t>1</a:t>
            </a:r>
            <a:r>
              <a:rPr lang="en-US" sz="1400" b="1" baseline="30000" dirty="0"/>
              <a:t>st</a:t>
            </a:r>
            <a:r>
              <a:rPr lang="en-US" sz="1400" b="1" dirty="0"/>
              <a:t> release</a:t>
            </a:r>
          </a:p>
        </p:txBody>
      </p:sp>
      <p:cxnSp>
        <p:nvCxnSpPr>
          <p:cNvPr id="53" name="Straight Connector 52">
            <a:extLst>
              <a:ext uri="{FF2B5EF4-FFF2-40B4-BE49-F238E27FC236}">
                <a16:creationId xmlns:a16="http://schemas.microsoft.com/office/drawing/2014/main" id="{A41A7A87-03CF-493F-9BA9-D2695B18ED35}"/>
              </a:ext>
            </a:extLst>
          </p:cNvPr>
          <p:cNvCxnSpPr>
            <a:cxnSpLocks/>
          </p:cNvCxnSpPr>
          <p:nvPr/>
        </p:nvCxnSpPr>
        <p:spPr bwMode="auto">
          <a:xfrm flipV="1">
            <a:off x="8588055" y="3520143"/>
            <a:ext cx="751651" cy="957415"/>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6137E9F8-E11A-461C-9F20-D248A8FB2092}"/>
              </a:ext>
            </a:extLst>
          </p:cNvPr>
          <p:cNvSpPr txBox="1"/>
          <p:nvPr/>
        </p:nvSpPr>
        <p:spPr>
          <a:xfrm>
            <a:off x="8484481" y="3819375"/>
            <a:ext cx="1123493" cy="307777"/>
          </a:xfrm>
          <a:prstGeom prst="rect">
            <a:avLst/>
          </a:prstGeom>
          <a:noFill/>
        </p:spPr>
        <p:txBody>
          <a:bodyPr wrap="square" rtlCol="0">
            <a:spAutoFit/>
          </a:bodyPr>
          <a:lstStyle/>
          <a:p>
            <a:r>
              <a:rPr lang="en-US" sz="1400" b="1" dirty="0"/>
              <a:t>2</a:t>
            </a:r>
            <a:r>
              <a:rPr lang="en-US" sz="1400" b="1" baseline="30000" dirty="0"/>
              <a:t>nd</a:t>
            </a:r>
            <a:r>
              <a:rPr lang="en-US" sz="1400" b="1" dirty="0"/>
              <a:t> release</a:t>
            </a:r>
          </a:p>
        </p:txBody>
      </p:sp>
    </p:spTree>
    <p:extLst>
      <p:ext uri="{BB962C8B-B14F-4D97-AF65-F5344CB8AC3E}">
        <p14:creationId xmlns:p14="http://schemas.microsoft.com/office/powerpoint/2010/main" val="255407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4A180BE-53B0-F129-8AA5-AC6B8099CDAB}"/>
              </a:ext>
            </a:extLst>
          </p:cNvPr>
          <p:cNvSpPr/>
          <p:nvPr/>
        </p:nvSpPr>
        <p:spPr bwMode="auto">
          <a:xfrm>
            <a:off x="6776813" y="3899990"/>
            <a:ext cx="3548653" cy="543427"/>
          </a:xfrm>
          <a:prstGeom prst="round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600" b="1" dirty="0"/>
              <a:t>        Operation &amp; maintenance of tools</a:t>
            </a:r>
          </a:p>
        </p:txBody>
      </p:sp>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t>Timeline - 2024</a:t>
            </a:r>
          </a:p>
        </p:txBody>
      </p:sp>
      <p:sp>
        <p:nvSpPr>
          <p:cNvPr id="12" name="Rectangle 11">
            <a:extLst>
              <a:ext uri="{FF2B5EF4-FFF2-40B4-BE49-F238E27FC236}">
                <a16:creationId xmlns:a16="http://schemas.microsoft.com/office/drawing/2014/main" id="{E11D857C-9AB3-4F14-8CC6-31D5762EBC10}"/>
              </a:ext>
            </a:extLst>
          </p:cNvPr>
          <p:cNvSpPr/>
          <p:nvPr/>
        </p:nvSpPr>
        <p:spPr>
          <a:xfrm>
            <a:off x="650417" y="1276608"/>
            <a:ext cx="1120820" cy="646331"/>
          </a:xfrm>
          <a:prstGeom prst="rect">
            <a:avLst/>
          </a:prstGeom>
        </p:spPr>
        <p:txBody>
          <a:bodyPr wrap="none">
            <a:spAutoFit/>
          </a:bodyPr>
          <a:lstStyle/>
          <a:p>
            <a:r>
              <a:rPr lang="en-US" sz="3600" b="1" dirty="0"/>
              <a:t>2024</a:t>
            </a:r>
            <a:endParaRPr lang="en-US" sz="1600" b="1" dirty="0"/>
          </a:p>
        </p:txBody>
      </p:sp>
      <p:graphicFrame>
        <p:nvGraphicFramePr>
          <p:cNvPr id="18" name="Diagram 17">
            <a:extLst>
              <a:ext uri="{FF2B5EF4-FFF2-40B4-BE49-F238E27FC236}">
                <a16:creationId xmlns:a16="http://schemas.microsoft.com/office/drawing/2014/main" id="{C9729839-C4E5-4668-8604-A34B262CCB7E}"/>
              </a:ext>
            </a:extLst>
          </p:cNvPr>
          <p:cNvGraphicFramePr/>
          <p:nvPr/>
        </p:nvGraphicFramePr>
        <p:xfrm>
          <a:off x="1654922" y="3156801"/>
          <a:ext cx="8663239" cy="41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Rounded Corners 21">
            <a:extLst>
              <a:ext uri="{FF2B5EF4-FFF2-40B4-BE49-F238E27FC236}">
                <a16:creationId xmlns:a16="http://schemas.microsoft.com/office/drawing/2014/main" id="{56DAAF0F-1E20-4405-88F1-3D4B335748F1}"/>
              </a:ext>
            </a:extLst>
          </p:cNvPr>
          <p:cNvSpPr/>
          <p:nvPr/>
        </p:nvSpPr>
        <p:spPr bwMode="auto">
          <a:xfrm>
            <a:off x="1537855" y="3898067"/>
            <a:ext cx="5122718" cy="543427"/>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600" b="1" dirty="0"/>
              <a:t>  Continuing development of the tools</a:t>
            </a:r>
          </a:p>
        </p:txBody>
      </p:sp>
      <p:sp>
        <p:nvSpPr>
          <p:cNvPr id="24" name="Rectangle: Rounded Corners 23">
            <a:extLst>
              <a:ext uri="{FF2B5EF4-FFF2-40B4-BE49-F238E27FC236}">
                <a16:creationId xmlns:a16="http://schemas.microsoft.com/office/drawing/2014/main" id="{D5BDA717-F41A-4AF3-A7CA-4C572367FF16}"/>
              </a:ext>
            </a:extLst>
          </p:cNvPr>
          <p:cNvSpPr/>
          <p:nvPr/>
        </p:nvSpPr>
        <p:spPr bwMode="auto">
          <a:xfrm>
            <a:off x="1537855" y="4593049"/>
            <a:ext cx="5122718" cy="543427"/>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600" b="1" dirty="0"/>
              <a:t>  Conducting user acceptance testing of the tools</a:t>
            </a:r>
          </a:p>
        </p:txBody>
      </p:sp>
      <p:sp>
        <p:nvSpPr>
          <p:cNvPr id="25" name="Rectangle: Rounded Corners 24">
            <a:extLst>
              <a:ext uri="{FF2B5EF4-FFF2-40B4-BE49-F238E27FC236}">
                <a16:creationId xmlns:a16="http://schemas.microsoft.com/office/drawing/2014/main" id="{C394FA77-1039-4E43-9F99-39BA46623DE8}"/>
              </a:ext>
            </a:extLst>
          </p:cNvPr>
          <p:cNvSpPr/>
          <p:nvPr/>
        </p:nvSpPr>
        <p:spPr bwMode="auto">
          <a:xfrm>
            <a:off x="5798828" y="4334555"/>
            <a:ext cx="1406055" cy="1480138"/>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t>Reporting the progress to SBSTA</a:t>
            </a:r>
            <a:endParaRPr lang="en-US" sz="1600" b="1" dirty="0"/>
          </a:p>
        </p:txBody>
      </p:sp>
      <p:cxnSp>
        <p:nvCxnSpPr>
          <p:cNvPr id="28" name="Straight Connector 27">
            <a:extLst>
              <a:ext uri="{FF2B5EF4-FFF2-40B4-BE49-F238E27FC236}">
                <a16:creationId xmlns:a16="http://schemas.microsoft.com/office/drawing/2014/main" id="{A263CFF8-00EA-4901-AFE3-D5C1974511E3}"/>
              </a:ext>
            </a:extLst>
          </p:cNvPr>
          <p:cNvCxnSpPr>
            <a:cxnSpLocks/>
          </p:cNvCxnSpPr>
          <p:nvPr/>
        </p:nvCxnSpPr>
        <p:spPr bwMode="auto">
          <a:xfrm>
            <a:off x="5435343" y="2963817"/>
            <a:ext cx="0" cy="235002"/>
          </a:xfrm>
          <a:prstGeom prst="line">
            <a:avLst/>
          </a:prstGeom>
          <a:solidFill>
            <a:schemeClr val="accent1"/>
          </a:solidFill>
          <a:ln w="47625"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F0BC3828-C924-468D-B1EC-7CAB08450A3C}"/>
              </a:ext>
            </a:extLst>
          </p:cNvPr>
          <p:cNvCxnSpPr>
            <a:cxnSpLocks/>
          </p:cNvCxnSpPr>
          <p:nvPr/>
        </p:nvCxnSpPr>
        <p:spPr bwMode="auto">
          <a:xfrm flipH="1" flipV="1">
            <a:off x="5682588" y="3562692"/>
            <a:ext cx="303952" cy="771863"/>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45C426B8-5257-42F5-A55A-DC2A25CFF4E4}"/>
              </a:ext>
            </a:extLst>
          </p:cNvPr>
          <p:cNvCxnSpPr>
            <a:cxnSpLocks/>
            <a:endCxn id="18" idx="2"/>
          </p:cNvCxnSpPr>
          <p:nvPr/>
        </p:nvCxnSpPr>
        <p:spPr bwMode="auto">
          <a:xfrm flipH="1" flipV="1">
            <a:off x="5986541" y="3576025"/>
            <a:ext cx="1476732" cy="865469"/>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Rounded Corners 36">
            <a:extLst>
              <a:ext uri="{FF2B5EF4-FFF2-40B4-BE49-F238E27FC236}">
                <a16:creationId xmlns:a16="http://schemas.microsoft.com/office/drawing/2014/main" id="{76F73C7D-5FBA-4B0D-818C-00FF9086D8B1}"/>
              </a:ext>
            </a:extLst>
          </p:cNvPr>
          <p:cNvSpPr/>
          <p:nvPr/>
        </p:nvSpPr>
        <p:spPr bwMode="auto">
          <a:xfrm>
            <a:off x="1537856" y="5877137"/>
            <a:ext cx="8780318" cy="655293"/>
          </a:xfrm>
          <a:prstGeom prst="roundRect">
            <a:avLst/>
          </a:prstGeom>
          <a:solidFill>
            <a:schemeClr val="accent4">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b="1" dirty="0"/>
              <a:t>Organize regular trainings to Parties (esp. developing countries)</a:t>
            </a:r>
          </a:p>
        </p:txBody>
      </p:sp>
      <p:sp>
        <p:nvSpPr>
          <p:cNvPr id="39" name="Rectangle: Rounded Corners 38">
            <a:extLst>
              <a:ext uri="{FF2B5EF4-FFF2-40B4-BE49-F238E27FC236}">
                <a16:creationId xmlns:a16="http://schemas.microsoft.com/office/drawing/2014/main" id="{08221E0D-09A9-4AED-B4C8-2564518AC9A3}"/>
              </a:ext>
            </a:extLst>
          </p:cNvPr>
          <p:cNvSpPr/>
          <p:nvPr/>
        </p:nvSpPr>
        <p:spPr bwMode="auto">
          <a:xfrm>
            <a:off x="1537855" y="1902080"/>
            <a:ext cx="8780310" cy="672282"/>
          </a:xfrm>
          <a:prstGeom prst="round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dirty="0"/>
              <a:t>Implementation &amp; testing phase </a:t>
            </a:r>
          </a:p>
        </p:txBody>
      </p:sp>
      <p:sp>
        <p:nvSpPr>
          <p:cNvPr id="44" name="Rectangle: Rounded Corners 43">
            <a:extLst>
              <a:ext uri="{FF2B5EF4-FFF2-40B4-BE49-F238E27FC236}">
                <a16:creationId xmlns:a16="http://schemas.microsoft.com/office/drawing/2014/main" id="{1643A4F0-AC3B-4BCE-9017-903A0D30BCB9}"/>
              </a:ext>
            </a:extLst>
          </p:cNvPr>
          <p:cNvSpPr/>
          <p:nvPr/>
        </p:nvSpPr>
        <p:spPr bwMode="auto">
          <a:xfrm>
            <a:off x="9049800" y="4316686"/>
            <a:ext cx="1999694" cy="1480137"/>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t>Report on how comments on the test version of the tools were considered in the final version</a:t>
            </a:r>
          </a:p>
        </p:txBody>
      </p:sp>
      <p:cxnSp>
        <p:nvCxnSpPr>
          <p:cNvPr id="45" name="Straight Connector 44">
            <a:extLst>
              <a:ext uri="{FF2B5EF4-FFF2-40B4-BE49-F238E27FC236}">
                <a16:creationId xmlns:a16="http://schemas.microsoft.com/office/drawing/2014/main" id="{445107D4-8060-449C-A64D-053B5F925C8F}"/>
              </a:ext>
            </a:extLst>
          </p:cNvPr>
          <p:cNvCxnSpPr>
            <a:cxnSpLocks/>
          </p:cNvCxnSpPr>
          <p:nvPr/>
        </p:nvCxnSpPr>
        <p:spPr bwMode="auto">
          <a:xfrm flipH="1" flipV="1">
            <a:off x="9932276" y="3562692"/>
            <a:ext cx="294290" cy="753994"/>
          </a:xfrm>
          <a:prstGeom prst="line">
            <a:avLst/>
          </a:prstGeom>
          <a:solidFill>
            <a:schemeClr val="accent1"/>
          </a:solidFill>
          <a:ln w="47625" cap="flat" cmpd="sng" algn="ctr">
            <a:solidFill>
              <a:schemeClr val="tx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Rounded Corners 22">
            <a:extLst>
              <a:ext uri="{FF2B5EF4-FFF2-40B4-BE49-F238E27FC236}">
                <a16:creationId xmlns:a16="http://schemas.microsoft.com/office/drawing/2014/main" id="{F9DA1F94-E681-4DCC-B58A-C7BFD835A61C}"/>
              </a:ext>
            </a:extLst>
          </p:cNvPr>
          <p:cNvSpPr/>
          <p:nvPr/>
        </p:nvSpPr>
        <p:spPr bwMode="auto">
          <a:xfrm>
            <a:off x="7313818" y="4334555"/>
            <a:ext cx="1627047" cy="1480138"/>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b="1" dirty="0"/>
              <a:t>Provide the final version of the</a:t>
            </a:r>
          </a:p>
          <a:p>
            <a:pPr algn="ctr"/>
            <a:r>
              <a:rPr lang="en-US" sz="1600" b="1" dirty="0"/>
              <a:t>ETF reporting tools to Parties</a:t>
            </a:r>
          </a:p>
        </p:txBody>
      </p:sp>
      <p:sp>
        <p:nvSpPr>
          <p:cNvPr id="26" name="Rectangle: Rounded Corners 25">
            <a:extLst>
              <a:ext uri="{FF2B5EF4-FFF2-40B4-BE49-F238E27FC236}">
                <a16:creationId xmlns:a16="http://schemas.microsoft.com/office/drawing/2014/main" id="{18E94B6C-801A-439E-B9E5-163954FD3BB1}"/>
              </a:ext>
            </a:extLst>
          </p:cNvPr>
          <p:cNvSpPr/>
          <p:nvPr/>
        </p:nvSpPr>
        <p:spPr bwMode="auto">
          <a:xfrm>
            <a:off x="1537856" y="2696429"/>
            <a:ext cx="4448684" cy="460372"/>
          </a:xfrm>
          <a:prstGeom prst="round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dirty="0"/>
              <a:t>Stage 4</a:t>
            </a:r>
          </a:p>
        </p:txBody>
      </p:sp>
      <p:sp>
        <p:nvSpPr>
          <p:cNvPr id="27" name="Rectangle: Rounded Corners 26">
            <a:extLst>
              <a:ext uri="{FF2B5EF4-FFF2-40B4-BE49-F238E27FC236}">
                <a16:creationId xmlns:a16="http://schemas.microsoft.com/office/drawing/2014/main" id="{1C145549-3F82-4129-A921-5A0BE8EFBC2A}"/>
              </a:ext>
            </a:extLst>
          </p:cNvPr>
          <p:cNvSpPr/>
          <p:nvPr/>
        </p:nvSpPr>
        <p:spPr bwMode="auto">
          <a:xfrm>
            <a:off x="6096000" y="2696429"/>
            <a:ext cx="4222162" cy="460372"/>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b="1" dirty="0"/>
              <a:t>Stage 5</a:t>
            </a:r>
          </a:p>
        </p:txBody>
      </p:sp>
    </p:spTree>
    <p:extLst>
      <p:ext uri="{BB962C8B-B14F-4D97-AF65-F5344CB8AC3E}">
        <p14:creationId xmlns:p14="http://schemas.microsoft.com/office/powerpoint/2010/main" val="310468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465190-54C8-B3BA-829E-D407FDBC0718}"/>
              </a:ext>
            </a:extLst>
          </p:cNvPr>
          <p:cNvSpPr>
            <a:spLocks noGrp="1"/>
          </p:cNvSpPr>
          <p:nvPr>
            <p:ph type="body" sz="quarter" idx="10"/>
          </p:nvPr>
        </p:nvSpPr>
        <p:spPr>
          <a:xfrm>
            <a:off x="900793" y="1188000"/>
            <a:ext cx="4190752" cy="1498600"/>
          </a:xfrm>
        </p:spPr>
        <p:txBody>
          <a:bodyPr/>
          <a:lstStyle/>
          <a:p>
            <a:r>
              <a:rPr lang="en-US" dirty="0"/>
              <a:t>Scope of the Test version of the new ETF reporting tools </a:t>
            </a:r>
          </a:p>
        </p:txBody>
      </p:sp>
    </p:spTree>
    <p:extLst>
      <p:ext uri="{BB962C8B-B14F-4D97-AF65-F5344CB8AC3E}">
        <p14:creationId xmlns:p14="http://schemas.microsoft.com/office/powerpoint/2010/main" val="3635007668"/>
      </p:ext>
    </p:extLst>
  </p:cSld>
  <p:clrMapOvr>
    <a:masterClrMapping/>
  </p:clrMapOvr>
  <p:transition spd="slow" advClick="0" advTm="4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Scope for the test version </a:t>
            </a:r>
          </a:p>
        </p:txBody>
      </p:sp>
      <p:sp>
        <p:nvSpPr>
          <p:cNvPr id="2" name="TextBox 1">
            <a:extLst>
              <a:ext uri="{FF2B5EF4-FFF2-40B4-BE49-F238E27FC236}">
                <a16:creationId xmlns:a16="http://schemas.microsoft.com/office/drawing/2014/main" id="{A82E282C-D7FE-5C8F-B1A1-FB14173C613E}"/>
              </a:ext>
            </a:extLst>
          </p:cNvPr>
          <p:cNvSpPr txBox="1"/>
          <p:nvPr/>
        </p:nvSpPr>
        <p:spPr>
          <a:xfrm>
            <a:off x="624793" y="1491449"/>
            <a:ext cx="9273809" cy="5078313"/>
          </a:xfrm>
          <a:prstGeom prst="rect">
            <a:avLst/>
          </a:prstGeom>
          <a:noFill/>
        </p:spPr>
        <p:txBody>
          <a:bodyPr wrap="square" rtlCol="0">
            <a:spAutoFit/>
          </a:bodyPr>
          <a:lstStyle/>
          <a:p>
            <a:r>
              <a:rPr lang="en-US" b="1" dirty="0">
                <a:solidFill>
                  <a:schemeClr val="accent1"/>
                </a:solidFill>
              </a:rPr>
              <a:t>GHG Inventory: </a:t>
            </a:r>
          </a:p>
          <a:p>
            <a:pPr marL="800100" lvl="1" indent="-342900">
              <a:buFont typeface="Arial" panose="020B0604020202020204" pitchFamily="34" charset="0"/>
              <a:buChar char="•"/>
            </a:pPr>
            <a:r>
              <a:rPr lang="en-US" dirty="0"/>
              <a:t>Energy sector – all tables (12)</a:t>
            </a:r>
          </a:p>
          <a:p>
            <a:pPr marL="800100" lvl="1" indent="-342900">
              <a:buFont typeface="Arial" panose="020B0604020202020204" pitchFamily="34" charset="0"/>
              <a:buChar char="•"/>
            </a:pPr>
            <a:r>
              <a:rPr lang="en-US" dirty="0"/>
              <a:t>Waste sector – all tables (5)</a:t>
            </a:r>
          </a:p>
          <a:p>
            <a:pPr marL="800100" lvl="1" indent="-342900">
              <a:buFont typeface="Arial" panose="020B0604020202020204" pitchFamily="34" charset="0"/>
              <a:buChar char="•"/>
            </a:pPr>
            <a:r>
              <a:rPr lang="en-US" dirty="0"/>
              <a:t>Interoperability with IPCC Inventory Software</a:t>
            </a:r>
          </a:p>
          <a:p>
            <a:pPr lvl="0"/>
            <a:endParaRPr lang="en-US" dirty="0"/>
          </a:p>
          <a:p>
            <a:pPr lvl="0"/>
            <a:r>
              <a:rPr lang="en-US" b="1" dirty="0">
                <a:solidFill>
                  <a:schemeClr val="accent1"/>
                </a:solidFill>
              </a:rPr>
              <a:t>ETF Progress:</a:t>
            </a:r>
          </a:p>
          <a:p>
            <a:pPr marL="800100" lvl="1" indent="-342900">
              <a:buFont typeface="Arial" panose="020B0604020202020204" pitchFamily="34" charset="0"/>
              <a:buChar char="•"/>
            </a:pPr>
            <a:r>
              <a:rPr lang="en-US" dirty="0"/>
              <a:t>Mitigation policies and measures, actions and plans – Table 5</a:t>
            </a:r>
          </a:p>
          <a:p>
            <a:pPr marL="800100" lvl="1" indent="-342900">
              <a:buFont typeface="Arial" panose="020B0604020202020204" pitchFamily="34" charset="0"/>
              <a:buChar char="•"/>
            </a:pPr>
            <a:r>
              <a:rPr lang="en-US" dirty="0"/>
              <a:t>Information on projections of greenhouse gas emissions and removals:</a:t>
            </a:r>
          </a:p>
          <a:p>
            <a:pPr marL="1257300" lvl="2" indent="-342900">
              <a:buFont typeface="Arial" panose="020B0604020202020204" pitchFamily="34" charset="0"/>
              <a:buChar char="•"/>
            </a:pPr>
            <a:r>
              <a:rPr lang="en-US" dirty="0"/>
              <a:t>Table 7 (with measures)</a:t>
            </a:r>
          </a:p>
          <a:p>
            <a:pPr marL="1257300" lvl="2" indent="-342900">
              <a:buFont typeface="Arial" panose="020B0604020202020204" pitchFamily="34" charset="0"/>
              <a:buChar char="•"/>
            </a:pPr>
            <a:r>
              <a:rPr lang="en-US" dirty="0"/>
              <a:t>Table 8 (with additional measures)</a:t>
            </a:r>
          </a:p>
          <a:p>
            <a:pPr marL="1257300" lvl="2" indent="-342900">
              <a:buFont typeface="Arial" panose="020B0604020202020204" pitchFamily="34" charset="0"/>
              <a:buChar char="•"/>
            </a:pPr>
            <a:r>
              <a:rPr lang="en-US" dirty="0"/>
              <a:t>Table 9 (without measures)</a:t>
            </a:r>
          </a:p>
          <a:p>
            <a:pPr marL="800100" lvl="1" indent="-342900">
              <a:buFont typeface="Arial" panose="020B0604020202020204" pitchFamily="34" charset="0"/>
              <a:buChar char="•"/>
            </a:pPr>
            <a:r>
              <a:rPr lang="en-US" dirty="0"/>
              <a:t>Key underlying assumptions and parameters used for projections – Table 11</a:t>
            </a:r>
          </a:p>
          <a:p>
            <a:pPr lvl="0"/>
            <a:endParaRPr lang="en-US" b="1" dirty="0"/>
          </a:p>
          <a:p>
            <a:pPr lvl="0"/>
            <a:r>
              <a:rPr lang="en-US" b="1" dirty="0">
                <a:solidFill>
                  <a:schemeClr val="accent1"/>
                </a:solidFill>
              </a:rPr>
              <a:t>ETF Support:</a:t>
            </a:r>
          </a:p>
          <a:p>
            <a:pPr marL="800100" lvl="1" indent="-342900">
              <a:buFont typeface="Arial" panose="020B0604020202020204" pitchFamily="34" charset="0"/>
              <a:buChar char="•"/>
            </a:pPr>
            <a:r>
              <a:rPr lang="en-US" dirty="0"/>
              <a:t>Financial support mobilized through public interventions – Table III.3</a:t>
            </a:r>
          </a:p>
          <a:p>
            <a:pPr marL="800100" lvl="1" indent="-342900">
              <a:buFont typeface="Arial" panose="020B0604020202020204" pitchFamily="34" charset="0"/>
              <a:buChar char="•"/>
            </a:pPr>
            <a:r>
              <a:rPr lang="en-US" dirty="0"/>
              <a:t>Support needed: Financial – Table III.6</a:t>
            </a:r>
          </a:p>
          <a:p>
            <a:pPr marL="800100" lvl="1" indent="-342900">
              <a:buFont typeface="Arial" panose="020B0604020202020204" pitchFamily="34" charset="0"/>
              <a:buChar char="•"/>
            </a:pPr>
            <a:r>
              <a:rPr lang="en-US" dirty="0"/>
              <a:t>Support received: Financial – Table III.7</a:t>
            </a:r>
          </a:p>
          <a:p>
            <a:endParaRPr lang="en-US" dirty="0"/>
          </a:p>
        </p:txBody>
      </p:sp>
    </p:spTree>
    <p:extLst>
      <p:ext uri="{BB962C8B-B14F-4D97-AF65-F5344CB8AC3E}">
        <p14:creationId xmlns:p14="http://schemas.microsoft.com/office/powerpoint/2010/main" val="210665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57FC2E-1A19-4AA1-9DAB-9B66D49C016B}"/>
              </a:ext>
            </a:extLst>
          </p:cNvPr>
          <p:cNvSpPr>
            <a:spLocks noGrp="1"/>
          </p:cNvSpPr>
          <p:nvPr>
            <p:ph type="body" sz="quarter" idx="10"/>
          </p:nvPr>
        </p:nvSpPr>
        <p:spPr/>
        <p:txBody>
          <a:bodyPr>
            <a:normAutofit/>
          </a:bodyPr>
          <a:lstStyle/>
          <a:p>
            <a:r>
              <a:rPr lang="en-US" sz="2400" dirty="0">
                <a:latin typeface="+mn-lt"/>
              </a:rPr>
              <a:t>Looking ahead</a:t>
            </a:r>
          </a:p>
        </p:txBody>
      </p:sp>
      <p:sp>
        <p:nvSpPr>
          <p:cNvPr id="3" name="TextBox 2">
            <a:extLst>
              <a:ext uri="{FF2B5EF4-FFF2-40B4-BE49-F238E27FC236}">
                <a16:creationId xmlns:a16="http://schemas.microsoft.com/office/drawing/2014/main" id="{318CCE0D-8997-40BA-BA06-78F8B4EAD210}"/>
              </a:ext>
            </a:extLst>
          </p:cNvPr>
          <p:cNvSpPr txBox="1"/>
          <p:nvPr/>
        </p:nvSpPr>
        <p:spPr>
          <a:xfrm>
            <a:off x="538510" y="1973499"/>
            <a:ext cx="10351161" cy="3693319"/>
          </a:xfrm>
          <a:prstGeom prst="rect">
            <a:avLst/>
          </a:prstGeom>
          <a:noFill/>
        </p:spPr>
        <p:txBody>
          <a:bodyPr wrap="square" rtlCol="0">
            <a:spAutoFit/>
          </a:bodyPr>
          <a:lstStyle/>
          <a:p>
            <a:pPr marL="342900" indent="-342900">
              <a:buFont typeface="Arial" panose="020B0604020202020204" pitchFamily="34" charset="0"/>
              <a:buChar char="•"/>
            </a:pPr>
            <a:r>
              <a:rPr lang="en-GB" dirty="0"/>
              <a:t>Continuing development of the back-end solution and UI/UX design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Conducting in person hands-on trainings and virtual Q&amp;A sessions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Continuing the work with IPCC for the interoperability with IPCC software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Mid-November - second release of the test version of the ETF reporting tools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Provision of user support incl. quick start guide (guidance to users) and email for raising technical issues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Parties' views and feedback - to be submitted officially via the submission portal</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Initiating the preparatory work on the new ETF review tools and Data Warehouse Project</a:t>
            </a:r>
          </a:p>
        </p:txBody>
      </p:sp>
    </p:spTree>
    <p:extLst>
      <p:ext uri="{BB962C8B-B14F-4D97-AF65-F5344CB8AC3E}">
        <p14:creationId xmlns:p14="http://schemas.microsoft.com/office/powerpoint/2010/main" val="410845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6E9C4F0-61D6-4E15-B83F-C0D07E84AFD0}"/>
              </a:ext>
            </a:extLst>
          </p:cNvPr>
          <p:cNvSpPr>
            <a:spLocks noGrp="1"/>
          </p:cNvSpPr>
          <p:nvPr>
            <p:ph type="body" sz="quarter" idx="10"/>
          </p:nvPr>
        </p:nvSpPr>
        <p:spPr>
          <a:xfrm>
            <a:off x="900792" y="1188000"/>
            <a:ext cx="4966607" cy="1498600"/>
          </a:xfrm>
        </p:spPr>
        <p:txBody>
          <a:bodyPr lIns="0" tIns="0" rIns="0" bIns="0" anchor="t"/>
          <a:lstStyle/>
          <a:p>
            <a:r>
              <a:rPr lang="da-DK" dirty="0">
                <a:latin typeface="Arial"/>
                <a:cs typeface="Arial"/>
              </a:rPr>
              <a:t>ETF PROGRESS </a:t>
            </a:r>
          </a:p>
          <a:p>
            <a:r>
              <a:rPr lang="da-DK" dirty="0">
                <a:latin typeface="Arial"/>
                <a:cs typeface="Arial"/>
              </a:rPr>
              <a:t>Reporting Tool</a:t>
            </a:r>
            <a:endParaRPr lang="en-US" dirty="0"/>
          </a:p>
        </p:txBody>
      </p:sp>
      <p:sp>
        <p:nvSpPr>
          <p:cNvPr id="3" name="Text Placeholder 2">
            <a:extLst>
              <a:ext uri="{FF2B5EF4-FFF2-40B4-BE49-F238E27FC236}">
                <a16:creationId xmlns:a16="http://schemas.microsoft.com/office/drawing/2014/main" id="{06564AA9-2223-E551-FC11-F6C976524A0A}"/>
              </a:ext>
            </a:extLst>
          </p:cNvPr>
          <p:cNvSpPr txBox="1">
            <a:spLocks/>
          </p:cNvSpPr>
          <p:nvPr/>
        </p:nvSpPr>
        <p:spPr>
          <a:xfrm>
            <a:off x="900792" y="3139772"/>
            <a:ext cx="4019550" cy="5784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Live Demonstration</a:t>
            </a:r>
          </a:p>
        </p:txBody>
      </p:sp>
    </p:spTree>
    <p:extLst>
      <p:ext uri="{BB962C8B-B14F-4D97-AF65-F5344CB8AC3E}">
        <p14:creationId xmlns:p14="http://schemas.microsoft.com/office/powerpoint/2010/main" val="193987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E282C-D7FE-5C8F-B1A1-FB14173C613E}"/>
              </a:ext>
            </a:extLst>
          </p:cNvPr>
          <p:cNvSpPr txBox="1"/>
          <p:nvPr/>
        </p:nvSpPr>
        <p:spPr>
          <a:xfrm>
            <a:off x="642548" y="2130641"/>
            <a:ext cx="10285863" cy="1877437"/>
          </a:xfrm>
          <a:prstGeom prst="rect">
            <a:avLst/>
          </a:prstGeom>
          <a:noFill/>
        </p:spPr>
        <p:txBody>
          <a:bodyPr wrap="square" rtlCol="0">
            <a:spAutoFit/>
          </a:bodyPr>
          <a:lstStyle/>
          <a:p>
            <a:endParaRPr lang="en-US" sz="1800" dirty="0">
              <a:effectLst/>
              <a:latin typeface="Calibri" panose="020F0502020204030204" pitchFamily="34" charset="0"/>
              <a:ea typeface="DengXian" panose="02010600030101010101" pitchFamily="2" charset="-122"/>
            </a:endParaRPr>
          </a:p>
          <a:p>
            <a:pPr marL="342900" indent="-342900">
              <a:buFont typeface="Arial" panose="020B0604020202020204" pitchFamily="34" charset="0"/>
              <a:buChar char="•"/>
            </a:pPr>
            <a:r>
              <a:rPr lang="en-US" sz="2000" dirty="0"/>
              <a:t>The test version release is for testing/training only</a:t>
            </a:r>
          </a:p>
          <a:p>
            <a:endParaRPr lang="en-US" sz="2000" dirty="0"/>
          </a:p>
          <a:p>
            <a:pPr marL="342900" indent="-342900">
              <a:buFont typeface="Arial" panose="020B0604020202020204" pitchFamily="34" charset="0"/>
              <a:buChar char="•"/>
            </a:pPr>
            <a:r>
              <a:rPr lang="en-US" sz="2000" dirty="0"/>
              <a:t>Please </a:t>
            </a:r>
            <a:r>
              <a:rPr lang="en-US" sz="2000" b="1" dirty="0"/>
              <a:t>DO NOT </a:t>
            </a:r>
            <a:r>
              <a:rPr lang="en-US" sz="2000" dirty="0"/>
              <a:t>initiate work on </a:t>
            </a:r>
            <a:r>
              <a:rPr lang="en-US" sz="2000" b="1" dirty="0"/>
              <a:t>an official submission </a:t>
            </a:r>
            <a:r>
              <a:rPr lang="en-US" sz="2000" dirty="0"/>
              <a:t>with the current test version of the ETF Reporting tool as there could be data losses due to multiple releases and version deployments</a:t>
            </a:r>
          </a:p>
          <a:p>
            <a:endParaRPr lang="en-US" dirty="0"/>
          </a:p>
        </p:txBody>
      </p:sp>
      <p:sp>
        <p:nvSpPr>
          <p:cNvPr id="3" name="Text Placeholder 7">
            <a:extLst>
              <a:ext uri="{FF2B5EF4-FFF2-40B4-BE49-F238E27FC236}">
                <a16:creationId xmlns:a16="http://schemas.microsoft.com/office/drawing/2014/main" id="{0ECE878B-ED5D-06A1-B0AF-69B3D68D7433}"/>
              </a:ext>
            </a:extLst>
          </p:cNvPr>
          <p:cNvSpPr txBox="1">
            <a:spLocks/>
          </p:cNvSpPr>
          <p:nvPr/>
        </p:nvSpPr>
        <p:spPr>
          <a:xfrm>
            <a:off x="642548" y="259771"/>
            <a:ext cx="2749201" cy="567967"/>
          </a:xfrm>
          <a:prstGeom prst="roundRect">
            <a:avLst/>
          </a:prstGeom>
          <a:solidFill>
            <a:srgbClr val="FFC00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4B92D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7000"/>
              </a:lnSpc>
              <a:spcAft>
                <a:spcPts val="800"/>
              </a:spcAft>
            </a:pPr>
            <a:r>
              <a:rPr lang="en-US" sz="1600" dirty="0">
                <a:solidFill>
                  <a:schemeClr val="bg1"/>
                </a:solidFill>
                <a:ea typeface="Calibri" panose="020F0502020204030204" pitchFamily="34" charset="0"/>
              </a:rPr>
              <a:t>ETF | PROGRESS</a:t>
            </a:r>
            <a:br>
              <a:rPr lang="en-US" sz="1100" dirty="0">
                <a:solidFill>
                  <a:schemeClr val="bg1"/>
                </a:solidFill>
                <a:ea typeface="Calibri" panose="020F0502020204030204" pitchFamily="34" charset="0"/>
              </a:rPr>
            </a:br>
            <a:r>
              <a:rPr lang="en-US" sz="1100" dirty="0">
                <a:solidFill>
                  <a:schemeClr val="bg1"/>
                </a:solidFill>
                <a:ea typeface="Calibri" panose="020F0502020204030204" pitchFamily="34" charset="0"/>
              </a:rPr>
              <a:t>Reporting Tool</a:t>
            </a:r>
          </a:p>
        </p:txBody>
      </p:sp>
    </p:spTree>
    <p:extLst>
      <p:ext uri="{BB962C8B-B14F-4D97-AF65-F5344CB8AC3E}">
        <p14:creationId xmlns:p14="http://schemas.microsoft.com/office/powerpoint/2010/main" val="179197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7" name="Gruppe 6">
            <a:extLst>
              <a:ext uri="{FF2B5EF4-FFF2-40B4-BE49-F238E27FC236}">
                <a16:creationId xmlns:a16="http://schemas.microsoft.com/office/drawing/2014/main" id="{13384601-F9F0-41F7-8955-48B4DD01B70D}"/>
              </a:ext>
            </a:extLst>
          </p:cNvPr>
          <p:cNvGrpSpPr/>
          <p:nvPr/>
        </p:nvGrpSpPr>
        <p:grpSpPr>
          <a:xfrm>
            <a:off x="945132" y="3435771"/>
            <a:ext cx="4177576" cy="1553515"/>
            <a:chOff x="-2630358" y="6284592"/>
            <a:chExt cx="3195849" cy="1553515"/>
          </a:xfrm>
        </p:grpSpPr>
        <p:grpSp>
          <p:nvGrpSpPr>
            <p:cNvPr id="49" name="Gruppe 48">
              <a:extLst>
                <a:ext uri="{FF2B5EF4-FFF2-40B4-BE49-F238E27FC236}">
                  <a16:creationId xmlns:a16="http://schemas.microsoft.com/office/drawing/2014/main" id="{71DEA992-7F90-4D9B-8C36-95D94FF10356}"/>
                </a:ext>
              </a:extLst>
            </p:cNvPr>
            <p:cNvGrpSpPr/>
            <p:nvPr/>
          </p:nvGrpSpPr>
          <p:grpSpPr>
            <a:xfrm>
              <a:off x="-2630358" y="6284592"/>
              <a:ext cx="2806482" cy="756243"/>
              <a:chOff x="-5219243" y="6186929"/>
              <a:chExt cx="2806482" cy="756243"/>
            </a:xfrm>
          </p:grpSpPr>
          <p:sp>
            <p:nvSpPr>
              <p:cNvPr id="50" name="Tekstfelt 49">
                <a:extLst>
                  <a:ext uri="{FF2B5EF4-FFF2-40B4-BE49-F238E27FC236}">
                    <a16:creationId xmlns:a16="http://schemas.microsoft.com/office/drawing/2014/main" id="{1B2AA224-7CFE-4F25-BB6D-A2FDC3F6C87E}"/>
                  </a:ext>
                </a:extLst>
              </p:cNvPr>
              <p:cNvSpPr txBox="1"/>
              <p:nvPr/>
            </p:nvSpPr>
            <p:spPr>
              <a:xfrm>
                <a:off x="-5074100" y="6396025"/>
                <a:ext cx="2661339" cy="353943"/>
              </a:xfrm>
              <a:prstGeom prst="rect">
                <a:avLst/>
              </a:prstGeom>
              <a:noFill/>
            </p:spPr>
            <p:txBody>
              <a:bodyPr wrap="square" lIns="0" tIns="0" rIns="0" rtlCol="0" anchor="b">
                <a:spAutoFit/>
              </a:bodyPr>
              <a:lstStyle/>
              <a:p>
                <a:pPr fontAlgn="base">
                  <a:spcBef>
                    <a:spcPct val="50000"/>
                  </a:spcBef>
                  <a:spcAft>
                    <a:spcPct val="0"/>
                  </a:spcAft>
                </a:pPr>
                <a:r>
                  <a:rPr lang="en-US" sz="2000" b="1" dirty="0">
                    <a:solidFill>
                      <a:prstClr val="black"/>
                    </a:solidFill>
                    <a:cs typeface="Arial"/>
                  </a:rPr>
                  <a:t>Scope of the Test Version</a:t>
                </a:r>
                <a:endParaRPr lang="en-US" sz="2000" dirty="0">
                  <a:solidFill>
                    <a:prstClr val="black"/>
                  </a:solidFill>
                  <a:cs typeface="Arial"/>
                </a:endParaRPr>
              </a:p>
            </p:txBody>
          </p:sp>
          <p:cxnSp>
            <p:nvCxnSpPr>
              <p:cNvPr id="52" name="Lige forbindelse 51">
                <a:extLst>
                  <a:ext uri="{FF2B5EF4-FFF2-40B4-BE49-F238E27FC236}">
                    <a16:creationId xmlns:a16="http://schemas.microsoft.com/office/drawing/2014/main" id="{8B012599-7033-4CA5-9073-48E9AB3747DC}"/>
                  </a:ext>
                </a:extLst>
              </p:cNvPr>
              <p:cNvCxnSpPr>
                <a:cxnSpLocks/>
              </p:cNvCxnSpPr>
              <p:nvPr/>
            </p:nvCxnSpPr>
            <p:spPr>
              <a:xfrm flipV="1">
                <a:off x="-5219243" y="6186929"/>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sp>
          <p:nvSpPr>
            <p:cNvPr id="54" name="Tekstfelt 53">
              <a:extLst>
                <a:ext uri="{FF2B5EF4-FFF2-40B4-BE49-F238E27FC236}">
                  <a16:creationId xmlns:a16="http://schemas.microsoft.com/office/drawing/2014/main" id="{AC51BFFA-F18E-4225-A5CE-6343671F3C9D}"/>
                </a:ext>
              </a:extLst>
            </p:cNvPr>
            <p:cNvSpPr txBox="1"/>
            <p:nvPr/>
          </p:nvSpPr>
          <p:spPr>
            <a:xfrm>
              <a:off x="-2485220" y="7484164"/>
              <a:ext cx="3050711" cy="353943"/>
            </a:xfrm>
            <a:prstGeom prst="rect">
              <a:avLst/>
            </a:prstGeom>
            <a:noFill/>
          </p:spPr>
          <p:txBody>
            <a:bodyPr wrap="square" lIns="0" tIns="0" rIns="0" rtlCol="0" anchor="b">
              <a:spAutoFit/>
            </a:bodyPr>
            <a:lstStyle/>
            <a:p>
              <a:pPr fontAlgn="base">
                <a:spcBef>
                  <a:spcPct val="50000"/>
                </a:spcBef>
                <a:spcAft>
                  <a:spcPct val="0"/>
                </a:spcAft>
              </a:pPr>
              <a:r>
                <a:rPr lang="en-US" sz="2000" b="1" spc="-50" dirty="0">
                  <a:solidFill>
                    <a:prstClr val="black"/>
                  </a:solidFill>
                  <a:cs typeface="Arial"/>
                </a:rPr>
                <a:t>Using the ETF Progress Reporting Tool</a:t>
              </a:r>
            </a:p>
          </p:txBody>
        </p:sp>
      </p:grpSp>
      <p:grpSp>
        <p:nvGrpSpPr>
          <p:cNvPr id="6" name="Gruppe 5">
            <a:extLst>
              <a:ext uri="{FF2B5EF4-FFF2-40B4-BE49-F238E27FC236}">
                <a16:creationId xmlns:a16="http://schemas.microsoft.com/office/drawing/2014/main" id="{6AC0B14E-AC4B-4342-9BF4-DA08A4D821EA}"/>
              </a:ext>
            </a:extLst>
          </p:cNvPr>
          <p:cNvGrpSpPr/>
          <p:nvPr/>
        </p:nvGrpSpPr>
        <p:grpSpPr>
          <a:xfrm>
            <a:off x="945132" y="1976777"/>
            <a:ext cx="4271099" cy="1269907"/>
            <a:chOff x="910355" y="3325234"/>
            <a:chExt cx="2861996" cy="1269907"/>
          </a:xfrm>
        </p:grpSpPr>
        <p:sp>
          <p:nvSpPr>
            <p:cNvPr id="26" name="Rektangel 25">
              <a:extLst>
                <a:ext uri="{FF2B5EF4-FFF2-40B4-BE49-F238E27FC236}">
                  <a16:creationId xmlns:a16="http://schemas.microsoft.com/office/drawing/2014/main" id="{6EF1143D-498F-46B8-A8F0-01006B61DB73}"/>
                </a:ext>
              </a:extLst>
            </p:cNvPr>
            <p:cNvSpPr/>
            <p:nvPr/>
          </p:nvSpPr>
          <p:spPr>
            <a:xfrm>
              <a:off x="910355" y="3325234"/>
              <a:ext cx="2861996" cy="4680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cs typeface="Arial"/>
                </a:rPr>
                <a:t>Table of Contents</a:t>
              </a:r>
            </a:p>
          </p:txBody>
        </p:sp>
        <p:cxnSp>
          <p:nvCxnSpPr>
            <p:cNvPr id="30" name="Lige forbindelse 29">
              <a:extLst>
                <a:ext uri="{FF2B5EF4-FFF2-40B4-BE49-F238E27FC236}">
                  <a16:creationId xmlns:a16="http://schemas.microsoft.com/office/drawing/2014/main" id="{3195CD63-6E7C-42AD-A251-7EE394394021}"/>
                </a:ext>
              </a:extLst>
            </p:cNvPr>
            <p:cNvCxnSpPr>
              <a:cxnSpLocks/>
            </p:cNvCxnSpPr>
            <p:nvPr/>
          </p:nvCxnSpPr>
          <p:spPr>
            <a:xfrm flipV="1">
              <a:off x="910355" y="3838898"/>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5" name="Tekstfelt 33">
            <a:extLst>
              <a:ext uri="{FF2B5EF4-FFF2-40B4-BE49-F238E27FC236}">
                <a16:creationId xmlns:a16="http://schemas.microsoft.com/office/drawing/2014/main" id="{A791A9DE-B20B-F6D6-CCE1-3A288E1E8DAB}"/>
              </a:ext>
            </a:extLst>
          </p:cNvPr>
          <p:cNvSpPr txBox="1"/>
          <p:nvPr/>
        </p:nvSpPr>
        <p:spPr>
          <a:xfrm>
            <a:off x="1134855" y="2494095"/>
            <a:ext cx="3478876" cy="661720"/>
          </a:xfrm>
          <a:prstGeom prst="rect">
            <a:avLst/>
          </a:prstGeom>
          <a:noFill/>
        </p:spPr>
        <p:txBody>
          <a:bodyPr wrap="square" lIns="0" tIns="0" rIns="0" rtlCol="0" anchor="b">
            <a:spAutoFit/>
          </a:bodyPr>
          <a:lstStyle/>
          <a:p>
            <a:pPr fontAlgn="base">
              <a:spcBef>
                <a:spcPct val="50000"/>
              </a:spcBef>
              <a:spcAft>
                <a:spcPct val="0"/>
              </a:spcAft>
            </a:pPr>
            <a:r>
              <a:rPr lang="en-US" sz="2000" b="1" dirty="0">
                <a:solidFill>
                  <a:prstClr val="black"/>
                </a:solidFill>
                <a:cs typeface="Arial"/>
              </a:rPr>
              <a:t>Background and Timeline of the ETF Reporting Tools </a:t>
            </a:r>
          </a:p>
        </p:txBody>
      </p:sp>
      <p:cxnSp>
        <p:nvCxnSpPr>
          <p:cNvPr id="9" name="Lige forbindelse 29">
            <a:extLst>
              <a:ext uri="{FF2B5EF4-FFF2-40B4-BE49-F238E27FC236}">
                <a16:creationId xmlns:a16="http://schemas.microsoft.com/office/drawing/2014/main" id="{30393C24-26E1-9302-5271-329567844853}"/>
              </a:ext>
            </a:extLst>
          </p:cNvPr>
          <p:cNvCxnSpPr>
            <a:cxnSpLocks/>
          </p:cNvCxnSpPr>
          <p:nvPr/>
        </p:nvCxnSpPr>
        <p:spPr>
          <a:xfrm flipV="1">
            <a:off x="945133" y="4434194"/>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91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7" name="Gruppe 6">
            <a:extLst>
              <a:ext uri="{FF2B5EF4-FFF2-40B4-BE49-F238E27FC236}">
                <a16:creationId xmlns:a16="http://schemas.microsoft.com/office/drawing/2014/main" id="{13384601-F9F0-41F7-8955-48B4DD01B70D}"/>
              </a:ext>
            </a:extLst>
          </p:cNvPr>
          <p:cNvGrpSpPr/>
          <p:nvPr/>
        </p:nvGrpSpPr>
        <p:grpSpPr>
          <a:xfrm>
            <a:off x="770589" y="2387238"/>
            <a:ext cx="7559995" cy="1209530"/>
            <a:chOff x="899999" y="4893314"/>
            <a:chExt cx="7559995" cy="1224243"/>
          </a:xfrm>
        </p:grpSpPr>
        <p:sp>
          <p:nvSpPr>
            <p:cNvPr id="32" name="Rektangel 31">
              <a:extLst>
                <a:ext uri="{FF2B5EF4-FFF2-40B4-BE49-F238E27FC236}">
                  <a16:creationId xmlns:a16="http://schemas.microsoft.com/office/drawing/2014/main" id="{6CA4C2F2-011E-4F52-9386-DA9ECDB11973}"/>
                </a:ext>
              </a:extLst>
            </p:cNvPr>
            <p:cNvSpPr/>
            <p:nvPr/>
          </p:nvSpPr>
          <p:spPr>
            <a:xfrm>
              <a:off x="900000" y="4893314"/>
              <a:ext cx="7559994" cy="4680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Arial"/>
                  <a:cs typeface="Arial"/>
                </a:rPr>
                <a:t>Access and Create a new Version</a:t>
              </a:r>
            </a:p>
          </p:txBody>
        </p:sp>
        <p:grpSp>
          <p:nvGrpSpPr>
            <p:cNvPr id="33" name="Gruppe 32">
              <a:extLst>
                <a:ext uri="{FF2B5EF4-FFF2-40B4-BE49-F238E27FC236}">
                  <a16:creationId xmlns:a16="http://schemas.microsoft.com/office/drawing/2014/main" id="{439B103F-A13B-43BE-BC52-2E004479A507}"/>
                </a:ext>
              </a:extLst>
            </p:cNvPr>
            <p:cNvGrpSpPr/>
            <p:nvPr/>
          </p:nvGrpSpPr>
          <p:grpSpPr>
            <a:xfrm>
              <a:off x="899999" y="5361314"/>
              <a:ext cx="2340000" cy="756243"/>
              <a:chOff x="921112" y="5263651"/>
              <a:chExt cx="2340000" cy="756243"/>
            </a:xfrm>
          </p:grpSpPr>
          <p:sp>
            <p:nvSpPr>
              <p:cNvPr id="34" name="Tekstfelt 33">
                <a:extLst>
                  <a:ext uri="{FF2B5EF4-FFF2-40B4-BE49-F238E27FC236}">
                    <a16:creationId xmlns:a16="http://schemas.microsoft.com/office/drawing/2014/main" id="{8E733A85-6B17-4A56-AEB6-78F3AFE7751E}"/>
                  </a:ext>
                </a:extLst>
              </p:cNvPr>
              <p:cNvSpPr txBox="1"/>
              <p:nvPr/>
            </p:nvSpPr>
            <p:spPr>
              <a:xfrm>
                <a:off x="1071722" y="5581781"/>
                <a:ext cx="1716716" cy="264792"/>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Landing Page</a:t>
                </a:r>
              </a:p>
            </p:txBody>
          </p:sp>
          <p:sp>
            <p:nvSpPr>
              <p:cNvPr id="35" name="Rektangel 34">
                <a:extLst>
                  <a:ext uri="{FF2B5EF4-FFF2-40B4-BE49-F238E27FC236}">
                    <a16:creationId xmlns:a16="http://schemas.microsoft.com/office/drawing/2014/main" id="{5900594B-34FF-4CAD-982D-35532758219B}"/>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36" name="Lige forbindelse 35">
                <a:extLst>
                  <a:ext uri="{FF2B5EF4-FFF2-40B4-BE49-F238E27FC236}">
                    <a16:creationId xmlns:a16="http://schemas.microsoft.com/office/drawing/2014/main" id="{B053CA34-6EB8-4683-979F-54D9AC8BBFB7}"/>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49" name="Gruppe 48">
              <a:extLst>
                <a:ext uri="{FF2B5EF4-FFF2-40B4-BE49-F238E27FC236}">
                  <a16:creationId xmlns:a16="http://schemas.microsoft.com/office/drawing/2014/main" id="{71DEA992-7F90-4D9B-8C36-95D94FF10356}"/>
                </a:ext>
              </a:extLst>
            </p:cNvPr>
            <p:cNvGrpSpPr/>
            <p:nvPr/>
          </p:nvGrpSpPr>
          <p:grpSpPr>
            <a:xfrm>
              <a:off x="3509997" y="5361314"/>
              <a:ext cx="2340000" cy="756243"/>
              <a:chOff x="921112" y="5263651"/>
              <a:chExt cx="2340000" cy="756243"/>
            </a:xfrm>
          </p:grpSpPr>
          <p:sp>
            <p:nvSpPr>
              <p:cNvPr id="50" name="Tekstfelt 49">
                <a:extLst>
                  <a:ext uri="{FF2B5EF4-FFF2-40B4-BE49-F238E27FC236}">
                    <a16:creationId xmlns:a16="http://schemas.microsoft.com/office/drawing/2014/main" id="{1B2AA224-7CFE-4F25-BB6D-A2FDC3F6C87E}"/>
                  </a:ext>
                </a:extLst>
              </p:cNvPr>
              <p:cNvSpPr txBox="1"/>
              <p:nvPr/>
            </p:nvSpPr>
            <p:spPr>
              <a:xfrm>
                <a:off x="1071722" y="5581782"/>
                <a:ext cx="2018918" cy="264792"/>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Create a new version</a:t>
                </a:r>
                <a:endParaRPr lang="en-US" sz="1400" dirty="0">
                  <a:solidFill>
                    <a:prstClr val="black"/>
                  </a:solidFill>
                  <a:latin typeface="Arial"/>
                  <a:cs typeface="Arial"/>
                </a:endParaRPr>
              </a:p>
            </p:txBody>
          </p:sp>
          <p:sp>
            <p:nvSpPr>
              <p:cNvPr id="51" name="Rektangel 50">
                <a:extLst>
                  <a:ext uri="{FF2B5EF4-FFF2-40B4-BE49-F238E27FC236}">
                    <a16:creationId xmlns:a16="http://schemas.microsoft.com/office/drawing/2014/main" id="{A7B798EE-869E-4C5A-93B3-1477142A3F1F}"/>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2" name="Lige forbindelse 51">
                <a:extLst>
                  <a:ext uri="{FF2B5EF4-FFF2-40B4-BE49-F238E27FC236}">
                    <a16:creationId xmlns:a16="http://schemas.microsoft.com/office/drawing/2014/main" id="{8B012599-7033-4CA5-9073-48E9AB3747DC}"/>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53" name="Gruppe 52">
              <a:extLst>
                <a:ext uri="{FF2B5EF4-FFF2-40B4-BE49-F238E27FC236}">
                  <a16:creationId xmlns:a16="http://schemas.microsoft.com/office/drawing/2014/main" id="{A89FA613-6B75-4B2A-ADA9-249919ED1E3C}"/>
                </a:ext>
              </a:extLst>
            </p:cNvPr>
            <p:cNvGrpSpPr/>
            <p:nvPr/>
          </p:nvGrpSpPr>
          <p:grpSpPr>
            <a:xfrm>
              <a:off x="6119994" y="5361314"/>
              <a:ext cx="2340000" cy="756243"/>
              <a:chOff x="921112" y="5263651"/>
              <a:chExt cx="2340000" cy="756243"/>
            </a:xfrm>
          </p:grpSpPr>
          <p:sp>
            <p:nvSpPr>
              <p:cNvPr id="54" name="Tekstfelt 53">
                <a:extLst>
                  <a:ext uri="{FF2B5EF4-FFF2-40B4-BE49-F238E27FC236}">
                    <a16:creationId xmlns:a16="http://schemas.microsoft.com/office/drawing/2014/main" id="{AC51BFFA-F18E-4225-A5CE-6343671F3C9D}"/>
                  </a:ext>
                </a:extLst>
              </p:cNvPr>
              <p:cNvSpPr txBox="1"/>
              <p:nvPr/>
            </p:nvSpPr>
            <p:spPr>
              <a:xfrm>
                <a:off x="1071722" y="5363717"/>
                <a:ext cx="2181974" cy="482857"/>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Specify year and version type</a:t>
                </a:r>
              </a:p>
            </p:txBody>
          </p:sp>
          <p:sp>
            <p:nvSpPr>
              <p:cNvPr id="55" name="Rektangel 54">
                <a:extLst>
                  <a:ext uri="{FF2B5EF4-FFF2-40B4-BE49-F238E27FC236}">
                    <a16:creationId xmlns:a16="http://schemas.microsoft.com/office/drawing/2014/main" id="{7EEDE13D-0FBB-4E41-AD07-AC118BA9199C}"/>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6" name="Lige forbindelse 55">
                <a:extLst>
                  <a:ext uri="{FF2B5EF4-FFF2-40B4-BE49-F238E27FC236}">
                    <a16:creationId xmlns:a16="http://schemas.microsoft.com/office/drawing/2014/main" id="{08E059E4-A00D-45D3-8E8E-CB4F877B167F}"/>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41742" y="290944"/>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sp>
        <p:nvSpPr>
          <p:cNvPr id="13" name="Text Placeholder 23">
            <a:extLst>
              <a:ext uri="{FF2B5EF4-FFF2-40B4-BE49-F238E27FC236}">
                <a16:creationId xmlns:a16="http://schemas.microsoft.com/office/drawing/2014/main" id="{4DB0351D-F4FA-CEC0-8BE8-80F69F34B35F}"/>
              </a:ext>
            </a:extLst>
          </p:cNvPr>
          <p:cNvSpPr txBox="1">
            <a:spLocks/>
          </p:cNvSpPr>
          <p:nvPr/>
        </p:nvSpPr>
        <p:spPr>
          <a:xfrm>
            <a:off x="796093" y="321176"/>
            <a:ext cx="2246959" cy="5588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4B92D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7" name="Picture 16">
            <a:extLst>
              <a:ext uri="{FF2B5EF4-FFF2-40B4-BE49-F238E27FC236}">
                <a16:creationId xmlns:a16="http://schemas.microsoft.com/office/drawing/2014/main" id="{BC59DAE8-9A9F-A426-0AF3-5BF79ECEBA7F}"/>
              </a:ext>
            </a:extLst>
          </p:cNvPr>
          <p:cNvPicPr>
            <a:picLocks noChangeAspect="1"/>
          </p:cNvPicPr>
          <p:nvPr/>
        </p:nvPicPr>
        <p:blipFill>
          <a:blip r:embed="rId3"/>
          <a:stretch>
            <a:fillRect/>
          </a:stretch>
        </p:blipFill>
        <p:spPr>
          <a:xfrm>
            <a:off x="770589" y="3969906"/>
            <a:ext cx="3959240" cy="2597150"/>
          </a:xfrm>
          <a:prstGeom prst="rect">
            <a:avLst/>
          </a:prstGeom>
        </p:spPr>
      </p:pic>
      <p:pic>
        <p:nvPicPr>
          <p:cNvPr id="37" name="Picture 36">
            <a:extLst>
              <a:ext uri="{FF2B5EF4-FFF2-40B4-BE49-F238E27FC236}">
                <a16:creationId xmlns:a16="http://schemas.microsoft.com/office/drawing/2014/main" id="{366FBC76-27A8-B9FA-180A-9D3B3CEEBB6D}"/>
              </a:ext>
            </a:extLst>
          </p:cNvPr>
          <p:cNvPicPr>
            <a:picLocks noChangeAspect="1"/>
          </p:cNvPicPr>
          <p:nvPr/>
        </p:nvPicPr>
        <p:blipFill>
          <a:blip r:embed="rId4"/>
          <a:stretch>
            <a:fillRect/>
          </a:stretch>
        </p:blipFill>
        <p:spPr>
          <a:xfrm>
            <a:off x="5207997" y="3969906"/>
            <a:ext cx="4549775" cy="2597150"/>
          </a:xfrm>
          <a:prstGeom prst="rect">
            <a:avLst/>
          </a:prstGeom>
        </p:spPr>
      </p:pic>
      <p:sp>
        <p:nvSpPr>
          <p:cNvPr id="2" name="TextBox 1">
            <a:extLst>
              <a:ext uri="{FF2B5EF4-FFF2-40B4-BE49-F238E27FC236}">
                <a16:creationId xmlns:a16="http://schemas.microsoft.com/office/drawing/2014/main" id="{E04CAA2B-8A3C-AF74-C604-7009D2C75530}"/>
              </a:ext>
            </a:extLst>
          </p:cNvPr>
          <p:cNvSpPr txBox="1"/>
          <p:nvPr/>
        </p:nvSpPr>
        <p:spPr>
          <a:xfrm>
            <a:off x="698365" y="1541400"/>
            <a:ext cx="10256679" cy="646331"/>
          </a:xfrm>
          <a:prstGeom prst="rect">
            <a:avLst/>
          </a:prstGeom>
          <a:noFill/>
        </p:spPr>
        <p:txBody>
          <a:bodyPr wrap="square">
            <a:spAutoFit/>
          </a:bodyPr>
          <a:lstStyle/>
          <a:p>
            <a:r>
              <a:rPr lang="en-AU" dirty="0">
                <a:ea typeface="Calibri" panose="020F0502020204030204" pitchFamily="34" charset="0"/>
                <a:cs typeface="Arial" panose="020B0604020202020204" pitchFamily="34" charset="0"/>
              </a:rPr>
              <a:t>Homepage - </a:t>
            </a:r>
            <a:r>
              <a:rPr lang="en-US" u="sng" dirty="0">
                <a:solidFill>
                  <a:srgbClr val="0000FF"/>
                </a:solidFill>
                <a:ea typeface="Calibri" panose="020F0502020204030204" pitchFamily="34" charset="0"/>
                <a:cs typeface="Arial" panose="020B0604020202020204" pitchFamily="34" charset="0"/>
                <a:hlinkClick r:id="rId5"/>
              </a:rPr>
              <a:t>https://apps.unfccc.int/home</a:t>
            </a:r>
            <a:endParaRPr lang="en-US" sz="2000" dirty="0"/>
          </a:p>
          <a:p>
            <a:r>
              <a:rPr lang="en-AU" dirty="0">
                <a:ea typeface="Calibri" panose="020F0502020204030204" pitchFamily="34" charset="0"/>
                <a:cs typeface="Arial" panose="020B0604020202020204" pitchFamily="34" charset="0"/>
              </a:rPr>
              <a:t>U</a:t>
            </a:r>
            <a:r>
              <a:rPr lang="en-AU" dirty="0">
                <a:effectLst/>
                <a:ea typeface="Calibri" panose="020F0502020204030204" pitchFamily="34" charset="0"/>
                <a:cs typeface="Arial" panose="020B0604020202020204" pitchFamily="34" charset="0"/>
              </a:rPr>
              <a:t>se any internet browser (e.g., Firefox, Edge, Chrome, or Safari) on your PC.  </a:t>
            </a:r>
          </a:p>
        </p:txBody>
      </p:sp>
    </p:spTree>
    <p:extLst>
      <p:ext uri="{BB962C8B-B14F-4D97-AF65-F5344CB8AC3E}">
        <p14:creationId xmlns:p14="http://schemas.microsoft.com/office/powerpoint/2010/main" val="399543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1386" y="273520"/>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696743" y="1491636"/>
            <a:ext cx="7559995" cy="1458105"/>
            <a:chOff x="899999" y="4893314"/>
            <a:chExt cx="7559995" cy="1224243"/>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Arial"/>
                  <a:cs typeface="Arial"/>
                </a:rPr>
                <a:t>Specify version settings, applicable flexibility provisions</a:t>
              </a: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361314"/>
              <a:ext cx="2340000" cy="756243"/>
              <a:chOff x="921112" y="5263651"/>
              <a:chExt cx="2340000" cy="756243"/>
            </a:xfrm>
          </p:grpSpPr>
          <p:sp>
            <p:nvSpPr>
              <p:cNvPr id="19" name="Tekstfelt 33">
                <a:extLst>
                  <a:ext uri="{FF2B5EF4-FFF2-40B4-BE49-F238E27FC236}">
                    <a16:creationId xmlns:a16="http://schemas.microsoft.com/office/drawing/2014/main" id="{5334F98B-15B5-296D-6ACE-3398B2633054}"/>
                  </a:ext>
                </a:extLst>
              </p:cNvPr>
              <p:cNvSpPr txBox="1"/>
              <p:nvPr/>
            </p:nvSpPr>
            <p:spPr>
              <a:xfrm>
                <a:off x="1071722" y="5363717"/>
                <a:ext cx="1716716" cy="482857"/>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Specify YES/No to Flexibility</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1" name="Lige forbindelse 35">
                <a:extLst>
                  <a:ext uri="{FF2B5EF4-FFF2-40B4-BE49-F238E27FC236}">
                    <a16:creationId xmlns:a16="http://schemas.microsoft.com/office/drawing/2014/main" id="{F9DD19C3-0602-0B51-367D-3146FFE771E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361314"/>
              <a:ext cx="2340000" cy="756243"/>
              <a:chOff x="921112" y="5263651"/>
              <a:chExt cx="2340000" cy="756243"/>
            </a:xfrm>
          </p:grpSpPr>
          <p:sp>
            <p:nvSpPr>
              <p:cNvPr id="16" name="Tekstfelt 49">
                <a:extLst>
                  <a:ext uri="{FF2B5EF4-FFF2-40B4-BE49-F238E27FC236}">
                    <a16:creationId xmlns:a16="http://schemas.microsoft.com/office/drawing/2014/main" id="{35374594-D8E3-BCFA-B0DC-59F0EBECA2F9}"/>
                  </a:ext>
                </a:extLst>
              </p:cNvPr>
              <p:cNvSpPr txBox="1"/>
              <p:nvPr/>
            </p:nvSpPr>
            <p:spPr>
              <a:xfrm>
                <a:off x="1071722" y="5453219"/>
                <a:ext cx="2018918" cy="393356"/>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Application of flexibility options as applicable</a:t>
                </a:r>
                <a:endParaRPr lang="en-US" sz="1400" dirty="0">
                  <a:solidFill>
                    <a:prstClr val="black"/>
                  </a:solidFill>
                  <a:latin typeface="Arial"/>
                  <a:cs typeface="Arial"/>
                </a:endParaRP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8" name="Lige forbindelse 51">
                <a:extLst>
                  <a:ext uri="{FF2B5EF4-FFF2-40B4-BE49-F238E27FC236}">
                    <a16:creationId xmlns:a16="http://schemas.microsoft.com/office/drawing/2014/main" id="{0613E3AC-6582-271C-C96C-83E4FC0C15D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2" name="Gruppe 52">
              <a:extLst>
                <a:ext uri="{FF2B5EF4-FFF2-40B4-BE49-F238E27FC236}">
                  <a16:creationId xmlns:a16="http://schemas.microsoft.com/office/drawing/2014/main" id="{DE6CDB71-DEB2-70C6-713F-5051B5271087}"/>
                </a:ext>
              </a:extLst>
            </p:cNvPr>
            <p:cNvGrpSpPr/>
            <p:nvPr/>
          </p:nvGrpSpPr>
          <p:grpSpPr>
            <a:xfrm>
              <a:off x="6119994" y="5361314"/>
              <a:ext cx="2340000" cy="756243"/>
              <a:chOff x="921112" y="5263651"/>
              <a:chExt cx="2340000" cy="756243"/>
            </a:xfrm>
          </p:grpSpPr>
          <p:sp>
            <p:nvSpPr>
              <p:cNvPr id="13" name="Tekstfelt 53">
                <a:extLst>
                  <a:ext uri="{FF2B5EF4-FFF2-40B4-BE49-F238E27FC236}">
                    <a16:creationId xmlns:a16="http://schemas.microsoft.com/office/drawing/2014/main" id="{CD5D97F4-72FA-1FF0-D44B-0E14F4DDFE2E}"/>
                  </a:ext>
                </a:extLst>
              </p:cNvPr>
              <p:cNvSpPr txBox="1"/>
              <p:nvPr/>
            </p:nvSpPr>
            <p:spPr>
              <a:xfrm>
                <a:off x="1071722" y="5626923"/>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Specify projection settings</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5" name="Lige forbindelse 55">
                <a:extLst>
                  <a:ext uri="{FF2B5EF4-FFF2-40B4-BE49-F238E27FC236}">
                    <a16:creationId xmlns:a16="http://schemas.microsoft.com/office/drawing/2014/main" id="{0065E6BA-795F-9757-2B66-D9369137E3CD}"/>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pic>
        <p:nvPicPr>
          <p:cNvPr id="22" name="Picture 21">
            <a:extLst>
              <a:ext uri="{FF2B5EF4-FFF2-40B4-BE49-F238E27FC236}">
                <a16:creationId xmlns:a16="http://schemas.microsoft.com/office/drawing/2014/main" id="{2C954A78-3EE1-B5E4-3A93-ED9605B2595C}"/>
              </a:ext>
            </a:extLst>
          </p:cNvPr>
          <p:cNvPicPr>
            <a:picLocks noChangeAspect="1"/>
          </p:cNvPicPr>
          <p:nvPr/>
        </p:nvPicPr>
        <p:blipFill>
          <a:blip r:embed="rId3"/>
          <a:stretch>
            <a:fillRect/>
          </a:stretch>
        </p:blipFill>
        <p:spPr>
          <a:xfrm>
            <a:off x="472390" y="3599895"/>
            <a:ext cx="5323403" cy="2832077"/>
          </a:xfrm>
          <a:prstGeom prst="rect">
            <a:avLst/>
          </a:prstGeom>
        </p:spPr>
      </p:pic>
      <p:pic>
        <p:nvPicPr>
          <p:cNvPr id="23" name="Picture 22">
            <a:extLst>
              <a:ext uri="{FF2B5EF4-FFF2-40B4-BE49-F238E27FC236}">
                <a16:creationId xmlns:a16="http://schemas.microsoft.com/office/drawing/2014/main" id="{A5286D52-E603-9715-66C5-3760D1723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332" y="3599892"/>
            <a:ext cx="5484996" cy="2832077"/>
          </a:xfrm>
          <a:prstGeom prst="rect">
            <a:avLst/>
          </a:prstGeom>
          <a:noFill/>
          <a:ln>
            <a:noFill/>
          </a:ln>
        </p:spPr>
      </p:pic>
      <p:pic>
        <p:nvPicPr>
          <p:cNvPr id="24" name="Picture 23">
            <a:extLst>
              <a:ext uri="{FF2B5EF4-FFF2-40B4-BE49-F238E27FC236}">
                <a16:creationId xmlns:a16="http://schemas.microsoft.com/office/drawing/2014/main" id="{E3D106DA-54B6-6DF2-5759-8B73E19ED9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2315" y="3599889"/>
            <a:ext cx="5466121" cy="2832076"/>
          </a:xfrm>
          <a:prstGeom prst="rect">
            <a:avLst/>
          </a:prstGeom>
          <a:noFill/>
          <a:ln>
            <a:noFill/>
          </a:ln>
        </p:spPr>
      </p:pic>
    </p:spTree>
    <p:extLst>
      <p:ext uri="{BB962C8B-B14F-4D97-AF65-F5344CB8AC3E}">
        <p14:creationId xmlns:p14="http://schemas.microsoft.com/office/powerpoint/2010/main" val="283939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994563-0AE2-4B4B-83BF-738F2ADDBB81}"/>
              </a:ext>
            </a:extLst>
          </p:cNvPr>
          <p:cNvGrpSpPr/>
          <p:nvPr/>
        </p:nvGrpSpPr>
        <p:grpSpPr>
          <a:xfrm>
            <a:off x="900001" y="2148395"/>
            <a:ext cx="5071993" cy="3878399"/>
            <a:chOff x="6117908" y="1738445"/>
            <a:chExt cx="5203557" cy="4243962"/>
          </a:xfrm>
        </p:grpSpPr>
        <p:grpSp>
          <p:nvGrpSpPr>
            <p:cNvPr id="3" name="Gruppe 2">
              <a:extLst>
                <a:ext uri="{FF2B5EF4-FFF2-40B4-BE49-F238E27FC236}">
                  <a16:creationId xmlns:a16="http://schemas.microsoft.com/office/drawing/2014/main" id="{FDD11D87-599C-48A0-836F-BFC644717AE1}"/>
                </a:ext>
              </a:extLst>
            </p:cNvPr>
            <p:cNvGrpSpPr/>
            <p:nvPr/>
          </p:nvGrpSpPr>
          <p:grpSpPr>
            <a:xfrm>
              <a:off x="6117908" y="2619592"/>
              <a:ext cx="2511047" cy="2511047"/>
              <a:chOff x="6117908" y="2619592"/>
              <a:chExt cx="2511047" cy="2511047"/>
            </a:xfrm>
          </p:grpSpPr>
          <p:sp>
            <p:nvSpPr>
              <p:cNvPr id="17" name="Ellipse 16">
                <a:extLst>
                  <a:ext uri="{FF2B5EF4-FFF2-40B4-BE49-F238E27FC236}">
                    <a16:creationId xmlns:a16="http://schemas.microsoft.com/office/drawing/2014/main" id="{80CD756E-545A-440B-8DC6-10ACAADBF0FE}"/>
                  </a:ext>
                </a:extLst>
              </p:cNvPr>
              <p:cNvSpPr/>
              <p:nvPr/>
            </p:nvSpPr>
            <p:spPr>
              <a:xfrm>
                <a:off x="6117908" y="2619592"/>
                <a:ext cx="2511047" cy="2511047"/>
              </a:xfrm>
              <a:prstGeom prst="ellipse">
                <a:avLst/>
              </a:prstGeom>
              <a:solidFill>
                <a:srgbClr val="D7EA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379AC716-2614-4A96-9972-A13C58B6DFDD}"/>
                  </a:ext>
                </a:extLst>
              </p:cNvPr>
              <p:cNvSpPr txBox="1"/>
              <p:nvPr/>
            </p:nvSpPr>
            <p:spPr>
              <a:xfrm>
                <a:off x="6390135" y="3630650"/>
                <a:ext cx="1966589" cy="415498"/>
              </a:xfrm>
              <a:prstGeom prst="rect">
                <a:avLst/>
              </a:prstGeom>
              <a:noFill/>
            </p:spPr>
            <p:txBody>
              <a:bodyPr wrap="square" lIns="0" tIns="0" rIns="91440" bIns="45720" rtlCol="0" anchor="ctr">
                <a:spAutoFit/>
              </a:bodyPr>
              <a:lstStyle/>
              <a:p>
                <a:pPr algn="ctr">
                  <a:spcBef>
                    <a:spcPts val="1200"/>
                  </a:spcBef>
                </a:pPr>
                <a:r>
                  <a:rPr lang="en-US" sz="2400" b="1" dirty="0">
                    <a:latin typeface="Arial"/>
                    <a:cs typeface="Arial"/>
                  </a:rPr>
                  <a:t>Flexibility </a:t>
                </a:r>
                <a:endParaRPr lang="en-US" sz="2400" b="1" dirty="0">
                  <a:latin typeface="Arial" panose="020B0604020202020204" pitchFamily="34" charset="0"/>
                  <a:cs typeface="Arial" panose="020B0604020202020204" pitchFamily="34" charset="0"/>
                </a:endParaRPr>
              </a:p>
            </p:txBody>
          </p:sp>
        </p:grpSp>
        <p:grpSp>
          <p:nvGrpSpPr>
            <p:cNvPr id="62" name="Gruppe 61">
              <a:extLst>
                <a:ext uri="{FF2B5EF4-FFF2-40B4-BE49-F238E27FC236}">
                  <a16:creationId xmlns:a16="http://schemas.microsoft.com/office/drawing/2014/main" id="{4C18D8B5-9AFA-42CA-8E22-44F1B061B018}"/>
                </a:ext>
              </a:extLst>
            </p:cNvPr>
            <p:cNvGrpSpPr/>
            <p:nvPr/>
          </p:nvGrpSpPr>
          <p:grpSpPr>
            <a:xfrm>
              <a:off x="7302154" y="1738445"/>
              <a:ext cx="4014902" cy="952423"/>
              <a:chOff x="7302154" y="1738445"/>
              <a:chExt cx="4014902" cy="952423"/>
            </a:xfrm>
          </p:grpSpPr>
          <p:cxnSp>
            <p:nvCxnSpPr>
              <p:cNvPr id="56" name="Lige forbindelse 55">
                <a:extLst>
                  <a:ext uri="{FF2B5EF4-FFF2-40B4-BE49-F238E27FC236}">
                    <a16:creationId xmlns:a16="http://schemas.microsoft.com/office/drawing/2014/main" id="{56C0C7B1-B6C8-46FE-A06B-423B271F4531}"/>
                  </a:ext>
                </a:extLst>
              </p:cNvPr>
              <p:cNvCxnSpPr>
                <a:cxnSpLocks/>
              </p:cNvCxnSpPr>
              <p:nvPr/>
            </p:nvCxnSpPr>
            <p:spPr>
              <a:xfrm>
                <a:off x="7376379" y="2225354"/>
                <a:ext cx="0" cy="3960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AC784AA8-9B8F-4CAD-B62D-71C9748BCBFA}"/>
                  </a:ext>
                </a:extLst>
              </p:cNvPr>
              <p:cNvSpPr txBox="1"/>
              <p:nvPr/>
            </p:nvSpPr>
            <p:spPr>
              <a:xfrm>
                <a:off x="7878931" y="1738445"/>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Scope of reporting  </a:t>
                </a:r>
              </a:p>
            </p:txBody>
          </p:sp>
          <p:sp>
            <p:nvSpPr>
              <p:cNvPr id="59" name="Rektangel 58">
                <a:extLst>
                  <a:ext uri="{FF2B5EF4-FFF2-40B4-BE49-F238E27FC236}">
                    <a16:creationId xmlns:a16="http://schemas.microsoft.com/office/drawing/2014/main" id="{60E2A27F-DA4D-422A-A2EA-677D739C3494}"/>
                  </a:ext>
                </a:extLst>
              </p:cNvPr>
              <p:cNvSpPr/>
              <p:nvPr/>
            </p:nvSpPr>
            <p:spPr>
              <a:xfrm>
                <a:off x="10482262" y="2108132"/>
                <a:ext cx="834793"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0" name="Lige forbindelse 59">
                <a:extLst>
                  <a:ext uri="{FF2B5EF4-FFF2-40B4-BE49-F238E27FC236}">
                    <a16:creationId xmlns:a16="http://schemas.microsoft.com/office/drawing/2014/main" id="{DF8A6861-E6E2-47D4-91BF-CA0C6B8D2CAD}"/>
                  </a:ext>
                </a:extLst>
              </p:cNvPr>
              <p:cNvCxnSpPr>
                <a:cxnSpLocks/>
              </p:cNvCxnSpPr>
              <p:nvPr/>
            </p:nvCxnSpPr>
            <p:spPr>
              <a:xfrm>
                <a:off x="7376379" y="2236932"/>
                <a:ext cx="3940677"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1" name="Kombinationstegning: figur 60">
                <a:extLst>
                  <a:ext uri="{FF2B5EF4-FFF2-40B4-BE49-F238E27FC236}">
                    <a16:creationId xmlns:a16="http://schemas.microsoft.com/office/drawing/2014/main" id="{463800CF-8395-44BD-B5D8-F769D5E28182}"/>
                  </a:ext>
                </a:extLst>
              </p:cNvPr>
              <p:cNvSpPr/>
              <p:nvPr/>
            </p:nvSpPr>
            <p:spPr>
              <a:xfrm>
                <a:off x="7302154" y="254831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0" name="Gruppe 69">
              <a:extLst>
                <a:ext uri="{FF2B5EF4-FFF2-40B4-BE49-F238E27FC236}">
                  <a16:creationId xmlns:a16="http://schemas.microsoft.com/office/drawing/2014/main" id="{4D4E1944-358C-469F-A6E3-592D1431F3E7}"/>
                </a:ext>
              </a:extLst>
            </p:cNvPr>
            <p:cNvGrpSpPr/>
            <p:nvPr/>
          </p:nvGrpSpPr>
          <p:grpSpPr>
            <a:xfrm>
              <a:off x="7305101" y="5057207"/>
              <a:ext cx="4011955" cy="925200"/>
              <a:chOff x="7654154" y="5057207"/>
              <a:chExt cx="4011955" cy="925200"/>
            </a:xfrm>
          </p:grpSpPr>
          <p:cxnSp>
            <p:nvCxnSpPr>
              <p:cNvPr id="64" name="Lige forbindelse 63">
                <a:extLst>
                  <a:ext uri="{FF2B5EF4-FFF2-40B4-BE49-F238E27FC236}">
                    <a16:creationId xmlns:a16="http://schemas.microsoft.com/office/drawing/2014/main" id="{2E2DAD5D-5528-4F4D-BA65-33122467A4E5}"/>
                  </a:ext>
                </a:extLst>
              </p:cNvPr>
              <p:cNvCxnSpPr>
                <a:cxnSpLocks/>
              </p:cNvCxnSpPr>
              <p:nvPr/>
            </p:nvCxnSpPr>
            <p:spPr>
              <a:xfrm>
                <a:off x="7725431" y="5057207"/>
                <a:ext cx="0" cy="9252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6" name="Tekstfelt 65">
                <a:extLst>
                  <a:ext uri="{FF2B5EF4-FFF2-40B4-BE49-F238E27FC236}">
                    <a16:creationId xmlns:a16="http://schemas.microsoft.com/office/drawing/2014/main" id="{4B72C8E8-DFDC-44E1-A6D2-F88F22ADAD29}"/>
                  </a:ext>
                </a:extLst>
              </p:cNvPr>
              <p:cNvSpPr txBox="1"/>
              <p:nvPr/>
            </p:nvSpPr>
            <p:spPr>
              <a:xfrm>
                <a:off x="8227984" y="5475050"/>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Scope of the review </a:t>
                </a:r>
              </a:p>
            </p:txBody>
          </p:sp>
          <p:sp>
            <p:nvSpPr>
              <p:cNvPr id="67" name="Rektangel 66">
                <a:extLst>
                  <a:ext uri="{FF2B5EF4-FFF2-40B4-BE49-F238E27FC236}">
                    <a16:creationId xmlns:a16="http://schemas.microsoft.com/office/drawing/2014/main" id="{43B22EE1-3844-484E-8C7F-20B63D84E8D4}"/>
                  </a:ext>
                </a:extLst>
              </p:cNvPr>
              <p:cNvSpPr/>
              <p:nvPr/>
            </p:nvSpPr>
            <p:spPr>
              <a:xfrm>
                <a:off x="10074080" y="5844737"/>
                <a:ext cx="1592029"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8" name="Lige forbindelse 67">
                <a:extLst>
                  <a:ext uri="{FF2B5EF4-FFF2-40B4-BE49-F238E27FC236}">
                    <a16:creationId xmlns:a16="http://schemas.microsoft.com/office/drawing/2014/main" id="{5691FE88-CDDD-4691-9D47-3AF57922C598}"/>
                  </a:ext>
                </a:extLst>
              </p:cNvPr>
              <p:cNvCxnSpPr>
                <a:cxnSpLocks/>
              </p:cNvCxnSpPr>
              <p:nvPr/>
            </p:nvCxnSpPr>
            <p:spPr>
              <a:xfrm>
                <a:off x="7725431" y="5973537"/>
                <a:ext cx="3940678"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9" name="Kombinationstegning: figur 68">
                <a:extLst>
                  <a:ext uri="{FF2B5EF4-FFF2-40B4-BE49-F238E27FC236}">
                    <a16:creationId xmlns:a16="http://schemas.microsoft.com/office/drawing/2014/main" id="{71BE9797-EEE2-4FFB-93DD-EA6AFB1B092E}"/>
                  </a:ext>
                </a:extLst>
              </p:cNvPr>
              <p:cNvSpPr/>
              <p:nvPr/>
            </p:nvSpPr>
            <p:spPr>
              <a:xfrm>
                <a:off x="7654154" y="5057208"/>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7" name="Gruppe 76">
              <a:extLst>
                <a:ext uri="{FF2B5EF4-FFF2-40B4-BE49-F238E27FC236}">
                  <a16:creationId xmlns:a16="http://schemas.microsoft.com/office/drawing/2014/main" id="{A1AB1B8B-903A-456D-A219-A5146DBFB300}"/>
                </a:ext>
              </a:extLst>
            </p:cNvPr>
            <p:cNvGrpSpPr/>
            <p:nvPr/>
          </p:nvGrpSpPr>
          <p:grpSpPr>
            <a:xfrm>
              <a:off x="7883340" y="4208710"/>
              <a:ext cx="3438125" cy="569497"/>
              <a:chOff x="7883340" y="4272267"/>
              <a:chExt cx="3438125" cy="569497"/>
            </a:xfrm>
          </p:grpSpPr>
          <p:sp>
            <p:nvSpPr>
              <p:cNvPr id="73" name="Tekstfelt 72">
                <a:extLst>
                  <a:ext uri="{FF2B5EF4-FFF2-40B4-BE49-F238E27FC236}">
                    <a16:creationId xmlns:a16="http://schemas.microsoft.com/office/drawing/2014/main" id="{01227EED-F080-4896-8592-A5DC6865F398}"/>
                  </a:ext>
                </a:extLst>
              </p:cNvPr>
              <p:cNvSpPr txBox="1"/>
              <p:nvPr/>
            </p:nvSpPr>
            <p:spPr>
              <a:xfrm>
                <a:off x="7883340" y="4272267"/>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Level of detail of reporting  </a:t>
                </a:r>
              </a:p>
            </p:txBody>
          </p:sp>
          <p:sp>
            <p:nvSpPr>
              <p:cNvPr id="74" name="Rektangel 73">
                <a:extLst>
                  <a:ext uri="{FF2B5EF4-FFF2-40B4-BE49-F238E27FC236}">
                    <a16:creationId xmlns:a16="http://schemas.microsoft.com/office/drawing/2014/main" id="{6C19D5EB-4737-4521-828E-C8B079DC4661}"/>
                  </a:ext>
                </a:extLst>
              </p:cNvPr>
              <p:cNvSpPr/>
              <p:nvPr/>
            </p:nvSpPr>
            <p:spPr>
              <a:xfrm>
                <a:off x="10186987" y="4641954"/>
                <a:ext cx="1134477"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5" name="Lige forbindelse 74">
                <a:extLst>
                  <a:ext uri="{FF2B5EF4-FFF2-40B4-BE49-F238E27FC236}">
                    <a16:creationId xmlns:a16="http://schemas.microsoft.com/office/drawing/2014/main" id="{163A4EEF-F86C-425F-A7C4-F3AA563D6510}"/>
                  </a:ext>
                </a:extLst>
              </p:cNvPr>
              <p:cNvCxnSpPr>
                <a:cxnSpLocks/>
                <a:stCxn id="76" idx="0"/>
              </p:cNvCxnSpPr>
              <p:nvPr/>
            </p:nvCxnSpPr>
            <p:spPr>
              <a:xfrm>
                <a:off x="8398620" y="4770488"/>
                <a:ext cx="2922845"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76" name="Kombinationstegning: figur 75">
                <a:extLst>
                  <a:ext uri="{FF2B5EF4-FFF2-40B4-BE49-F238E27FC236}">
                    <a16:creationId xmlns:a16="http://schemas.microsoft.com/office/drawing/2014/main" id="{6FA46578-EABB-49E6-8B97-B701FE0E0723}"/>
                  </a:ext>
                </a:extLst>
              </p:cNvPr>
              <p:cNvSpPr/>
              <p:nvPr/>
            </p:nvSpPr>
            <p:spPr>
              <a:xfrm>
                <a:off x="8256067"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8" name="Gruppe 77">
              <a:extLst>
                <a:ext uri="{FF2B5EF4-FFF2-40B4-BE49-F238E27FC236}">
                  <a16:creationId xmlns:a16="http://schemas.microsoft.com/office/drawing/2014/main" id="{AC64BFCD-FEFC-4667-AD78-B10ED8E9F4B4}"/>
                </a:ext>
              </a:extLst>
            </p:cNvPr>
            <p:cNvGrpSpPr/>
            <p:nvPr/>
          </p:nvGrpSpPr>
          <p:grpSpPr>
            <a:xfrm>
              <a:off x="7875984" y="2975602"/>
              <a:ext cx="3438125" cy="569497"/>
              <a:chOff x="7883340" y="4272267"/>
              <a:chExt cx="3438125" cy="569497"/>
            </a:xfrm>
          </p:grpSpPr>
          <p:sp>
            <p:nvSpPr>
              <p:cNvPr id="79" name="Tekstfelt 78">
                <a:extLst>
                  <a:ext uri="{FF2B5EF4-FFF2-40B4-BE49-F238E27FC236}">
                    <a16:creationId xmlns:a16="http://schemas.microsoft.com/office/drawing/2014/main" id="{9601C73E-6463-4B5C-9923-079B96842E4B}"/>
                  </a:ext>
                </a:extLst>
              </p:cNvPr>
              <p:cNvSpPr txBox="1"/>
              <p:nvPr/>
            </p:nvSpPr>
            <p:spPr>
              <a:xfrm>
                <a:off x="7883340" y="4272267"/>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Frequency of reporting </a:t>
                </a:r>
              </a:p>
            </p:txBody>
          </p:sp>
          <p:sp>
            <p:nvSpPr>
              <p:cNvPr id="80" name="Rektangel 79">
                <a:extLst>
                  <a:ext uri="{FF2B5EF4-FFF2-40B4-BE49-F238E27FC236}">
                    <a16:creationId xmlns:a16="http://schemas.microsoft.com/office/drawing/2014/main" id="{78E19184-3D46-42ED-A592-319F6824A91F}"/>
                  </a:ext>
                </a:extLst>
              </p:cNvPr>
              <p:cNvSpPr/>
              <p:nvPr/>
            </p:nvSpPr>
            <p:spPr>
              <a:xfrm>
                <a:off x="10018131" y="4641954"/>
                <a:ext cx="1303334"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1" name="Lige forbindelse 80">
                <a:extLst>
                  <a:ext uri="{FF2B5EF4-FFF2-40B4-BE49-F238E27FC236}">
                    <a16:creationId xmlns:a16="http://schemas.microsoft.com/office/drawing/2014/main" id="{D0887EF1-3964-4531-9CA9-20DCA46A258D}"/>
                  </a:ext>
                </a:extLst>
              </p:cNvPr>
              <p:cNvCxnSpPr>
                <a:cxnSpLocks/>
                <a:stCxn id="82" idx="0"/>
              </p:cNvCxnSpPr>
              <p:nvPr/>
            </p:nvCxnSpPr>
            <p:spPr>
              <a:xfrm>
                <a:off x="8636311" y="4770488"/>
                <a:ext cx="2685154"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82" name="Kombinationstegning: figur 81">
                <a:extLst>
                  <a:ext uri="{FF2B5EF4-FFF2-40B4-BE49-F238E27FC236}">
                    <a16:creationId xmlns:a16="http://schemas.microsoft.com/office/drawing/2014/main" id="{E20D450F-8BFB-4117-87DB-F5637E8EED2C}"/>
                  </a:ext>
                </a:extLst>
              </p:cNvPr>
              <p:cNvSpPr/>
              <p:nvPr/>
            </p:nvSpPr>
            <p:spPr>
              <a:xfrm>
                <a:off x="8493758"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sp>
        <p:nvSpPr>
          <p:cNvPr id="5" name="Text Placeholder 7">
            <a:extLst>
              <a:ext uri="{FF2B5EF4-FFF2-40B4-BE49-F238E27FC236}">
                <a16:creationId xmlns:a16="http://schemas.microsoft.com/office/drawing/2014/main" id="{E19E0916-C80B-6BF7-979A-FF200F74D932}"/>
              </a:ext>
            </a:extLst>
          </p:cNvPr>
          <p:cNvSpPr txBox="1">
            <a:spLocks/>
          </p:cNvSpPr>
          <p:nvPr/>
        </p:nvSpPr>
        <p:spPr>
          <a:xfrm>
            <a:off x="679704" y="263238"/>
            <a:ext cx="2749201" cy="567967"/>
          </a:xfrm>
          <a:prstGeom prst="roundRect">
            <a:avLst/>
          </a:prstGeom>
          <a:solidFill>
            <a:srgbClr val="FFC000"/>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4B92D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7000"/>
              </a:lnSpc>
              <a:spcAft>
                <a:spcPts val="800"/>
              </a:spcAft>
            </a:pPr>
            <a:r>
              <a:rPr lang="en-US" sz="1600" dirty="0">
                <a:solidFill>
                  <a:schemeClr val="bg1"/>
                </a:solidFill>
                <a:ea typeface="Calibri" panose="020F0502020204030204" pitchFamily="34" charset="0"/>
              </a:rPr>
              <a:t>ETF | PROGRESS</a:t>
            </a:r>
            <a:br>
              <a:rPr lang="en-US" sz="1100" dirty="0">
                <a:solidFill>
                  <a:schemeClr val="bg1"/>
                </a:solidFill>
                <a:ea typeface="Calibri" panose="020F0502020204030204" pitchFamily="34" charset="0"/>
              </a:rPr>
            </a:br>
            <a:r>
              <a:rPr lang="en-US" sz="1100" dirty="0">
                <a:solidFill>
                  <a:schemeClr val="bg1"/>
                </a:solidFill>
                <a:ea typeface="Calibri" panose="020F0502020204030204" pitchFamily="34" charset="0"/>
              </a:rPr>
              <a:t>Reporting Tool</a:t>
            </a:r>
          </a:p>
        </p:txBody>
      </p:sp>
      <p:grpSp>
        <p:nvGrpSpPr>
          <p:cNvPr id="6" name="Gruppe 36">
            <a:extLst>
              <a:ext uri="{FF2B5EF4-FFF2-40B4-BE49-F238E27FC236}">
                <a16:creationId xmlns:a16="http://schemas.microsoft.com/office/drawing/2014/main" id="{723857D5-51A7-7F90-FD31-01E10050BB33}"/>
              </a:ext>
            </a:extLst>
          </p:cNvPr>
          <p:cNvGrpSpPr/>
          <p:nvPr/>
        </p:nvGrpSpPr>
        <p:grpSpPr>
          <a:xfrm>
            <a:off x="7692790" y="2687228"/>
            <a:ext cx="1916867" cy="663102"/>
            <a:chOff x="900001" y="1800000"/>
            <a:chExt cx="3162569" cy="1440000"/>
          </a:xfrm>
        </p:grpSpPr>
        <p:sp>
          <p:nvSpPr>
            <p:cNvPr id="7" name="Tekstfelt 6">
              <a:extLst>
                <a:ext uri="{FF2B5EF4-FFF2-40B4-BE49-F238E27FC236}">
                  <a16:creationId xmlns:a16="http://schemas.microsoft.com/office/drawing/2014/main" id="{C530E988-56AC-BCA6-1E7A-89BD9F524152}"/>
                </a:ext>
              </a:extLst>
            </p:cNvPr>
            <p:cNvSpPr txBox="1"/>
            <p:nvPr/>
          </p:nvSpPr>
          <p:spPr>
            <a:xfrm>
              <a:off x="1468307" y="2207091"/>
              <a:ext cx="1966589" cy="549617"/>
            </a:xfrm>
            <a:prstGeom prst="rect">
              <a:avLst/>
            </a:prstGeom>
            <a:noFill/>
          </p:spPr>
          <p:txBody>
            <a:bodyPr wrap="square" lIns="0" tIns="0" rtlCol="0" anchor="ctr">
              <a:spAutoFit/>
            </a:bodyPr>
            <a:lstStyle/>
            <a:p>
              <a:pPr algn="ctr">
                <a:spcBef>
                  <a:spcPts val="1200"/>
                </a:spcBef>
              </a:pPr>
              <a:r>
                <a:rPr lang="en-US" b="1" dirty="0">
                  <a:latin typeface="Arial" panose="020B0604020202020204" pitchFamily="34" charset="0"/>
                  <a:cs typeface="Arial" panose="020B0604020202020204" pitchFamily="34" charset="0"/>
                </a:rPr>
                <a:t>Para 85</a:t>
              </a:r>
            </a:p>
          </p:txBody>
        </p:sp>
        <p:sp>
          <p:nvSpPr>
            <p:cNvPr id="8" name="Rektangel 25">
              <a:extLst>
                <a:ext uri="{FF2B5EF4-FFF2-40B4-BE49-F238E27FC236}">
                  <a16:creationId xmlns:a16="http://schemas.microsoft.com/office/drawing/2014/main" id="{76732645-618A-68B3-95AE-4357DC1FCCAB}"/>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29">
              <a:extLst>
                <a:ext uri="{FF2B5EF4-FFF2-40B4-BE49-F238E27FC236}">
                  <a16:creationId xmlns:a16="http://schemas.microsoft.com/office/drawing/2014/main" id="{B77B045E-4584-16F7-56BC-A61A8AA0AF83}"/>
                </a:ext>
              </a:extLst>
            </p:cNvPr>
            <p:cNvSpPr/>
            <p:nvPr/>
          </p:nvSpPr>
          <p:spPr>
            <a:xfrm>
              <a:off x="900001" y="3111200"/>
              <a:ext cx="31032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Kombinationstegning: figur 35">
              <a:extLst>
                <a:ext uri="{FF2B5EF4-FFF2-40B4-BE49-F238E27FC236}">
                  <a16:creationId xmlns:a16="http://schemas.microsoft.com/office/drawing/2014/main" id="{7263D0D1-2591-227B-832A-22CE17E84873}"/>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4B92D8"/>
              </a:solidFill>
              <a:prstDash val="solid"/>
              <a:miter/>
            </a:ln>
          </p:spPr>
          <p:txBody>
            <a:bodyPr rtlCol="0" anchor="ctr"/>
            <a:lstStyle/>
            <a:p>
              <a:endParaRPr lang="da-DK"/>
            </a:p>
          </p:txBody>
        </p:sp>
      </p:grpSp>
      <p:grpSp>
        <p:nvGrpSpPr>
          <p:cNvPr id="11" name="Gruppe 37">
            <a:extLst>
              <a:ext uri="{FF2B5EF4-FFF2-40B4-BE49-F238E27FC236}">
                <a16:creationId xmlns:a16="http://schemas.microsoft.com/office/drawing/2014/main" id="{A16F9E7C-7366-F3B5-927B-9BFB8C22173D}"/>
              </a:ext>
            </a:extLst>
          </p:cNvPr>
          <p:cNvGrpSpPr/>
          <p:nvPr/>
        </p:nvGrpSpPr>
        <p:grpSpPr>
          <a:xfrm>
            <a:off x="7907435" y="4099609"/>
            <a:ext cx="2158098" cy="706353"/>
            <a:chOff x="900001" y="1800000"/>
            <a:chExt cx="3162569" cy="1440000"/>
          </a:xfrm>
        </p:grpSpPr>
        <p:sp>
          <p:nvSpPr>
            <p:cNvPr id="12" name="Tekstfelt 38">
              <a:extLst>
                <a:ext uri="{FF2B5EF4-FFF2-40B4-BE49-F238E27FC236}">
                  <a16:creationId xmlns:a16="http://schemas.microsoft.com/office/drawing/2014/main" id="{DBF0821C-7A01-E75D-73AE-2AC839A19FF8}"/>
                </a:ext>
              </a:extLst>
            </p:cNvPr>
            <p:cNvSpPr txBox="1"/>
            <p:nvPr/>
          </p:nvSpPr>
          <p:spPr>
            <a:xfrm>
              <a:off x="1468307" y="2207091"/>
              <a:ext cx="1966589" cy="549617"/>
            </a:xfrm>
            <a:prstGeom prst="rect">
              <a:avLst/>
            </a:prstGeom>
            <a:noFill/>
          </p:spPr>
          <p:txBody>
            <a:bodyPr wrap="square" lIns="0" tIns="0" rtlCol="0" anchor="ctr">
              <a:spAutoFit/>
            </a:bodyPr>
            <a:lstStyle/>
            <a:p>
              <a:pPr algn="ctr">
                <a:spcBef>
                  <a:spcPts val="1200"/>
                </a:spcBef>
              </a:pPr>
              <a:r>
                <a:rPr lang="en-US" b="1" dirty="0">
                  <a:latin typeface="Arial" panose="020B0604020202020204" pitchFamily="34" charset="0"/>
                  <a:cs typeface="Arial" panose="020B0604020202020204" pitchFamily="34" charset="0"/>
                </a:rPr>
                <a:t> Para 95</a:t>
              </a:r>
            </a:p>
          </p:txBody>
        </p:sp>
        <p:sp>
          <p:nvSpPr>
            <p:cNvPr id="13" name="Rektangel 25">
              <a:extLst>
                <a:ext uri="{FF2B5EF4-FFF2-40B4-BE49-F238E27FC236}">
                  <a16:creationId xmlns:a16="http://schemas.microsoft.com/office/drawing/2014/main" id="{1F094424-C0C5-C7EE-C18F-ECAEB3D29437}"/>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B8D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40">
              <a:extLst>
                <a:ext uri="{FF2B5EF4-FFF2-40B4-BE49-F238E27FC236}">
                  <a16:creationId xmlns:a16="http://schemas.microsoft.com/office/drawing/2014/main" id="{DA1BCBC4-147D-E9BC-F41B-9C4A08F553FB}"/>
                </a:ext>
              </a:extLst>
            </p:cNvPr>
            <p:cNvSpPr/>
            <p:nvPr/>
          </p:nvSpPr>
          <p:spPr>
            <a:xfrm>
              <a:off x="900001" y="3111200"/>
              <a:ext cx="31032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Kombinationstegning: figur 41">
              <a:extLst>
                <a:ext uri="{FF2B5EF4-FFF2-40B4-BE49-F238E27FC236}">
                  <a16:creationId xmlns:a16="http://schemas.microsoft.com/office/drawing/2014/main" id="{2AA53631-894E-7F0C-8D2D-DA303FF79A20}"/>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B8D590"/>
              </a:solidFill>
              <a:prstDash val="solid"/>
              <a:miter/>
            </a:ln>
          </p:spPr>
          <p:txBody>
            <a:bodyPr rtlCol="0" anchor="ctr"/>
            <a:lstStyle/>
            <a:p>
              <a:endParaRPr lang="da-DK"/>
            </a:p>
          </p:txBody>
        </p:sp>
      </p:grpSp>
      <p:grpSp>
        <p:nvGrpSpPr>
          <p:cNvPr id="16" name="Gruppe 47">
            <a:extLst>
              <a:ext uri="{FF2B5EF4-FFF2-40B4-BE49-F238E27FC236}">
                <a16:creationId xmlns:a16="http://schemas.microsoft.com/office/drawing/2014/main" id="{98E9A662-2417-2DD8-1A53-4540131B92AC}"/>
              </a:ext>
            </a:extLst>
          </p:cNvPr>
          <p:cNvGrpSpPr/>
          <p:nvPr/>
        </p:nvGrpSpPr>
        <p:grpSpPr>
          <a:xfrm>
            <a:off x="8824185" y="3387949"/>
            <a:ext cx="1880883" cy="622192"/>
            <a:chOff x="900001" y="1800000"/>
            <a:chExt cx="3162569" cy="1440000"/>
          </a:xfrm>
        </p:grpSpPr>
        <p:sp>
          <p:nvSpPr>
            <p:cNvPr id="19" name="Tekstfelt 48">
              <a:extLst>
                <a:ext uri="{FF2B5EF4-FFF2-40B4-BE49-F238E27FC236}">
                  <a16:creationId xmlns:a16="http://schemas.microsoft.com/office/drawing/2014/main" id="{FDB9798D-FF49-A340-C920-7074144A870E}"/>
                </a:ext>
              </a:extLst>
            </p:cNvPr>
            <p:cNvSpPr txBox="1"/>
            <p:nvPr/>
          </p:nvSpPr>
          <p:spPr>
            <a:xfrm>
              <a:off x="1468307" y="2207091"/>
              <a:ext cx="1966589" cy="549617"/>
            </a:xfrm>
            <a:prstGeom prst="rect">
              <a:avLst/>
            </a:prstGeom>
            <a:noFill/>
          </p:spPr>
          <p:txBody>
            <a:bodyPr wrap="square" lIns="0" tIns="0" rtlCol="0" anchor="ctr">
              <a:spAutoFit/>
            </a:bodyPr>
            <a:lstStyle/>
            <a:p>
              <a:pPr algn="ctr">
                <a:spcBef>
                  <a:spcPts val="1200"/>
                </a:spcBef>
              </a:pPr>
              <a:r>
                <a:rPr lang="en-US" b="1" dirty="0">
                  <a:latin typeface="Arial" panose="020B0604020202020204" pitchFamily="34" charset="0"/>
                  <a:cs typeface="Arial" panose="020B0604020202020204" pitchFamily="34" charset="0"/>
                </a:rPr>
                <a:t>Para 92</a:t>
              </a:r>
            </a:p>
          </p:txBody>
        </p:sp>
        <p:sp>
          <p:nvSpPr>
            <p:cNvPr id="20" name="Rektangel 25">
              <a:extLst>
                <a:ext uri="{FF2B5EF4-FFF2-40B4-BE49-F238E27FC236}">
                  <a16:creationId xmlns:a16="http://schemas.microsoft.com/office/drawing/2014/main" id="{1A366C20-EC12-00BA-DF57-2F340118386B}"/>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50">
              <a:extLst>
                <a:ext uri="{FF2B5EF4-FFF2-40B4-BE49-F238E27FC236}">
                  <a16:creationId xmlns:a16="http://schemas.microsoft.com/office/drawing/2014/main" id="{3C3DA6C9-45E7-DFD1-3EBF-13C1C18FCE9B}"/>
                </a:ext>
              </a:extLst>
            </p:cNvPr>
            <p:cNvSpPr/>
            <p:nvPr/>
          </p:nvSpPr>
          <p:spPr>
            <a:xfrm>
              <a:off x="900001" y="3111200"/>
              <a:ext cx="31032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Kombinationstegning: figur 51">
              <a:extLst>
                <a:ext uri="{FF2B5EF4-FFF2-40B4-BE49-F238E27FC236}">
                  <a16:creationId xmlns:a16="http://schemas.microsoft.com/office/drawing/2014/main" id="{BCB7D651-298C-5B1F-90D8-784C5D9FA992}"/>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6CBE99"/>
              </a:solidFill>
              <a:prstDash val="solid"/>
              <a:miter/>
            </a:ln>
          </p:spPr>
          <p:txBody>
            <a:bodyPr rtlCol="0" anchor="ctr"/>
            <a:lstStyle/>
            <a:p>
              <a:endParaRPr lang="da-DK"/>
            </a:p>
          </p:txBody>
        </p:sp>
      </p:grpSp>
      <p:grpSp>
        <p:nvGrpSpPr>
          <p:cNvPr id="23" name="Gruppe 52">
            <a:extLst>
              <a:ext uri="{FF2B5EF4-FFF2-40B4-BE49-F238E27FC236}">
                <a16:creationId xmlns:a16="http://schemas.microsoft.com/office/drawing/2014/main" id="{9518C8DA-F611-22DF-C619-F6A839652DAF}"/>
              </a:ext>
            </a:extLst>
          </p:cNvPr>
          <p:cNvGrpSpPr/>
          <p:nvPr/>
        </p:nvGrpSpPr>
        <p:grpSpPr>
          <a:xfrm>
            <a:off x="9162175" y="4895431"/>
            <a:ext cx="1980084" cy="671518"/>
            <a:chOff x="900001" y="1800000"/>
            <a:chExt cx="3162569" cy="1440000"/>
          </a:xfrm>
        </p:grpSpPr>
        <p:sp>
          <p:nvSpPr>
            <p:cNvPr id="24" name="Tekstfelt 53">
              <a:extLst>
                <a:ext uri="{FF2B5EF4-FFF2-40B4-BE49-F238E27FC236}">
                  <a16:creationId xmlns:a16="http://schemas.microsoft.com/office/drawing/2014/main" id="{69113642-C287-0F22-E5A9-F4195D261DB4}"/>
                </a:ext>
              </a:extLst>
            </p:cNvPr>
            <p:cNvSpPr txBox="1"/>
            <p:nvPr/>
          </p:nvSpPr>
          <p:spPr>
            <a:xfrm>
              <a:off x="1468307" y="2207091"/>
              <a:ext cx="1966589" cy="549617"/>
            </a:xfrm>
            <a:prstGeom prst="rect">
              <a:avLst/>
            </a:prstGeom>
            <a:noFill/>
          </p:spPr>
          <p:txBody>
            <a:bodyPr wrap="square" lIns="0" tIns="0" rtlCol="0" anchor="ctr">
              <a:spAutoFit/>
            </a:bodyPr>
            <a:lstStyle/>
            <a:p>
              <a:pPr algn="ctr">
                <a:spcBef>
                  <a:spcPts val="1200"/>
                </a:spcBef>
              </a:pPr>
              <a:r>
                <a:rPr lang="en-US" b="1" dirty="0">
                  <a:latin typeface="Arial" panose="020B0604020202020204" pitchFamily="34" charset="0"/>
                  <a:cs typeface="Arial" panose="020B0604020202020204" pitchFamily="34" charset="0"/>
                </a:rPr>
                <a:t>Para 102</a:t>
              </a:r>
            </a:p>
          </p:txBody>
        </p:sp>
        <p:sp>
          <p:nvSpPr>
            <p:cNvPr id="25" name="Rektangel 25">
              <a:extLst>
                <a:ext uri="{FF2B5EF4-FFF2-40B4-BE49-F238E27FC236}">
                  <a16:creationId xmlns:a16="http://schemas.microsoft.com/office/drawing/2014/main" id="{D86ED864-8394-EB70-7B38-7849D41D393C}"/>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FFE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55">
              <a:extLst>
                <a:ext uri="{FF2B5EF4-FFF2-40B4-BE49-F238E27FC236}">
                  <a16:creationId xmlns:a16="http://schemas.microsoft.com/office/drawing/2014/main" id="{1FC89A39-08B4-1353-BAA5-96591C010AFE}"/>
                </a:ext>
              </a:extLst>
            </p:cNvPr>
            <p:cNvSpPr/>
            <p:nvPr/>
          </p:nvSpPr>
          <p:spPr>
            <a:xfrm>
              <a:off x="900001" y="3111200"/>
              <a:ext cx="3103200" cy="128800"/>
            </a:xfrm>
            <a:prstGeom prst="rect">
              <a:avLst/>
            </a:prstGeom>
            <a:solidFill>
              <a:srgbClr val="FFE37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Kombinationstegning: figur 56">
              <a:extLst>
                <a:ext uri="{FF2B5EF4-FFF2-40B4-BE49-F238E27FC236}">
                  <a16:creationId xmlns:a16="http://schemas.microsoft.com/office/drawing/2014/main" id="{71938207-AC02-D39F-9E61-906B9B309428}"/>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FFE37E"/>
              </a:solidFill>
              <a:prstDash val="solid"/>
              <a:miter/>
            </a:ln>
          </p:spPr>
          <p:txBody>
            <a:bodyPr rtlCol="0" anchor="ctr"/>
            <a:lstStyle/>
            <a:p>
              <a:endParaRPr lang="da-DK"/>
            </a:p>
          </p:txBody>
        </p:sp>
      </p:grpSp>
    </p:spTree>
    <p:extLst>
      <p:ext uri="{BB962C8B-B14F-4D97-AF65-F5344CB8AC3E}">
        <p14:creationId xmlns:p14="http://schemas.microsoft.com/office/powerpoint/2010/main" val="409925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1386" y="281364"/>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70589" y="1540998"/>
            <a:ext cx="7559995" cy="1458105"/>
            <a:chOff x="899999" y="4893314"/>
            <a:chExt cx="7559995" cy="1224243"/>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Arial"/>
                  <a:cs typeface="Arial"/>
                </a:rPr>
                <a:t>View versions, view and move through navigation tree</a:t>
              </a: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361314"/>
              <a:ext cx="2340000" cy="756243"/>
              <a:chOff x="921112" y="5263651"/>
              <a:chExt cx="2340000" cy="756243"/>
            </a:xfrm>
          </p:grpSpPr>
          <p:sp>
            <p:nvSpPr>
              <p:cNvPr id="19" name="Tekstfelt 33">
                <a:extLst>
                  <a:ext uri="{FF2B5EF4-FFF2-40B4-BE49-F238E27FC236}">
                    <a16:creationId xmlns:a16="http://schemas.microsoft.com/office/drawing/2014/main" id="{5334F98B-15B5-296D-6ACE-3398B2633054}"/>
                  </a:ext>
                </a:extLst>
              </p:cNvPr>
              <p:cNvSpPr txBox="1"/>
              <p:nvPr/>
            </p:nvSpPr>
            <p:spPr>
              <a:xfrm>
                <a:off x="1071721" y="5626923"/>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Access CTF Versions</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1" name="Lige forbindelse 35">
                <a:extLst>
                  <a:ext uri="{FF2B5EF4-FFF2-40B4-BE49-F238E27FC236}">
                    <a16:creationId xmlns:a16="http://schemas.microsoft.com/office/drawing/2014/main" id="{F9DD19C3-0602-0B51-367D-3146FFE771E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361314"/>
              <a:ext cx="2340000" cy="756243"/>
              <a:chOff x="921112" y="5263651"/>
              <a:chExt cx="2340000" cy="756243"/>
            </a:xfrm>
          </p:grpSpPr>
          <p:sp>
            <p:nvSpPr>
              <p:cNvPr id="16" name="Tekstfelt 49">
                <a:extLst>
                  <a:ext uri="{FF2B5EF4-FFF2-40B4-BE49-F238E27FC236}">
                    <a16:creationId xmlns:a16="http://schemas.microsoft.com/office/drawing/2014/main" id="{35374594-D8E3-BCFA-B0DC-59F0EBECA2F9}"/>
                  </a:ext>
                </a:extLst>
              </p:cNvPr>
              <p:cNvSpPr txBox="1"/>
              <p:nvPr/>
            </p:nvSpPr>
            <p:spPr>
              <a:xfrm>
                <a:off x="1071722" y="5626924"/>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Navigation Tree</a:t>
                </a:r>
                <a:endParaRPr lang="en-US" sz="1400" dirty="0">
                  <a:solidFill>
                    <a:prstClr val="black"/>
                  </a:solidFill>
                  <a:latin typeface="Arial"/>
                  <a:cs typeface="Arial"/>
                </a:endParaRP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8" name="Lige forbindelse 51">
                <a:extLst>
                  <a:ext uri="{FF2B5EF4-FFF2-40B4-BE49-F238E27FC236}">
                    <a16:creationId xmlns:a16="http://schemas.microsoft.com/office/drawing/2014/main" id="{0613E3AC-6582-271C-C96C-83E4FC0C15D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2" name="Gruppe 52">
              <a:extLst>
                <a:ext uri="{FF2B5EF4-FFF2-40B4-BE49-F238E27FC236}">
                  <a16:creationId xmlns:a16="http://schemas.microsoft.com/office/drawing/2014/main" id="{DE6CDB71-DEB2-70C6-713F-5051B5271087}"/>
                </a:ext>
              </a:extLst>
            </p:cNvPr>
            <p:cNvGrpSpPr/>
            <p:nvPr/>
          </p:nvGrpSpPr>
          <p:grpSpPr>
            <a:xfrm>
              <a:off x="6119994" y="5361314"/>
              <a:ext cx="2340000" cy="756243"/>
              <a:chOff x="921112" y="5263651"/>
              <a:chExt cx="2340000" cy="756243"/>
            </a:xfrm>
          </p:grpSpPr>
          <p:sp>
            <p:nvSpPr>
              <p:cNvPr id="13" name="Tekstfelt 53">
                <a:extLst>
                  <a:ext uri="{FF2B5EF4-FFF2-40B4-BE49-F238E27FC236}">
                    <a16:creationId xmlns:a16="http://schemas.microsoft.com/office/drawing/2014/main" id="{CD5D97F4-72FA-1FF0-D44B-0E14F4DDFE2E}"/>
                  </a:ext>
                </a:extLst>
              </p:cNvPr>
              <p:cNvSpPr txBox="1"/>
              <p:nvPr/>
            </p:nvSpPr>
            <p:spPr>
              <a:xfrm>
                <a:off x="1071722" y="5626923"/>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Data Entry </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5" name="Lige forbindelse 55">
                <a:extLst>
                  <a:ext uri="{FF2B5EF4-FFF2-40B4-BE49-F238E27FC236}">
                    <a16:creationId xmlns:a16="http://schemas.microsoft.com/office/drawing/2014/main" id="{0065E6BA-795F-9757-2B66-D9369137E3CD}"/>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6426E2D4-B252-E5A1-50B4-E137E60F737B}"/>
              </a:ext>
            </a:extLst>
          </p:cNvPr>
          <p:cNvPicPr>
            <a:picLocks noChangeAspect="1"/>
          </p:cNvPicPr>
          <p:nvPr/>
        </p:nvPicPr>
        <p:blipFill>
          <a:blip r:embed="rId3"/>
          <a:stretch>
            <a:fillRect/>
          </a:stretch>
        </p:blipFill>
        <p:spPr>
          <a:xfrm>
            <a:off x="770588" y="3376279"/>
            <a:ext cx="6482265" cy="2715427"/>
          </a:xfrm>
          <a:prstGeom prst="rect">
            <a:avLst/>
          </a:prstGeom>
        </p:spPr>
      </p:pic>
    </p:spTree>
    <p:extLst>
      <p:ext uri="{BB962C8B-B14F-4D97-AF65-F5344CB8AC3E}">
        <p14:creationId xmlns:p14="http://schemas.microsoft.com/office/powerpoint/2010/main" val="113649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1386" y="300329"/>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631386" y="1584389"/>
            <a:ext cx="7559995" cy="1458105"/>
            <a:chOff x="899999" y="4893314"/>
            <a:chExt cx="7559995" cy="1224243"/>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Arial"/>
                  <a:cs typeface="Arial"/>
                </a:rPr>
                <a:t>Entering data into the grids</a:t>
              </a: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361314"/>
              <a:ext cx="2340000" cy="756243"/>
              <a:chOff x="921112" y="5263651"/>
              <a:chExt cx="2340000" cy="756243"/>
            </a:xfrm>
          </p:grpSpPr>
          <p:sp>
            <p:nvSpPr>
              <p:cNvPr id="19" name="Tekstfelt 33">
                <a:extLst>
                  <a:ext uri="{FF2B5EF4-FFF2-40B4-BE49-F238E27FC236}">
                    <a16:creationId xmlns:a16="http://schemas.microsoft.com/office/drawing/2014/main" id="{5334F98B-15B5-296D-6ACE-3398B2633054}"/>
                  </a:ext>
                </a:extLst>
              </p:cNvPr>
              <p:cNvSpPr txBox="1"/>
              <p:nvPr/>
            </p:nvSpPr>
            <p:spPr>
              <a:xfrm>
                <a:off x="1071721" y="5626923"/>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Create records</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1" name="Lige forbindelse 35">
                <a:extLst>
                  <a:ext uri="{FF2B5EF4-FFF2-40B4-BE49-F238E27FC236}">
                    <a16:creationId xmlns:a16="http://schemas.microsoft.com/office/drawing/2014/main" id="{F9DD19C3-0602-0B51-367D-3146FFE771E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361314"/>
              <a:ext cx="2340000" cy="756243"/>
              <a:chOff x="921112" y="5263651"/>
              <a:chExt cx="2340000" cy="756243"/>
            </a:xfrm>
          </p:grpSpPr>
          <p:sp>
            <p:nvSpPr>
              <p:cNvPr id="16" name="Tekstfelt 49">
                <a:extLst>
                  <a:ext uri="{FF2B5EF4-FFF2-40B4-BE49-F238E27FC236}">
                    <a16:creationId xmlns:a16="http://schemas.microsoft.com/office/drawing/2014/main" id="{35374594-D8E3-BCFA-B0DC-59F0EBECA2F9}"/>
                  </a:ext>
                </a:extLst>
              </p:cNvPr>
              <p:cNvSpPr txBox="1"/>
              <p:nvPr/>
            </p:nvSpPr>
            <p:spPr>
              <a:xfrm>
                <a:off x="1071722" y="5626924"/>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Enter data</a:t>
                </a: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8" name="Lige forbindelse 51">
                <a:extLst>
                  <a:ext uri="{FF2B5EF4-FFF2-40B4-BE49-F238E27FC236}">
                    <a16:creationId xmlns:a16="http://schemas.microsoft.com/office/drawing/2014/main" id="{0613E3AC-6582-271C-C96C-83E4FC0C15D8}"/>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12" name="Gruppe 52">
              <a:extLst>
                <a:ext uri="{FF2B5EF4-FFF2-40B4-BE49-F238E27FC236}">
                  <a16:creationId xmlns:a16="http://schemas.microsoft.com/office/drawing/2014/main" id="{DE6CDB71-DEB2-70C6-713F-5051B5271087}"/>
                </a:ext>
              </a:extLst>
            </p:cNvPr>
            <p:cNvGrpSpPr/>
            <p:nvPr/>
          </p:nvGrpSpPr>
          <p:grpSpPr>
            <a:xfrm>
              <a:off x="6119994" y="5361314"/>
              <a:ext cx="2340000" cy="756243"/>
              <a:chOff x="921112" y="5263651"/>
              <a:chExt cx="2340000" cy="756243"/>
            </a:xfrm>
          </p:grpSpPr>
          <p:sp>
            <p:nvSpPr>
              <p:cNvPr id="13" name="Tekstfelt 53">
                <a:extLst>
                  <a:ext uri="{FF2B5EF4-FFF2-40B4-BE49-F238E27FC236}">
                    <a16:creationId xmlns:a16="http://schemas.microsoft.com/office/drawing/2014/main" id="{CD5D97F4-72FA-1FF0-D44B-0E14F4DDFE2E}"/>
                  </a:ext>
                </a:extLst>
              </p:cNvPr>
              <p:cNvSpPr txBox="1"/>
              <p:nvPr/>
            </p:nvSpPr>
            <p:spPr>
              <a:xfrm>
                <a:off x="1071722" y="5626923"/>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Modify data</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5" name="Lige forbindelse 55">
                <a:extLst>
                  <a:ext uri="{FF2B5EF4-FFF2-40B4-BE49-F238E27FC236}">
                    <a16:creationId xmlns:a16="http://schemas.microsoft.com/office/drawing/2014/main" id="{0065E6BA-795F-9757-2B66-D9369137E3CD}"/>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pic>
        <p:nvPicPr>
          <p:cNvPr id="6" name="Picture 5">
            <a:extLst>
              <a:ext uri="{FF2B5EF4-FFF2-40B4-BE49-F238E27FC236}">
                <a16:creationId xmlns:a16="http://schemas.microsoft.com/office/drawing/2014/main" id="{B64DE783-4E2C-7149-E0DD-5D8BCC657C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04" y="3746045"/>
            <a:ext cx="5699793" cy="2644364"/>
          </a:xfrm>
          <a:prstGeom prst="rect">
            <a:avLst/>
          </a:prstGeom>
          <a:noFill/>
          <a:ln>
            <a:noFill/>
          </a:ln>
        </p:spPr>
      </p:pic>
      <p:pic>
        <p:nvPicPr>
          <p:cNvPr id="7" name="Picture 6">
            <a:extLst>
              <a:ext uri="{FF2B5EF4-FFF2-40B4-BE49-F238E27FC236}">
                <a16:creationId xmlns:a16="http://schemas.microsoft.com/office/drawing/2014/main" id="{27F56B3C-B5A9-3284-61D7-0C6F9D5BA05D}"/>
              </a:ext>
            </a:extLst>
          </p:cNvPr>
          <p:cNvPicPr>
            <a:picLocks noChangeAspect="1"/>
          </p:cNvPicPr>
          <p:nvPr/>
        </p:nvPicPr>
        <p:blipFill>
          <a:blip r:embed="rId4"/>
          <a:stretch>
            <a:fillRect/>
          </a:stretch>
        </p:blipFill>
        <p:spPr>
          <a:xfrm>
            <a:off x="6130838" y="3744583"/>
            <a:ext cx="5548544" cy="2645825"/>
          </a:xfrm>
          <a:prstGeom prst="rect">
            <a:avLst/>
          </a:prstGeom>
        </p:spPr>
      </p:pic>
    </p:spTree>
    <p:extLst>
      <p:ext uri="{BB962C8B-B14F-4D97-AF65-F5344CB8AC3E}">
        <p14:creationId xmlns:p14="http://schemas.microsoft.com/office/powerpoint/2010/main" val="337554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51224" y="252373"/>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04849" y="1638917"/>
            <a:ext cx="7559995" cy="1458103"/>
            <a:chOff x="899999" y="4893314"/>
            <a:chExt cx="7559995" cy="1224241"/>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Export/import of data entry grids to Excel</a:t>
              </a: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671810"/>
              <a:ext cx="4628915" cy="445745"/>
              <a:chOff x="921112" y="5574147"/>
              <a:chExt cx="4628915" cy="445745"/>
            </a:xfrm>
          </p:grpSpPr>
          <p:sp>
            <p:nvSpPr>
              <p:cNvPr id="19" name="Tekstfelt 33">
                <a:extLst>
                  <a:ext uri="{FF2B5EF4-FFF2-40B4-BE49-F238E27FC236}">
                    <a16:creationId xmlns:a16="http://schemas.microsoft.com/office/drawing/2014/main" id="{5334F98B-15B5-296D-6ACE-3398B2633054}"/>
                  </a:ext>
                </a:extLst>
              </p:cNvPr>
              <p:cNvSpPr txBox="1"/>
              <p:nvPr/>
            </p:nvSpPr>
            <p:spPr>
              <a:xfrm>
                <a:off x="3531110" y="5574147"/>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Export</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716629"/>
              <a:ext cx="4637006" cy="400926"/>
              <a:chOff x="921112" y="5618966"/>
              <a:chExt cx="4637006" cy="400926"/>
            </a:xfrm>
          </p:grpSpPr>
          <p:sp>
            <p:nvSpPr>
              <p:cNvPr id="16" name="Tekstfelt 49">
                <a:extLst>
                  <a:ext uri="{FF2B5EF4-FFF2-40B4-BE49-F238E27FC236}">
                    <a16:creationId xmlns:a16="http://schemas.microsoft.com/office/drawing/2014/main" id="{35374594-D8E3-BCFA-B0DC-59F0EBECA2F9}"/>
                  </a:ext>
                </a:extLst>
              </p:cNvPr>
              <p:cNvSpPr txBox="1"/>
              <p:nvPr/>
            </p:nvSpPr>
            <p:spPr>
              <a:xfrm>
                <a:off x="3539200" y="5618966"/>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Import data into version</a:t>
                </a: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2" name="Gruppe 52">
              <a:extLst>
                <a:ext uri="{FF2B5EF4-FFF2-40B4-BE49-F238E27FC236}">
                  <a16:creationId xmlns:a16="http://schemas.microsoft.com/office/drawing/2014/main" id="{DE6CDB71-DEB2-70C6-713F-5051B5271087}"/>
                </a:ext>
              </a:extLst>
            </p:cNvPr>
            <p:cNvGrpSpPr/>
            <p:nvPr/>
          </p:nvGrpSpPr>
          <p:grpSpPr>
            <a:xfrm>
              <a:off x="899999" y="5677983"/>
              <a:ext cx="7559995" cy="439572"/>
              <a:chOff x="-4298883" y="5580320"/>
              <a:chExt cx="7559995" cy="439572"/>
            </a:xfrm>
          </p:grpSpPr>
          <p:sp>
            <p:nvSpPr>
              <p:cNvPr id="13" name="Tekstfelt 53">
                <a:extLst>
                  <a:ext uri="{FF2B5EF4-FFF2-40B4-BE49-F238E27FC236}">
                    <a16:creationId xmlns:a16="http://schemas.microsoft.com/office/drawing/2014/main" id="{CD5D97F4-72FA-1FF0-D44B-0E14F4DDFE2E}"/>
                  </a:ext>
                </a:extLst>
              </p:cNvPr>
              <p:cNvSpPr txBox="1"/>
              <p:nvPr/>
            </p:nvSpPr>
            <p:spPr>
              <a:xfrm>
                <a:off x="-4298883" y="5580320"/>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Modify data</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pic>
        <p:nvPicPr>
          <p:cNvPr id="5" name="Picture 4">
            <a:extLst>
              <a:ext uri="{FF2B5EF4-FFF2-40B4-BE49-F238E27FC236}">
                <a16:creationId xmlns:a16="http://schemas.microsoft.com/office/drawing/2014/main" id="{DD47B833-60E4-31A6-D5BB-6B05CE8FA5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49" y="3503173"/>
            <a:ext cx="6236278" cy="2965354"/>
          </a:xfrm>
          <a:prstGeom prst="rect">
            <a:avLst/>
          </a:prstGeom>
          <a:noFill/>
          <a:ln>
            <a:noFill/>
          </a:ln>
        </p:spPr>
      </p:pic>
    </p:spTree>
    <p:extLst>
      <p:ext uri="{BB962C8B-B14F-4D97-AF65-F5344CB8AC3E}">
        <p14:creationId xmlns:p14="http://schemas.microsoft.com/office/powerpoint/2010/main" val="225805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21030" y="294286"/>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57612" y="1502476"/>
            <a:ext cx="7559995" cy="1458103"/>
            <a:chOff x="899999" y="4893314"/>
            <a:chExt cx="7559995" cy="1224241"/>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Export/import data entry grids as a </a:t>
              </a:r>
              <a:r>
                <a:rPr lang="en-US" sz="1800" b="1"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JSON file</a:t>
              </a: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add/edit data there and import back into the application.</a:t>
              </a:r>
              <a:endParaRPr lang="en-US" sz="1600" b="1" dirty="0">
                <a:solidFill>
                  <a:schemeClr val="tx1"/>
                </a:solidFill>
                <a:latin typeface="Arial"/>
                <a:cs typeface="Arial"/>
              </a:endParaRP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671810"/>
              <a:ext cx="4628915" cy="445745"/>
              <a:chOff x="921112" y="5574147"/>
              <a:chExt cx="4628915" cy="445745"/>
            </a:xfrm>
          </p:grpSpPr>
          <p:sp>
            <p:nvSpPr>
              <p:cNvPr id="19" name="Tekstfelt 33">
                <a:extLst>
                  <a:ext uri="{FF2B5EF4-FFF2-40B4-BE49-F238E27FC236}">
                    <a16:creationId xmlns:a16="http://schemas.microsoft.com/office/drawing/2014/main" id="{5334F98B-15B5-296D-6ACE-3398B2633054}"/>
                  </a:ext>
                </a:extLst>
              </p:cNvPr>
              <p:cNvSpPr txBox="1"/>
              <p:nvPr/>
            </p:nvSpPr>
            <p:spPr>
              <a:xfrm>
                <a:off x="3531110" y="5574147"/>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Export</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716629"/>
              <a:ext cx="4637006" cy="400926"/>
              <a:chOff x="921112" y="5618966"/>
              <a:chExt cx="4637006" cy="400926"/>
            </a:xfrm>
          </p:grpSpPr>
          <p:sp>
            <p:nvSpPr>
              <p:cNvPr id="16" name="Tekstfelt 49">
                <a:extLst>
                  <a:ext uri="{FF2B5EF4-FFF2-40B4-BE49-F238E27FC236}">
                    <a16:creationId xmlns:a16="http://schemas.microsoft.com/office/drawing/2014/main" id="{35374594-D8E3-BCFA-B0DC-59F0EBECA2F9}"/>
                  </a:ext>
                </a:extLst>
              </p:cNvPr>
              <p:cNvSpPr txBox="1"/>
              <p:nvPr/>
            </p:nvSpPr>
            <p:spPr>
              <a:xfrm>
                <a:off x="3539200" y="5618966"/>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Import data into version</a:t>
                </a: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2" name="Gruppe 52">
              <a:extLst>
                <a:ext uri="{FF2B5EF4-FFF2-40B4-BE49-F238E27FC236}">
                  <a16:creationId xmlns:a16="http://schemas.microsoft.com/office/drawing/2014/main" id="{DE6CDB71-DEB2-70C6-713F-5051B5271087}"/>
                </a:ext>
              </a:extLst>
            </p:cNvPr>
            <p:cNvGrpSpPr/>
            <p:nvPr/>
          </p:nvGrpSpPr>
          <p:grpSpPr>
            <a:xfrm>
              <a:off x="899999" y="5677983"/>
              <a:ext cx="7559995" cy="439572"/>
              <a:chOff x="-4298883" y="5580320"/>
              <a:chExt cx="7559995" cy="439572"/>
            </a:xfrm>
          </p:grpSpPr>
          <p:sp>
            <p:nvSpPr>
              <p:cNvPr id="13" name="Tekstfelt 53">
                <a:extLst>
                  <a:ext uri="{FF2B5EF4-FFF2-40B4-BE49-F238E27FC236}">
                    <a16:creationId xmlns:a16="http://schemas.microsoft.com/office/drawing/2014/main" id="{CD5D97F4-72FA-1FF0-D44B-0E14F4DDFE2E}"/>
                  </a:ext>
                </a:extLst>
              </p:cNvPr>
              <p:cNvSpPr txBox="1"/>
              <p:nvPr/>
            </p:nvSpPr>
            <p:spPr>
              <a:xfrm>
                <a:off x="-4298883" y="5580320"/>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Modify data</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pic>
        <p:nvPicPr>
          <p:cNvPr id="7" name="Picture 6">
            <a:extLst>
              <a:ext uri="{FF2B5EF4-FFF2-40B4-BE49-F238E27FC236}">
                <a16:creationId xmlns:a16="http://schemas.microsoft.com/office/drawing/2014/main" id="{E6241EFA-C467-D999-317A-739C198B357A}"/>
              </a:ext>
            </a:extLst>
          </p:cNvPr>
          <p:cNvPicPr>
            <a:picLocks noChangeAspect="1"/>
          </p:cNvPicPr>
          <p:nvPr/>
        </p:nvPicPr>
        <p:blipFill>
          <a:blip r:embed="rId3"/>
          <a:stretch>
            <a:fillRect/>
          </a:stretch>
        </p:blipFill>
        <p:spPr>
          <a:xfrm>
            <a:off x="757612" y="4232900"/>
            <a:ext cx="2813685" cy="1605915"/>
          </a:xfrm>
          <a:prstGeom prst="rect">
            <a:avLst/>
          </a:prstGeom>
        </p:spPr>
      </p:pic>
      <p:pic>
        <p:nvPicPr>
          <p:cNvPr id="9" name="Picture 8">
            <a:extLst>
              <a:ext uri="{FF2B5EF4-FFF2-40B4-BE49-F238E27FC236}">
                <a16:creationId xmlns:a16="http://schemas.microsoft.com/office/drawing/2014/main" id="{F0E1BCF0-E612-67D3-9F53-BEEE6B31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290" y="3789501"/>
            <a:ext cx="2505710" cy="2660650"/>
          </a:xfrm>
          <a:prstGeom prst="rect">
            <a:avLst/>
          </a:prstGeom>
        </p:spPr>
      </p:pic>
      <p:pic>
        <p:nvPicPr>
          <p:cNvPr id="15" name="Picture 14">
            <a:extLst>
              <a:ext uri="{FF2B5EF4-FFF2-40B4-BE49-F238E27FC236}">
                <a16:creationId xmlns:a16="http://schemas.microsoft.com/office/drawing/2014/main" id="{C762406E-5425-6B2D-D93F-EA82C3E53C7D}"/>
              </a:ext>
            </a:extLst>
          </p:cNvPr>
          <p:cNvPicPr>
            <a:picLocks noChangeAspect="1"/>
          </p:cNvPicPr>
          <p:nvPr/>
        </p:nvPicPr>
        <p:blipFill>
          <a:blip r:embed="rId5"/>
          <a:stretch>
            <a:fillRect/>
          </a:stretch>
        </p:blipFill>
        <p:spPr>
          <a:xfrm>
            <a:off x="6231773" y="4159936"/>
            <a:ext cx="5587365" cy="2235200"/>
          </a:xfrm>
          <a:prstGeom prst="rect">
            <a:avLst/>
          </a:prstGeom>
        </p:spPr>
      </p:pic>
      <p:sp>
        <p:nvSpPr>
          <p:cNvPr id="18" name="Tekstfelt 53">
            <a:extLst>
              <a:ext uri="{FF2B5EF4-FFF2-40B4-BE49-F238E27FC236}">
                <a16:creationId xmlns:a16="http://schemas.microsoft.com/office/drawing/2014/main" id="{5FB2F480-A33E-CCE3-26AC-CE57CA26CCE9}"/>
              </a:ext>
            </a:extLst>
          </p:cNvPr>
          <p:cNvSpPr txBox="1"/>
          <p:nvPr/>
        </p:nvSpPr>
        <p:spPr>
          <a:xfrm>
            <a:off x="836625" y="3592462"/>
            <a:ext cx="2181974" cy="230832"/>
          </a:xfrm>
          <a:prstGeom prst="rect">
            <a:avLst/>
          </a:prstGeom>
          <a:noFill/>
        </p:spPr>
        <p:txBody>
          <a:bodyPr wrap="square" lIns="0" tIns="0" rIns="0" rtlCol="0" anchor="b">
            <a:spAutoFit/>
          </a:bodyPr>
          <a:lstStyle/>
          <a:p>
            <a:pPr fontAlgn="base">
              <a:spcBef>
                <a:spcPct val="50000"/>
              </a:spcBef>
              <a:spcAft>
                <a:spcPct val="0"/>
              </a:spcAft>
            </a:pPr>
            <a:r>
              <a:rPr lang="en-US" sz="1200" b="1" spc="-50" dirty="0">
                <a:solidFill>
                  <a:prstClr val="black"/>
                </a:solidFill>
                <a:latin typeface="Arial"/>
                <a:cs typeface="Arial"/>
              </a:rPr>
              <a:t>1. From initial version creation</a:t>
            </a:r>
          </a:p>
        </p:txBody>
      </p:sp>
      <p:sp>
        <p:nvSpPr>
          <p:cNvPr id="21" name="Tekstfelt 53">
            <a:extLst>
              <a:ext uri="{FF2B5EF4-FFF2-40B4-BE49-F238E27FC236}">
                <a16:creationId xmlns:a16="http://schemas.microsoft.com/office/drawing/2014/main" id="{F112F23E-5298-B77A-1B65-535E9079D05B}"/>
              </a:ext>
            </a:extLst>
          </p:cNvPr>
          <p:cNvSpPr txBox="1"/>
          <p:nvPr/>
        </p:nvSpPr>
        <p:spPr>
          <a:xfrm>
            <a:off x="6244349" y="3593604"/>
            <a:ext cx="2181974" cy="230832"/>
          </a:xfrm>
          <a:prstGeom prst="rect">
            <a:avLst/>
          </a:prstGeom>
          <a:noFill/>
        </p:spPr>
        <p:txBody>
          <a:bodyPr wrap="square" lIns="0" tIns="0" rIns="0" rtlCol="0" anchor="b">
            <a:spAutoFit/>
          </a:bodyPr>
          <a:lstStyle/>
          <a:p>
            <a:pPr fontAlgn="base">
              <a:spcBef>
                <a:spcPct val="50000"/>
              </a:spcBef>
              <a:spcAft>
                <a:spcPct val="0"/>
              </a:spcAft>
            </a:pPr>
            <a:r>
              <a:rPr lang="en-US" sz="1200" b="1" spc="-50" dirty="0">
                <a:solidFill>
                  <a:prstClr val="black"/>
                </a:solidFill>
                <a:latin typeface="Arial"/>
                <a:cs typeface="Arial"/>
              </a:rPr>
              <a:t>2.  From the CTF versions tab</a:t>
            </a:r>
          </a:p>
        </p:txBody>
      </p:sp>
    </p:spTree>
    <p:extLst>
      <p:ext uri="{BB962C8B-B14F-4D97-AF65-F5344CB8AC3E}">
        <p14:creationId xmlns:p14="http://schemas.microsoft.com/office/powerpoint/2010/main" val="216060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21030" y="289289"/>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2" y="1538392"/>
            <a:ext cx="7559995" cy="1458103"/>
            <a:chOff x="899999" y="4893314"/>
            <a:chExt cx="7559995" cy="1224241"/>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Generate/download static reporting tables</a:t>
              </a: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671810"/>
              <a:ext cx="4628915" cy="445745"/>
              <a:chOff x="921112" y="5574147"/>
              <a:chExt cx="4628915" cy="445745"/>
            </a:xfrm>
          </p:grpSpPr>
          <p:sp>
            <p:nvSpPr>
              <p:cNvPr id="19" name="Tekstfelt 33">
                <a:extLst>
                  <a:ext uri="{FF2B5EF4-FFF2-40B4-BE49-F238E27FC236}">
                    <a16:creationId xmlns:a16="http://schemas.microsoft.com/office/drawing/2014/main" id="{5334F98B-15B5-296D-6ACE-3398B2633054}"/>
                  </a:ext>
                </a:extLst>
              </p:cNvPr>
              <p:cNvSpPr txBox="1"/>
              <p:nvPr/>
            </p:nvSpPr>
            <p:spPr>
              <a:xfrm>
                <a:off x="3531110" y="5574147"/>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Download as .xlsx</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sp>
          <p:nvSpPr>
            <p:cNvPr id="17" name="Rektangel 50">
              <a:extLst>
                <a:ext uri="{FF2B5EF4-FFF2-40B4-BE49-F238E27FC236}">
                  <a16:creationId xmlns:a16="http://schemas.microsoft.com/office/drawing/2014/main" id="{1759A190-13F5-C1B3-BB87-4C011E0C4C55}"/>
                </a:ext>
              </a:extLst>
            </p:cNvPr>
            <p:cNvSpPr/>
            <p:nvPr/>
          </p:nvSpPr>
          <p:spPr>
            <a:xfrm>
              <a:off x="3509997" y="5988755"/>
              <a:ext cx="2340000" cy="1288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677983"/>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Select Reporting Tables</a:t>
              </a:r>
            </a:p>
          </p:txBody>
        </p:sp>
      </p:grpSp>
      <p:pic>
        <p:nvPicPr>
          <p:cNvPr id="6" name="Picture 5">
            <a:extLst>
              <a:ext uri="{FF2B5EF4-FFF2-40B4-BE49-F238E27FC236}">
                <a16:creationId xmlns:a16="http://schemas.microsoft.com/office/drawing/2014/main" id="{A76B94FF-EF60-2C3B-17C9-D7354C87826D}"/>
              </a:ext>
            </a:extLst>
          </p:cNvPr>
          <p:cNvPicPr>
            <a:picLocks noChangeAspect="1"/>
          </p:cNvPicPr>
          <p:nvPr/>
        </p:nvPicPr>
        <p:blipFill>
          <a:blip r:embed="rId3"/>
          <a:stretch>
            <a:fillRect/>
          </a:stretch>
        </p:blipFill>
        <p:spPr>
          <a:xfrm>
            <a:off x="760232" y="3297563"/>
            <a:ext cx="4949998" cy="3123114"/>
          </a:xfrm>
          <a:prstGeom prst="rect">
            <a:avLst/>
          </a:prstGeom>
        </p:spPr>
      </p:pic>
    </p:spTree>
    <p:extLst>
      <p:ext uri="{BB962C8B-B14F-4D97-AF65-F5344CB8AC3E}">
        <p14:creationId xmlns:p14="http://schemas.microsoft.com/office/powerpoint/2010/main" val="201290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585046" y="263097"/>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sp>
        <p:nvSpPr>
          <p:cNvPr id="4" name="Rektangel 31">
            <a:extLst>
              <a:ext uri="{FF2B5EF4-FFF2-40B4-BE49-F238E27FC236}">
                <a16:creationId xmlns:a16="http://schemas.microsoft.com/office/drawing/2014/main" id="{C3ADCF26-94B1-13FF-6DFF-D54EB2C73DAF}"/>
              </a:ext>
            </a:extLst>
          </p:cNvPr>
          <p:cNvSpPr/>
          <p:nvPr/>
        </p:nvSpPr>
        <p:spPr>
          <a:xfrm>
            <a:off x="691761" y="1554971"/>
            <a:ext cx="7655797" cy="604912"/>
          </a:xfrm>
          <a:prstGeom prst="rect">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Work offline</a:t>
            </a:r>
          </a:p>
        </p:txBody>
      </p:sp>
      <p:pic>
        <p:nvPicPr>
          <p:cNvPr id="5" name="Picture 4">
            <a:extLst>
              <a:ext uri="{FF2B5EF4-FFF2-40B4-BE49-F238E27FC236}">
                <a16:creationId xmlns:a16="http://schemas.microsoft.com/office/drawing/2014/main" id="{16D152B0-D745-0A76-FE54-CC38E66124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34" y="3822905"/>
            <a:ext cx="5796430" cy="2744714"/>
          </a:xfrm>
          <a:prstGeom prst="rect">
            <a:avLst/>
          </a:prstGeom>
          <a:noFill/>
          <a:ln>
            <a:noFill/>
          </a:ln>
        </p:spPr>
      </p:pic>
      <p:grpSp>
        <p:nvGrpSpPr>
          <p:cNvPr id="9" name="Gruppe 36">
            <a:extLst>
              <a:ext uri="{FF2B5EF4-FFF2-40B4-BE49-F238E27FC236}">
                <a16:creationId xmlns:a16="http://schemas.microsoft.com/office/drawing/2014/main" id="{0BE36770-2290-21E5-8323-9511F8FA6256}"/>
              </a:ext>
            </a:extLst>
          </p:cNvPr>
          <p:cNvGrpSpPr/>
          <p:nvPr/>
        </p:nvGrpSpPr>
        <p:grpSpPr>
          <a:xfrm>
            <a:off x="741042" y="2404298"/>
            <a:ext cx="1862922" cy="1114206"/>
            <a:chOff x="900001" y="1800000"/>
            <a:chExt cx="3162569" cy="1440000"/>
          </a:xfrm>
        </p:grpSpPr>
        <p:sp>
          <p:nvSpPr>
            <p:cNvPr id="11" name="Tekstfelt 6">
              <a:extLst>
                <a:ext uri="{FF2B5EF4-FFF2-40B4-BE49-F238E27FC236}">
                  <a16:creationId xmlns:a16="http://schemas.microsoft.com/office/drawing/2014/main" id="{1488B71A-07C6-7115-61D1-982B3FCDA832}"/>
                </a:ext>
              </a:extLst>
            </p:cNvPr>
            <p:cNvSpPr txBox="1"/>
            <p:nvPr/>
          </p:nvSpPr>
          <p:spPr>
            <a:xfrm>
              <a:off x="1468307" y="2320317"/>
              <a:ext cx="1966589" cy="323165"/>
            </a:xfrm>
            <a:prstGeom prst="rect">
              <a:avLst/>
            </a:prstGeom>
            <a:noFill/>
          </p:spPr>
          <p:txBody>
            <a:bodyPr wrap="square" lIns="0" tIns="0" rtlCol="0" anchor="ctr">
              <a:spAutoFit/>
            </a:bodyPr>
            <a:lstStyle/>
            <a:p>
              <a:pPr algn="ctr">
                <a:spcBef>
                  <a:spcPts val="1200"/>
                </a:spcBef>
              </a:pPr>
              <a:endParaRPr lang="en-US" b="1" dirty="0">
                <a:latin typeface="Arial" panose="020B0604020202020204" pitchFamily="34" charset="0"/>
                <a:cs typeface="Arial" panose="020B0604020202020204" pitchFamily="34" charset="0"/>
              </a:endParaRPr>
            </a:p>
          </p:txBody>
        </p:sp>
        <p:sp>
          <p:nvSpPr>
            <p:cNvPr id="15" name="Rektangel 25">
              <a:extLst>
                <a:ext uri="{FF2B5EF4-FFF2-40B4-BE49-F238E27FC236}">
                  <a16:creationId xmlns:a16="http://schemas.microsoft.com/office/drawing/2014/main" id="{C2C82B06-13A1-5240-89E8-943D6EC6B4D4}"/>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29">
              <a:extLst>
                <a:ext uri="{FF2B5EF4-FFF2-40B4-BE49-F238E27FC236}">
                  <a16:creationId xmlns:a16="http://schemas.microsoft.com/office/drawing/2014/main" id="{19ECD72E-B054-1A36-2909-60EA8B48FC71}"/>
                </a:ext>
              </a:extLst>
            </p:cNvPr>
            <p:cNvSpPr/>
            <p:nvPr/>
          </p:nvSpPr>
          <p:spPr>
            <a:xfrm>
              <a:off x="900001" y="3111200"/>
              <a:ext cx="31032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Kombinationstegning: figur 35">
              <a:extLst>
                <a:ext uri="{FF2B5EF4-FFF2-40B4-BE49-F238E27FC236}">
                  <a16:creationId xmlns:a16="http://schemas.microsoft.com/office/drawing/2014/main" id="{C9F114A4-A98F-9E78-7C7E-8F43BAEB7F6A}"/>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4B92D8"/>
              </a:solidFill>
              <a:prstDash val="solid"/>
              <a:miter/>
            </a:ln>
          </p:spPr>
          <p:txBody>
            <a:bodyPr rtlCol="0" anchor="ctr"/>
            <a:lstStyle/>
            <a:p>
              <a:endParaRPr lang="da-DK"/>
            </a:p>
          </p:txBody>
        </p:sp>
      </p:grpSp>
      <p:grpSp>
        <p:nvGrpSpPr>
          <p:cNvPr id="21" name="Gruppe 47">
            <a:extLst>
              <a:ext uri="{FF2B5EF4-FFF2-40B4-BE49-F238E27FC236}">
                <a16:creationId xmlns:a16="http://schemas.microsoft.com/office/drawing/2014/main" id="{89EA377C-06EB-F2E8-2743-A3BD278D39DA}"/>
              </a:ext>
            </a:extLst>
          </p:cNvPr>
          <p:cNvGrpSpPr/>
          <p:nvPr/>
        </p:nvGrpSpPr>
        <p:grpSpPr>
          <a:xfrm>
            <a:off x="6390718" y="2404297"/>
            <a:ext cx="2006121" cy="1109509"/>
            <a:chOff x="900001" y="1800000"/>
            <a:chExt cx="3162569" cy="1440000"/>
          </a:xfrm>
        </p:grpSpPr>
        <p:sp>
          <p:nvSpPr>
            <p:cNvPr id="22" name="Tekstfelt 48">
              <a:extLst>
                <a:ext uri="{FF2B5EF4-FFF2-40B4-BE49-F238E27FC236}">
                  <a16:creationId xmlns:a16="http://schemas.microsoft.com/office/drawing/2014/main" id="{93DE25E5-4C62-2A28-C0C0-07C404203DF1}"/>
                </a:ext>
              </a:extLst>
            </p:cNvPr>
            <p:cNvSpPr txBox="1"/>
            <p:nvPr/>
          </p:nvSpPr>
          <p:spPr>
            <a:xfrm>
              <a:off x="1468307" y="2352077"/>
              <a:ext cx="1966589" cy="259646"/>
            </a:xfrm>
            <a:prstGeom prst="rect">
              <a:avLst/>
            </a:prstGeom>
            <a:noFill/>
          </p:spPr>
          <p:txBody>
            <a:bodyPr wrap="square" lIns="0" tIns="0" rtlCol="0" anchor="ctr">
              <a:spAutoFit/>
            </a:bodyPr>
            <a:lstStyle/>
            <a:p>
              <a:pPr algn="ctr">
                <a:spcBef>
                  <a:spcPts val="1200"/>
                </a:spcBef>
              </a:pPr>
              <a:r>
                <a:rPr lang="en-US" sz="1000" b="1" dirty="0">
                  <a:latin typeface="Arial" panose="020B0604020202020204" pitchFamily="34" charset="0"/>
                  <a:cs typeface="Arial" panose="020B0604020202020204" pitchFamily="34" charset="0"/>
                </a:rPr>
                <a:t>Reconnected</a:t>
              </a:r>
            </a:p>
          </p:txBody>
        </p:sp>
        <p:sp>
          <p:nvSpPr>
            <p:cNvPr id="23" name="Rektangel 25">
              <a:extLst>
                <a:ext uri="{FF2B5EF4-FFF2-40B4-BE49-F238E27FC236}">
                  <a16:creationId xmlns:a16="http://schemas.microsoft.com/office/drawing/2014/main" id="{BD15FAE4-769F-7363-C40F-4A8932498296}"/>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50">
              <a:extLst>
                <a:ext uri="{FF2B5EF4-FFF2-40B4-BE49-F238E27FC236}">
                  <a16:creationId xmlns:a16="http://schemas.microsoft.com/office/drawing/2014/main" id="{1E75847C-EC23-57D8-981D-531E3B4F74E3}"/>
                </a:ext>
              </a:extLst>
            </p:cNvPr>
            <p:cNvSpPr/>
            <p:nvPr/>
          </p:nvSpPr>
          <p:spPr>
            <a:xfrm>
              <a:off x="900001" y="3111200"/>
              <a:ext cx="31032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Kombinationstegning: figur 51">
              <a:extLst>
                <a:ext uri="{FF2B5EF4-FFF2-40B4-BE49-F238E27FC236}">
                  <a16:creationId xmlns:a16="http://schemas.microsoft.com/office/drawing/2014/main" id="{86C41AF4-C4EA-AE59-9DE7-27EBC266322C}"/>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6CBE99"/>
              </a:solidFill>
              <a:prstDash val="solid"/>
              <a:miter/>
            </a:ln>
          </p:spPr>
          <p:txBody>
            <a:bodyPr rtlCol="0" anchor="ctr"/>
            <a:lstStyle/>
            <a:p>
              <a:endParaRPr lang="da-DK"/>
            </a:p>
          </p:txBody>
        </p:sp>
      </p:grpSp>
      <p:grpSp>
        <p:nvGrpSpPr>
          <p:cNvPr id="26" name="Gruppe 57">
            <a:extLst>
              <a:ext uri="{FF2B5EF4-FFF2-40B4-BE49-F238E27FC236}">
                <a16:creationId xmlns:a16="http://schemas.microsoft.com/office/drawing/2014/main" id="{07FBB294-083F-A589-6F2D-3A33640A388E}"/>
              </a:ext>
            </a:extLst>
          </p:cNvPr>
          <p:cNvGrpSpPr/>
          <p:nvPr/>
        </p:nvGrpSpPr>
        <p:grpSpPr>
          <a:xfrm>
            <a:off x="3497408" y="2404297"/>
            <a:ext cx="2044501" cy="1114207"/>
            <a:chOff x="900001" y="1800000"/>
            <a:chExt cx="3162569" cy="1440000"/>
          </a:xfrm>
        </p:grpSpPr>
        <p:sp>
          <p:nvSpPr>
            <p:cNvPr id="28" name="Rektangel 25">
              <a:extLst>
                <a:ext uri="{FF2B5EF4-FFF2-40B4-BE49-F238E27FC236}">
                  <a16:creationId xmlns:a16="http://schemas.microsoft.com/office/drawing/2014/main" id="{064E2AC8-D4C2-4E81-AA84-A93805E69C11}"/>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60">
              <a:extLst>
                <a:ext uri="{FF2B5EF4-FFF2-40B4-BE49-F238E27FC236}">
                  <a16:creationId xmlns:a16="http://schemas.microsoft.com/office/drawing/2014/main" id="{7E897FD8-151D-5B2D-E233-8BF11F39249D}"/>
                </a:ext>
              </a:extLst>
            </p:cNvPr>
            <p:cNvSpPr/>
            <p:nvPr/>
          </p:nvSpPr>
          <p:spPr>
            <a:xfrm>
              <a:off x="900001" y="3111200"/>
              <a:ext cx="3103200" cy="128800"/>
            </a:xfrm>
            <a:prstGeom prst="rect">
              <a:avLst/>
            </a:prstGeom>
            <a:solidFill>
              <a:schemeClr val="bg1">
                <a:lumMod val="6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Kombinationstegning: figur 61">
              <a:extLst>
                <a:ext uri="{FF2B5EF4-FFF2-40B4-BE49-F238E27FC236}">
                  <a16:creationId xmlns:a16="http://schemas.microsoft.com/office/drawing/2014/main" id="{9622D9D5-5995-3A5E-6EA9-9445D431333E}"/>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FF0000"/>
              </a:solidFill>
              <a:prstDash val="solid"/>
              <a:miter/>
            </a:ln>
          </p:spPr>
          <p:txBody>
            <a:bodyPr rtlCol="0" anchor="ctr"/>
            <a:lstStyle/>
            <a:p>
              <a:endParaRPr lang="da-DK"/>
            </a:p>
          </p:txBody>
        </p:sp>
      </p:grpSp>
      <p:sp>
        <p:nvSpPr>
          <p:cNvPr id="31" name="Tekstfelt 53">
            <a:extLst>
              <a:ext uri="{FF2B5EF4-FFF2-40B4-BE49-F238E27FC236}">
                <a16:creationId xmlns:a16="http://schemas.microsoft.com/office/drawing/2014/main" id="{A5C67256-96F8-B44F-3CDD-5D2BB4F63489}"/>
              </a:ext>
            </a:extLst>
          </p:cNvPr>
          <p:cNvSpPr txBox="1"/>
          <p:nvPr/>
        </p:nvSpPr>
        <p:spPr>
          <a:xfrm>
            <a:off x="1015397" y="2812464"/>
            <a:ext cx="1102233" cy="200055"/>
          </a:xfrm>
          <a:prstGeom prst="rect">
            <a:avLst/>
          </a:prstGeom>
          <a:noFill/>
        </p:spPr>
        <p:txBody>
          <a:bodyPr wrap="square" lIns="0" tIns="0" rIns="0" rtlCol="0" anchor="b">
            <a:spAutoFit/>
          </a:bodyPr>
          <a:lstStyle/>
          <a:p>
            <a:pPr fontAlgn="base">
              <a:spcBef>
                <a:spcPct val="50000"/>
              </a:spcBef>
              <a:spcAft>
                <a:spcPct val="0"/>
              </a:spcAft>
            </a:pPr>
            <a:r>
              <a:rPr lang="en-US" sz="1000" b="1" spc="-50" dirty="0">
                <a:solidFill>
                  <a:prstClr val="black"/>
                </a:solidFill>
                <a:latin typeface="Arial"/>
                <a:cs typeface="Arial"/>
              </a:rPr>
              <a:t>In Data Entry</a:t>
            </a:r>
          </a:p>
        </p:txBody>
      </p:sp>
      <p:sp>
        <p:nvSpPr>
          <p:cNvPr id="32" name="TextBox 31">
            <a:extLst>
              <a:ext uri="{FF2B5EF4-FFF2-40B4-BE49-F238E27FC236}">
                <a16:creationId xmlns:a16="http://schemas.microsoft.com/office/drawing/2014/main" id="{014C05C4-A676-055D-0E33-3B3B98AB5E36}"/>
              </a:ext>
            </a:extLst>
          </p:cNvPr>
          <p:cNvSpPr txBox="1"/>
          <p:nvPr/>
        </p:nvSpPr>
        <p:spPr>
          <a:xfrm>
            <a:off x="3838490" y="2580582"/>
            <a:ext cx="1480726" cy="830997"/>
          </a:xfrm>
          <a:prstGeom prst="rect">
            <a:avLst/>
          </a:prstGeom>
          <a:noFill/>
        </p:spPr>
        <p:txBody>
          <a:bodyPr wrap="square" rtlCol="0">
            <a:spAutoFit/>
          </a:bodyPr>
          <a:lstStyle/>
          <a:p>
            <a:r>
              <a:rPr lang="en-US" sz="1000" b="1" dirty="0">
                <a:solidFill>
                  <a:prstClr val="black"/>
                </a:solidFill>
                <a:latin typeface="Arial"/>
                <a:cs typeface="Arial"/>
              </a:rPr>
              <a:t>Disconnected from internet (Offline button)</a:t>
            </a:r>
          </a:p>
          <a:p>
            <a:endParaRPr lang="en-US" dirty="0"/>
          </a:p>
        </p:txBody>
      </p:sp>
    </p:spTree>
    <p:extLst>
      <p:ext uri="{BB962C8B-B14F-4D97-AF65-F5344CB8AC3E}">
        <p14:creationId xmlns:p14="http://schemas.microsoft.com/office/powerpoint/2010/main" val="2602615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69D6D92-AC81-42D2-82B1-B7CA5534CE8A}"/>
              </a:ext>
            </a:extLst>
          </p:cNvPr>
          <p:cNvSpPr>
            <a:spLocks noGrp="1"/>
          </p:cNvSpPr>
          <p:nvPr>
            <p:ph type="body" sz="quarter" idx="10"/>
          </p:nvPr>
        </p:nvSpPr>
        <p:spPr>
          <a:xfrm>
            <a:off x="315618" y="1093029"/>
            <a:ext cx="4862716" cy="3633778"/>
          </a:xfrm>
        </p:spPr>
        <p:txBody>
          <a:bodyPr lIns="0" tIns="0" rIns="0" bIns="0" anchor="t">
            <a:normAutofit/>
          </a:bodyPr>
          <a:lstStyle/>
          <a:p>
            <a:pPr>
              <a:spcBef>
                <a:spcPts val="1200"/>
              </a:spcBef>
            </a:pPr>
            <a:r>
              <a:rPr lang="en-US" sz="2400" dirty="0">
                <a:latin typeface="Arial"/>
                <a:cs typeface="Arial"/>
              </a:rPr>
              <a:t>Thank you! </a:t>
            </a:r>
          </a:p>
          <a:p>
            <a:pPr>
              <a:spcBef>
                <a:spcPts val="1200"/>
              </a:spcBef>
            </a:pPr>
            <a:endParaRPr lang="en-US" sz="2400" dirty="0">
              <a:latin typeface="Arial"/>
              <a:cs typeface="Arial"/>
            </a:endParaRPr>
          </a:p>
          <a:p>
            <a:pPr>
              <a:spcBef>
                <a:spcPts val="1200"/>
              </a:spcBef>
            </a:pPr>
            <a:r>
              <a:rPr lang="en-US" sz="2400" dirty="0">
                <a:latin typeface="Arial"/>
                <a:cs typeface="Arial"/>
              </a:rPr>
              <a:t>Find out more at:</a:t>
            </a:r>
          </a:p>
          <a:p>
            <a:pPr>
              <a:spcBef>
                <a:spcPts val="1200"/>
              </a:spcBef>
              <a:spcAft>
                <a:spcPts val="1200"/>
              </a:spcAft>
            </a:pPr>
            <a:r>
              <a:rPr lang="en-US" sz="2400" dirty="0">
                <a:latin typeface="Arial"/>
                <a:cs typeface="Arial"/>
                <a:hlinkClick r:id="rId3"/>
              </a:rPr>
              <a:t>https://unfccc.int/Transparency</a:t>
            </a:r>
            <a:endParaRPr lang="en-US" sz="2400" dirty="0">
              <a:latin typeface="Arial"/>
              <a:cs typeface="Arial"/>
            </a:endParaRPr>
          </a:p>
          <a:p>
            <a:pPr>
              <a:spcBef>
                <a:spcPts val="1200"/>
              </a:spcBef>
            </a:pPr>
            <a:r>
              <a:rPr lang="en-US" sz="2400" dirty="0">
                <a:solidFill>
                  <a:srgbClr val="FFFFFF"/>
                </a:solidFill>
                <a:latin typeface="Arial"/>
                <a:cs typeface="Arial"/>
              </a:rPr>
              <a:t>Join our LinkedIn group at: </a:t>
            </a:r>
          </a:p>
          <a:p>
            <a:pPr>
              <a:spcBef>
                <a:spcPts val="1200"/>
              </a:spcBef>
              <a:spcAft>
                <a:spcPts val="1200"/>
              </a:spcAft>
            </a:pPr>
            <a:r>
              <a:rPr lang="en-US" sz="2400" dirty="0">
                <a:latin typeface="Arial"/>
                <a:cs typeface="Arial"/>
                <a:hlinkClick r:id="rId4"/>
              </a:rPr>
              <a:t>https://www.linkedin.com/groups/13910606/</a:t>
            </a:r>
            <a:endParaRPr lang="en-US" sz="2400" dirty="0">
              <a:latin typeface="Arial"/>
              <a:cs typeface="Arial"/>
            </a:endParaRPr>
          </a:p>
          <a:p>
            <a:endParaRPr lang="en-US" sz="2400" dirty="0">
              <a:solidFill>
                <a:schemeClr val="accent1">
                  <a:lumMod val="50000"/>
                </a:schemeClr>
              </a:solidFill>
            </a:endParaRPr>
          </a:p>
          <a:p>
            <a:endParaRPr lang="en-US" sz="2400" dirty="0"/>
          </a:p>
        </p:txBody>
      </p:sp>
      <p:sp>
        <p:nvSpPr>
          <p:cNvPr id="4" name="TextBox 3">
            <a:extLst>
              <a:ext uri="{FF2B5EF4-FFF2-40B4-BE49-F238E27FC236}">
                <a16:creationId xmlns:a16="http://schemas.microsoft.com/office/drawing/2014/main" id="{F98BC06E-AC05-434A-83FC-E81C5DE7AC9D}"/>
              </a:ext>
            </a:extLst>
          </p:cNvPr>
          <p:cNvSpPr txBox="1"/>
          <p:nvPr/>
        </p:nvSpPr>
        <p:spPr>
          <a:xfrm>
            <a:off x="11702716" y="6384758"/>
            <a:ext cx="421105" cy="276999"/>
          </a:xfrm>
          <a:prstGeom prst="rect">
            <a:avLst/>
          </a:prstGeom>
          <a:noFill/>
        </p:spPr>
        <p:txBody>
          <a:bodyPr wrap="square" rtlCol="0">
            <a:spAutoFit/>
          </a:bodyPr>
          <a:lstStyle/>
          <a:p>
            <a:r>
              <a:rPr lang="en-US" sz="1200">
                <a:solidFill>
                  <a:schemeClr val="bg1"/>
                </a:solidFill>
              </a:rPr>
              <a:t>28</a:t>
            </a:r>
          </a:p>
        </p:txBody>
      </p:sp>
    </p:spTree>
    <p:extLst>
      <p:ext uri="{BB962C8B-B14F-4D97-AF65-F5344CB8AC3E}">
        <p14:creationId xmlns:p14="http://schemas.microsoft.com/office/powerpoint/2010/main" val="1880582877"/>
      </p:ext>
    </p:extLst>
  </p:cSld>
  <p:clrMapOvr>
    <a:masterClrMapping/>
  </p:clrMapOvr>
  <p:transition spd="slow" advClick="0"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3D59A-EA44-453E-BF79-E0F5F63973A2}"/>
              </a:ext>
            </a:extLst>
          </p:cNvPr>
          <p:cNvSpPr>
            <a:spLocks noGrp="1"/>
          </p:cNvSpPr>
          <p:nvPr>
            <p:ph type="body" sz="quarter" idx="10"/>
          </p:nvPr>
        </p:nvSpPr>
        <p:spPr>
          <a:xfrm>
            <a:off x="900000" y="267808"/>
            <a:ext cx="7581847" cy="558800"/>
          </a:xfrm>
        </p:spPr>
        <p:txBody>
          <a:bodyPr>
            <a:normAutofit/>
          </a:bodyPr>
          <a:lstStyle/>
          <a:p>
            <a:r>
              <a:rPr lang="en-US" sz="2400" dirty="0">
                <a:latin typeface="+mn-lt"/>
              </a:rPr>
              <a:t>ETF from Paris to Glasgow </a:t>
            </a:r>
            <a:endParaRPr lang="da-DK" sz="2400" dirty="0">
              <a:latin typeface="+mn-lt"/>
            </a:endParaRPr>
          </a:p>
        </p:txBody>
      </p:sp>
      <p:graphicFrame>
        <p:nvGraphicFramePr>
          <p:cNvPr id="8" name="Diagram 7">
            <a:extLst>
              <a:ext uri="{FF2B5EF4-FFF2-40B4-BE49-F238E27FC236}">
                <a16:creationId xmlns:a16="http://schemas.microsoft.com/office/drawing/2014/main" id="{8B9CE1CC-F3A9-49EC-B860-7B1213349993}"/>
              </a:ext>
            </a:extLst>
          </p:cNvPr>
          <p:cNvGraphicFramePr/>
          <p:nvPr>
            <p:extLst>
              <p:ext uri="{D42A27DB-BD31-4B8C-83A1-F6EECF244321}">
                <p14:modId xmlns:p14="http://schemas.microsoft.com/office/powerpoint/2010/main" val="152005584"/>
              </p:ext>
            </p:extLst>
          </p:nvPr>
        </p:nvGraphicFramePr>
        <p:xfrm>
          <a:off x="345780" y="2254928"/>
          <a:ext cx="10699756" cy="4233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42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61796-DF80-5C33-1244-F64C5AFCB06D}"/>
              </a:ext>
            </a:extLst>
          </p:cNvPr>
          <p:cNvSpPr>
            <a:spLocks noGrp="1"/>
          </p:cNvSpPr>
          <p:nvPr>
            <p:ph type="body" sz="quarter" idx="10"/>
          </p:nvPr>
        </p:nvSpPr>
        <p:spPr/>
        <p:txBody>
          <a:bodyPr>
            <a:normAutofit/>
          </a:bodyPr>
          <a:lstStyle/>
          <a:p>
            <a:r>
              <a:rPr lang="en-US" dirty="0"/>
              <a:t>Some hands-on experience/training</a:t>
            </a:r>
          </a:p>
        </p:txBody>
      </p:sp>
    </p:spTree>
    <p:extLst>
      <p:ext uri="{BB962C8B-B14F-4D97-AF65-F5344CB8AC3E}">
        <p14:creationId xmlns:p14="http://schemas.microsoft.com/office/powerpoint/2010/main" val="1614229801"/>
      </p:ext>
    </p:extLst>
  </p:cSld>
  <p:clrMapOvr>
    <a:masterClrMapping/>
  </p:clrMapOvr>
  <p:transition spd="slow" advClick="0" advTm="4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21029" y="269082"/>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1458103"/>
            <a:chOff x="899999" y="4893314"/>
            <a:chExt cx="7559995" cy="1224241"/>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1</a:t>
              </a:r>
              <a:endParaRPr lang="en-US" sz="1600" b="1" dirty="0">
                <a:solidFill>
                  <a:schemeClr val="tx1"/>
                </a:solidFill>
                <a:latin typeface="Arial"/>
                <a:cs typeface="Arial"/>
              </a:endParaRPr>
            </a:p>
          </p:txBody>
        </p:sp>
        <p:grpSp>
          <p:nvGrpSpPr>
            <p:cNvPr id="10" name="Gruppe 32">
              <a:extLst>
                <a:ext uri="{FF2B5EF4-FFF2-40B4-BE49-F238E27FC236}">
                  <a16:creationId xmlns:a16="http://schemas.microsoft.com/office/drawing/2014/main" id="{111C22AF-F304-65BE-0FE3-8EAA7EEEC44F}"/>
                </a:ext>
              </a:extLst>
            </p:cNvPr>
            <p:cNvGrpSpPr/>
            <p:nvPr/>
          </p:nvGrpSpPr>
          <p:grpSpPr>
            <a:xfrm>
              <a:off x="899999" y="5671810"/>
              <a:ext cx="4628915" cy="445745"/>
              <a:chOff x="921112" y="5574147"/>
              <a:chExt cx="4628915" cy="445745"/>
            </a:xfrm>
          </p:grpSpPr>
          <p:sp>
            <p:nvSpPr>
              <p:cNvPr id="19" name="Tekstfelt 33">
                <a:extLst>
                  <a:ext uri="{FF2B5EF4-FFF2-40B4-BE49-F238E27FC236}">
                    <a16:creationId xmlns:a16="http://schemas.microsoft.com/office/drawing/2014/main" id="{5334F98B-15B5-296D-6ACE-3398B2633054}"/>
                  </a:ext>
                </a:extLst>
              </p:cNvPr>
              <p:cNvSpPr txBox="1"/>
              <p:nvPr/>
            </p:nvSpPr>
            <p:spPr>
              <a:xfrm>
                <a:off x="3531110" y="5574147"/>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Submission Year</a:t>
                </a:r>
              </a:p>
            </p:txBody>
          </p:sp>
          <p:sp>
            <p:nvSpPr>
              <p:cNvPr id="20" name="Rektangel 34">
                <a:extLst>
                  <a:ext uri="{FF2B5EF4-FFF2-40B4-BE49-F238E27FC236}">
                    <a16:creationId xmlns:a16="http://schemas.microsoft.com/office/drawing/2014/main" id="{762EA6AC-9E1B-5C91-EF10-D595F79B89A2}"/>
                  </a:ext>
                </a:extLst>
              </p:cNvPr>
              <p:cNvSpPr/>
              <p:nvPr/>
            </p:nvSpPr>
            <p:spPr>
              <a:xfrm>
                <a:off x="921112" y="5891092"/>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1" name="Gruppe 48">
              <a:extLst>
                <a:ext uri="{FF2B5EF4-FFF2-40B4-BE49-F238E27FC236}">
                  <a16:creationId xmlns:a16="http://schemas.microsoft.com/office/drawing/2014/main" id="{A5193AFF-39EA-797A-C900-60115390F9C7}"/>
                </a:ext>
              </a:extLst>
            </p:cNvPr>
            <p:cNvGrpSpPr/>
            <p:nvPr/>
          </p:nvGrpSpPr>
          <p:grpSpPr>
            <a:xfrm>
              <a:off x="3509997" y="5716629"/>
              <a:ext cx="4637006" cy="400926"/>
              <a:chOff x="921112" y="5618966"/>
              <a:chExt cx="4637006" cy="400926"/>
            </a:xfrm>
          </p:grpSpPr>
          <p:sp>
            <p:nvSpPr>
              <p:cNvPr id="16" name="Tekstfelt 49">
                <a:extLst>
                  <a:ext uri="{FF2B5EF4-FFF2-40B4-BE49-F238E27FC236}">
                    <a16:creationId xmlns:a16="http://schemas.microsoft.com/office/drawing/2014/main" id="{35374594-D8E3-BCFA-B0DC-59F0EBECA2F9}"/>
                  </a:ext>
                </a:extLst>
              </p:cNvPr>
              <p:cNvSpPr txBox="1"/>
              <p:nvPr/>
            </p:nvSpPr>
            <p:spPr>
              <a:xfrm>
                <a:off x="3539200" y="5618966"/>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Using Flexibility</a:t>
                </a:r>
              </a:p>
            </p:txBody>
          </p:sp>
          <p:sp>
            <p:nvSpPr>
              <p:cNvPr id="17" name="Rektangel 50">
                <a:extLst>
                  <a:ext uri="{FF2B5EF4-FFF2-40B4-BE49-F238E27FC236}">
                    <a16:creationId xmlns:a16="http://schemas.microsoft.com/office/drawing/2014/main" id="{1759A190-13F5-C1B3-BB87-4C011E0C4C55}"/>
                  </a:ext>
                </a:extLst>
              </p:cNvPr>
              <p:cNvSpPr/>
              <p:nvPr/>
            </p:nvSpPr>
            <p:spPr>
              <a:xfrm>
                <a:off x="921112" y="5891092"/>
                <a:ext cx="2340000" cy="1288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12" name="Gruppe 52">
              <a:extLst>
                <a:ext uri="{FF2B5EF4-FFF2-40B4-BE49-F238E27FC236}">
                  <a16:creationId xmlns:a16="http://schemas.microsoft.com/office/drawing/2014/main" id="{DE6CDB71-DEB2-70C6-713F-5051B5271087}"/>
                </a:ext>
              </a:extLst>
            </p:cNvPr>
            <p:cNvGrpSpPr/>
            <p:nvPr/>
          </p:nvGrpSpPr>
          <p:grpSpPr>
            <a:xfrm>
              <a:off x="899999" y="5677983"/>
              <a:ext cx="7559995" cy="439572"/>
              <a:chOff x="-4298883" y="5580320"/>
              <a:chExt cx="7559995" cy="439572"/>
            </a:xfrm>
          </p:grpSpPr>
          <p:sp>
            <p:nvSpPr>
              <p:cNvPr id="13" name="Tekstfelt 53">
                <a:extLst>
                  <a:ext uri="{FF2B5EF4-FFF2-40B4-BE49-F238E27FC236}">
                    <a16:creationId xmlns:a16="http://schemas.microsoft.com/office/drawing/2014/main" id="{CD5D97F4-72FA-1FF0-D44B-0E14F4DDFE2E}"/>
                  </a:ext>
                </a:extLst>
              </p:cNvPr>
              <p:cNvSpPr txBox="1"/>
              <p:nvPr/>
            </p:nvSpPr>
            <p:spPr>
              <a:xfrm>
                <a:off x="-4298883" y="5580320"/>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Create a new CTF version</a:t>
                </a:r>
              </a:p>
            </p:txBody>
          </p:sp>
          <p:sp>
            <p:nvSpPr>
              <p:cNvPr id="14" name="Rektangel 54">
                <a:extLst>
                  <a:ext uri="{FF2B5EF4-FFF2-40B4-BE49-F238E27FC236}">
                    <a16:creationId xmlns:a16="http://schemas.microsoft.com/office/drawing/2014/main" id="{E03862A9-EF02-2B3B-82F0-DBF5FADA0C3E}"/>
                  </a:ext>
                </a:extLst>
              </p:cNvPr>
              <p:cNvSpPr/>
              <p:nvPr/>
            </p:nvSpPr>
            <p:spPr>
              <a:xfrm>
                <a:off x="921112" y="5891092"/>
                <a:ext cx="2340000" cy="1288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grpSp>
        <p:nvGrpSpPr>
          <p:cNvPr id="6" name="Gruppe 6">
            <a:extLst>
              <a:ext uri="{FF2B5EF4-FFF2-40B4-BE49-F238E27FC236}">
                <a16:creationId xmlns:a16="http://schemas.microsoft.com/office/drawing/2014/main" id="{75F516DE-18C8-19DC-4DA9-867583010C69}"/>
              </a:ext>
            </a:extLst>
          </p:cNvPr>
          <p:cNvGrpSpPr/>
          <p:nvPr/>
        </p:nvGrpSpPr>
        <p:grpSpPr>
          <a:xfrm>
            <a:off x="760233" y="3736119"/>
            <a:ext cx="7559995" cy="2336993"/>
            <a:chOff x="899999" y="4893314"/>
            <a:chExt cx="7559995" cy="1962168"/>
          </a:xfrm>
        </p:grpSpPr>
        <p:sp>
          <p:nvSpPr>
            <p:cNvPr id="22" name="Rektangel 31">
              <a:extLst>
                <a:ext uri="{FF2B5EF4-FFF2-40B4-BE49-F238E27FC236}">
                  <a16:creationId xmlns:a16="http://schemas.microsoft.com/office/drawing/2014/main" id="{801BD5F3-1C4B-7657-83D7-AA2F03F0BA24}"/>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2</a:t>
              </a:r>
              <a:endParaRPr lang="en-US" sz="1600" b="1" dirty="0">
                <a:solidFill>
                  <a:schemeClr val="tx1"/>
                </a:solidFill>
                <a:latin typeface="Arial"/>
                <a:cs typeface="Arial"/>
              </a:endParaRPr>
            </a:p>
          </p:txBody>
        </p:sp>
        <p:grpSp>
          <p:nvGrpSpPr>
            <p:cNvPr id="23" name="Gruppe 32">
              <a:extLst>
                <a:ext uri="{FF2B5EF4-FFF2-40B4-BE49-F238E27FC236}">
                  <a16:creationId xmlns:a16="http://schemas.microsoft.com/office/drawing/2014/main" id="{016C16D5-B91C-3010-365D-D42057791F5F}"/>
                </a:ext>
              </a:extLst>
            </p:cNvPr>
            <p:cNvGrpSpPr/>
            <p:nvPr/>
          </p:nvGrpSpPr>
          <p:grpSpPr>
            <a:xfrm>
              <a:off x="899999" y="5671810"/>
              <a:ext cx="4628915" cy="1183672"/>
              <a:chOff x="921112" y="5574147"/>
              <a:chExt cx="4628915" cy="1183672"/>
            </a:xfrm>
          </p:grpSpPr>
          <p:sp>
            <p:nvSpPr>
              <p:cNvPr id="30" name="Tekstfelt 33">
                <a:extLst>
                  <a:ext uri="{FF2B5EF4-FFF2-40B4-BE49-F238E27FC236}">
                    <a16:creationId xmlns:a16="http://schemas.microsoft.com/office/drawing/2014/main" id="{558DC257-D280-A766-2691-EA89868134A4}"/>
                  </a:ext>
                </a:extLst>
              </p:cNvPr>
              <p:cNvSpPr txBox="1"/>
              <p:nvPr/>
            </p:nvSpPr>
            <p:spPr>
              <a:xfrm>
                <a:off x="3531110" y="5574147"/>
                <a:ext cx="2018917"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Submission Year</a:t>
                </a:r>
              </a:p>
            </p:txBody>
          </p:sp>
          <p:sp>
            <p:nvSpPr>
              <p:cNvPr id="31" name="Rektangel 34">
                <a:extLst>
                  <a:ext uri="{FF2B5EF4-FFF2-40B4-BE49-F238E27FC236}">
                    <a16:creationId xmlns:a16="http://schemas.microsoft.com/office/drawing/2014/main" id="{599B6F46-FE45-FA17-275E-76BA8E5D3A0E}"/>
                  </a:ext>
                </a:extLst>
              </p:cNvPr>
              <p:cNvSpPr/>
              <p:nvPr/>
            </p:nvSpPr>
            <p:spPr>
              <a:xfrm>
                <a:off x="921112" y="6629019"/>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24" name="Gruppe 48">
              <a:extLst>
                <a:ext uri="{FF2B5EF4-FFF2-40B4-BE49-F238E27FC236}">
                  <a16:creationId xmlns:a16="http://schemas.microsoft.com/office/drawing/2014/main" id="{FC7853CC-C1DE-8059-49FC-D1EA7A7912A4}"/>
                </a:ext>
              </a:extLst>
            </p:cNvPr>
            <p:cNvGrpSpPr/>
            <p:nvPr/>
          </p:nvGrpSpPr>
          <p:grpSpPr>
            <a:xfrm>
              <a:off x="3509997" y="5716629"/>
              <a:ext cx="4637006" cy="1138853"/>
              <a:chOff x="921112" y="5618966"/>
              <a:chExt cx="4637006" cy="1138853"/>
            </a:xfrm>
          </p:grpSpPr>
          <p:sp>
            <p:nvSpPr>
              <p:cNvPr id="28" name="Tekstfelt 49">
                <a:extLst>
                  <a:ext uri="{FF2B5EF4-FFF2-40B4-BE49-F238E27FC236}">
                    <a16:creationId xmlns:a16="http://schemas.microsoft.com/office/drawing/2014/main" id="{D7FAF69B-F9EF-4F65-A34B-0CC23D560C8D}"/>
                  </a:ext>
                </a:extLst>
              </p:cNvPr>
              <p:cNvSpPr txBox="1"/>
              <p:nvPr/>
            </p:nvSpPr>
            <p:spPr>
              <a:xfrm>
                <a:off x="3539200" y="5618966"/>
                <a:ext cx="2018918" cy="219651"/>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Not using Flexibility</a:t>
                </a:r>
              </a:p>
            </p:txBody>
          </p:sp>
          <p:sp>
            <p:nvSpPr>
              <p:cNvPr id="29" name="Rektangel 50">
                <a:extLst>
                  <a:ext uri="{FF2B5EF4-FFF2-40B4-BE49-F238E27FC236}">
                    <a16:creationId xmlns:a16="http://schemas.microsoft.com/office/drawing/2014/main" id="{5B7F69A9-B200-0ADE-A4C6-9149FB6B2287}"/>
                  </a:ext>
                </a:extLst>
              </p:cNvPr>
              <p:cNvSpPr/>
              <p:nvPr/>
            </p:nvSpPr>
            <p:spPr>
              <a:xfrm>
                <a:off x="921112" y="6629019"/>
                <a:ext cx="2340000" cy="1288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nvGrpSpPr>
            <p:cNvPr id="25" name="Gruppe 52">
              <a:extLst>
                <a:ext uri="{FF2B5EF4-FFF2-40B4-BE49-F238E27FC236}">
                  <a16:creationId xmlns:a16="http://schemas.microsoft.com/office/drawing/2014/main" id="{E3EB6C0F-BC43-2619-F242-721AAD62662B}"/>
                </a:ext>
              </a:extLst>
            </p:cNvPr>
            <p:cNvGrpSpPr/>
            <p:nvPr/>
          </p:nvGrpSpPr>
          <p:grpSpPr>
            <a:xfrm>
              <a:off x="899999" y="5677983"/>
              <a:ext cx="7559995" cy="1177499"/>
              <a:chOff x="-4298883" y="5580320"/>
              <a:chExt cx="7559995" cy="1177499"/>
            </a:xfrm>
          </p:grpSpPr>
          <p:sp>
            <p:nvSpPr>
              <p:cNvPr id="26" name="Tekstfelt 53">
                <a:extLst>
                  <a:ext uri="{FF2B5EF4-FFF2-40B4-BE49-F238E27FC236}">
                    <a16:creationId xmlns:a16="http://schemas.microsoft.com/office/drawing/2014/main" id="{7A353D3E-5889-F75E-7612-FB09D4600EE6}"/>
                  </a:ext>
                </a:extLst>
              </p:cNvPr>
              <p:cNvSpPr txBox="1"/>
              <p:nvPr/>
            </p:nvSpPr>
            <p:spPr>
              <a:xfrm>
                <a:off x="-4298883" y="5580320"/>
                <a:ext cx="2181974" cy="219651"/>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Create a new CTF version</a:t>
                </a:r>
              </a:p>
            </p:txBody>
          </p:sp>
          <p:sp>
            <p:nvSpPr>
              <p:cNvPr id="27" name="Rektangel 54">
                <a:extLst>
                  <a:ext uri="{FF2B5EF4-FFF2-40B4-BE49-F238E27FC236}">
                    <a16:creationId xmlns:a16="http://schemas.microsoft.com/office/drawing/2014/main" id="{4A250B07-E4A2-C418-8AAC-79C82ED0B011}"/>
                  </a:ext>
                </a:extLst>
              </p:cNvPr>
              <p:cNvSpPr/>
              <p:nvPr/>
            </p:nvSpPr>
            <p:spPr>
              <a:xfrm>
                <a:off x="921112" y="6629019"/>
                <a:ext cx="2340000" cy="1288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grpSp>
      </p:grpSp>
      <p:sp>
        <p:nvSpPr>
          <p:cNvPr id="7" name="Tekstfelt 53">
            <a:extLst>
              <a:ext uri="{FF2B5EF4-FFF2-40B4-BE49-F238E27FC236}">
                <a16:creationId xmlns:a16="http://schemas.microsoft.com/office/drawing/2014/main" id="{7F808FFF-BC48-68A6-4961-B25FA5FBA01F}"/>
              </a:ext>
            </a:extLst>
          </p:cNvPr>
          <p:cNvSpPr txBox="1"/>
          <p:nvPr/>
        </p:nvSpPr>
        <p:spPr>
          <a:xfrm>
            <a:off x="760233" y="5410626"/>
            <a:ext cx="2181974" cy="261610"/>
          </a:xfrm>
          <a:prstGeom prst="rect">
            <a:avLst/>
          </a:prstGeom>
          <a:noFill/>
        </p:spPr>
        <p:txBody>
          <a:bodyPr wrap="square" lIns="0" tIns="0" rIns="0" rtlCol="0" anchor="b">
            <a:spAutoFit/>
          </a:bodyPr>
          <a:lstStyle/>
          <a:p>
            <a:pPr fontAlgn="base">
              <a:spcBef>
                <a:spcPct val="50000"/>
              </a:spcBef>
              <a:spcAft>
                <a:spcPct val="0"/>
              </a:spcAft>
            </a:pPr>
            <a:r>
              <a:rPr lang="en-US" sz="1400" b="1" spc="-50" dirty="0">
                <a:solidFill>
                  <a:prstClr val="black"/>
                </a:solidFill>
                <a:latin typeface="Arial"/>
                <a:cs typeface="Arial"/>
              </a:rPr>
              <a:t>Projection Settings</a:t>
            </a:r>
          </a:p>
        </p:txBody>
      </p:sp>
      <p:sp>
        <p:nvSpPr>
          <p:cNvPr id="9" name="Tekstfelt 33">
            <a:extLst>
              <a:ext uri="{FF2B5EF4-FFF2-40B4-BE49-F238E27FC236}">
                <a16:creationId xmlns:a16="http://schemas.microsoft.com/office/drawing/2014/main" id="{968305B4-3D00-B5F3-4441-2F58AB428864}"/>
              </a:ext>
            </a:extLst>
          </p:cNvPr>
          <p:cNvSpPr txBox="1"/>
          <p:nvPr/>
        </p:nvSpPr>
        <p:spPr>
          <a:xfrm>
            <a:off x="3370230" y="5410626"/>
            <a:ext cx="2018917" cy="261610"/>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Specify Interim Years</a:t>
            </a:r>
          </a:p>
        </p:txBody>
      </p:sp>
    </p:spTree>
    <p:extLst>
      <p:ext uri="{BB962C8B-B14F-4D97-AF65-F5344CB8AC3E}">
        <p14:creationId xmlns:p14="http://schemas.microsoft.com/office/powerpoint/2010/main" val="204426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7001" y="271888"/>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3 - Navigation Tree and Data Entry grids</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495270"/>
              <a:ext cx="2181974" cy="446666"/>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Mitigation Policies and Measures</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714955" y="3388978"/>
            <a:ext cx="4770555" cy="1754326"/>
          </a:xfrm>
          <a:prstGeom prst="rect">
            <a:avLst/>
          </a:prstGeom>
          <a:noFill/>
        </p:spPr>
        <p:txBody>
          <a:bodyPr wrap="square" rtlCol="0">
            <a:spAutoFit/>
          </a:bodyPr>
          <a:lstStyle/>
          <a:p>
            <a:pPr marL="285750" indent="-285750">
              <a:buFontTx/>
              <a:buChar char="-"/>
            </a:pPr>
            <a:r>
              <a:rPr lang="en-US" dirty="0"/>
              <a:t>Create a record</a:t>
            </a:r>
          </a:p>
          <a:p>
            <a:pPr marL="285750" indent="-285750">
              <a:buFontTx/>
              <a:buChar char="-"/>
            </a:pPr>
            <a:r>
              <a:rPr lang="en-US" dirty="0"/>
              <a:t>Enter data</a:t>
            </a:r>
          </a:p>
          <a:p>
            <a:pPr marL="285750" indent="-285750">
              <a:buFontTx/>
              <a:buChar char="-"/>
            </a:pPr>
            <a:r>
              <a:rPr lang="en-US" dirty="0"/>
              <a:t>Export the grid</a:t>
            </a:r>
          </a:p>
          <a:p>
            <a:pPr marL="285750" indent="-285750">
              <a:buFontTx/>
              <a:buChar char="-"/>
            </a:pPr>
            <a:r>
              <a:rPr lang="en-US" dirty="0"/>
              <a:t>Edit</a:t>
            </a:r>
          </a:p>
          <a:p>
            <a:pPr marL="285750" indent="-285750">
              <a:buFontTx/>
              <a:buChar char="-"/>
            </a:pPr>
            <a:r>
              <a:rPr lang="en-US" dirty="0"/>
              <a:t>Import back to the grid</a:t>
            </a:r>
          </a:p>
          <a:p>
            <a:pPr marL="285750" indent="-285750">
              <a:buFontTx/>
              <a:buChar char="-"/>
            </a:pPr>
            <a:endParaRPr lang="en-US" dirty="0"/>
          </a:p>
        </p:txBody>
      </p:sp>
    </p:spTree>
    <p:extLst>
      <p:ext uri="{BB962C8B-B14F-4D97-AF65-F5344CB8AC3E}">
        <p14:creationId xmlns:p14="http://schemas.microsoft.com/office/powerpoint/2010/main" val="293418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7001" y="255439"/>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4 - Navigation Tree and Data Entry grids</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701424"/>
              <a:ext cx="7220792" cy="240512"/>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Table 7, 8, 9 – With measures, With additional measures and Without measures </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1217764" y="3198511"/>
            <a:ext cx="4770555" cy="2031325"/>
          </a:xfrm>
          <a:prstGeom prst="rect">
            <a:avLst/>
          </a:prstGeom>
          <a:noFill/>
        </p:spPr>
        <p:txBody>
          <a:bodyPr wrap="square" rtlCol="0">
            <a:spAutoFit/>
          </a:bodyPr>
          <a:lstStyle/>
          <a:p>
            <a:pPr marL="285750" indent="-285750">
              <a:buFontTx/>
              <a:buChar char="-"/>
            </a:pPr>
            <a:r>
              <a:rPr lang="en-US" dirty="0"/>
              <a:t>Enter data</a:t>
            </a:r>
          </a:p>
          <a:p>
            <a:pPr marL="285750" indent="-285750">
              <a:buFontTx/>
              <a:buChar char="-"/>
            </a:pPr>
            <a:r>
              <a:rPr lang="en-US" dirty="0"/>
              <a:t>Check the totals</a:t>
            </a:r>
          </a:p>
          <a:p>
            <a:pPr marL="285750" indent="-285750">
              <a:buFontTx/>
              <a:buChar char="-"/>
            </a:pPr>
            <a:r>
              <a:rPr lang="en-US" dirty="0"/>
              <a:t>Export data</a:t>
            </a:r>
          </a:p>
          <a:p>
            <a:pPr marL="285750" indent="-285750">
              <a:buFontTx/>
              <a:buChar char="-"/>
            </a:pPr>
            <a:r>
              <a:rPr lang="en-US" dirty="0"/>
              <a:t>Modify data</a:t>
            </a:r>
          </a:p>
          <a:p>
            <a:pPr marL="285750" indent="-285750">
              <a:buFontTx/>
              <a:buChar char="-"/>
            </a:pPr>
            <a:r>
              <a:rPr lang="en-US" dirty="0"/>
              <a:t>Import back to the grid</a:t>
            </a:r>
          </a:p>
          <a:p>
            <a:pPr marL="285750" indent="-285750">
              <a:buFontTx/>
              <a:buChar char="-"/>
            </a:pPr>
            <a:r>
              <a:rPr lang="en-US" dirty="0"/>
              <a:t>Add/delete a sector</a:t>
            </a:r>
          </a:p>
          <a:p>
            <a:pPr marL="285750" indent="-285750">
              <a:buFontTx/>
              <a:buChar char="-"/>
            </a:pPr>
            <a:endParaRPr lang="en-US" dirty="0"/>
          </a:p>
        </p:txBody>
      </p:sp>
    </p:spTree>
    <p:extLst>
      <p:ext uri="{BB962C8B-B14F-4D97-AF65-F5344CB8AC3E}">
        <p14:creationId xmlns:p14="http://schemas.microsoft.com/office/powerpoint/2010/main" val="53092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57782" y="290944"/>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5 - Navigation Tree and Data Entry grids</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701424"/>
              <a:ext cx="7220792" cy="240512"/>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Table 11– Key underlying assumptions and parameters</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760233" y="3325849"/>
            <a:ext cx="5782610" cy="1200329"/>
          </a:xfrm>
          <a:prstGeom prst="rect">
            <a:avLst/>
          </a:prstGeom>
          <a:noFill/>
        </p:spPr>
        <p:txBody>
          <a:bodyPr wrap="square" rtlCol="0">
            <a:spAutoFit/>
          </a:bodyPr>
          <a:lstStyle/>
          <a:p>
            <a:pPr marL="285750" indent="-285750">
              <a:buFontTx/>
              <a:buChar char="-"/>
            </a:pPr>
            <a:r>
              <a:rPr lang="en-US" dirty="0"/>
              <a:t>Specify key underlying assumptions/parameters</a:t>
            </a:r>
          </a:p>
          <a:p>
            <a:pPr marL="285750" indent="-285750">
              <a:buFontTx/>
              <a:buChar char="-"/>
            </a:pPr>
            <a:r>
              <a:rPr lang="en-US" dirty="0"/>
              <a:t>Select from the drop-down list</a:t>
            </a:r>
          </a:p>
          <a:p>
            <a:pPr marL="285750" indent="-285750">
              <a:buFontTx/>
              <a:buChar char="-"/>
            </a:pPr>
            <a:r>
              <a:rPr lang="en-US" dirty="0"/>
              <a:t>Specify the units used</a:t>
            </a:r>
          </a:p>
          <a:p>
            <a:pPr marL="285750" indent="-285750">
              <a:buFontTx/>
              <a:buChar char="-"/>
            </a:pPr>
            <a:endParaRPr lang="en-US" dirty="0"/>
          </a:p>
        </p:txBody>
      </p:sp>
    </p:spTree>
    <p:extLst>
      <p:ext uri="{BB962C8B-B14F-4D97-AF65-F5344CB8AC3E}">
        <p14:creationId xmlns:p14="http://schemas.microsoft.com/office/powerpoint/2010/main" val="212061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57782" y="228598"/>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6 - Access CTF Versions Page</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701424"/>
              <a:ext cx="7220792" cy="240512"/>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On the CTF Versions Tab</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760233" y="3325849"/>
            <a:ext cx="8376350" cy="1477328"/>
          </a:xfrm>
          <a:prstGeom prst="rect">
            <a:avLst/>
          </a:prstGeom>
          <a:noFill/>
        </p:spPr>
        <p:txBody>
          <a:bodyPr wrap="square" rtlCol="0">
            <a:spAutoFit/>
          </a:bodyPr>
          <a:lstStyle/>
          <a:p>
            <a:pPr marL="285750" indent="-285750">
              <a:buFontTx/>
              <a:buChar char="-"/>
            </a:pPr>
            <a:r>
              <a:rPr lang="en-US" dirty="0"/>
              <a:t>Check the year you are working on</a:t>
            </a:r>
          </a:p>
          <a:p>
            <a:pPr marL="285750" indent="-285750">
              <a:buFontTx/>
              <a:buChar char="-"/>
            </a:pPr>
            <a:r>
              <a:rPr lang="en-US" dirty="0"/>
              <a:t>Search for the CTF Version you are working on, click Open </a:t>
            </a:r>
          </a:p>
          <a:p>
            <a:pPr marL="285750" indent="-285750">
              <a:buFontTx/>
              <a:buChar char="-"/>
            </a:pPr>
            <a:r>
              <a:rPr lang="en-US" dirty="0"/>
              <a:t>To work on the Data Entry, click the Data Entry tab </a:t>
            </a:r>
          </a:p>
          <a:p>
            <a:pPr marL="285750" indent="-285750">
              <a:buFontTx/>
              <a:buChar char="-"/>
            </a:pPr>
            <a:r>
              <a:rPr lang="en-US" dirty="0"/>
              <a:t>Select the grid to work on from the Navigation Tree</a:t>
            </a:r>
          </a:p>
          <a:p>
            <a:pPr marL="285750" indent="-285750">
              <a:buFontTx/>
              <a:buChar char="-"/>
            </a:pPr>
            <a:endParaRPr lang="en-US" dirty="0"/>
          </a:p>
        </p:txBody>
      </p:sp>
    </p:spTree>
    <p:extLst>
      <p:ext uri="{BB962C8B-B14F-4D97-AF65-F5344CB8AC3E}">
        <p14:creationId xmlns:p14="http://schemas.microsoft.com/office/powerpoint/2010/main" val="215590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37001" y="305540"/>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7 - Access the Reporting Tables</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701424"/>
              <a:ext cx="7220792" cy="240512"/>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On the Reporting Tables Tab</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760233" y="3325849"/>
            <a:ext cx="8376350" cy="1477328"/>
          </a:xfrm>
          <a:prstGeom prst="rect">
            <a:avLst/>
          </a:prstGeom>
          <a:noFill/>
        </p:spPr>
        <p:txBody>
          <a:bodyPr wrap="square" rtlCol="0">
            <a:spAutoFit/>
          </a:bodyPr>
          <a:lstStyle/>
          <a:p>
            <a:pPr marL="285750" indent="-285750">
              <a:buFontTx/>
              <a:buChar char="-"/>
            </a:pPr>
            <a:r>
              <a:rPr lang="en-US" dirty="0"/>
              <a:t>Click on the table that you have worked on to download</a:t>
            </a:r>
          </a:p>
          <a:p>
            <a:pPr marL="285750" indent="-285750">
              <a:buFontTx/>
              <a:buChar char="-"/>
            </a:pPr>
            <a:r>
              <a:rPr lang="en-US" dirty="0"/>
              <a:t>Click the button ‘Download as .xlsx’</a:t>
            </a:r>
          </a:p>
          <a:p>
            <a:pPr marL="285750" indent="-285750">
              <a:buFontTx/>
              <a:buChar char="-"/>
            </a:pPr>
            <a:r>
              <a:rPr lang="en-US" dirty="0"/>
              <a:t>The table will be downloaded in excel format in your download folder</a:t>
            </a:r>
          </a:p>
          <a:p>
            <a:pPr marL="285750" indent="-285750">
              <a:buFontTx/>
              <a:buChar char="-"/>
            </a:pPr>
            <a:r>
              <a:rPr lang="en-US" dirty="0"/>
              <a:t>Please note, the output of these tables are still in development</a:t>
            </a:r>
          </a:p>
          <a:p>
            <a:pPr marL="285750" indent="-285750">
              <a:buFontTx/>
              <a:buChar char="-"/>
            </a:pPr>
            <a:endParaRPr lang="en-US" dirty="0"/>
          </a:p>
        </p:txBody>
      </p:sp>
    </p:spTree>
    <p:extLst>
      <p:ext uri="{BB962C8B-B14F-4D97-AF65-F5344CB8AC3E}">
        <p14:creationId xmlns:p14="http://schemas.microsoft.com/office/powerpoint/2010/main" val="2210689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C0706B8-C448-9C08-D56A-C314B9AAD2E9}"/>
              </a:ext>
            </a:extLst>
          </p:cNvPr>
          <p:cNvSpPr>
            <a:spLocks noGrp="1"/>
          </p:cNvSpPr>
          <p:nvPr>
            <p:ph type="body" sz="quarter" idx="10"/>
          </p:nvPr>
        </p:nvSpPr>
        <p:spPr>
          <a:xfrm>
            <a:off x="657783" y="303843"/>
            <a:ext cx="2749201" cy="56796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chemeClr val="bg1"/>
                </a:solidFill>
                <a:effectLst/>
                <a:ea typeface="Calibri" panose="020F0502020204030204" pitchFamily="34" charset="0"/>
                <a:cs typeface="Arial" panose="020B0604020202020204" pitchFamily="34" charset="0"/>
              </a:rPr>
              <a:t>ETF | PROGRESS</a:t>
            </a:r>
            <a:br>
              <a:rPr lang="en-US" sz="1100" dirty="0">
                <a:solidFill>
                  <a:schemeClr val="bg1"/>
                </a:solidFill>
                <a:effectLst/>
                <a:ea typeface="Calibri" panose="020F0502020204030204" pitchFamily="34" charset="0"/>
                <a:cs typeface="Arial" panose="020B0604020202020204" pitchFamily="34" charset="0"/>
              </a:rPr>
            </a:br>
            <a:r>
              <a:rPr lang="en-US" sz="1100" dirty="0">
                <a:solidFill>
                  <a:schemeClr val="bg1"/>
                </a:solidFill>
                <a:effectLst/>
                <a:ea typeface="Calibri" panose="020F0502020204030204" pitchFamily="34" charset="0"/>
                <a:cs typeface="Arial" panose="020B0604020202020204" pitchFamily="34" charset="0"/>
              </a:rPr>
              <a:t>Reporting Tool</a:t>
            </a:r>
          </a:p>
        </p:txBody>
      </p:sp>
      <p:grpSp>
        <p:nvGrpSpPr>
          <p:cNvPr id="2" name="Gruppe 6">
            <a:extLst>
              <a:ext uri="{FF2B5EF4-FFF2-40B4-BE49-F238E27FC236}">
                <a16:creationId xmlns:a16="http://schemas.microsoft.com/office/drawing/2014/main" id="{48FF7B6E-8893-5721-A9B7-E633CF44E606}"/>
              </a:ext>
            </a:extLst>
          </p:cNvPr>
          <p:cNvGrpSpPr/>
          <p:nvPr/>
        </p:nvGrpSpPr>
        <p:grpSpPr>
          <a:xfrm>
            <a:off x="760233" y="1800002"/>
            <a:ext cx="7559995" cy="3429834"/>
            <a:chOff x="899999" y="4893314"/>
            <a:chExt cx="7559995" cy="2552620"/>
          </a:xfrm>
        </p:grpSpPr>
        <p:sp>
          <p:nvSpPr>
            <p:cNvPr id="4" name="Rektangel 31">
              <a:extLst>
                <a:ext uri="{FF2B5EF4-FFF2-40B4-BE49-F238E27FC236}">
                  <a16:creationId xmlns:a16="http://schemas.microsoft.com/office/drawing/2014/main" id="{C3ADCF26-94B1-13FF-6DFF-D54EB2C73DAF}"/>
                </a:ext>
              </a:extLst>
            </p:cNvPr>
            <p:cNvSpPr/>
            <p:nvPr/>
          </p:nvSpPr>
          <p:spPr>
            <a:xfrm>
              <a:off x="900000" y="4893314"/>
              <a:ext cx="7559994" cy="46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Exercise 8 - Work offline</a:t>
              </a:r>
              <a:endParaRPr lang="en-US" sz="1600" b="1" dirty="0">
                <a:solidFill>
                  <a:schemeClr val="tx1"/>
                </a:solidFill>
                <a:latin typeface="Arial"/>
                <a:cs typeface="Arial"/>
              </a:endParaRPr>
            </a:p>
          </p:txBody>
        </p:sp>
        <p:sp>
          <p:nvSpPr>
            <p:cNvPr id="20" name="Rektangel 34">
              <a:extLst>
                <a:ext uri="{FF2B5EF4-FFF2-40B4-BE49-F238E27FC236}">
                  <a16:creationId xmlns:a16="http://schemas.microsoft.com/office/drawing/2014/main" id="{762EA6AC-9E1B-5C91-EF10-D595F79B89A2}"/>
                </a:ext>
              </a:extLst>
            </p:cNvPr>
            <p:cNvSpPr/>
            <p:nvPr/>
          </p:nvSpPr>
          <p:spPr>
            <a:xfrm>
              <a:off x="899999" y="7317134"/>
              <a:ext cx="2340000" cy="12880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p>
          </p:txBody>
        </p:sp>
        <p:sp>
          <p:nvSpPr>
            <p:cNvPr id="13" name="Tekstfelt 53">
              <a:extLst>
                <a:ext uri="{FF2B5EF4-FFF2-40B4-BE49-F238E27FC236}">
                  <a16:creationId xmlns:a16="http://schemas.microsoft.com/office/drawing/2014/main" id="{CD5D97F4-72FA-1FF0-D44B-0E14F4DDFE2E}"/>
                </a:ext>
              </a:extLst>
            </p:cNvPr>
            <p:cNvSpPr txBox="1"/>
            <p:nvPr/>
          </p:nvSpPr>
          <p:spPr>
            <a:xfrm>
              <a:off x="899999" y="5701424"/>
              <a:ext cx="7220792" cy="240512"/>
            </a:xfrm>
            <a:prstGeom prst="rect">
              <a:avLst/>
            </a:prstGeom>
            <a:noFill/>
          </p:spPr>
          <p:txBody>
            <a:bodyPr wrap="square" lIns="0" tIns="0" rIns="0" rtlCol="0" anchor="b">
              <a:spAutoFit/>
            </a:bodyPr>
            <a:lstStyle/>
            <a:p>
              <a:pPr fontAlgn="base">
                <a:spcBef>
                  <a:spcPct val="50000"/>
                </a:spcBef>
                <a:spcAft>
                  <a:spcPct val="0"/>
                </a:spcAft>
              </a:pPr>
              <a:r>
                <a:rPr lang="en-US" b="1" spc="-50" dirty="0">
                  <a:solidFill>
                    <a:prstClr val="black"/>
                  </a:solidFill>
                  <a:cs typeface="Arial"/>
                </a:rPr>
                <a:t>On Data Entry Tab</a:t>
              </a:r>
            </a:p>
          </p:txBody>
        </p:sp>
      </p:grpSp>
      <p:sp>
        <p:nvSpPr>
          <p:cNvPr id="7" name="TextBox 6">
            <a:extLst>
              <a:ext uri="{FF2B5EF4-FFF2-40B4-BE49-F238E27FC236}">
                <a16:creationId xmlns:a16="http://schemas.microsoft.com/office/drawing/2014/main" id="{A3AD01BF-8F2B-378B-3772-831188610F6A}"/>
              </a:ext>
            </a:extLst>
          </p:cNvPr>
          <p:cNvSpPr txBox="1"/>
          <p:nvPr/>
        </p:nvSpPr>
        <p:spPr>
          <a:xfrm>
            <a:off x="760233" y="3325849"/>
            <a:ext cx="8376350" cy="1754326"/>
          </a:xfrm>
          <a:prstGeom prst="rect">
            <a:avLst/>
          </a:prstGeom>
          <a:noFill/>
        </p:spPr>
        <p:txBody>
          <a:bodyPr wrap="square" rtlCol="0">
            <a:spAutoFit/>
          </a:bodyPr>
          <a:lstStyle/>
          <a:p>
            <a:pPr marL="285750" indent="-285750">
              <a:buFontTx/>
              <a:buChar char="-"/>
            </a:pPr>
            <a:r>
              <a:rPr lang="en-US" dirty="0"/>
              <a:t>Enter data</a:t>
            </a:r>
          </a:p>
          <a:p>
            <a:pPr marL="285750" indent="-285750">
              <a:buFontTx/>
              <a:buChar char="-"/>
            </a:pPr>
            <a:r>
              <a:rPr lang="en-US" dirty="0"/>
              <a:t>Disconnect from the internet- Notice the online button turn red (offline)</a:t>
            </a:r>
          </a:p>
          <a:p>
            <a:pPr marL="285750" indent="-285750">
              <a:buFontTx/>
              <a:buChar char="-"/>
            </a:pPr>
            <a:r>
              <a:rPr lang="en-US" dirty="0"/>
              <a:t>Reconnect back</a:t>
            </a:r>
          </a:p>
          <a:p>
            <a:pPr marL="285750" indent="-285750">
              <a:buFontTx/>
              <a:buChar char="-"/>
            </a:pPr>
            <a:r>
              <a:rPr lang="en-US" dirty="0"/>
              <a:t>Export data to work offline and import back</a:t>
            </a:r>
          </a:p>
          <a:p>
            <a:pPr marL="285750" indent="-285750">
              <a:buFontTx/>
              <a:buChar char="-"/>
            </a:pPr>
            <a:r>
              <a:rPr lang="en-US" dirty="0"/>
              <a:t>Check seamless experience in both online and offline mode</a:t>
            </a:r>
          </a:p>
          <a:p>
            <a:pPr marL="285750" indent="-285750">
              <a:buFontTx/>
              <a:buChar char="-"/>
            </a:pPr>
            <a:endParaRPr lang="en-US" dirty="0"/>
          </a:p>
        </p:txBody>
      </p:sp>
    </p:spTree>
    <p:extLst>
      <p:ext uri="{BB962C8B-B14F-4D97-AF65-F5344CB8AC3E}">
        <p14:creationId xmlns:p14="http://schemas.microsoft.com/office/powerpoint/2010/main" val="2992301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7A4281-3FE4-E03F-6F19-4E5397131FE0}"/>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3484812039"/>
      </p:ext>
    </p:extLst>
  </p:cSld>
  <p:clrMapOvr>
    <a:masterClrMapping/>
  </p:clrMapOvr>
  <p:transition spd="slow" advClick="0"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C08464FC-543B-4E56-B062-7A215A0B34C9}"/>
              </a:ext>
            </a:extLst>
          </p:cNvPr>
          <p:cNvGraphicFramePr>
            <a:graphicFrameLocks noGrp="1"/>
          </p:cNvGraphicFramePr>
          <p:nvPr>
            <p:extLst>
              <p:ext uri="{D42A27DB-BD31-4B8C-83A1-F6EECF244321}">
                <p14:modId xmlns:p14="http://schemas.microsoft.com/office/powerpoint/2010/main" val="980337207"/>
              </p:ext>
            </p:extLst>
          </p:nvPr>
        </p:nvGraphicFramePr>
        <p:xfrm>
          <a:off x="713873" y="1796310"/>
          <a:ext cx="11242645" cy="4049350"/>
        </p:xfrm>
        <a:graphic>
          <a:graphicData uri="http://schemas.openxmlformats.org/drawingml/2006/table">
            <a:tbl>
              <a:tblPr firstRow="1" bandRow="1">
                <a:tableStyleId>{5C22544A-7EE6-4342-B048-85BDC9FD1C3A}</a:tableStyleId>
              </a:tblPr>
              <a:tblGrid>
                <a:gridCol w="11242645">
                  <a:extLst>
                    <a:ext uri="{9D8B030D-6E8A-4147-A177-3AD203B41FA5}">
                      <a16:colId xmlns:a16="http://schemas.microsoft.com/office/drawing/2014/main" val="2092465244"/>
                    </a:ext>
                  </a:extLst>
                </a:gridCol>
              </a:tblGrid>
              <a:tr h="592818">
                <a:tc>
                  <a:txBody>
                    <a:bodyPr/>
                    <a:lstStyle/>
                    <a:p>
                      <a:pPr algn="l">
                        <a:lnSpc>
                          <a:spcPct val="106000"/>
                        </a:lnSpc>
                        <a:spcAft>
                          <a:spcPts val="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outcomes on ETF at COP 26 (Glasgow) in 2021</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92D8"/>
                    </a:solidFill>
                  </a:tcPr>
                </a:tc>
                <a:extLst>
                  <a:ext uri="{0D108BD9-81ED-4DB2-BD59-A6C34878D82A}">
                    <a16:rowId xmlns:a16="http://schemas.microsoft.com/office/drawing/2014/main" val="1607448351"/>
                  </a:ext>
                </a:extLst>
              </a:tr>
              <a:tr h="3378991">
                <a:tc>
                  <a:txBody>
                    <a:bodyPr/>
                    <a:lstStyle/>
                    <a:p>
                      <a:pPr marL="0" indent="0" algn="l">
                        <a:lnSpc>
                          <a:spcPct val="106000"/>
                        </a:lnSpc>
                        <a:spcAft>
                          <a:spcPts val="0"/>
                        </a:spcAft>
                        <a:buFont typeface="Arial" panose="020B0604020202020204" pitchFamily="34" charset="0"/>
                        <a:buNone/>
                      </a:pPr>
                      <a:r>
                        <a:rPr lang="en-US" sz="1800" b="0" dirty="0">
                          <a:effectLst/>
                          <a:latin typeface="+mn-lt"/>
                          <a:ea typeface="Calibri" panose="020F0502020204030204" pitchFamily="34" charset="0"/>
                          <a:cs typeface="Arial" panose="020B0604020202020204" pitchFamily="34" charset="0"/>
                        </a:rPr>
                        <a:t>Finalized </a:t>
                      </a:r>
                      <a:r>
                        <a:rPr lang="en-US" sz="1800" b="0" kern="1200" dirty="0">
                          <a:solidFill>
                            <a:schemeClr val="dk1"/>
                          </a:solidFill>
                          <a:effectLst/>
                          <a:latin typeface="+mn-lt"/>
                          <a:ea typeface="Calibri" panose="020F0502020204030204" pitchFamily="34" charset="0"/>
                          <a:cs typeface="Arial" panose="020B0604020202020204" pitchFamily="34" charset="0"/>
                        </a:rPr>
                        <a:t>discussions on the MPG</a:t>
                      </a:r>
                      <a:r>
                        <a:rPr lang="en-US" sz="1800" b="0" kern="1200" dirty="0">
                          <a:solidFill>
                            <a:schemeClr val="dk1"/>
                          </a:solidFill>
                          <a:effectLst/>
                          <a:latin typeface="+mn-lt"/>
                          <a:cs typeface="Arial" panose="020B0604020202020204" pitchFamily="34" charset="0"/>
                        </a:rPr>
                        <a:t>s for ETF </a:t>
                      </a:r>
                      <a:r>
                        <a:rPr lang="en-US" sz="1800" b="0" kern="1200" dirty="0">
                          <a:solidFill>
                            <a:schemeClr val="dk1"/>
                          </a:solidFill>
                          <a:effectLst/>
                          <a:latin typeface="+mn-lt"/>
                          <a:ea typeface="Calibri" panose="020F0502020204030204" pitchFamily="34" charset="0"/>
                          <a:cs typeface="Arial" panose="020B0604020202020204" pitchFamily="34" charset="0"/>
                        </a:rPr>
                        <a:t>(decision 5/CMA.3) and adoption of:</a:t>
                      </a:r>
                    </a:p>
                    <a:p>
                      <a:pPr marL="0" indent="0" algn="l">
                        <a:lnSpc>
                          <a:spcPct val="106000"/>
                        </a:lnSpc>
                        <a:spcAft>
                          <a:spcPts val="0"/>
                        </a:spcAft>
                        <a:buFont typeface="Arial" panose="020B0604020202020204" pitchFamily="34" charset="0"/>
                        <a:buNone/>
                      </a:pPr>
                      <a:endParaRPr lang="en-US" sz="1800" b="0" dirty="0">
                        <a:effectLst/>
                        <a:latin typeface="+mn-lt"/>
                        <a:ea typeface="Calibri" panose="020F0502020204030204" pitchFamily="34" charset="0"/>
                        <a:cs typeface="Arial" panose="020B0604020202020204" pitchFamily="34" charset="0"/>
                      </a:endParaRPr>
                    </a:p>
                    <a:p>
                      <a:pPr marL="628650" lvl="1" indent="-171450" algn="l">
                        <a:lnSpc>
                          <a:spcPct val="106000"/>
                        </a:lnSpc>
                        <a:spcAft>
                          <a:spcPts val="0"/>
                        </a:spcAft>
                        <a:buFont typeface="Arial" panose="020B0604020202020204" pitchFamily="34" charset="0"/>
                        <a:buChar char="•"/>
                      </a:pPr>
                      <a:r>
                        <a:rPr lang="en-US" sz="1800" b="1" dirty="0">
                          <a:effectLst/>
                          <a:latin typeface="+mn-lt"/>
                          <a:ea typeface="Calibri" panose="020F0502020204030204" pitchFamily="34" charset="0"/>
                          <a:cs typeface="Arial" panose="020B0604020202020204" pitchFamily="34" charset="0"/>
                        </a:rPr>
                        <a:t>Common reporting tables (CRT) for reporting the GHG inventories</a:t>
                      </a:r>
                    </a:p>
                    <a:p>
                      <a:pPr marL="628650" lvl="1" indent="-171450" algn="l">
                        <a:lnSpc>
                          <a:spcPct val="106000"/>
                        </a:lnSpc>
                        <a:spcAft>
                          <a:spcPts val="0"/>
                        </a:spcAft>
                        <a:buFont typeface="Arial" panose="020B0604020202020204" pitchFamily="34" charset="0"/>
                        <a:buChar char="•"/>
                      </a:pPr>
                      <a:r>
                        <a:rPr lang="en-US" sz="1800" b="1" kern="1200" dirty="0">
                          <a:solidFill>
                            <a:schemeClr val="dk1"/>
                          </a:solidFill>
                          <a:effectLst/>
                          <a:latin typeface="+mn-lt"/>
                          <a:ea typeface="Calibri" panose="020F0502020204030204" pitchFamily="34" charset="0"/>
                          <a:cs typeface="Arial" panose="020B0604020202020204" pitchFamily="34" charset="0"/>
                        </a:rPr>
                        <a:t>Common tabular formats (CTF1) for tracking progress in implementing NDCs</a:t>
                      </a:r>
                    </a:p>
                    <a:p>
                      <a:pPr marL="628650" lvl="1" indent="-171450" algn="l">
                        <a:lnSpc>
                          <a:spcPct val="106000"/>
                        </a:lnSpc>
                        <a:spcAft>
                          <a:spcPts val="0"/>
                        </a:spcAft>
                        <a:buFont typeface="Arial" panose="020B0604020202020204" pitchFamily="34" charset="0"/>
                        <a:buChar char="•"/>
                      </a:pPr>
                      <a:r>
                        <a:rPr lang="en-US" sz="1800" b="1" kern="1200" dirty="0">
                          <a:solidFill>
                            <a:schemeClr val="dk1"/>
                          </a:solidFill>
                          <a:effectLst/>
                          <a:latin typeface="+mn-lt"/>
                          <a:ea typeface="Calibri" panose="020F0502020204030204" pitchFamily="34" charset="0"/>
                          <a:cs typeface="Arial" panose="020B0604020202020204" pitchFamily="34" charset="0"/>
                        </a:rPr>
                        <a:t>Common tabular formats (CTF2) for FTC support provided and mobilized</a:t>
                      </a:r>
                    </a:p>
                    <a:p>
                      <a:pPr marL="628650" lvl="1" indent="-171450" algn="l">
                        <a:lnSpc>
                          <a:spcPct val="106000"/>
                        </a:lnSpc>
                        <a:spcAft>
                          <a:spcPts val="0"/>
                        </a:spcAft>
                        <a:buFont typeface="Arial" panose="020B0604020202020204" pitchFamily="34" charset="0"/>
                        <a:buChar char="•"/>
                      </a:pPr>
                      <a:endParaRPr lang="en-US" sz="1800" b="0" kern="1200" dirty="0">
                        <a:solidFill>
                          <a:schemeClr val="dk1"/>
                        </a:solidFill>
                        <a:effectLst/>
                        <a:latin typeface="+mn-lt"/>
                        <a:ea typeface="Calibri" panose="020F0502020204030204" pitchFamily="34" charset="0"/>
                        <a:cs typeface="Arial" panose="020B0604020202020204" pitchFamily="34" charset="0"/>
                      </a:endParaRPr>
                    </a:p>
                    <a:p>
                      <a:pPr marL="628650" lvl="1" indent="-171450" algn="l">
                        <a:lnSpc>
                          <a:spcPct val="106000"/>
                        </a:lnSpc>
                        <a:spcAft>
                          <a:spcPts val="0"/>
                        </a:spcAft>
                        <a:buFont typeface="Arial" panose="020B0604020202020204" pitchFamily="34" charset="0"/>
                        <a:buChar char="•"/>
                      </a:pPr>
                      <a:r>
                        <a:rPr lang="en-US" sz="1800" b="0" kern="1200" dirty="0">
                          <a:solidFill>
                            <a:schemeClr val="dk1"/>
                          </a:solidFill>
                          <a:effectLst/>
                          <a:latin typeface="+mn-lt"/>
                          <a:ea typeface="Calibri" panose="020F0502020204030204" pitchFamily="34" charset="0"/>
                          <a:cs typeface="Arial" panose="020B0604020202020204" pitchFamily="34" charset="0"/>
                        </a:rPr>
                        <a:t>Outlines </a:t>
                      </a:r>
                      <a:r>
                        <a:rPr lang="en-US" sz="1800" b="0" dirty="0">
                          <a:effectLst/>
                          <a:latin typeface="+mn-lt"/>
                          <a:ea typeface="Calibri" panose="020F0502020204030204" pitchFamily="34" charset="0"/>
                          <a:cs typeface="Arial" panose="020B0604020202020204" pitchFamily="34" charset="0"/>
                        </a:rPr>
                        <a:t>of the Biennial Transparency Report (BTR) &amp; national inventory document (NID)</a:t>
                      </a:r>
                    </a:p>
                    <a:p>
                      <a:pPr marL="628650" lvl="1" indent="-171450" algn="l">
                        <a:lnSpc>
                          <a:spcPct val="106000"/>
                        </a:lnSpc>
                        <a:spcAft>
                          <a:spcPts val="0"/>
                        </a:spcAft>
                        <a:buFont typeface="Arial" panose="020B0604020202020204" pitchFamily="34" charset="0"/>
                        <a:buChar char="•"/>
                      </a:pPr>
                      <a:r>
                        <a:rPr lang="en-US" sz="1800" b="0" dirty="0">
                          <a:effectLst/>
                          <a:latin typeface="+mn-lt"/>
                          <a:ea typeface="Calibri" panose="020F0502020204030204" pitchFamily="34" charset="0"/>
                          <a:cs typeface="Arial" panose="020B0604020202020204" pitchFamily="34" charset="0"/>
                        </a:rPr>
                        <a:t>Training </a:t>
                      </a:r>
                      <a:r>
                        <a:rPr lang="en-US" sz="1800" b="0" dirty="0" err="1">
                          <a:effectLst/>
                          <a:latin typeface="+mn-lt"/>
                          <a:ea typeface="Calibri" panose="020F0502020204030204" pitchFamily="34" charset="0"/>
                          <a:cs typeface="Arial" panose="020B0604020202020204" pitchFamily="34" charset="0"/>
                        </a:rPr>
                        <a:t>programme</a:t>
                      </a:r>
                      <a:r>
                        <a:rPr lang="en-US" sz="1800" b="0" dirty="0">
                          <a:effectLst/>
                          <a:latin typeface="+mn-lt"/>
                          <a:ea typeface="Calibri" panose="020F0502020204030204" pitchFamily="34" charset="0"/>
                          <a:cs typeface="Arial" panose="020B0604020202020204" pitchFamily="34" charset="0"/>
                        </a:rPr>
                        <a:t> for technical experts participating in reviews</a:t>
                      </a:r>
                    </a:p>
                    <a:p>
                      <a:endParaRPr lang="en-US" sz="1800" b="0" kern="1200" dirty="0">
                        <a:solidFill>
                          <a:schemeClr val="dk1"/>
                        </a:solidFill>
                        <a:effectLst/>
                        <a:latin typeface="+mn-lt"/>
                        <a:cs typeface="Arial" panose="020B0604020202020204" pitchFamily="34" charset="0"/>
                      </a:endParaRPr>
                    </a:p>
                    <a:p>
                      <a:endParaRPr lang="en-US" sz="1800" b="0" kern="1200" dirty="0">
                        <a:solidFill>
                          <a:schemeClr val="dk1"/>
                        </a:solidFill>
                        <a:effectLst/>
                        <a:latin typeface="+mn-lt"/>
                        <a:cs typeface="Arial" panose="020B0604020202020204" pitchFamily="34" charset="0"/>
                      </a:endParaRPr>
                    </a:p>
                    <a:p>
                      <a:pPr marL="0" indent="0">
                        <a:buFont typeface="Arial" panose="020B0604020202020204" pitchFamily="34" charset="0"/>
                        <a:buNone/>
                      </a:pPr>
                      <a:r>
                        <a:rPr lang="en-US" sz="2400" b="1" kern="1200" dirty="0">
                          <a:solidFill>
                            <a:schemeClr val="dk1"/>
                          </a:solidFill>
                          <a:effectLst/>
                          <a:latin typeface="+mn-lt"/>
                          <a:cs typeface="Arial" panose="020B0604020202020204" pitchFamily="34" charset="0"/>
                        </a:rPr>
                        <a:t>First BTRs are due by 31 December 2024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1762785"/>
                  </a:ext>
                </a:extLst>
              </a:tr>
            </a:tbl>
          </a:graphicData>
        </a:graphic>
      </p:graphicFrame>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Tools for Reporting under ETF </a:t>
            </a:r>
          </a:p>
        </p:txBody>
      </p:sp>
      <p:sp>
        <p:nvSpPr>
          <p:cNvPr id="2" name="Right Brace 1">
            <a:extLst>
              <a:ext uri="{FF2B5EF4-FFF2-40B4-BE49-F238E27FC236}">
                <a16:creationId xmlns:a16="http://schemas.microsoft.com/office/drawing/2014/main" id="{5827E28F-096A-4B6B-92F6-2D8074DB4311}"/>
              </a:ext>
            </a:extLst>
          </p:cNvPr>
          <p:cNvSpPr/>
          <p:nvPr/>
        </p:nvSpPr>
        <p:spPr>
          <a:xfrm>
            <a:off x="10212033" y="3008047"/>
            <a:ext cx="391886" cy="1027804"/>
          </a:xfrm>
          <a:prstGeom prst="rightBrace">
            <a:avLst>
              <a:gd name="adj1" fmla="val 288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E9BC1F0-9950-413A-BCCF-CD17748E9E55}"/>
              </a:ext>
            </a:extLst>
          </p:cNvPr>
          <p:cNvSpPr txBox="1"/>
          <p:nvPr/>
        </p:nvSpPr>
        <p:spPr>
          <a:xfrm>
            <a:off x="10690425" y="3168006"/>
            <a:ext cx="1266093" cy="707886"/>
          </a:xfrm>
          <a:prstGeom prst="rect">
            <a:avLst/>
          </a:prstGeom>
          <a:noFill/>
        </p:spPr>
        <p:txBody>
          <a:bodyPr wrap="square" rtlCol="0">
            <a:spAutoFit/>
          </a:bodyPr>
          <a:lstStyle/>
          <a:p>
            <a:pPr algn="ctr"/>
            <a:r>
              <a:rPr lang="en-US" sz="2000" b="1" dirty="0"/>
              <a:t>Reporting tools</a:t>
            </a:r>
          </a:p>
        </p:txBody>
      </p:sp>
    </p:spTree>
    <p:extLst>
      <p:ext uri="{BB962C8B-B14F-4D97-AF65-F5344CB8AC3E}">
        <p14:creationId xmlns:p14="http://schemas.microsoft.com/office/powerpoint/2010/main" val="275353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6D7ECAB-F4EE-BC8F-3DFA-E60065A87ED4}"/>
              </a:ext>
            </a:extLst>
          </p:cNvPr>
          <p:cNvGrpSpPr/>
          <p:nvPr/>
        </p:nvGrpSpPr>
        <p:grpSpPr>
          <a:xfrm>
            <a:off x="6373004" y="1265502"/>
            <a:ext cx="5383290" cy="5427981"/>
            <a:chOff x="6905884" y="1669270"/>
            <a:chExt cx="5107817" cy="4710356"/>
          </a:xfrm>
        </p:grpSpPr>
        <p:sp>
          <p:nvSpPr>
            <p:cNvPr id="5" name="Rektangel 25">
              <a:extLst>
                <a:ext uri="{FF2B5EF4-FFF2-40B4-BE49-F238E27FC236}">
                  <a16:creationId xmlns:a16="http://schemas.microsoft.com/office/drawing/2014/main" id="{F3D3AF14-567B-4125-A62F-C4EB52AF5839}"/>
                </a:ext>
              </a:extLst>
            </p:cNvPr>
            <p:cNvSpPr/>
            <p:nvPr/>
          </p:nvSpPr>
          <p:spPr>
            <a:xfrm>
              <a:off x="6905884" y="1669270"/>
              <a:ext cx="5040000" cy="439241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30">
              <a:extLst>
                <a:ext uri="{FF2B5EF4-FFF2-40B4-BE49-F238E27FC236}">
                  <a16:creationId xmlns:a16="http://schemas.microsoft.com/office/drawing/2014/main" id="{42614085-DBA8-DA4F-A907-DD6B26464AD8}"/>
                </a:ext>
              </a:extLst>
            </p:cNvPr>
            <p:cNvSpPr/>
            <p:nvPr/>
          </p:nvSpPr>
          <p:spPr>
            <a:xfrm>
              <a:off x="6905884" y="6061688"/>
              <a:ext cx="5040000" cy="3179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a:cs typeface="Arial"/>
                </a:rPr>
                <a:t>Decision 5/CMA.3</a:t>
              </a:r>
            </a:p>
          </p:txBody>
        </p:sp>
        <p:sp>
          <p:nvSpPr>
            <p:cNvPr id="10" name="Tekstfelt 48">
              <a:extLst>
                <a:ext uri="{FF2B5EF4-FFF2-40B4-BE49-F238E27FC236}">
                  <a16:creationId xmlns:a16="http://schemas.microsoft.com/office/drawing/2014/main" id="{9B750955-C076-3594-137A-BEF33A73AF26}"/>
                </a:ext>
              </a:extLst>
            </p:cNvPr>
            <p:cNvSpPr txBox="1"/>
            <p:nvPr/>
          </p:nvSpPr>
          <p:spPr>
            <a:xfrm>
              <a:off x="7035303" y="1725914"/>
              <a:ext cx="4978398" cy="4353500"/>
            </a:xfrm>
            <a:prstGeom prst="rect">
              <a:avLst/>
            </a:prstGeom>
            <a:noFill/>
          </p:spPr>
          <p:txBody>
            <a:bodyPr wrap="square" lIns="0" tIns="0" rtlCol="0" anchor="ctr">
              <a:spAutoFit/>
            </a:bodyPr>
            <a:lstStyle/>
            <a:p>
              <a:pPr>
                <a:spcBef>
                  <a:spcPts val="300"/>
                </a:spcBef>
                <a:spcAft>
                  <a:spcPts val="300"/>
                </a:spcAft>
              </a:pPr>
              <a:r>
                <a:rPr lang="en-US" b="1" dirty="0">
                  <a:cs typeface="Arial" panose="020B0604020202020204" pitchFamily="34" charset="0"/>
                </a:rPr>
                <a:t>Requested the secretariat to</a:t>
              </a:r>
              <a:r>
                <a:rPr lang="en-US" dirty="0">
                  <a:cs typeface="Arial" panose="020B0604020202020204" pitchFamily="34" charset="0"/>
                </a:rPr>
                <a:t>:</a:t>
              </a:r>
            </a:p>
            <a:p>
              <a:pPr marL="541338" lvl="1" indent="-269875">
                <a:spcBef>
                  <a:spcPts val="300"/>
                </a:spcBef>
                <a:spcAft>
                  <a:spcPts val="300"/>
                </a:spcAft>
                <a:buFont typeface="Arial" panose="020B0604020202020204" pitchFamily="34" charset="0"/>
                <a:buChar char="•"/>
              </a:pPr>
              <a:r>
                <a:rPr lang="en-US" dirty="0">
                  <a:cs typeface="Arial" panose="020B0604020202020204" pitchFamily="34" charset="0"/>
                </a:rPr>
                <a:t>Develop the </a:t>
              </a:r>
              <a:r>
                <a:rPr lang="en-US" b="1" dirty="0">
                  <a:cs typeface="Arial" panose="020B0604020202020204" pitchFamily="34" charset="0"/>
                </a:rPr>
                <a:t>reporting tools</a:t>
              </a:r>
              <a:r>
                <a:rPr lang="en-US" dirty="0">
                  <a:cs typeface="Arial" panose="020B0604020202020204" pitchFamily="34" charset="0"/>
                </a:rPr>
                <a:t>, taking into account the </a:t>
              </a:r>
              <a:r>
                <a:rPr lang="en-US" b="1" dirty="0">
                  <a:cs typeface="Arial" panose="020B0604020202020204" pitchFamily="34" charset="0"/>
                </a:rPr>
                <a:t>flexibility</a:t>
              </a:r>
              <a:r>
                <a:rPr lang="en-US" dirty="0">
                  <a:cs typeface="Arial" panose="020B0604020202020204" pitchFamily="34" charset="0"/>
                </a:rPr>
                <a:t> provisions </a:t>
              </a:r>
            </a:p>
            <a:p>
              <a:pPr marL="541338" lvl="1" indent="-269875">
                <a:spcBef>
                  <a:spcPts val="300"/>
                </a:spcBef>
                <a:spcAft>
                  <a:spcPts val="300"/>
                </a:spcAft>
                <a:buFont typeface="Arial" panose="020B0604020202020204" pitchFamily="34" charset="0"/>
                <a:buChar char="•"/>
              </a:pPr>
              <a:r>
                <a:rPr lang="en-US" dirty="0">
                  <a:cs typeface="Arial" panose="020B0604020202020204" pitchFamily="34" charset="0"/>
                </a:rPr>
                <a:t>Make available a </a:t>
              </a:r>
              <a:r>
                <a:rPr lang="en-US" b="1" dirty="0">
                  <a:cs typeface="Arial" panose="020B0604020202020204" pitchFamily="34" charset="0"/>
                </a:rPr>
                <a:t>test version by June 2023 </a:t>
              </a:r>
              <a:r>
                <a:rPr lang="en-US" dirty="0">
                  <a:cs typeface="Arial" panose="020B0604020202020204" pitchFamily="34" charset="0"/>
                </a:rPr>
                <a:t>and a </a:t>
              </a:r>
              <a:r>
                <a:rPr lang="en-US" b="1" dirty="0">
                  <a:cs typeface="Arial" panose="020B0604020202020204" pitchFamily="34" charset="0"/>
                </a:rPr>
                <a:t>final version of the tools by June 2024 </a:t>
              </a:r>
              <a:r>
                <a:rPr lang="en-US" dirty="0">
                  <a:cs typeface="Arial" panose="020B0604020202020204" pitchFamily="34" charset="0"/>
                </a:rPr>
                <a:t>(</a:t>
              </a:r>
              <a:r>
                <a:rPr lang="en-US" i="1" dirty="0">
                  <a:cs typeface="Arial" panose="020B0604020202020204" pitchFamily="34" charset="0"/>
                </a:rPr>
                <a:t>timely availability of sufficient financial resources</a:t>
              </a:r>
              <a:r>
                <a:rPr lang="en-US" dirty="0">
                  <a:cs typeface="Arial" panose="020B0604020202020204" pitchFamily="34" charset="0"/>
                </a:rPr>
                <a:t>)</a:t>
              </a:r>
            </a:p>
            <a:p>
              <a:pPr marL="541338" lvl="1" indent="-269875">
                <a:spcBef>
                  <a:spcPts val="300"/>
                </a:spcBef>
                <a:spcAft>
                  <a:spcPts val="300"/>
                </a:spcAft>
                <a:buFont typeface="Arial" panose="020B0604020202020204" pitchFamily="34" charset="0"/>
                <a:buChar char="•"/>
              </a:pPr>
              <a:r>
                <a:rPr lang="en-US" b="1" dirty="0">
                  <a:cs typeface="Arial" panose="020B0604020202020204" pitchFamily="34" charset="0"/>
                </a:rPr>
                <a:t>Inform Parties </a:t>
              </a:r>
              <a:r>
                <a:rPr lang="en-US" dirty="0">
                  <a:cs typeface="Arial" panose="020B0604020202020204" pitchFamily="34" charset="0"/>
                </a:rPr>
                <a:t>on the progress at SBSTA sessions</a:t>
              </a:r>
            </a:p>
            <a:p>
              <a:pPr marL="541338" lvl="1" indent="-269875">
                <a:spcBef>
                  <a:spcPts val="300"/>
                </a:spcBef>
                <a:spcAft>
                  <a:spcPts val="300"/>
                </a:spcAft>
                <a:buFont typeface="Arial" panose="020B0604020202020204" pitchFamily="34" charset="0"/>
                <a:buChar char="•"/>
              </a:pPr>
              <a:r>
                <a:rPr lang="en-US" dirty="0">
                  <a:cs typeface="Arial" panose="020B0604020202020204" pitchFamily="34" charset="0"/>
                </a:rPr>
                <a:t>Organize </a:t>
              </a:r>
              <a:r>
                <a:rPr lang="en-US" b="1" dirty="0">
                  <a:cs typeface="Arial" panose="020B0604020202020204" pitchFamily="34" charset="0"/>
                </a:rPr>
                <a:t>regular technical training workshops</a:t>
              </a:r>
              <a:endParaRPr lang="en-US" dirty="0">
                <a:cs typeface="Arial" panose="020B0604020202020204" pitchFamily="34" charset="0"/>
              </a:endParaRPr>
            </a:p>
            <a:p>
              <a:pPr marL="541338" lvl="1" indent="-269875">
                <a:spcBef>
                  <a:spcPts val="300"/>
                </a:spcBef>
                <a:spcAft>
                  <a:spcPts val="300"/>
                </a:spcAft>
                <a:buFont typeface="Arial" panose="020B0604020202020204" pitchFamily="34" charset="0"/>
                <a:buChar char="•"/>
              </a:pPr>
              <a:r>
                <a:rPr lang="en-US" b="1" dirty="0">
                  <a:cs typeface="Arial" panose="020B0604020202020204" pitchFamily="34" charset="0"/>
                </a:rPr>
                <a:t>Prepare a report </a:t>
              </a:r>
              <a:r>
                <a:rPr lang="en-US" dirty="0">
                  <a:cs typeface="Arial" panose="020B0604020202020204" pitchFamily="34" charset="0"/>
                </a:rPr>
                <a:t>on how the inputs of Parties on the test version have been considered</a:t>
              </a:r>
            </a:p>
            <a:p>
              <a:pPr marL="541338" lvl="1" indent="-269875">
                <a:spcBef>
                  <a:spcPts val="300"/>
                </a:spcBef>
                <a:spcAft>
                  <a:spcPts val="300"/>
                </a:spcAft>
                <a:buFont typeface="Arial" panose="020B0604020202020204" pitchFamily="34" charset="0"/>
                <a:buChar char="•"/>
              </a:pPr>
              <a:r>
                <a:rPr lang="en-US" dirty="0">
                  <a:cs typeface="Arial" panose="020B0604020202020204" pitchFamily="34" charset="0"/>
                </a:rPr>
                <a:t>Facilitate </a:t>
              </a:r>
              <a:r>
                <a:rPr lang="en-US" b="1" dirty="0">
                  <a:cs typeface="Arial" panose="020B0604020202020204" pitchFamily="34" charset="0"/>
                </a:rPr>
                <a:t>interoperability </a:t>
              </a:r>
              <a:r>
                <a:rPr lang="en-US" dirty="0">
                  <a:cs typeface="Arial" panose="020B0604020202020204" pitchFamily="34" charset="0"/>
                </a:rPr>
                <a:t>with the </a:t>
              </a:r>
              <a:r>
                <a:rPr lang="en-US" b="1" dirty="0">
                  <a:cs typeface="Arial" panose="020B0604020202020204" pitchFamily="34" charset="0"/>
                </a:rPr>
                <a:t>IPCC inventory software </a:t>
              </a:r>
              <a:r>
                <a:rPr lang="en-US" dirty="0">
                  <a:cs typeface="Arial" panose="020B0604020202020204" pitchFamily="34" charset="0"/>
                </a:rPr>
                <a:t>and invite IPCC to engage in the work incl. by completing a </a:t>
              </a:r>
              <a:r>
                <a:rPr lang="en-US" b="1" dirty="0">
                  <a:cs typeface="Arial" panose="020B0604020202020204" pitchFamily="34" charset="0"/>
                </a:rPr>
                <a:t>mapping exercise</a:t>
              </a:r>
              <a:r>
                <a:rPr lang="en-US" dirty="0">
                  <a:cs typeface="Arial" panose="020B0604020202020204" pitchFamily="34" charset="0"/>
                </a:rPr>
                <a:t> between 2006 IPCC GLs and CRT</a:t>
              </a:r>
            </a:p>
            <a:p>
              <a:pPr marL="541338" lvl="1" indent="-269875">
                <a:spcBef>
                  <a:spcPts val="300"/>
                </a:spcBef>
                <a:spcAft>
                  <a:spcPts val="300"/>
                </a:spcAft>
                <a:buFont typeface="Arial" panose="020B0604020202020204" pitchFamily="34" charset="0"/>
                <a:buChar char="•"/>
              </a:pPr>
              <a:r>
                <a:rPr lang="en-US" dirty="0">
                  <a:cs typeface="Arial" panose="020B0604020202020204" pitchFamily="34" charset="0"/>
                </a:rPr>
                <a:t>Establish an </a:t>
              </a:r>
              <a:r>
                <a:rPr lang="en-US" b="1" dirty="0">
                  <a:cs typeface="Arial" panose="020B0604020202020204" pitchFamily="34" charset="0"/>
                </a:rPr>
                <a:t>interactive web portal by Dec. 2025 </a:t>
              </a:r>
              <a:r>
                <a:rPr lang="en-US" dirty="0">
                  <a:cs typeface="Arial" panose="020B0604020202020204" pitchFamily="34" charset="0"/>
                </a:rPr>
                <a:t>to facilitate the availability of FTC support info</a:t>
              </a:r>
            </a:p>
          </p:txBody>
        </p:sp>
      </p:grpSp>
      <p:grpSp>
        <p:nvGrpSpPr>
          <p:cNvPr id="11" name="Group 10">
            <a:extLst>
              <a:ext uri="{FF2B5EF4-FFF2-40B4-BE49-F238E27FC236}">
                <a16:creationId xmlns:a16="http://schemas.microsoft.com/office/drawing/2014/main" id="{236B0A3D-C071-B993-85FF-DA2AC653B6E6}"/>
              </a:ext>
            </a:extLst>
          </p:cNvPr>
          <p:cNvGrpSpPr/>
          <p:nvPr/>
        </p:nvGrpSpPr>
        <p:grpSpPr>
          <a:xfrm>
            <a:off x="435561" y="1265502"/>
            <a:ext cx="5323210" cy="2786865"/>
            <a:chOff x="931244" y="1455524"/>
            <a:chExt cx="5066917" cy="2026938"/>
          </a:xfrm>
        </p:grpSpPr>
        <p:grpSp>
          <p:nvGrpSpPr>
            <p:cNvPr id="12" name="Gruppe 36">
              <a:extLst>
                <a:ext uri="{FF2B5EF4-FFF2-40B4-BE49-F238E27FC236}">
                  <a16:creationId xmlns:a16="http://schemas.microsoft.com/office/drawing/2014/main" id="{12ABB41E-31B4-B31C-B50C-98AF35037491}"/>
                </a:ext>
              </a:extLst>
            </p:cNvPr>
            <p:cNvGrpSpPr/>
            <p:nvPr/>
          </p:nvGrpSpPr>
          <p:grpSpPr>
            <a:xfrm>
              <a:off x="931382" y="1455524"/>
              <a:ext cx="5066779" cy="2026938"/>
              <a:chOff x="916553" y="1929163"/>
              <a:chExt cx="3489119" cy="1250450"/>
            </a:xfrm>
          </p:grpSpPr>
          <p:sp>
            <p:nvSpPr>
              <p:cNvPr id="14" name="Tekstfelt 6">
                <a:extLst>
                  <a:ext uri="{FF2B5EF4-FFF2-40B4-BE49-F238E27FC236}">
                    <a16:creationId xmlns:a16="http://schemas.microsoft.com/office/drawing/2014/main" id="{02AA0E99-7F6E-2464-6078-02688DE11D12}"/>
                  </a:ext>
                </a:extLst>
              </p:cNvPr>
              <p:cNvSpPr txBox="1"/>
              <p:nvPr/>
            </p:nvSpPr>
            <p:spPr>
              <a:xfrm>
                <a:off x="963402" y="1966854"/>
                <a:ext cx="3423639" cy="1002588"/>
              </a:xfrm>
              <a:prstGeom prst="rect">
                <a:avLst/>
              </a:prstGeom>
              <a:noFill/>
            </p:spPr>
            <p:txBody>
              <a:bodyPr wrap="square" lIns="0" tIns="0" rtlCol="0" anchor="ctr">
                <a:spAutoFit/>
              </a:bodyPr>
              <a:lstStyle/>
              <a:p>
                <a:pPr>
                  <a:lnSpc>
                    <a:spcPts val="2000"/>
                  </a:lnSpc>
                  <a:spcBef>
                    <a:spcPts val="600"/>
                  </a:spcBef>
                </a:pPr>
                <a:r>
                  <a:rPr lang="en-US" b="1" dirty="0">
                    <a:latin typeface="Calibri" panose="020F0502020204030204" pitchFamily="34" charset="0"/>
                    <a:cs typeface="Calibri" panose="020F0502020204030204" pitchFamily="34" charset="0"/>
                  </a:rPr>
                  <a:t>Requested SBSTA </a:t>
                </a:r>
                <a:r>
                  <a:rPr lang="en-US" dirty="0">
                    <a:latin typeface="Calibri" panose="020F0502020204030204" pitchFamily="34" charset="0"/>
                    <a:cs typeface="Calibri" panose="020F0502020204030204" pitchFamily="34" charset="0"/>
                  </a:rPr>
                  <a:t>to develop, pursuant to the MPGs: </a:t>
                </a:r>
              </a:p>
              <a:p>
                <a:pPr marL="742950" lvl="1" indent="-285750">
                  <a:lnSpc>
                    <a:spcPts val="2000"/>
                  </a:lnSpc>
                  <a:spcBef>
                    <a:spcPts val="600"/>
                  </a:spcBef>
                  <a:buFont typeface="Arial" panose="020B0604020202020204" pitchFamily="34" charset="0"/>
                  <a:buChar char="•"/>
                </a:pPr>
                <a:r>
                  <a:rPr lang="en-US" b="1" dirty="0">
                    <a:latin typeface="Calibri" panose="020F0502020204030204" pitchFamily="34" charset="0"/>
                    <a:cs typeface="Calibri" panose="020F0502020204030204" pitchFamily="34" charset="0"/>
                  </a:rPr>
                  <a:t>common reporting tables (CRT) </a:t>
                </a:r>
                <a:r>
                  <a:rPr lang="en-US" dirty="0">
                    <a:latin typeface="Calibri" panose="020F0502020204030204" pitchFamily="34" charset="0"/>
                    <a:cs typeface="Calibri" panose="020F0502020204030204" pitchFamily="34" charset="0"/>
                  </a:rPr>
                  <a:t>for the electronic reporting of info on </a:t>
                </a:r>
                <a:r>
                  <a:rPr lang="en-US" b="1" dirty="0">
                    <a:latin typeface="Calibri" panose="020F0502020204030204" pitchFamily="34" charset="0"/>
                    <a:cs typeface="Calibri" panose="020F0502020204030204" pitchFamily="34" charset="0"/>
                  </a:rPr>
                  <a:t>GHG emissions </a:t>
                </a:r>
              </a:p>
              <a:p>
                <a:pPr marL="742950" lvl="1" indent="-285750">
                  <a:lnSpc>
                    <a:spcPts val="2000"/>
                  </a:lnSpc>
                  <a:spcBef>
                    <a:spcPts val="600"/>
                  </a:spcBef>
                  <a:buFont typeface="Arial" panose="020B0604020202020204" pitchFamily="34" charset="0"/>
                  <a:buChar char="•"/>
                </a:pPr>
                <a:r>
                  <a:rPr lang="en-US" b="1" dirty="0">
                    <a:latin typeface="Calibri" panose="020F0502020204030204" pitchFamily="34" charset="0"/>
                    <a:cs typeface="Calibri" panose="020F0502020204030204" pitchFamily="34" charset="0"/>
                  </a:rPr>
                  <a:t>common tabular formats (CTFs) </a:t>
                </a:r>
                <a:r>
                  <a:rPr lang="en-US" dirty="0">
                    <a:latin typeface="Calibri" panose="020F0502020204030204" pitchFamily="34" charset="0"/>
                    <a:cs typeface="Calibri" panose="020F0502020204030204" pitchFamily="34" charset="0"/>
                  </a:rPr>
                  <a:t>for the electronic reporting of info on </a:t>
                </a:r>
                <a:r>
                  <a:rPr lang="en-US" b="1" dirty="0">
                    <a:latin typeface="Calibri" panose="020F0502020204030204" pitchFamily="34" charset="0"/>
                    <a:cs typeface="Calibri" panose="020F0502020204030204" pitchFamily="34" charset="0"/>
                  </a:rPr>
                  <a:t>tracking progress in achieving NDCs </a:t>
                </a:r>
                <a:r>
                  <a:rPr lang="en-US" dirty="0">
                    <a:latin typeface="Calibri" panose="020F0502020204030204" pitchFamily="34" charset="0"/>
                    <a:cs typeface="Calibri" panose="020F0502020204030204" pitchFamily="34" charset="0"/>
                  </a:rPr>
                  <a:t>and of info on </a:t>
                </a:r>
                <a:r>
                  <a:rPr lang="en-US" b="1" dirty="0">
                    <a:latin typeface="Calibri" panose="020F0502020204030204" pitchFamily="34" charset="0"/>
                    <a:cs typeface="Calibri" panose="020F0502020204030204" pitchFamily="34" charset="0"/>
                  </a:rPr>
                  <a:t>financial, technology development/transfer and capacity-building (FTC) support </a:t>
                </a:r>
              </a:p>
            </p:txBody>
          </p:sp>
          <p:sp>
            <p:nvSpPr>
              <p:cNvPr id="15" name="Rektangel 25">
                <a:extLst>
                  <a:ext uri="{FF2B5EF4-FFF2-40B4-BE49-F238E27FC236}">
                    <a16:creationId xmlns:a16="http://schemas.microsoft.com/office/drawing/2014/main" id="{7F4780F6-B16A-BCD3-1821-8B3B581B592B}"/>
                  </a:ext>
                </a:extLst>
              </p:cNvPr>
              <p:cNvSpPr/>
              <p:nvPr/>
            </p:nvSpPr>
            <p:spPr>
              <a:xfrm>
                <a:off x="916553" y="1929163"/>
                <a:ext cx="3489119" cy="125045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3" name="Rektangel 9">
              <a:extLst>
                <a:ext uri="{FF2B5EF4-FFF2-40B4-BE49-F238E27FC236}">
                  <a16:creationId xmlns:a16="http://schemas.microsoft.com/office/drawing/2014/main" id="{C5D064DA-8874-DC0E-A6B0-89611839E15C}"/>
                </a:ext>
              </a:extLst>
            </p:cNvPr>
            <p:cNvSpPr/>
            <p:nvPr/>
          </p:nvSpPr>
          <p:spPr>
            <a:xfrm>
              <a:off x="931244" y="3179700"/>
              <a:ext cx="5040000" cy="2880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Decision 18/CMA.1</a:t>
              </a:r>
              <a:endParaRPr lang="en-US" sz="1400" b="1" dirty="0">
                <a:solidFill>
                  <a:prstClr val="white"/>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584E24E4-8257-4E3D-489C-338DE68781EC}"/>
              </a:ext>
            </a:extLst>
          </p:cNvPr>
          <p:cNvGrpSpPr/>
          <p:nvPr/>
        </p:nvGrpSpPr>
        <p:grpSpPr>
          <a:xfrm>
            <a:off x="435561" y="4086948"/>
            <a:ext cx="5383435" cy="2623271"/>
            <a:chOff x="679835" y="4167125"/>
            <a:chExt cx="5124383" cy="2623271"/>
          </a:xfrm>
        </p:grpSpPr>
        <p:sp>
          <p:nvSpPr>
            <p:cNvPr id="18" name="Tekstfelt 48">
              <a:extLst>
                <a:ext uri="{FF2B5EF4-FFF2-40B4-BE49-F238E27FC236}">
                  <a16:creationId xmlns:a16="http://schemas.microsoft.com/office/drawing/2014/main" id="{5B95386E-0BC8-7BD0-53B8-51EB3C8720ED}"/>
                </a:ext>
              </a:extLst>
            </p:cNvPr>
            <p:cNvSpPr txBox="1"/>
            <p:nvPr/>
          </p:nvSpPr>
          <p:spPr>
            <a:xfrm>
              <a:off x="787059" y="4226226"/>
              <a:ext cx="5017159" cy="2215991"/>
            </a:xfrm>
            <a:prstGeom prst="rect">
              <a:avLst/>
            </a:prstGeom>
            <a:noFill/>
          </p:spPr>
          <p:txBody>
            <a:bodyPr wrap="square" lIns="0" tIns="0" rtlCol="0" anchor="ctr">
              <a:spAutoFit/>
            </a:bodyPr>
            <a:lstStyle/>
            <a:p>
              <a:pPr>
                <a:spcBef>
                  <a:spcPts val="600"/>
                </a:spcBef>
              </a:pPr>
              <a:r>
                <a:rPr lang="en-US" b="1" dirty="0">
                  <a:solidFill>
                    <a:prstClr val="black"/>
                  </a:solidFill>
                  <a:cs typeface="Arial"/>
                </a:rPr>
                <a:t>Adopted</a:t>
              </a:r>
              <a:r>
                <a:rPr lang="en-US" dirty="0">
                  <a:solidFill>
                    <a:prstClr val="black"/>
                  </a:solidFill>
                  <a:cs typeface="Arial"/>
                </a:rPr>
                <a:t>:</a:t>
              </a:r>
            </a:p>
            <a:p>
              <a:pPr marL="449263" lvl="1" indent="-177800">
                <a:spcBef>
                  <a:spcPts val="600"/>
                </a:spcBef>
                <a:buFont typeface="Arial" panose="020B0604020202020204" pitchFamily="34" charset="0"/>
                <a:buChar char="•"/>
              </a:pPr>
              <a:r>
                <a:rPr lang="en-US" b="1" dirty="0">
                  <a:cs typeface="Arial" panose="020B0604020202020204" pitchFamily="34" charset="0"/>
                </a:rPr>
                <a:t>CRT </a:t>
              </a:r>
              <a:r>
                <a:rPr lang="en-US" dirty="0">
                  <a:cs typeface="Arial" panose="020B0604020202020204" pitchFamily="34" charset="0"/>
                </a:rPr>
                <a:t>for the electronic reporting of the info in the national inventory reports of </a:t>
              </a:r>
              <a:r>
                <a:rPr lang="en-US" b="1" dirty="0">
                  <a:cs typeface="Arial" panose="020B0604020202020204" pitchFamily="34" charset="0"/>
                </a:rPr>
                <a:t>GHG emissions</a:t>
              </a:r>
            </a:p>
            <a:p>
              <a:pPr marL="449263" lvl="1" indent="-177800">
                <a:spcBef>
                  <a:spcPts val="600"/>
                </a:spcBef>
                <a:buFont typeface="Arial" panose="020B0604020202020204" pitchFamily="34" charset="0"/>
                <a:buChar char="•"/>
              </a:pPr>
              <a:r>
                <a:rPr lang="en-US" b="1" dirty="0">
                  <a:cs typeface="Arial" panose="020B0604020202020204" pitchFamily="34" charset="0"/>
                </a:rPr>
                <a:t>CTF </a:t>
              </a:r>
              <a:r>
                <a:rPr lang="en-US" dirty="0">
                  <a:cs typeface="Arial" panose="020B0604020202020204" pitchFamily="34" charset="0"/>
                </a:rPr>
                <a:t>for the electronic reporting of the info on </a:t>
              </a:r>
              <a:r>
                <a:rPr lang="en-US" b="1" dirty="0">
                  <a:cs typeface="Arial" panose="020B0604020202020204" pitchFamily="34" charset="0"/>
                </a:rPr>
                <a:t>tracking progress in achieving NDCs</a:t>
              </a:r>
            </a:p>
            <a:p>
              <a:pPr marL="449263" lvl="1" indent="-177800">
                <a:spcBef>
                  <a:spcPts val="600"/>
                </a:spcBef>
                <a:buFont typeface="Arial" panose="020B0604020202020204" pitchFamily="34" charset="0"/>
                <a:buChar char="•"/>
              </a:pPr>
              <a:r>
                <a:rPr lang="en-US" b="1" dirty="0">
                  <a:cs typeface="Arial" panose="020B0604020202020204" pitchFamily="34" charset="0"/>
                </a:rPr>
                <a:t>CTF </a:t>
              </a:r>
              <a:r>
                <a:rPr lang="en-US" dirty="0">
                  <a:cs typeface="Arial" panose="020B0604020202020204" pitchFamily="34" charset="0"/>
                </a:rPr>
                <a:t>for the electronic reporting of the info on </a:t>
              </a:r>
              <a:r>
                <a:rPr lang="en-US" b="1" dirty="0">
                  <a:cs typeface="Arial" panose="020B0604020202020204" pitchFamily="34" charset="0"/>
                </a:rPr>
                <a:t>FTC support</a:t>
              </a:r>
              <a:endParaRPr lang="en-US" sz="1600" dirty="0">
                <a:solidFill>
                  <a:prstClr val="black"/>
                </a:solidFill>
                <a:cs typeface="Arial"/>
              </a:endParaRPr>
            </a:p>
          </p:txBody>
        </p:sp>
        <p:grpSp>
          <p:nvGrpSpPr>
            <p:cNvPr id="19" name="Group 18">
              <a:extLst>
                <a:ext uri="{FF2B5EF4-FFF2-40B4-BE49-F238E27FC236}">
                  <a16:creationId xmlns:a16="http://schemas.microsoft.com/office/drawing/2014/main" id="{F7712BEE-34AF-DA30-A4D6-290BB3E3545B}"/>
                </a:ext>
              </a:extLst>
            </p:cNvPr>
            <p:cNvGrpSpPr/>
            <p:nvPr/>
          </p:nvGrpSpPr>
          <p:grpSpPr>
            <a:xfrm>
              <a:off x="679835" y="4167125"/>
              <a:ext cx="5053054" cy="2623271"/>
              <a:chOff x="696507" y="4164666"/>
              <a:chExt cx="5053054" cy="2623271"/>
            </a:xfrm>
          </p:grpSpPr>
          <p:sp>
            <p:nvSpPr>
              <p:cNvPr id="20" name="Rektangel 25">
                <a:extLst>
                  <a:ext uri="{FF2B5EF4-FFF2-40B4-BE49-F238E27FC236}">
                    <a16:creationId xmlns:a16="http://schemas.microsoft.com/office/drawing/2014/main" id="{A0772CC1-E72F-CA86-714F-A6426A21E173}"/>
                  </a:ext>
                </a:extLst>
              </p:cNvPr>
              <p:cNvSpPr/>
              <p:nvPr/>
            </p:nvSpPr>
            <p:spPr>
              <a:xfrm>
                <a:off x="709561" y="4164666"/>
                <a:ext cx="5040000" cy="2334193"/>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30">
                <a:extLst>
                  <a:ext uri="{FF2B5EF4-FFF2-40B4-BE49-F238E27FC236}">
                    <a16:creationId xmlns:a16="http://schemas.microsoft.com/office/drawing/2014/main" id="{3A5979FC-1438-1E1F-58C8-1E11E58F991E}"/>
                  </a:ext>
                </a:extLst>
              </p:cNvPr>
              <p:cNvSpPr/>
              <p:nvPr/>
            </p:nvSpPr>
            <p:spPr>
              <a:xfrm>
                <a:off x="696507" y="6414734"/>
                <a:ext cx="5040000" cy="373203"/>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a:cs typeface="Arial"/>
                  </a:rPr>
                  <a:t>Decision 5/CMA.3</a:t>
                </a:r>
              </a:p>
            </p:txBody>
          </p:sp>
        </p:grpSp>
      </p:grpSp>
      <p:sp>
        <p:nvSpPr>
          <p:cNvPr id="24" name="Text Placeholder 23">
            <a:extLst>
              <a:ext uri="{FF2B5EF4-FFF2-40B4-BE49-F238E27FC236}">
                <a16:creationId xmlns:a16="http://schemas.microsoft.com/office/drawing/2014/main" id="{A8D719B9-6079-5B39-06DB-5DBB657F3CD3}"/>
              </a:ext>
            </a:extLst>
          </p:cNvPr>
          <p:cNvSpPr>
            <a:spLocks noGrp="1"/>
          </p:cNvSpPr>
          <p:nvPr>
            <p:ph type="body" sz="quarter" idx="10"/>
          </p:nvPr>
        </p:nvSpPr>
        <p:spPr/>
        <p:txBody>
          <a:bodyPr>
            <a:normAutofit/>
          </a:bodyPr>
          <a:lstStyle/>
          <a:p>
            <a:r>
              <a:rPr lang="en-US" sz="2400" dirty="0">
                <a:latin typeface="+mn-lt"/>
              </a:rPr>
              <a:t>Background</a:t>
            </a:r>
          </a:p>
        </p:txBody>
      </p:sp>
    </p:spTree>
    <p:extLst>
      <p:ext uri="{BB962C8B-B14F-4D97-AF65-F5344CB8AC3E}">
        <p14:creationId xmlns:p14="http://schemas.microsoft.com/office/powerpoint/2010/main" val="321082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C08464FC-543B-4E56-B062-7A215A0B34C9}"/>
              </a:ext>
            </a:extLst>
          </p:cNvPr>
          <p:cNvGraphicFramePr>
            <a:graphicFrameLocks noGrp="1"/>
          </p:cNvGraphicFramePr>
          <p:nvPr>
            <p:extLst>
              <p:ext uri="{D42A27DB-BD31-4B8C-83A1-F6EECF244321}">
                <p14:modId xmlns:p14="http://schemas.microsoft.com/office/powerpoint/2010/main" val="1568136810"/>
              </p:ext>
            </p:extLst>
          </p:nvPr>
        </p:nvGraphicFramePr>
        <p:xfrm>
          <a:off x="713873" y="1796310"/>
          <a:ext cx="11242645" cy="3971809"/>
        </p:xfrm>
        <a:graphic>
          <a:graphicData uri="http://schemas.openxmlformats.org/drawingml/2006/table">
            <a:tbl>
              <a:tblPr firstRow="1" bandRow="1">
                <a:tableStyleId>{5C22544A-7EE6-4342-B048-85BDC9FD1C3A}</a:tableStyleId>
              </a:tblPr>
              <a:tblGrid>
                <a:gridCol w="11242645">
                  <a:extLst>
                    <a:ext uri="{9D8B030D-6E8A-4147-A177-3AD203B41FA5}">
                      <a16:colId xmlns:a16="http://schemas.microsoft.com/office/drawing/2014/main" val="2092465244"/>
                    </a:ext>
                  </a:extLst>
                </a:gridCol>
              </a:tblGrid>
              <a:tr h="592818">
                <a:tc>
                  <a:txBody>
                    <a:bodyPr/>
                    <a:lstStyle/>
                    <a:p>
                      <a:pPr algn="l">
                        <a:lnSpc>
                          <a:spcPct val="106000"/>
                        </a:lnSpc>
                        <a:spcAft>
                          <a:spcPts val="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outcomes on ETF at COP 26 (Glasgow) in 2021</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92D8"/>
                    </a:solidFill>
                  </a:tcPr>
                </a:tc>
                <a:extLst>
                  <a:ext uri="{0D108BD9-81ED-4DB2-BD59-A6C34878D82A}">
                    <a16:rowId xmlns:a16="http://schemas.microsoft.com/office/drawing/2014/main" val="1607448351"/>
                  </a:ext>
                </a:extLst>
              </a:tr>
              <a:tr h="3378991">
                <a:tc>
                  <a:txBody>
                    <a:bodyPr/>
                    <a:lstStyle/>
                    <a:p>
                      <a:pPr marL="0" indent="0" algn="l">
                        <a:lnSpc>
                          <a:spcPct val="106000"/>
                        </a:lnSpc>
                        <a:spcAft>
                          <a:spcPts val="0"/>
                        </a:spcAft>
                        <a:buFont typeface="Arial" panose="020B0604020202020204" pitchFamily="34" charset="0"/>
                        <a:buNone/>
                      </a:pPr>
                      <a:r>
                        <a:rPr lang="en-US" sz="1800" b="0" dirty="0">
                          <a:effectLst/>
                          <a:latin typeface="Arial" panose="020B0604020202020204" pitchFamily="34" charset="0"/>
                          <a:ea typeface="Calibri" panose="020F0502020204030204" pitchFamily="34" charset="0"/>
                          <a:cs typeface="Arial" panose="020B0604020202020204" pitchFamily="34" charset="0"/>
                        </a:rPr>
                        <a:t>Finalized </a:t>
                      </a: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discussions on the MPG</a:t>
                      </a:r>
                      <a:r>
                        <a:rPr lang="en-US" sz="1800" b="0" kern="1200" dirty="0">
                          <a:solidFill>
                            <a:schemeClr val="dk1"/>
                          </a:solidFill>
                          <a:effectLst/>
                          <a:latin typeface="Arial" panose="020B0604020202020204" pitchFamily="34" charset="0"/>
                          <a:cs typeface="Arial" panose="020B0604020202020204" pitchFamily="34" charset="0"/>
                        </a:rPr>
                        <a:t>s for ETF </a:t>
                      </a: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(decision 5/CMA.3) and adoption of:</a:t>
                      </a:r>
                    </a:p>
                    <a:p>
                      <a:pPr marL="0" indent="0" algn="l">
                        <a:lnSpc>
                          <a:spcPct val="106000"/>
                        </a:lnSpc>
                        <a:spcAft>
                          <a:spcPts val="0"/>
                        </a:spcAft>
                        <a:buFont typeface="Arial" panose="020B0604020202020204" pitchFamily="34" charset="0"/>
                        <a:buNone/>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lgn="l">
                        <a:lnSpc>
                          <a:spcPct val="106000"/>
                        </a:lnSpc>
                        <a:spcAft>
                          <a:spcPts val="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Common reporting tables (CRT) for reporting the GHG inventories</a:t>
                      </a:r>
                    </a:p>
                    <a:p>
                      <a:pPr marL="628650" lvl="1" indent="-171450" algn="l">
                        <a:lnSpc>
                          <a:spcPct val="106000"/>
                        </a:lnSpc>
                        <a:spcAft>
                          <a:spcPts val="0"/>
                        </a:spcAft>
                        <a:buFont typeface="Arial" panose="020B0604020202020204" pitchFamily="34" charset="0"/>
                        <a:buChar char="•"/>
                      </a:pPr>
                      <a:r>
                        <a:rPr lang="en-US"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Common tabular formats (CTF1) for tracking progress in implementing NDCs</a:t>
                      </a:r>
                    </a:p>
                    <a:p>
                      <a:pPr marL="628650" lvl="1" indent="-171450" algn="l">
                        <a:lnSpc>
                          <a:spcPct val="106000"/>
                        </a:lnSpc>
                        <a:spcAft>
                          <a:spcPts val="0"/>
                        </a:spcAft>
                        <a:buFont typeface="Arial" panose="020B0604020202020204" pitchFamily="34" charset="0"/>
                        <a:buChar char="•"/>
                      </a:pPr>
                      <a:r>
                        <a:rPr lang="en-US"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Common tabular formats (CTF2) for FTC support provided and mobilized</a:t>
                      </a:r>
                    </a:p>
                    <a:p>
                      <a:pPr marL="628650" lvl="1" indent="-171450" algn="l">
                        <a:lnSpc>
                          <a:spcPct val="106000"/>
                        </a:lnSpc>
                        <a:spcAft>
                          <a:spcPts val="0"/>
                        </a:spcAft>
                        <a:buFont typeface="Arial" panose="020B0604020202020204" pitchFamily="34" charset="0"/>
                        <a:buChar char="•"/>
                      </a:pPr>
                      <a:endPar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gn="l">
                        <a:lnSpc>
                          <a:spcPct val="106000"/>
                        </a:lnSpc>
                        <a:spcAft>
                          <a:spcPts val="0"/>
                        </a:spcAft>
                        <a:buFont typeface="Arial" panose="020B0604020202020204" pitchFamily="34" charset="0"/>
                        <a:buChar char="•"/>
                      </a:pP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Outlines </a:t>
                      </a:r>
                      <a:r>
                        <a:rPr lang="en-US" sz="1800" b="0" dirty="0">
                          <a:effectLst/>
                          <a:latin typeface="Arial" panose="020B0604020202020204" pitchFamily="34" charset="0"/>
                          <a:ea typeface="Calibri" panose="020F0502020204030204" pitchFamily="34" charset="0"/>
                          <a:cs typeface="Arial" panose="020B0604020202020204" pitchFamily="34" charset="0"/>
                        </a:rPr>
                        <a:t>of the Biennial Transparency Report (BTR) &amp; national inventory document (NID)</a:t>
                      </a:r>
                    </a:p>
                    <a:p>
                      <a:pPr marL="628650" lvl="1" indent="-171450" algn="l">
                        <a:lnSpc>
                          <a:spcPct val="106000"/>
                        </a:lnSpc>
                        <a:spcAft>
                          <a:spcPts val="0"/>
                        </a:spcAft>
                        <a:buFont typeface="Arial" panose="020B0604020202020204" pitchFamily="34" charset="0"/>
                        <a:buChar char="•"/>
                      </a:pPr>
                      <a:r>
                        <a:rPr lang="en-US" sz="1800" b="0" dirty="0">
                          <a:effectLst/>
                          <a:latin typeface="Arial" panose="020B0604020202020204" pitchFamily="34" charset="0"/>
                          <a:ea typeface="Calibri" panose="020F0502020204030204" pitchFamily="34" charset="0"/>
                          <a:cs typeface="Arial" panose="020B0604020202020204" pitchFamily="34" charset="0"/>
                        </a:rPr>
                        <a:t>Training </a:t>
                      </a:r>
                      <a:r>
                        <a:rPr lang="en-US" sz="1800" b="0" dirty="0" err="1">
                          <a:effectLst/>
                          <a:latin typeface="Arial" panose="020B0604020202020204" pitchFamily="34" charset="0"/>
                          <a:ea typeface="Calibri" panose="020F0502020204030204" pitchFamily="34" charset="0"/>
                          <a:cs typeface="Arial" panose="020B0604020202020204" pitchFamily="34" charset="0"/>
                        </a:rPr>
                        <a:t>programme</a:t>
                      </a:r>
                      <a:r>
                        <a:rPr lang="en-US" sz="1800" b="0" dirty="0">
                          <a:effectLst/>
                          <a:latin typeface="Arial" panose="020B0604020202020204" pitchFamily="34" charset="0"/>
                          <a:ea typeface="Calibri" panose="020F0502020204030204" pitchFamily="34" charset="0"/>
                          <a:cs typeface="Arial" panose="020B0604020202020204" pitchFamily="34" charset="0"/>
                        </a:rPr>
                        <a:t> for technical experts participating in reviews</a:t>
                      </a:r>
                    </a:p>
                    <a:p>
                      <a:endParaRPr lang="en-US" sz="1800" b="0" kern="1200" dirty="0">
                        <a:solidFill>
                          <a:schemeClr val="dk1"/>
                        </a:solidFill>
                        <a:effectLst/>
                        <a:latin typeface="Arial" panose="020B0604020202020204" pitchFamily="34" charset="0"/>
                        <a:cs typeface="Arial" panose="020B0604020202020204" pitchFamily="34" charset="0"/>
                      </a:endParaRPr>
                    </a:p>
                    <a:p>
                      <a:endParaRPr lang="en-US" sz="1800" b="0" kern="1200" dirty="0">
                        <a:solidFill>
                          <a:schemeClr val="dk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b="1" kern="1200" dirty="0">
                          <a:solidFill>
                            <a:schemeClr val="dk1"/>
                          </a:solidFill>
                          <a:effectLst/>
                          <a:latin typeface="Arial" panose="020B0604020202020204" pitchFamily="34" charset="0"/>
                          <a:cs typeface="Arial" panose="020B0604020202020204" pitchFamily="34" charset="0"/>
                        </a:rPr>
                        <a:t>First BTRs are due by 31 December 2024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1762785"/>
                  </a:ext>
                </a:extLst>
              </a:tr>
            </a:tbl>
          </a:graphicData>
        </a:graphic>
      </p:graphicFrame>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rPr>
              <a:t>Tools for Reporting under ETF </a:t>
            </a:r>
          </a:p>
        </p:txBody>
      </p:sp>
      <p:sp>
        <p:nvSpPr>
          <p:cNvPr id="2" name="Right Brace 1">
            <a:extLst>
              <a:ext uri="{FF2B5EF4-FFF2-40B4-BE49-F238E27FC236}">
                <a16:creationId xmlns:a16="http://schemas.microsoft.com/office/drawing/2014/main" id="{5827E28F-096A-4B6B-92F6-2D8074DB4311}"/>
              </a:ext>
            </a:extLst>
          </p:cNvPr>
          <p:cNvSpPr/>
          <p:nvPr/>
        </p:nvSpPr>
        <p:spPr>
          <a:xfrm>
            <a:off x="10212033" y="3008047"/>
            <a:ext cx="391886" cy="1027804"/>
          </a:xfrm>
          <a:prstGeom prst="rightBrace">
            <a:avLst>
              <a:gd name="adj1" fmla="val 288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E9BC1F0-9950-413A-BCCF-CD17748E9E55}"/>
              </a:ext>
            </a:extLst>
          </p:cNvPr>
          <p:cNvSpPr txBox="1"/>
          <p:nvPr/>
        </p:nvSpPr>
        <p:spPr>
          <a:xfrm>
            <a:off x="10690425" y="3168006"/>
            <a:ext cx="1266093" cy="707886"/>
          </a:xfrm>
          <a:prstGeom prst="rect">
            <a:avLst/>
          </a:prstGeom>
          <a:noFill/>
        </p:spPr>
        <p:txBody>
          <a:bodyPr wrap="square" rtlCol="0">
            <a:spAutoFit/>
          </a:bodyPr>
          <a:lstStyle/>
          <a:p>
            <a:pPr algn="ctr"/>
            <a:r>
              <a:rPr lang="en-US" sz="2000" b="1" dirty="0"/>
              <a:t>Reporting tools</a:t>
            </a:r>
          </a:p>
        </p:txBody>
      </p:sp>
    </p:spTree>
    <p:extLst>
      <p:ext uri="{BB962C8B-B14F-4D97-AF65-F5344CB8AC3E}">
        <p14:creationId xmlns:p14="http://schemas.microsoft.com/office/powerpoint/2010/main" val="155626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FA476-EFCE-42DB-8959-3BAEB4D059EC}"/>
              </a:ext>
            </a:extLst>
          </p:cNvPr>
          <p:cNvPicPr>
            <a:picLocks noChangeAspect="1"/>
          </p:cNvPicPr>
          <p:nvPr/>
        </p:nvPicPr>
        <p:blipFill rotWithShape="1">
          <a:blip r:embed="rId3">
            <a:extLst>
              <a:ext uri="{28A0092B-C50C-407E-A947-70E740481C1C}">
                <a14:useLocalDpi xmlns:a14="http://schemas.microsoft.com/office/drawing/2010/main" val="0"/>
              </a:ext>
            </a:extLst>
          </a:blip>
          <a:srcRect l="1046"/>
          <a:stretch/>
        </p:blipFill>
        <p:spPr>
          <a:xfrm>
            <a:off x="13647" y="1092063"/>
            <a:ext cx="9526138" cy="4784855"/>
          </a:xfrm>
          <a:prstGeom prst="rect">
            <a:avLst/>
          </a:prstGeom>
        </p:spPr>
      </p:pic>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p:txBody>
          <a:bodyPr/>
          <a:lstStyle/>
          <a:p>
            <a:r>
              <a:rPr lang="en-US" sz="2400" dirty="0">
                <a:latin typeface="+mn-lt"/>
                <a:ea typeface="Calibri" panose="020F0502020204030204" pitchFamily="34" charset="0"/>
              </a:rPr>
              <a:t>CRT for Reporting GHG Inventories</a:t>
            </a:r>
            <a:endParaRPr lang="en-US" sz="2400" dirty="0">
              <a:latin typeface="+mn-lt"/>
            </a:endParaRPr>
          </a:p>
        </p:txBody>
      </p:sp>
      <p:pic>
        <p:nvPicPr>
          <p:cNvPr id="7" name="Picture 6">
            <a:extLst>
              <a:ext uri="{FF2B5EF4-FFF2-40B4-BE49-F238E27FC236}">
                <a16:creationId xmlns:a16="http://schemas.microsoft.com/office/drawing/2014/main" id="{24190801-0042-4EAF-A7DF-E13B1B554448}"/>
              </a:ext>
            </a:extLst>
          </p:cNvPr>
          <p:cNvPicPr>
            <a:picLocks noChangeAspect="1"/>
          </p:cNvPicPr>
          <p:nvPr/>
        </p:nvPicPr>
        <p:blipFill rotWithShape="1">
          <a:blip r:embed="rId4">
            <a:extLst>
              <a:ext uri="{28A0092B-C50C-407E-A947-70E740481C1C}">
                <a14:useLocalDpi xmlns:a14="http://schemas.microsoft.com/office/drawing/2010/main" val="0"/>
              </a:ext>
            </a:extLst>
          </a:blip>
          <a:srcRect l="2574" t="2606" r="23950"/>
          <a:stretch/>
        </p:blipFill>
        <p:spPr>
          <a:xfrm>
            <a:off x="4708478" y="2484635"/>
            <a:ext cx="7483522" cy="4373365"/>
          </a:xfrm>
          <a:prstGeom prst="rect">
            <a:avLst/>
          </a:prstGeom>
        </p:spPr>
      </p:pic>
    </p:spTree>
    <p:extLst>
      <p:ext uri="{BB962C8B-B14F-4D97-AF65-F5344CB8AC3E}">
        <p14:creationId xmlns:p14="http://schemas.microsoft.com/office/powerpoint/2010/main" val="419261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a:xfrm>
            <a:off x="900001" y="267808"/>
            <a:ext cx="7177200" cy="558800"/>
          </a:xfrm>
        </p:spPr>
        <p:txBody>
          <a:bodyPr>
            <a:normAutofit/>
          </a:bodyPr>
          <a:lstStyle/>
          <a:p>
            <a:r>
              <a:rPr lang="en-US" sz="2400" dirty="0">
                <a:latin typeface="+mn-lt"/>
                <a:ea typeface="Calibri" panose="020F0502020204030204" pitchFamily="34" charset="0"/>
              </a:rPr>
              <a:t>CTF for T</a:t>
            </a:r>
            <a:r>
              <a:rPr lang="en-US" sz="2400" dirty="0">
                <a:latin typeface="+mn-lt"/>
              </a:rPr>
              <a:t>racking Progress in Implementing NDCs</a:t>
            </a:r>
          </a:p>
        </p:txBody>
      </p:sp>
      <p:pic>
        <p:nvPicPr>
          <p:cNvPr id="3" name="Picture 2" descr="A close-up of a document&#10;&#10;Description automatically generated">
            <a:extLst>
              <a:ext uri="{FF2B5EF4-FFF2-40B4-BE49-F238E27FC236}">
                <a16:creationId xmlns:a16="http://schemas.microsoft.com/office/drawing/2014/main" id="{9C02DAEE-F7FF-6220-5DD6-689CF0A47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9" y="1536780"/>
            <a:ext cx="6255946" cy="3330616"/>
          </a:xfrm>
          <a:prstGeom prst="rect">
            <a:avLst/>
          </a:prstGeom>
        </p:spPr>
      </p:pic>
      <p:pic>
        <p:nvPicPr>
          <p:cNvPr id="6" name="Picture 5" descr="A document with text and images&#10;&#10;Description automatically generated">
            <a:extLst>
              <a:ext uri="{FF2B5EF4-FFF2-40B4-BE49-F238E27FC236}">
                <a16:creationId xmlns:a16="http://schemas.microsoft.com/office/drawing/2014/main" id="{FC86D808-7B86-E049-CC59-CA1F4CFBA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692" y="1571012"/>
            <a:ext cx="3872632" cy="4187525"/>
          </a:xfrm>
          <a:prstGeom prst="rect">
            <a:avLst/>
          </a:prstGeom>
        </p:spPr>
      </p:pic>
      <p:pic>
        <p:nvPicPr>
          <p:cNvPr id="7" name="Picture 6">
            <a:extLst>
              <a:ext uri="{FF2B5EF4-FFF2-40B4-BE49-F238E27FC236}">
                <a16:creationId xmlns:a16="http://schemas.microsoft.com/office/drawing/2014/main" id="{A3DAF8D4-3E3B-4259-A94B-96B65BE4B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676" y="3772593"/>
            <a:ext cx="5907167" cy="2817599"/>
          </a:xfrm>
          <a:prstGeom prst="rect">
            <a:avLst/>
          </a:prstGeom>
          <a:ln w="12700">
            <a:solidFill>
              <a:schemeClr val="tx1"/>
            </a:solidFill>
          </a:ln>
        </p:spPr>
      </p:pic>
    </p:spTree>
    <p:extLst>
      <p:ext uri="{BB962C8B-B14F-4D97-AF65-F5344CB8AC3E}">
        <p14:creationId xmlns:p14="http://schemas.microsoft.com/office/powerpoint/2010/main" val="361940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05284D-1F5C-4A63-96AD-5E6C6DF33ADB}"/>
              </a:ext>
            </a:extLst>
          </p:cNvPr>
          <p:cNvSpPr>
            <a:spLocks noGrp="1"/>
          </p:cNvSpPr>
          <p:nvPr>
            <p:ph type="body" sz="quarter" idx="10"/>
          </p:nvPr>
        </p:nvSpPr>
        <p:spPr>
          <a:xfrm>
            <a:off x="900001" y="267808"/>
            <a:ext cx="7177200" cy="558800"/>
          </a:xfrm>
        </p:spPr>
        <p:txBody>
          <a:bodyPr/>
          <a:lstStyle/>
          <a:p>
            <a:r>
              <a:rPr lang="en-US" sz="2400" dirty="0">
                <a:latin typeface="+mn-lt"/>
                <a:ea typeface="Calibri" panose="020F0502020204030204" pitchFamily="34" charset="0"/>
              </a:rPr>
              <a:t>CTF </a:t>
            </a:r>
            <a:r>
              <a:rPr lang="en-US" sz="2400" dirty="0">
                <a:latin typeface="+mn-lt"/>
              </a:rPr>
              <a:t>for FTC Support Provided and Mobilized</a:t>
            </a:r>
          </a:p>
        </p:txBody>
      </p:sp>
      <p:pic>
        <p:nvPicPr>
          <p:cNvPr id="3" name="Picture 2" descr="Graphical user interface, application&#10;&#10;Description automatically generated">
            <a:extLst>
              <a:ext uri="{FF2B5EF4-FFF2-40B4-BE49-F238E27FC236}">
                <a16:creationId xmlns:a16="http://schemas.microsoft.com/office/drawing/2014/main" id="{171D7DB7-03DD-4744-81EE-85174EC56DD1}"/>
              </a:ext>
            </a:extLst>
          </p:cNvPr>
          <p:cNvPicPr>
            <a:picLocks noChangeAspect="1"/>
          </p:cNvPicPr>
          <p:nvPr/>
        </p:nvPicPr>
        <p:blipFill rotWithShape="1">
          <a:blip r:embed="rId3">
            <a:extLst>
              <a:ext uri="{28A0092B-C50C-407E-A947-70E740481C1C}">
                <a14:useLocalDpi xmlns:a14="http://schemas.microsoft.com/office/drawing/2010/main" val="0"/>
              </a:ext>
            </a:extLst>
          </a:blip>
          <a:srcRect t="3519" b="10082"/>
          <a:stretch/>
        </p:blipFill>
        <p:spPr>
          <a:xfrm>
            <a:off x="0" y="1121229"/>
            <a:ext cx="9848850" cy="4615542"/>
          </a:xfrm>
          <a:prstGeom prst="rect">
            <a:avLst/>
          </a:prstGeom>
          <a:ln>
            <a:solidFill>
              <a:schemeClr val="tx1"/>
            </a:solidFill>
          </a:ln>
        </p:spPr>
      </p:pic>
      <p:pic>
        <p:nvPicPr>
          <p:cNvPr id="6" name="Picture 5" descr="Table&#10;&#10;Description automatically generated">
            <a:extLst>
              <a:ext uri="{FF2B5EF4-FFF2-40B4-BE49-F238E27FC236}">
                <a16:creationId xmlns:a16="http://schemas.microsoft.com/office/drawing/2014/main" id="{6EFD949D-79A6-443B-8B30-7196BC78171B}"/>
              </a:ext>
            </a:extLst>
          </p:cNvPr>
          <p:cNvPicPr>
            <a:picLocks noChangeAspect="1"/>
          </p:cNvPicPr>
          <p:nvPr/>
        </p:nvPicPr>
        <p:blipFill rotWithShape="1">
          <a:blip r:embed="rId4">
            <a:extLst>
              <a:ext uri="{28A0092B-C50C-407E-A947-70E740481C1C}">
                <a14:useLocalDpi xmlns:a14="http://schemas.microsoft.com/office/drawing/2010/main" val="0"/>
              </a:ext>
            </a:extLst>
          </a:blip>
          <a:srcRect t="4672" b="7261"/>
          <a:stretch/>
        </p:blipFill>
        <p:spPr>
          <a:xfrm>
            <a:off x="5192487" y="3323027"/>
            <a:ext cx="6999514" cy="3534973"/>
          </a:xfrm>
          <a:prstGeom prst="rect">
            <a:avLst/>
          </a:prstGeom>
          <a:ln>
            <a:solidFill>
              <a:schemeClr val="tx1"/>
            </a:solidFill>
          </a:ln>
        </p:spPr>
      </p:pic>
    </p:spTree>
    <p:extLst>
      <p:ext uri="{BB962C8B-B14F-4D97-AF65-F5344CB8AC3E}">
        <p14:creationId xmlns:p14="http://schemas.microsoft.com/office/powerpoint/2010/main" val="228580913"/>
      </p:ext>
    </p:extLst>
  </p:cSld>
  <p:clrMapOvr>
    <a:masterClrMapping/>
  </p:clrMapOvr>
</p:sld>
</file>

<file path=ppt/theme/theme1.xml><?xml version="1.0" encoding="utf-8"?>
<a:theme xmlns:a="http://schemas.openxmlformats.org/drawingml/2006/main" name="1_blank">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e4225f8-e035-419b-aab4-4f5af9514ea4">
      <UserInfo>
        <DisplayName/>
        <AccountId xsi:nil="true"/>
        <AccountType/>
      </UserInfo>
    </SharedWithUsers>
    <TaxCatchAll xmlns="ae4225f8-e035-419b-aab4-4f5af9514ea4" xsi:nil="true"/>
    <lcf76f155ced4ddcb4097134ff3c332f xmlns="8647e431-81bc-4524-858e-c4e1ddb4a9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E90D2FA94CF04B8A9AEFD9D1322F1F" ma:contentTypeVersion="12" ma:contentTypeDescription="Create a new document." ma:contentTypeScope="" ma:versionID="dbd1c04406b558ddc551350abe44af5d">
  <xsd:schema xmlns:xsd="http://www.w3.org/2001/XMLSchema" xmlns:xs="http://www.w3.org/2001/XMLSchema" xmlns:p="http://schemas.microsoft.com/office/2006/metadata/properties" xmlns:ns2="8647e431-81bc-4524-858e-c4e1ddb4a955" xmlns:ns3="ae4225f8-e035-419b-aab4-4f5af9514ea4" targetNamespace="http://schemas.microsoft.com/office/2006/metadata/properties" ma:root="true" ma:fieldsID="a8967d8cb9b7853ae5a61370d2f5ebf6" ns2:_="" ns3:_="">
    <xsd:import namespace="8647e431-81bc-4524-858e-c4e1ddb4a955"/>
    <xsd:import namespace="ae4225f8-e035-419b-aab4-4f5af9514e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7e431-81bc-4524-858e-c4e1ddb4a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225f8-e035-419b-aab4-4f5af9514e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bc97abc-dce5-4816-bf88-c3b16818c68c}" ma:internalName="TaxCatchAll" ma:showField="CatchAllData" ma:web="ae4225f8-e035-419b-aab4-4f5af9514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272E57B44D006D45885C2B4AB2F3F1DB" ma:contentTypeVersion="20" ma:contentTypeDescription="Create a new document." ma:contentTypeScope="" ma:versionID="9ad5e5177de5e17f4b019d0c0d68045b">
  <xsd:schema xmlns:xsd="http://www.w3.org/2001/XMLSchema" xmlns:xs="http://www.w3.org/2001/XMLSchema" xmlns:p="http://schemas.microsoft.com/office/2006/metadata/properties" xmlns:ns2="c9a85ea5-1599-4a95-a40c-886fb6610711" xmlns:ns3="75249a91-adb7-4190-a488-cb309a74e7c4" xmlns:ns4="eb4559c4-8463-4985-927f-f0d558bff8f0" targetNamespace="http://schemas.microsoft.com/office/2006/metadata/properties" ma:root="true" ma:fieldsID="0b5a19f6f0572273deb1b2f3b9042fc9" ns2:_="" ns3:_="" ns4:_="">
    <xsd:import namespace="c9a85ea5-1599-4a95-a40c-886fb6610711"/>
    <xsd:import namespace="75249a91-adb7-4190-a488-cb309a74e7c4"/>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Gatheredfrom" minOccurs="0"/>
                <xsd:element ref="ns3:SharedWithUsers" minOccurs="0"/>
                <xsd:element ref="ns3:SharedWithDetails" minOccurs="0"/>
                <xsd:element ref="ns2:Documenttyp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Recommendation_x002f_Suggestion" minOccurs="0"/>
                <xsd:element ref="ns2:CurrentMenu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85ea5-1599-4a95-a40c-886fb661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Gatheredfrom" ma:index="12" nillable="true" ma:displayName="Gathered from" ma:format="Dropdown" ma:internalName="Gatheredfrom">
      <xsd:simpleType>
        <xsd:restriction base="dms:Choice">
          <xsd:enumeration value="IAR"/>
          <xsd:enumeration value="ICA"/>
          <xsd:enumeration value="REDD+"/>
          <xsd:enumeration value="GHG"/>
          <xsd:enumeration value="CGE"/>
          <xsd:enumeration value="Systems &amp; Tools"/>
          <xsd:enumeration value="Data"/>
        </xsd:restriction>
      </xsd:simpleType>
    </xsd:element>
    <xsd:element name="Documenttype" ma:index="15" nillable="true" ma:displayName="Document type" ma:format="Dropdown" ma:internalName="Documenttype">
      <xsd:simpleType>
        <xsd:restriction base="dms:Choice">
          <xsd:enumeration value="Presentations"/>
          <xsd:enumeration value="Report"/>
          <xsd:enumeration value="Planning"/>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Recommendation_x002f_Suggestion" ma:index="26" nillable="true" ma:displayName="Recommendation/Suggestion" ma:format="Dropdown" ma:internalName="Recommendation_x002f_Suggestion">
      <xsd:simpleType>
        <xsd:restriction base="dms:Choice">
          <xsd:enumeration value="New"/>
          <xsd:enumeration value="Update existing content"/>
          <xsd:enumeration value="Retain as is"/>
          <xsd:enumeration value="Merge"/>
          <xsd:enumeration value="Archive"/>
          <xsd:enumeration value="Other"/>
        </xsd:restriction>
      </xsd:simpleType>
    </xsd:element>
    <xsd:element name="CurrentMenulevel" ma:index="27" nillable="true" ma:displayName="Current Menu level" ma:description="Current menu level under current structure" ma:format="Dropdown" ma:internalName="CurrentMenulevel">
      <xsd:simpleType>
        <xsd:restriction base="dms:Choice">
          <xsd:enumeration value="Level 2"/>
          <xsd:enumeration value="Level 3"/>
          <xsd:enumeration value="Level 4"/>
          <xsd:enumeration value="Level 5"/>
          <xsd:enumeration value="Level 6"/>
        </xsd:restriction>
      </xsd:simpleType>
    </xsd:element>
  </xsd:schema>
  <xsd:schema xmlns:xsd="http://www.w3.org/2001/XMLSchema" xmlns:xs="http://www.w3.org/2001/XMLSchema" xmlns:dms="http://schemas.microsoft.com/office/2006/documentManagement/types" xmlns:pc="http://schemas.microsoft.com/office/infopath/2007/PartnerControls" targetNamespace="75249a91-adb7-4190-a488-cb309a74e7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0e7ebef-7018-4d0a-a292-be610ccf4462}" ma:internalName="TaxCatchAll" ma:showField="CatchAllData" ma:web="75249a91-adb7-4190-a488-cb309a74e7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71A64-5474-40BE-90C1-83DB052F0511}">
  <ds:schemaRefs>
    <ds:schemaRef ds:uri="http://purl.org/dc/elements/1.1/"/>
    <ds:schemaRef ds:uri="http://schemas.microsoft.com/office/infopath/2007/PartnerControls"/>
    <ds:schemaRef ds:uri="http://purl.org/dc/dcmitype/"/>
    <ds:schemaRef ds:uri="c9a85ea5-1599-4a95-a40c-886fb6610711"/>
    <ds:schemaRef ds:uri="75249a91-adb7-4190-a488-cb309a74e7c4"/>
    <ds:schemaRef ds:uri="http://schemas.microsoft.com/office/2006/documentManagement/types"/>
    <ds:schemaRef ds:uri="http://www.w3.org/XML/1998/namespace"/>
    <ds:schemaRef ds:uri="http://purl.org/dc/terms/"/>
    <ds:schemaRef ds:uri="http://schemas.openxmlformats.org/package/2006/metadata/core-properties"/>
    <ds:schemaRef ds:uri="eb4559c4-8463-4985-927f-f0d558bff8f0"/>
    <ds:schemaRef ds:uri="http://schemas.microsoft.com/office/2006/metadata/properties"/>
  </ds:schemaRefs>
</ds:datastoreItem>
</file>

<file path=customXml/itemProps2.xml><?xml version="1.0" encoding="utf-8"?>
<ds:datastoreItem xmlns:ds="http://schemas.openxmlformats.org/officeDocument/2006/customXml" ds:itemID="{B5FBF4BC-2787-49C0-A6CA-3598CDDE8A58}"/>
</file>

<file path=customXml/itemProps3.xml><?xml version="1.0" encoding="utf-8"?>
<ds:datastoreItem xmlns:ds="http://schemas.openxmlformats.org/officeDocument/2006/customXml" ds:itemID="{3F826F12-2507-40EB-89DC-1B799A716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85ea5-1599-4a95-a40c-886fb6610711"/>
    <ds:schemaRef ds:uri="75249a91-adb7-4190-a488-cb309a74e7c4"/>
    <ds:schemaRef ds:uri="eb4559c4-8463-4985-927f-f0d558bf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0417C6D-39AA-4E81-B795-C7B023C4D9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2276</TotalTime>
  <Words>2378</Words>
  <Application>Microsoft Office PowerPoint</Application>
  <PresentationFormat>Widescreen</PresentationFormat>
  <Paragraphs>361</Paragraphs>
  <Slides>38</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Calibri Light</vt:lpstr>
      <vt:lpstr>Courier New</vt:lpstr>
      <vt:lpstr>Segoe UI</vt:lpstr>
      <vt:lpstr>Symbol</vt:lpstr>
      <vt:lpstr>Times New Roman</vt:lpstr>
      <vt:lpstr>Wingdings</vt:lpstr>
      <vt:lpstr>1_blank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Hjortlund</dc:creator>
  <cp:lastModifiedBy>Lonava Tahreen</cp:lastModifiedBy>
  <cp:revision>16</cp:revision>
  <dcterms:created xsi:type="dcterms:W3CDTF">2021-02-02T13:16:47Z</dcterms:created>
  <dcterms:modified xsi:type="dcterms:W3CDTF">2023-09-12T22:52:28Z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0x01010049E90D2FA94CF04B8A9AEFD9D1322F1F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MediaServiceImageTags">
    <vt:lpwstr/>
  </property>
</Properties>
</file>