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effectLst/>
              </a:rPr>
              <a:t>Technical challenges in the AFOLU sector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AFOLU Working Session – Day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  <a:p>
            <a:r>
              <a:rPr lang="en-GB" i="1" dirty="0"/>
              <a:t>Strengthening MRV capacities and preparing for the Enhanced Transparency Framework</a:t>
            </a:r>
            <a:r>
              <a:rPr lang="en-US" b="1" dirty="0"/>
              <a:t>, 28</a:t>
            </a:r>
            <a:r>
              <a:rPr lang="en-US" dirty="0"/>
              <a:t>-30 March 2018, Bangkok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8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Agriculture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Sharing experience and concerns between two countries: Bangladesh and Kazakhstan</a:t>
            </a:r>
          </a:p>
          <a:p>
            <a:r>
              <a:rPr lang="en-US" sz="2800" dirty="0" smtClean="0"/>
              <a:t>Bangladesh: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time government officials in charge of preparing the NC</a:t>
            </a:r>
          </a:p>
          <a:p>
            <a:r>
              <a:rPr lang="en-US" sz="2800" dirty="0" smtClean="0"/>
              <a:t>Kazakhstan: as Annex I, it is reporting every year since 2009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88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Agriculture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two countries have a similar set up: centralized with around 7 governmental people in charge of NGHGI </a:t>
            </a:r>
          </a:p>
          <a:p>
            <a:r>
              <a:rPr lang="en-US" sz="2800" dirty="0" smtClean="0"/>
              <a:t>Bangladesh: technical people not fully dedicated</a:t>
            </a:r>
          </a:p>
          <a:p>
            <a:pPr lvl="1"/>
            <a:r>
              <a:rPr lang="en-US" dirty="0" smtClean="0"/>
              <a:t>2006 IPCC guideline at Tier 1</a:t>
            </a:r>
          </a:p>
          <a:p>
            <a:pPr lvl="1"/>
            <a:r>
              <a:rPr lang="en-US" dirty="0" smtClean="0"/>
              <a:t>Data sharing is not streamlined </a:t>
            </a:r>
          </a:p>
          <a:p>
            <a:pPr lvl="1"/>
            <a:r>
              <a:rPr lang="en-US" dirty="0" smtClean="0"/>
              <a:t>Main concern raised is data archiving after the NC2 and a plan for development</a:t>
            </a:r>
          </a:p>
          <a:p>
            <a:r>
              <a:rPr lang="en-US" sz="2800" dirty="0" smtClean="0"/>
              <a:t>Kazakhstan: not only NGHGI but also the pollutant </a:t>
            </a:r>
          </a:p>
          <a:p>
            <a:pPr lvl="1"/>
            <a:r>
              <a:rPr lang="en-US" dirty="0" smtClean="0"/>
              <a:t>2006 </a:t>
            </a:r>
            <a:r>
              <a:rPr lang="en-US" dirty="0"/>
              <a:t>IPCC </a:t>
            </a:r>
            <a:r>
              <a:rPr lang="en-US" dirty="0" smtClean="0"/>
              <a:t>guideline, using Tier 2 for key category (using research emission factor)</a:t>
            </a:r>
          </a:p>
          <a:p>
            <a:pPr lvl="1"/>
            <a:r>
              <a:rPr lang="en-US" dirty="0"/>
              <a:t>Data sharing is </a:t>
            </a:r>
            <a:r>
              <a:rPr lang="en-US" dirty="0" smtClean="0"/>
              <a:t>easy, by accessing Statistical Authority website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archiving </a:t>
            </a:r>
            <a:r>
              <a:rPr lang="en-US" dirty="0" smtClean="0"/>
              <a:t>is set up but interested to improve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0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LULUCF / Forestry and other land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countries </a:t>
            </a:r>
            <a:r>
              <a:rPr lang="en-US" sz="2800" dirty="0" smtClean="0"/>
              <a:t>(around 10) participated in the Technical Issues discussion related to LULUCF</a:t>
            </a:r>
          </a:p>
          <a:p>
            <a:r>
              <a:rPr lang="en-US" sz="2800" dirty="0" smtClean="0"/>
              <a:t>The countries have </a:t>
            </a:r>
            <a:r>
              <a:rPr lang="en-US" sz="2800" dirty="0" smtClean="0"/>
              <a:t>different </a:t>
            </a:r>
            <a:r>
              <a:rPr lang="en-US" sz="2800" dirty="0" smtClean="0"/>
              <a:t>national </a:t>
            </a:r>
            <a:r>
              <a:rPr lang="en-US" sz="2800" dirty="0" smtClean="0"/>
              <a:t>circumstances, institutional arrangements and technical knowledge on reporting LULUCF emissions and removals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879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LULUCF / Forestry and other land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950" lvl="1" indent="-234950"/>
            <a:r>
              <a:rPr lang="en-US" sz="2400" dirty="0" smtClean="0"/>
              <a:t>Issue </a:t>
            </a:r>
            <a:r>
              <a:rPr lang="en-US" sz="2400" dirty="0"/>
              <a:t>of double counting in Energy and LULUCF sector </a:t>
            </a:r>
            <a:r>
              <a:rPr lang="en-US" sz="2400" dirty="0" smtClean="0"/>
              <a:t>once </a:t>
            </a:r>
            <a:r>
              <a:rPr lang="en-US" sz="2400" dirty="0" smtClean="0"/>
              <a:t>report emissions </a:t>
            </a:r>
            <a:r>
              <a:rPr lang="en-US" sz="2400" dirty="0" smtClean="0"/>
              <a:t>for bioenergy </a:t>
            </a:r>
            <a:r>
              <a:rPr lang="en-US" sz="2400" dirty="0" smtClean="0"/>
              <a:t>production/use </a:t>
            </a:r>
          </a:p>
          <a:p>
            <a:pPr marL="234950" lvl="1" indent="-234950"/>
            <a:r>
              <a:rPr lang="en-US" sz="2400" dirty="0" smtClean="0"/>
              <a:t>Challenges </a:t>
            </a:r>
            <a:r>
              <a:rPr lang="en-US" sz="2400" dirty="0" smtClean="0"/>
              <a:t>estimating emission from forest degradation – illegal logging, surface fires, grazing</a:t>
            </a:r>
          </a:p>
          <a:p>
            <a:pPr marL="234950" lvl="1" indent="-234950"/>
            <a:r>
              <a:rPr lang="en-US" sz="2400" dirty="0" smtClean="0"/>
              <a:t>Accounting frameworks for LULUCF</a:t>
            </a:r>
          </a:p>
          <a:p>
            <a:pPr marL="234950" lvl="1" indent="-234950"/>
            <a:r>
              <a:rPr lang="en-US" sz="2400" dirty="0" smtClean="0"/>
              <a:t>Report on Mangrove </a:t>
            </a:r>
            <a:r>
              <a:rPr lang="en-US" sz="2400" dirty="0" smtClean="0"/>
              <a:t>forests – but IPCC Guidelines are lacking detail</a:t>
            </a:r>
          </a:p>
          <a:p>
            <a:pPr marL="234950" lvl="1" indent="-234950"/>
            <a:r>
              <a:rPr lang="en-US" sz="2400" dirty="0" smtClean="0"/>
              <a:t>Challenges </a:t>
            </a:r>
            <a:r>
              <a:rPr lang="en-US" sz="2400" dirty="0" smtClean="0"/>
              <a:t>for classification and mapping of </a:t>
            </a:r>
            <a:r>
              <a:rPr lang="en-US" sz="2400" dirty="0" smtClean="0"/>
              <a:t>land-use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6051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216</TotalTime>
  <Words>259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Technical challenges in the AFOLU sector</vt:lpstr>
      <vt:lpstr>Agriculture</vt:lpstr>
      <vt:lpstr>Agriculture</vt:lpstr>
      <vt:lpstr>LULUCF / Forestry and other land use</vt:lpstr>
      <vt:lpstr>LULUCF / Forestry and other land use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challenges in the AFOLU sector</dc:title>
  <dc:creator>Salvatore, Mirella (CBC)</dc:creator>
  <cp:lastModifiedBy>Salvatore, Mirella (CBC)</cp:lastModifiedBy>
  <cp:revision>13</cp:revision>
  <dcterms:created xsi:type="dcterms:W3CDTF">2018-03-26T16:31:32Z</dcterms:created>
  <dcterms:modified xsi:type="dcterms:W3CDTF">2018-03-30T03:14:53Z</dcterms:modified>
</cp:coreProperties>
</file>