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sldIdLst>
    <p:sldId id="298" r:id="rId5"/>
    <p:sldId id="858" r:id="rId6"/>
    <p:sldId id="304" r:id="rId7"/>
    <p:sldId id="301" r:id="rId8"/>
    <p:sldId id="306" r:id="rId9"/>
    <p:sldId id="307" r:id="rId1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2" autoAdjust="0"/>
    <p:restoredTop sz="94660"/>
  </p:normalViewPr>
  <p:slideViewPr>
    <p:cSldViewPr snapToGrid="0">
      <p:cViewPr varScale="1">
        <p:scale>
          <a:sx n="54" d="100"/>
          <a:sy n="54" d="100"/>
        </p:scale>
        <p:origin x="78" y="1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8412B9-CCD5-4510-8E03-4BA3C2DD063E}" type="datetimeFigureOut">
              <a:rPr lang="de-DE" smtClean="0"/>
              <a:t>21.03.2022</a:t>
            </a:fld>
            <a:endParaRPr lang="de-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F9DA35-4F94-4539-8C06-95221918321E}" type="slidenum">
              <a:rPr lang="de-DE" smtClean="0"/>
              <a:t>‹#›</a:t>
            </a:fld>
            <a:endParaRPr lang="de-DE"/>
          </a:p>
        </p:txBody>
      </p:sp>
    </p:spTree>
    <p:extLst>
      <p:ext uri="{BB962C8B-B14F-4D97-AF65-F5344CB8AC3E}">
        <p14:creationId xmlns:p14="http://schemas.microsoft.com/office/powerpoint/2010/main" val="2866047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C40B5461-B1AB-4B5F-B88D-C91083229F51}" type="slidenum">
              <a:rPr kumimoji="0" lang="en-GB"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GB"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857072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C40B5461-B1AB-4B5F-B88D-C91083229F51}" type="slidenum">
              <a:rPr kumimoji="0" lang="en-GB"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GB"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884944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C40B5461-B1AB-4B5F-B88D-C91083229F51}" type="slidenum">
              <a:rPr kumimoji="0" lang="en-GB"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GB"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487805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C40B5461-B1AB-4B5F-B88D-C91083229F51}" type="slidenum">
              <a:rPr kumimoji="0" lang="en-GB"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GB"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642648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C40B5461-B1AB-4B5F-B88D-C91083229F51}" type="slidenum">
              <a:rPr kumimoji="0" lang="en-GB"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GB"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751997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C40B5461-B1AB-4B5F-B88D-C91083229F51}" type="slidenum">
              <a:rPr kumimoji="0" lang="en-GB"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GB"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412982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lTitle"/>
          <p:cNvSpPr>
            <a:spLocks noGrp="1"/>
          </p:cNvSpPr>
          <p:nvPr>
            <p:ph type="title" hasCustomPrompt="1"/>
          </p:nvPr>
        </p:nvSpPr>
        <p:spPr/>
        <p:txBody>
          <a:bodyPr/>
          <a:lstStyle/>
          <a:p>
            <a:r>
              <a:rPr lang="en-GB" noProof="0" dirty="0"/>
              <a:t>Click to add title</a:t>
            </a:r>
          </a:p>
        </p:txBody>
      </p:sp>
      <p:sp>
        <p:nvSpPr>
          <p:cNvPr id="4" name="phSectionTitle"/>
          <p:cNvSpPr>
            <a:spLocks noGrp="1"/>
          </p:cNvSpPr>
          <p:nvPr>
            <p:ph type="body" sz="quarter" idx="12" hasCustomPrompt="1"/>
          </p:nvPr>
        </p:nvSpPr>
        <p:spPr>
          <a:xfrm>
            <a:off x="391969"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Tree>
    <p:extLst>
      <p:ext uri="{BB962C8B-B14F-4D97-AF65-F5344CB8AC3E}">
        <p14:creationId xmlns:p14="http://schemas.microsoft.com/office/powerpoint/2010/main" val="2518994730"/>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Content (2-up)">
    <p:spTree>
      <p:nvGrpSpPr>
        <p:cNvPr id="1" name=""/>
        <p:cNvGrpSpPr/>
        <p:nvPr/>
      </p:nvGrpSpPr>
      <p:grpSpPr>
        <a:xfrm>
          <a:off x="0" y="0"/>
          <a:ext cx="0" cy="0"/>
          <a:chOff x="0" y="0"/>
          <a:chExt cx="0" cy="0"/>
        </a:xfrm>
      </p:grpSpPr>
      <p:sp>
        <p:nvSpPr>
          <p:cNvPr id="5" name="phContent3"/>
          <p:cNvSpPr>
            <a:spLocks noGrp="1"/>
          </p:cNvSpPr>
          <p:nvPr>
            <p:ph sz="half" idx="10" hasCustomPrompt="1"/>
          </p:nvPr>
        </p:nvSpPr>
        <p:spPr>
          <a:xfrm>
            <a:off x="468923" y="4581650"/>
            <a:ext cx="11254155" cy="2016000"/>
          </a:xfrm>
        </p:spPr>
        <p:txBody>
          <a:bodyPr/>
          <a:lstStyle>
            <a:lvl1pPr>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phContent2"/>
          <p:cNvSpPr>
            <a:spLocks noGrp="1"/>
          </p:cNvSpPr>
          <p:nvPr>
            <p:ph sz="half" idx="13" hasCustomPrompt="1"/>
          </p:nvPr>
        </p:nvSpPr>
        <p:spPr>
          <a:xfrm>
            <a:off x="6189047" y="1306514"/>
            <a:ext cx="5534031" cy="3132000"/>
          </a:xfrm>
        </p:spPr>
        <p:txBody>
          <a:bodyPr/>
          <a:lstStyle>
            <a:lvl1pPr>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468925" y="1306514"/>
            <a:ext cx="5534031" cy="3132000"/>
          </a:xfrm>
        </p:spPr>
        <p:txBody>
          <a:bodyPr/>
          <a:lstStyle>
            <a:lvl1pPr>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 name="tlTitle"/>
          <p:cNvSpPr>
            <a:spLocks noGrp="1"/>
          </p:cNvSpPr>
          <p:nvPr>
            <p:ph type="title" hasCustomPrompt="1"/>
          </p:nvPr>
        </p:nvSpPr>
        <p:spPr/>
        <p:txBody>
          <a:bodyPr/>
          <a:lstStyle/>
          <a:p>
            <a:r>
              <a:rPr lang="en-GB" noProof="0" dirty="0"/>
              <a:t>Click to add title</a:t>
            </a:r>
          </a:p>
        </p:txBody>
      </p:sp>
      <p:sp>
        <p:nvSpPr>
          <p:cNvPr id="8" name="phSectionTitle"/>
          <p:cNvSpPr>
            <a:spLocks noGrp="1"/>
          </p:cNvSpPr>
          <p:nvPr>
            <p:ph type="body" sz="quarter" idx="12" hasCustomPrompt="1"/>
          </p:nvPr>
        </p:nvSpPr>
        <p:spPr>
          <a:xfrm>
            <a:off x="391969"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Tree>
    <p:extLst>
      <p:ext uri="{BB962C8B-B14F-4D97-AF65-F5344CB8AC3E}">
        <p14:creationId xmlns:p14="http://schemas.microsoft.com/office/powerpoint/2010/main" val="3203720278"/>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ntent (2-down)">
    <p:spTree>
      <p:nvGrpSpPr>
        <p:cNvPr id="1" name=""/>
        <p:cNvGrpSpPr/>
        <p:nvPr/>
      </p:nvGrpSpPr>
      <p:grpSpPr>
        <a:xfrm>
          <a:off x="0" y="0"/>
          <a:ext cx="0" cy="0"/>
          <a:chOff x="0" y="0"/>
          <a:chExt cx="0" cy="0"/>
        </a:xfrm>
      </p:grpSpPr>
      <p:sp>
        <p:nvSpPr>
          <p:cNvPr id="6" name="phContent3"/>
          <p:cNvSpPr>
            <a:spLocks noGrp="1"/>
          </p:cNvSpPr>
          <p:nvPr>
            <p:ph sz="half" idx="13" hasCustomPrompt="1"/>
          </p:nvPr>
        </p:nvSpPr>
        <p:spPr>
          <a:xfrm>
            <a:off x="6189047" y="4581650"/>
            <a:ext cx="5534031" cy="2016000"/>
          </a:xfrm>
        </p:spPr>
        <p:txBody>
          <a:bodyPr/>
          <a:lstStyle>
            <a:lvl1pPr>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Content2"/>
          <p:cNvSpPr>
            <a:spLocks noGrp="1"/>
          </p:cNvSpPr>
          <p:nvPr>
            <p:ph sz="half" idx="10" hasCustomPrompt="1"/>
          </p:nvPr>
        </p:nvSpPr>
        <p:spPr>
          <a:xfrm>
            <a:off x="468925" y="4581650"/>
            <a:ext cx="5534031" cy="2016000"/>
          </a:xfrm>
        </p:spPr>
        <p:txBody>
          <a:bodyPr/>
          <a:lstStyle>
            <a:lvl1pPr>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468923" y="1306514"/>
            <a:ext cx="11254155" cy="3132000"/>
          </a:xfrm>
        </p:spPr>
        <p:txBody>
          <a:bodyPr/>
          <a:lstStyle>
            <a:lvl1pPr>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 name="tlTitle"/>
          <p:cNvSpPr>
            <a:spLocks noGrp="1"/>
          </p:cNvSpPr>
          <p:nvPr>
            <p:ph type="title" hasCustomPrompt="1"/>
          </p:nvPr>
        </p:nvSpPr>
        <p:spPr/>
        <p:txBody>
          <a:bodyPr/>
          <a:lstStyle/>
          <a:p>
            <a:r>
              <a:rPr lang="en-GB" noProof="0" dirty="0"/>
              <a:t>Click to add title</a:t>
            </a:r>
          </a:p>
        </p:txBody>
      </p:sp>
      <p:sp>
        <p:nvSpPr>
          <p:cNvPr id="8" name="phSectionTitle"/>
          <p:cNvSpPr>
            <a:spLocks noGrp="1"/>
          </p:cNvSpPr>
          <p:nvPr>
            <p:ph type="body" sz="quarter" idx="12" hasCustomPrompt="1"/>
          </p:nvPr>
        </p:nvSpPr>
        <p:spPr>
          <a:xfrm>
            <a:off x="391969"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Tree>
    <p:extLst>
      <p:ext uri="{BB962C8B-B14F-4D97-AF65-F5344CB8AC3E}">
        <p14:creationId xmlns:p14="http://schemas.microsoft.com/office/powerpoint/2010/main" val="3203104319"/>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Content (2-right)">
    <p:spTree>
      <p:nvGrpSpPr>
        <p:cNvPr id="1" name=""/>
        <p:cNvGrpSpPr/>
        <p:nvPr/>
      </p:nvGrpSpPr>
      <p:grpSpPr>
        <a:xfrm>
          <a:off x="0" y="0"/>
          <a:ext cx="0" cy="0"/>
          <a:chOff x="0" y="0"/>
          <a:chExt cx="0" cy="0"/>
        </a:xfrm>
      </p:grpSpPr>
      <p:sp>
        <p:nvSpPr>
          <p:cNvPr id="6" name="phContent3"/>
          <p:cNvSpPr>
            <a:spLocks noGrp="1"/>
          </p:cNvSpPr>
          <p:nvPr>
            <p:ph sz="half" idx="11" hasCustomPrompt="1"/>
          </p:nvPr>
        </p:nvSpPr>
        <p:spPr>
          <a:xfrm>
            <a:off x="8089847" y="4027250"/>
            <a:ext cx="3633231" cy="2570400"/>
          </a:xfrm>
        </p:spPr>
        <p:txBody>
          <a:bodyPr/>
          <a:lstStyle>
            <a:lvl1pPr>
              <a:spcBef>
                <a:spcPts val="375"/>
              </a:spcBef>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2"/>
          <p:cNvSpPr>
            <a:spLocks noGrp="1"/>
          </p:cNvSpPr>
          <p:nvPr>
            <p:ph sz="half" idx="2" hasCustomPrompt="1"/>
          </p:nvPr>
        </p:nvSpPr>
        <p:spPr>
          <a:xfrm>
            <a:off x="8089847" y="1306513"/>
            <a:ext cx="3633231" cy="2570400"/>
          </a:xfrm>
        </p:spPr>
        <p:txBody>
          <a:bodyPr/>
          <a:lstStyle>
            <a:lvl1pPr>
              <a:spcBef>
                <a:spcPts val="375"/>
              </a:spcBef>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468923" y="1306518"/>
            <a:ext cx="7443692" cy="5291137"/>
          </a:xfrm>
        </p:spPr>
        <p:txBody>
          <a:bodyPr/>
          <a:lstStyle>
            <a:lvl1pPr>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 name="tlTitle"/>
          <p:cNvSpPr>
            <a:spLocks noGrp="1"/>
          </p:cNvSpPr>
          <p:nvPr>
            <p:ph type="title" hasCustomPrompt="1"/>
          </p:nvPr>
        </p:nvSpPr>
        <p:spPr/>
        <p:txBody>
          <a:bodyPr/>
          <a:lstStyle/>
          <a:p>
            <a:r>
              <a:rPr lang="en-GB" noProof="0" dirty="0"/>
              <a:t>Click to add title</a:t>
            </a:r>
          </a:p>
        </p:txBody>
      </p:sp>
      <p:sp>
        <p:nvSpPr>
          <p:cNvPr id="7" name="phSectionTitle"/>
          <p:cNvSpPr>
            <a:spLocks noGrp="1"/>
          </p:cNvSpPr>
          <p:nvPr>
            <p:ph type="body" sz="quarter" idx="12" hasCustomPrompt="1"/>
          </p:nvPr>
        </p:nvSpPr>
        <p:spPr>
          <a:xfrm>
            <a:off x="391969"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Tree>
    <p:extLst>
      <p:ext uri="{BB962C8B-B14F-4D97-AF65-F5344CB8AC3E}">
        <p14:creationId xmlns:p14="http://schemas.microsoft.com/office/powerpoint/2010/main" val="2459695458"/>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Content (2-right) with figure titles">
    <p:spTree>
      <p:nvGrpSpPr>
        <p:cNvPr id="1" name=""/>
        <p:cNvGrpSpPr/>
        <p:nvPr/>
      </p:nvGrpSpPr>
      <p:grpSpPr>
        <a:xfrm>
          <a:off x="0" y="0"/>
          <a:ext cx="0" cy="0"/>
          <a:chOff x="0" y="0"/>
          <a:chExt cx="0" cy="0"/>
        </a:xfrm>
      </p:grpSpPr>
      <p:sp>
        <p:nvSpPr>
          <p:cNvPr id="6" name="phContent3"/>
          <p:cNvSpPr>
            <a:spLocks noGrp="1"/>
          </p:cNvSpPr>
          <p:nvPr>
            <p:ph sz="half" idx="11" hasCustomPrompt="1"/>
          </p:nvPr>
        </p:nvSpPr>
        <p:spPr>
          <a:xfrm>
            <a:off x="8089847" y="4028400"/>
            <a:ext cx="3633231" cy="2160000"/>
          </a:xfrm>
        </p:spPr>
        <p:txBody>
          <a:bodyPr/>
          <a:lstStyle>
            <a:lvl1pPr>
              <a:spcBef>
                <a:spcPts val="375"/>
              </a:spcBef>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2"/>
          <p:cNvSpPr>
            <a:spLocks noGrp="1"/>
          </p:cNvSpPr>
          <p:nvPr>
            <p:ph sz="half" idx="2" hasCustomPrompt="1"/>
          </p:nvPr>
        </p:nvSpPr>
        <p:spPr>
          <a:xfrm>
            <a:off x="8090589" y="1306512"/>
            <a:ext cx="3633231" cy="2160000"/>
          </a:xfrm>
        </p:spPr>
        <p:txBody>
          <a:bodyPr/>
          <a:lstStyle>
            <a:lvl1pPr>
              <a:spcBef>
                <a:spcPts val="375"/>
              </a:spcBef>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phFigure2"/>
          <p:cNvSpPr>
            <a:spLocks noGrp="1"/>
          </p:cNvSpPr>
          <p:nvPr>
            <p:ph type="body" sz="quarter" idx="13" hasCustomPrompt="1"/>
          </p:nvPr>
        </p:nvSpPr>
        <p:spPr>
          <a:xfrm>
            <a:off x="8089847" y="6228318"/>
            <a:ext cx="3633231" cy="369332"/>
          </a:xfrm>
        </p:spPr>
        <p:txBody>
          <a:bodyPr>
            <a:noAutofit/>
          </a:bodyPr>
          <a:lstStyle>
            <a:lvl1pPr marL="0" indent="0" algn="ctr">
              <a:buNone/>
              <a:defRPr sz="900" b="1"/>
            </a:lvl1pPr>
          </a:lstStyle>
          <a:p>
            <a:pPr lvl="0"/>
            <a:r>
              <a:rPr lang="en-GB" noProof="0" dirty="0"/>
              <a:t>Click to add Figure Title</a:t>
            </a:r>
          </a:p>
        </p:txBody>
      </p:sp>
      <p:sp>
        <p:nvSpPr>
          <p:cNvPr id="7" name="phFigure1"/>
          <p:cNvSpPr>
            <a:spLocks noGrp="1"/>
          </p:cNvSpPr>
          <p:nvPr>
            <p:ph type="body" sz="quarter" idx="12" hasCustomPrompt="1"/>
          </p:nvPr>
        </p:nvSpPr>
        <p:spPr>
          <a:xfrm>
            <a:off x="8089847" y="3507581"/>
            <a:ext cx="3633231" cy="369332"/>
          </a:xfrm>
        </p:spPr>
        <p:txBody>
          <a:bodyPr>
            <a:noAutofit/>
          </a:bodyPr>
          <a:lstStyle>
            <a:lvl1pPr marL="0" indent="0" algn="ctr">
              <a:buNone/>
              <a:defRPr sz="900" b="1"/>
            </a:lvl1pPr>
          </a:lstStyle>
          <a:p>
            <a:pPr lvl="0"/>
            <a:r>
              <a:rPr lang="en-GB" noProof="0" dirty="0"/>
              <a:t>Click to add Figure Title</a:t>
            </a:r>
          </a:p>
        </p:txBody>
      </p:sp>
      <p:sp>
        <p:nvSpPr>
          <p:cNvPr id="3" name="phContent1"/>
          <p:cNvSpPr>
            <a:spLocks noGrp="1"/>
          </p:cNvSpPr>
          <p:nvPr>
            <p:ph sz="half" idx="1" hasCustomPrompt="1"/>
          </p:nvPr>
        </p:nvSpPr>
        <p:spPr>
          <a:xfrm>
            <a:off x="468923" y="1306518"/>
            <a:ext cx="7443692" cy="5291137"/>
          </a:xfrm>
        </p:spPr>
        <p:txBody>
          <a:bodyPr/>
          <a:lstStyle>
            <a:lvl1pPr>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 name="tlTitle"/>
          <p:cNvSpPr>
            <a:spLocks noGrp="1"/>
          </p:cNvSpPr>
          <p:nvPr>
            <p:ph type="title" hasCustomPrompt="1"/>
          </p:nvPr>
        </p:nvSpPr>
        <p:spPr/>
        <p:txBody>
          <a:bodyPr/>
          <a:lstStyle/>
          <a:p>
            <a:r>
              <a:rPr lang="en-GB" noProof="0" dirty="0"/>
              <a:t>Click to add title</a:t>
            </a:r>
          </a:p>
        </p:txBody>
      </p:sp>
      <p:sp>
        <p:nvSpPr>
          <p:cNvPr id="9" name="phSectionTitle"/>
          <p:cNvSpPr>
            <a:spLocks noGrp="1"/>
          </p:cNvSpPr>
          <p:nvPr>
            <p:ph type="body" sz="quarter" idx="14" hasCustomPrompt="1"/>
          </p:nvPr>
        </p:nvSpPr>
        <p:spPr>
          <a:xfrm>
            <a:off x="391969"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Tree>
    <p:extLst>
      <p:ext uri="{BB962C8B-B14F-4D97-AF65-F5344CB8AC3E}">
        <p14:creationId xmlns:p14="http://schemas.microsoft.com/office/powerpoint/2010/main" val="1219973384"/>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 Content (2-left)">
    <p:spTree>
      <p:nvGrpSpPr>
        <p:cNvPr id="1" name=""/>
        <p:cNvGrpSpPr/>
        <p:nvPr/>
      </p:nvGrpSpPr>
      <p:grpSpPr>
        <a:xfrm>
          <a:off x="0" y="0"/>
          <a:ext cx="0" cy="0"/>
          <a:chOff x="0" y="0"/>
          <a:chExt cx="0" cy="0"/>
        </a:xfrm>
      </p:grpSpPr>
      <p:sp>
        <p:nvSpPr>
          <p:cNvPr id="6" name="phContent3"/>
          <p:cNvSpPr>
            <a:spLocks noGrp="1"/>
          </p:cNvSpPr>
          <p:nvPr>
            <p:ph sz="half" idx="11" hasCustomPrompt="1"/>
          </p:nvPr>
        </p:nvSpPr>
        <p:spPr>
          <a:xfrm>
            <a:off x="468925" y="4027250"/>
            <a:ext cx="3633231" cy="2570400"/>
          </a:xfrm>
        </p:spPr>
        <p:txBody>
          <a:bodyPr/>
          <a:lstStyle>
            <a:lvl1pPr>
              <a:spcBef>
                <a:spcPts val="375"/>
              </a:spcBef>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2"/>
          <p:cNvSpPr>
            <a:spLocks noGrp="1"/>
          </p:cNvSpPr>
          <p:nvPr>
            <p:ph sz="half" idx="2" hasCustomPrompt="1"/>
          </p:nvPr>
        </p:nvSpPr>
        <p:spPr>
          <a:xfrm>
            <a:off x="468925" y="1306513"/>
            <a:ext cx="3633231" cy="2570400"/>
          </a:xfrm>
        </p:spPr>
        <p:txBody>
          <a:bodyPr/>
          <a:lstStyle>
            <a:lvl1pPr>
              <a:spcBef>
                <a:spcPts val="375"/>
              </a:spcBef>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4280123" y="1306518"/>
            <a:ext cx="7443692" cy="5291137"/>
          </a:xfrm>
        </p:spPr>
        <p:txBody>
          <a:bodyPr/>
          <a:lstStyle>
            <a:lvl1pPr>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 name="tlTitle"/>
          <p:cNvSpPr>
            <a:spLocks noGrp="1"/>
          </p:cNvSpPr>
          <p:nvPr>
            <p:ph type="title" hasCustomPrompt="1"/>
          </p:nvPr>
        </p:nvSpPr>
        <p:spPr/>
        <p:txBody>
          <a:bodyPr/>
          <a:lstStyle/>
          <a:p>
            <a:r>
              <a:rPr lang="en-GB" noProof="0" dirty="0"/>
              <a:t>Click to add title</a:t>
            </a:r>
          </a:p>
        </p:txBody>
      </p:sp>
      <p:sp>
        <p:nvSpPr>
          <p:cNvPr id="7" name="phSectionTitle"/>
          <p:cNvSpPr>
            <a:spLocks noGrp="1"/>
          </p:cNvSpPr>
          <p:nvPr>
            <p:ph type="body" sz="quarter" idx="12" hasCustomPrompt="1"/>
          </p:nvPr>
        </p:nvSpPr>
        <p:spPr>
          <a:xfrm>
            <a:off x="391969"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Tree>
    <p:extLst>
      <p:ext uri="{BB962C8B-B14F-4D97-AF65-F5344CB8AC3E}">
        <p14:creationId xmlns:p14="http://schemas.microsoft.com/office/powerpoint/2010/main" val="3064413649"/>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Content (2-left) with figure titles">
    <p:spTree>
      <p:nvGrpSpPr>
        <p:cNvPr id="1" name=""/>
        <p:cNvGrpSpPr/>
        <p:nvPr/>
      </p:nvGrpSpPr>
      <p:grpSpPr>
        <a:xfrm>
          <a:off x="0" y="0"/>
          <a:ext cx="0" cy="0"/>
          <a:chOff x="0" y="0"/>
          <a:chExt cx="0" cy="0"/>
        </a:xfrm>
      </p:grpSpPr>
      <p:sp>
        <p:nvSpPr>
          <p:cNvPr id="6" name="phContent3"/>
          <p:cNvSpPr>
            <a:spLocks noGrp="1"/>
          </p:cNvSpPr>
          <p:nvPr>
            <p:ph sz="half" idx="11" hasCustomPrompt="1"/>
          </p:nvPr>
        </p:nvSpPr>
        <p:spPr>
          <a:xfrm>
            <a:off x="468925" y="4028400"/>
            <a:ext cx="3633231" cy="2160000"/>
          </a:xfrm>
        </p:spPr>
        <p:txBody>
          <a:bodyPr/>
          <a:lstStyle>
            <a:lvl1pPr>
              <a:spcBef>
                <a:spcPts val="375"/>
              </a:spcBef>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2"/>
          <p:cNvSpPr>
            <a:spLocks noGrp="1"/>
          </p:cNvSpPr>
          <p:nvPr>
            <p:ph sz="half" idx="2" hasCustomPrompt="1"/>
          </p:nvPr>
        </p:nvSpPr>
        <p:spPr>
          <a:xfrm>
            <a:off x="468925" y="1306512"/>
            <a:ext cx="3633231" cy="2160000"/>
          </a:xfrm>
        </p:spPr>
        <p:txBody>
          <a:bodyPr/>
          <a:lstStyle>
            <a:lvl1pPr>
              <a:spcBef>
                <a:spcPts val="375"/>
              </a:spcBef>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phFigure2"/>
          <p:cNvSpPr>
            <a:spLocks noGrp="1"/>
          </p:cNvSpPr>
          <p:nvPr>
            <p:ph type="body" sz="quarter" idx="13" hasCustomPrompt="1"/>
          </p:nvPr>
        </p:nvSpPr>
        <p:spPr>
          <a:xfrm>
            <a:off x="468925" y="6228318"/>
            <a:ext cx="3633231" cy="369332"/>
          </a:xfrm>
        </p:spPr>
        <p:txBody>
          <a:bodyPr>
            <a:noAutofit/>
          </a:bodyPr>
          <a:lstStyle>
            <a:lvl1pPr marL="0" indent="0" algn="ctr">
              <a:buNone/>
              <a:defRPr sz="900" b="1"/>
            </a:lvl1pPr>
          </a:lstStyle>
          <a:p>
            <a:pPr lvl="0"/>
            <a:r>
              <a:rPr lang="en-GB" noProof="0" dirty="0"/>
              <a:t>Click to add Figure Title</a:t>
            </a:r>
          </a:p>
        </p:txBody>
      </p:sp>
      <p:sp>
        <p:nvSpPr>
          <p:cNvPr id="7" name="phFigure1"/>
          <p:cNvSpPr>
            <a:spLocks noGrp="1"/>
          </p:cNvSpPr>
          <p:nvPr>
            <p:ph type="body" sz="quarter" idx="12" hasCustomPrompt="1"/>
          </p:nvPr>
        </p:nvSpPr>
        <p:spPr>
          <a:xfrm>
            <a:off x="468925" y="3507581"/>
            <a:ext cx="3633231" cy="369332"/>
          </a:xfrm>
        </p:spPr>
        <p:txBody>
          <a:bodyPr>
            <a:noAutofit/>
          </a:bodyPr>
          <a:lstStyle>
            <a:lvl1pPr marL="0" indent="0" algn="ctr">
              <a:buNone/>
              <a:defRPr sz="900" b="1"/>
            </a:lvl1pPr>
          </a:lstStyle>
          <a:p>
            <a:pPr lvl="0"/>
            <a:r>
              <a:rPr lang="en-GB" noProof="0" dirty="0"/>
              <a:t>Click to add Figure Title</a:t>
            </a:r>
          </a:p>
        </p:txBody>
      </p:sp>
      <p:sp>
        <p:nvSpPr>
          <p:cNvPr id="3" name="phContent1"/>
          <p:cNvSpPr>
            <a:spLocks noGrp="1"/>
          </p:cNvSpPr>
          <p:nvPr>
            <p:ph sz="half" idx="1" hasCustomPrompt="1"/>
          </p:nvPr>
        </p:nvSpPr>
        <p:spPr>
          <a:xfrm>
            <a:off x="4280123" y="1306518"/>
            <a:ext cx="7443692" cy="5291137"/>
          </a:xfrm>
        </p:spPr>
        <p:txBody>
          <a:bodyPr/>
          <a:lstStyle>
            <a:lvl1pPr>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 name="tlTitle"/>
          <p:cNvSpPr>
            <a:spLocks noGrp="1"/>
          </p:cNvSpPr>
          <p:nvPr>
            <p:ph type="title" hasCustomPrompt="1"/>
          </p:nvPr>
        </p:nvSpPr>
        <p:spPr/>
        <p:txBody>
          <a:bodyPr/>
          <a:lstStyle/>
          <a:p>
            <a:r>
              <a:rPr lang="en-GB" noProof="0" dirty="0"/>
              <a:t>Click to add title</a:t>
            </a:r>
          </a:p>
        </p:txBody>
      </p:sp>
      <p:sp>
        <p:nvSpPr>
          <p:cNvPr id="9" name="phSectionTitle"/>
          <p:cNvSpPr>
            <a:spLocks noGrp="1"/>
          </p:cNvSpPr>
          <p:nvPr>
            <p:ph type="body" sz="quarter" idx="14" hasCustomPrompt="1"/>
          </p:nvPr>
        </p:nvSpPr>
        <p:spPr>
          <a:xfrm>
            <a:off x="391969"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Tree>
    <p:extLst>
      <p:ext uri="{BB962C8B-B14F-4D97-AF65-F5344CB8AC3E}">
        <p14:creationId xmlns:p14="http://schemas.microsoft.com/office/powerpoint/2010/main" val="3168567252"/>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 Content">
    <p:spTree>
      <p:nvGrpSpPr>
        <p:cNvPr id="1" name=""/>
        <p:cNvGrpSpPr/>
        <p:nvPr/>
      </p:nvGrpSpPr>
      <p:grpSpPr>
        <a:xfrm>
          <a:off x="0" y="0"/>
          <a:ext cx="0" cy="0"/>
          <a:chOff x="0" y="0"/>
          <a:chExt cx="0" cy="0"/>
        </a:xfrm>
      </p:grpSpPr>
      <p:sp>
        <p:nvSpPr>
          <p:cNvPr id="6" name="phContent4"/>
          <p:cNvSpPr>
            <a:spLocks noGrp="1"/>
          </p:cNvSpPr>
          <p:nvPr>
            <p:ph sz="half" idx="11" hasCustomPrompt="1"/>
          </p:nvPr>
        </p:nvSpPr>
        <p:spPr>
          <a:xfrm>
            <a:off x="6189786" y="4028290"/>
            <a:ext cx="5533292" cy="2569367"/>
          </a:xfrm>
        </p:spPr>
        <p:txBody>
          <a:bodyPr/>
          <a:lstStyle>
            <a:lvl1pPr>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Content3"/>
          <p:cNvSpPr>
            <a:spLocks noGrp="1"/>
          </p:cNvSpPr>
          <p:nvPr>
            <p:ph sz="half" idx="10" hasCustomPrompt="1"/>
          </p:nvPr>
        </p:nvSpPr>
        <p:spPr>
          <a:xfrm>
            <a:off x="468923" y="4028290"/>
            <a:ext cx="5533292" cy="2569367"/>
          </a:xfrm>
        </p:spPr>
        <p:txBody>
          <a:bodyPr/>
          <a:lstStyle>
            <a:lvl1pPr>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2"/>
          <p:cNvSpPr>
            <a:spLocks noGrp="1"/>
          </p:cNvSpPr>
          <p:nvPr>
            <p:ph sz="half" idx="2" hasCustomPrompt="1"/>
          </p:nvPr>
        </p:nvSpPr>
        <p:spPr>
          <a:xfrm>
            <a:off x="6189786" y="1306514"/>
            <a:ext cx="5533292" cy="2569368"/>
          </a:xfrm>
        </p:spPr>
        <p:txBody>
          <a:bodyPr/>
          <a:lstStyle>
            <a:lvl1pPr>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468923" y="1306514"/>
            <a:ext cx="5533292" cy="2569368"/>
          </a:xfrm>
        </p:spPr>
        <p:txBody>
          <a:bodyPr/>
          <a:lstStyle>
            <a:lvl1pPr>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 name="tlTitle"/>
          <p:cNvSpPr>
            <a:spLocks noGrp="1"/>
          </p:cNvSpPr>
          <p:nvPr>
            <p:ph type="title" hasCustomPrompt="1"/>
          </p:nvPr>
        </p:nvSpPr>
        <p:spPr/>
        <p:txBody>
          <a:bodyPr/>
          <a:lstStyle/>
          <a:p>
            <a:r>
              <a:rPr lang="en-GB" noProof="0" dirty="0"/>
              <a:t>Click to add title</a:t>
            </a:r>
          </a:p>
        </p:txBody>
      </p:sp>
      <p:sp>
        <p:nvSpPr>
          <p:cNvPr id="8" name="phSectionTitle"/>
          <p:cNvSpPr>
            <a:spLocks noGrp="1"/>
          </p:cNvSpPr>
          <p:nvPr>
            <p:ph type="body" sz="quarter" idx="12" hasCustomPrompt="1"/>
          </p:nvPr>
        </p:nvSpPr>
        <p:spPr>
          <a:xfrm>
            <a:off x="391969"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Tree>
    <p:extLst>
      <p:ext uri="{BB962C8B-B14F-4D97-AF65-F5344CB8AC3E}">
        <p14:creationId xmlns:p14="http://schemas.microsoft.com/office/powerpoint/2010/main" val="3452222063"/>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Content (large-left)">
    <p:spTree>
      <p:nvGrpSpPr>
        <p:cNvPr id="1" name=""/>
        <p:cNvGrpSpPr/>
        <p:nvPr/>
      </p:nvGrpSpPr>
      <p:grpSpPr>
        <a:xfrm>
          <a:off x="0" y="0"/>
          <a:ext cx="0" cy="0"/>
          <a:chOff x="0" y="0"/>
          <a:chExt cx="0" cy="0"/>
        </a:xfrm>
      </p:grpSpPr>
      <p:sp>
        <p:nvSpPr>
          <p:cNvPr id="6" name="phContent4"/>
          <p:cNvSpPr>
            <a:spLocks noGrp="1"/>
          </p:cNvSpPr>
          <p:nvPr>
            <p:ph sz="half" idx="11" hasCustomPrompt="1"/>
          </p:nvPr>
        </p:nvSpPr>
        <p:spPr>
          <a:xfrm>
            <a:off x="8089847" y="4027250"/>
            <a:ext cx="3633231" cy="2570400"/>
          </a:xfrm>
        </p:spPr>
        <p:txBody>
          <a:bodyPr/>
          <a:lstStyle>
            <a:lvl1pPr>
              <a:spcBef>
                <a:spcPts val="375"/>
              </a:spcBef>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2"/>
          <p:cNvSpPr>
            <a:spLocks noGrp="1"/>
          </p:cNvSpPr>
          <p:nvPr>
            <p:ph sz="half" idx="2" hasCustomPrompt="1"/>
          </p:nvPr>
        </p:nvSpPr>
        <p:spPr>
          <a:xfrm>
            <a:off x="8089847" y="1306512"/>
            <a:ext cx="3633231" cy="2570402"/>
          </a:xfrm>
        </p:spPr>
        <p:txBody>
          <a:bodyPr/>
          <a:lstStyle>
            <a:lvl1pPr>
              <a:spcBef>
                <a:spcPts val="375"/>
              </a:spcBef>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9" name="phContent3"/>
          <p:cNvSpPr>
            <a:spLocks noGrp="1"/>
          </p:cNvSpPr>
          <p:nvPr>
            <p:ph sz="half" idx="14" hasCustomPrompt="1"/>
          </p:nvPr>
        </p:nvSpPr>
        <p:spPr>
          <a:xfrm>
            <a:off x="468923" y="4027250"/>
            <a:ext cx="7443692" cy="2570400"/>
          </a:xfrm>
        </p:spPr>
        <p:txBody>
          <a:bodyPr/>
          <a:lstStyle>
            <a:lvl1pPr>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468923" y="1306514"/>
            <a:ext cx="7443692" cy="2570400"/>
          </a:xfrm>
        </p:spPr>
        <p:txBody>
          <a:bodyPr/>
          <a:lstStyle>
            <a:lvl1pPr>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 name="tlTitle"/>
          <p:cNvSpPr>
            <a:spLocks noGrp="1"/>
          </p:cNvSpPr>
          <p:nvPr>
            <p:ph type="title" hasCustomPrompt="1"/>
          </p:nvPr>
        </p:nvSpPr>
        <p:spPr/>
        <p:txBody>
          <a:bodyPr/>
          <a:lstStyle/>
          <a:p>
            <a:r>
              <a:rPr lang="en-GB" noProof="0" dirty="0"/>
              <a:t>Click to add title</a:t>
            </a:r>
          </a:p>
        </p:txBody>
      </p:sp>
      <p:sp>
        <p:nvSpPr>
          <p:cNvPr id="8" name="phSectionTitle"/>
          <p:cNvSpPr>
            <a:spLocks noGrp="1"/>
          </p:cNvSpPr>
          <p:nvPr>
            <p:ph type="body" sz="quarter" idx="12" hasCustomPrompt="1"/>
          </p:nvPr>
        </p:nvSpPr>
        <p:spPr>
          <a:xfrm>
            <a:off x="391969"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Tree>
    <p:extLst>
      <p:ext uri="{BB962C8B-B14F-4D97-AF65-F5344CB8AC3E}">
        <p14:creationId xmlns:p14="http://schemas.microsoft.com/office/powerpoint/2010/main" val="3477095464"/>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 Content (large-left) with figure titles">
    <p:spTree>
      <p:nvGrpSpPr>
        <p:cNvPr id="1" name=""/>
        <p:cNvGrpSpPr/>
        <p:nvPr/>
      </p:nvGrpSpPr>
      <p:grpSpPr>
        <a:xfrm>
          <a:off x="0" y="0"/>
          <a:ext cx="0" cy="0"/>
          <a:chOff x="0" y="0"/>
          <a:chExt cx="0" cy="0"/>
        </a:xfrm>
      </p:grpSpPr>
      <p:sp>
        <p:nvSpPr>
          <p:cNvPr id="6" name="phContent4"/>
          <p:cNvSpPr>
            <a:spLocks noGrp="1"/>
          </p:cNvSpPr>
          <p:nvPr>
            <p:ph sz="half" idx="11" hasCustomPrompt="1"/>
          </p:nvPr>
        </p:nvSpPr>
        <p:spPr>
          <a:xfrm>
            <a:off x="8089847" y="4027250"/>
            <a:ext cx="3633231" cy="2165068"/>
          </a:xfrm>
        </p:spPr>
        <p:txBody>
          <a:bodyPr/>
          <a:lstStyle>
            <a:lvl1pPr>
              <a:spcBef>
                <a:spcPts val="375"/>
              </a:spcBef>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phFigure2"/>
          <p:cNvSpPr>
            <a:spLocks noGrp="1"/>
          </p:cNvSpPr>
          <p:nvPr>
            <p:ph type="body" sz="quarter" idx="13" hasCustomPrompt="1"/>
          </p:nvPr>
        </p:nvSpPr>
        <p:spPr>
          <a:xfrm>
            <a:off x="8089847" y="6228318"/>
            <a:ext cx="3633231" cy="369332"/>
          </a:xfrm>
        </p:spPr>
        <p:txBody>
          <a:bodyPr>
            <a:noAutofit/>
          </a:bodyPr>
          <a:lstStyle>
            <a:lvl1pPr marL="0" indent="0" algn="ctr">
              <a:buNone/>
              <a:defRPr sz="900" b="1"/>
            </a:lvl1pPr>
          </a:lstStyle>
          <a:p>
            <a:pPr lvl="0"/>
            <a:r>
              <a:rPr lang="en-GB" noProof="0" dirty="0"/>
              <a:t>Click to add Figure Title</a:t>
            </a:r>
          </a:p>
        </p:txBody>
      </p:sp>
      <p:sp>
        <p:nvSpPr>
          <p:cNvPr id="4" name="phContent2"/>
          <p:cNvSpPr>
            <a:spLocks noGrp="1"/>
          </p:cNvSpPr>
          <p:nvPr>
            <p:ph sz="half" idx="2" hasCustomPrompt="1"/>
          </p:nvPr>
        </p:nvSpPr>
        <p:spPr>
          <a:xfrm>
            <a:off x="8089847" y="1306512"/>
            <a:ext cx="3633231" cy="2160000"/>
          </a:xfrm>
        </p:spPr>
        <p:txBody>
          <a:bodyPr/>
          <a:lstStyle>
            <a:lvl1pPr>
              <a:spcBef>
                <a:spcPts val="375"/>
              </a:spcBef>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phFigure1"/>
          <p:cNvSpPr>
            <a:spLocks noGrp="1"/>
          </p:cNvSpPr>
          <p:nvPr>
            <p:ph type="body" sz="quarter" idx="12" hasCustomPrompt="1"/>
          </p:nvPr>
        </p:nvSpPr>
        <p:spPr>
          <a:xfrm>
            <a:off x="8089847" y="3507581"/>
            <a:ext cx="3633231" cy="369332"/>
          </a:xfrm>
        </p:spPr>
        <p:txBody>
          <a:bodyPr>
            <a:noAutofit/>
          </a:bodyPr>
          <a:lstStyle>
            <a:lvl1pPr marL="0" indent="0" algn="ctr">
              <a:buNone/>
              <a:defRPr sz="900" b="1"/>
            </a:lvl1pPr>
          </a:lstStyle>
          <a:p>
            <a:pPr lvl="0"/>
            <a:r>
              <a:rPr lang="en-GB" noProof="0" dirty="0"/>
              <a:t>Click to add Figure Title</a:t>
            </a:r>
          </a:p>
        </p:txBody>
      </p:sp>
      <p:sp>
        <p:nvSpPr>
          <p:cNvPr id="9" name="phContent3"/>
          <p:cNvSpPr>
            <a:spLocks noGrp="1"/>
          </p:cNvSpPr>
          <p:nvPr>
            <p:ph sz="half" idx="14" hasCustomPrompt="1"/>
          </p:nvPr>
        </p:nvSpPr>
        <p:spPr>
          <a:xfrm>
            <a:off x="468923" y="4027250"/>
            <a:ext cx="7443692" cy="2570400"/>
          </a:xfrm>
        </p:spPr>
        <p:txBody>
          <a:bodyPr/>
          <a:lstStyle>
            <a:lvl1pPr>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468923" y="1306514"/>
            <a:ext cx="7443692" cy="2570400"/>
          </a:xfrm>
        </p:spPr>
        <p:txBody>
          <a:bodyPr/>
          <a:lstStyle>
            <a:lvl1pPr>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 name="tlTitle"/>
          <p:cNvSpPr>
            <a:spLocks noGrp="1"/>
          </p:cNvSpPr>
          <p:nvPr>
            <p:ph type="title" hasCustomPrompt="1"/>
          </p:nvPr>
        </p:nvSpPr>
        <p:spPr/>
        <p:txBody>
          <a:bodyPr/>
          <a:lstStyle/>
          <a:p>
            <a:r>
              <a:rPr lang="en-GB" noProof="0" dirty="0"/>
              <a:t>Click to add title</a:t>
            </a:r>
          </a:p>
        </p:txBody>
      </p:sp>
      <p:sp>
        <p:nvSpPr>
          <p:cNvPr id="10" name="phSectionTitle"/>
          <p:cNvSpPr>
            <a:spLocks noGrp="1"/>
          </p:cNvSpPr>
          <p:nvPr>
            <p:ph type="body" sz="quarter" idx="15" hasCustomPrompt="1"/>
          </p:nvPr>
        </p:nvSpPr>
        <p:spPr>
          <a:xfrm>
            <a:off x="391969"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Tree>
    <p:extLst>
      <p:ext uri="{BB962C8B-B14F-4D97-AF65-F5344CB8AC3E}">
        <p14:creationId xmlns:p14="http://schemas.microsoft.com/office/powerpoint/2010/main" val="1041418460"/>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 Content (large-right)">
    <p:spTree>
      <p:nvGrpSpPr>
        <p:cNvPr id="1" name=""/>
        <p:cNvGrpSpPr/>
        <p:nvPr/>
      </p:nvGrpSpPr>
      <p:grpSpPr>
        <a:xfrm>
          <a:off x="0" y="0"/>
          <a:ext cx="0" cy="0"/>
          <a:chOff x="0" y="0"/>
          <a:chExt cx="0" cy="0"/>
        </a:xfrm>
      </p:grpSpPr>
      <p:sp>
        <p:nvSpPr>
          <p:cNvPr id="6" name="phContent4"/>
          <p:cNvSpPr>
            <a:spLocks noGrp="1"/>
          </p:cNvSpPr>
          <p:nvPr>
            <p:ph sz="half" idx="11" hasCustomPrompt="1"/>
          </p:nvPr>
        </p:nvSpPr>
        <p:spPr>
          <a:xfrm>
            <a:off x="380327" y="4027250"/>
            <a:ext cx="3721828" cy="2570400"/>
          </a:xfrm>
        </p:spPr>
        <p:txBody>
          <a:bodyPr/>
          <a:lstStyle>
            <a:lvl1pPr>
              <a:spcBef>
                <a:spcPts val="375"/>
              </a:spcBef>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2"/>
          <p:cNvSpPr>
            <a:spLocks noGrp="1"/>
          </p:cNvSpPr>
          <p:nvPr>
            <p:ph sz="half" idx="2" hasCustomPrompt="1"/>
          </p:nvPr>
        </p:nvSpPr>
        <p:spPr>
          <a:xfrm>
            <a:off x="380327" y="1306512"/>
            <a:ext cx="3721828" cy="2570402"/>
          </a:xfrm>
        </p:spPr>
        <p:txBody>
          <a:bodyPr/>
          <a:lstStyle>
            <a:lvl1pPr>
              <a:spcBef>
                <a:spcPts val="375"/>
              </a:spcBef>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9" name="phContent3"/>
          <p:cNvSpPr>
            <a:spLocks noGrp="1"/>
          </p:cNvSpPr>
          <p:nvPr>
            <p:ph sz="half" idx="14" hasCustomPrompt="1"/>
          </p:nvPr>
        </p:nvSpPr>
        <p:spPr>
          <a:xfrm>
            <a:off x="4279385" y="4027250"/>
            <a:ext cx="7443692" cy="2570400"/>
          </a:xfrm>
        </p:spPr>
        <p:txBody>
          <a:bodyPr/>
          <a:lstStyle>
            <a:lvl1pPr>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4279385" y="1306514"/>
            <a:ext cx="7443692" cy="2570400"/>
          </a:xfrm>
        </p:spPr>
        <p:txBody>
          <a:bodyPr/>
          <a:lstStyle>
            <a:lvl1pPr>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 name="tlTitle"/>
          <p:cNvSpPr>
            <a:spLocks noGrp="1"/>
          </p:cNvSpPr>
          <p:nvPr>
            <p:ph type="title" hasCustomPrompt="1"/>
          </p:nvPr>
        </p:nvSpPr>
        <p:spPr/>
        <p:txBody>
          <a:bodyPr/>
          <a:lstStyle/>
          <a:p>
            <a:r>
              <a:rPr lang="en-GB" noProof="0" dirty="0"/>
              <a:t>Click to add title</a:t>
            </a:r>
          </a:p>
        </p:txBody>
      </p:sp>
      <p:sp>
        <p:nvSpPr>
          <p:cNvPr id="8" name="phSectionTitle"/>
          <p:cNvSpPr>
            <a:spLocks noGrp="1"/>
          </p:cNvSpPr>
          <p:nvPr>
            <p:ph type="body" sz="quarter" idx="12" hasCustomPrompt="1"/>
          </p:nvPr>
        </p:nvSpPr>
        <p:spPr>
          <a:xfrm>
            <a:off x="391969"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Tree>
    <p:extLst>
      <p:ext uri="{BB962C8B-B14F-4D97-AF65-F5344CB8AC3E}">
        <p14:creationId xmlns:p14="http://schemas.microsoft.com/office/powerpoint/2010/main" val="1119783675"/>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phContent1"/>
          <p:cNvSpPr>
            <a:spLocks noGrp="1"/>
          </p:cNvSpPr>
          <p:nvPr>
            <p:ph idx="1" hasCustomPrompt="1"/>
          </p:nvPr>
        </p:nvSpPr>
        <p:spPr/>
        <p:txBody>
          <a:bodyPr/>
          <a:lstStyle>
            <a:lvl1pPr>
              <a:defRPr/>
            </a:lvl1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Title 7"/>
          <p:cNvSpPr>
            <a:spLocks noGrp="1"/>
          </p:cNvSpPr>
          <p:nvPr>
            <p:ph type="title" hasCustomPrompt="1"/>
          </p:nvPr>
        </p:nvSpPr>
        <p:spPr/>
        <p:txBody>
          <a:bodyPr/>
          <a:lstStyle>
            <a:lvl1pPr>
              <a:defRPr/>
            </a:lvl1pPr>
          </a:lstStyle>
          <a:p>
            <a:r>
              <a:rPr lang="en-GB" dirty="0"/>
              <a:t>Click to add title</a:t>
            </a:r>
          </a:p>
        </p:txBody>
      </p:sp>
      <p:sp>
        <p:nvSpPr>
          <p:cNvPr id="5" name="phSectionTitle"/>
          <p:cNvSpPr>
            <a:spLocks noGrp="1"/>
          </p:cNvSpPr>
          <p:nvPr>
            <p:ph type="body" sz="quarter" idx="12" hasCustomPrompt="1"/>
          </p:nvPr>
        </p:nvSpPr>
        <p:spPr>
          <a:xfrm>
            <a:off x="391969"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Tree>
    <p:extLst>
      <p:ext uri="{BB962C8B-B14F-4D97-AF65-F5344CB8AC3E}">
        <p14:creationId xmlns:p14="http://schemas.microsoft.com/office/powerpoint/2010/main" val="2038895460"/>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 Content (large-right) with figure titles">
    <p:spTree>
      <p:nvGrpSpPr>
        <p:cNvPr id="1" name=""/>
        <p:cNvGrpSpPr/>
        <p:nvPr/>
      </p:nvGrpSpPr>
      <p:grpSpPr>
        <a:xfrm>
          <a:off x="0" y="0"/>
          <a:ext cx="0" cy="0"/>
          <a:chOff x="0" y="0"/>
          <a:chExt cx="0" cy="0"/>
        </a:xfrm>
      </p:grpSpPr>
      <p:sp>
        <p:nvSpPr>
          <p:cNvPr id="6" name="phContent4"/>
          <p:cNvSpPr>
            <a:spLocks noGrp="1"/>
          </p:cNvSpPr>
          <p:nvPr>
            <p:ph sz="half" idx="11" hasCustomPrompt="1"/>
          </p:nvPr>
        </p:nvSpPr>
        <p:spPr>
          <a:xfrm>
            <a:off x="468925" y="4027250"/>
            <a:ext cx="3633231" cy="2165068"/>
          </a:xfrm>
        </p:spPr>
        <p:txBody>
          <a:bodyPr/>
          <a:lstStyle>
            <a:lvl1pPr>
              <a:spcBef>
                <a:spcPts val="375"/>
              </a:spcBef>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phFigure2"/>
          <p:cNvSpPr>
            <a:spLocks noGrp="1"/>
          </p:cNvSpPr>
          <p:nvPr>
            <p:ph type="body" sz="quarter" idx="13" hasCustomPrompt="1"/>
          </p:nvPr>
        </p:nvSpPr>
        <p:spPr>
          <a:xfrm>
            <a:off x="468925" y="6228318"/>
            <a:ext cx="3633231" cy="369332"/>
          </a:xfrm>
        </p:spPr>
        <p:txBody>
          <a:bodyPr>
            <a:noAutofit/>
          </a:bodyPr>
          <a:lstStyle>
            <a:lvl1pPr marL="0" indent="0" algn="ctr">
              <a:buNone/>
              <a:defRPr sz="900" b="1"/>
            </a:lvl1pPr>
          </a:lstStyle>
          <a:p>
            <a:pPr lvl="0"/>
            <a:r>
              <a:rPr lang="en-GB" noProof="0" dirty="0"/>
              <a:t>Click to add Figure Title</a:t>
            </a:r>
          </a:p>
        </p:txBody>
      </p:sp>
      <p:sp>
        <p:nvSpPr>
          <p:cNvPr id="4" name="phContent2"/>
          <p:cNvSpPr>
            <a:spLocks noGrp="1"/>
          </p:cNvSpPr>
          <p:nvPr>
            <p:ph sz="half" idx="2" hasCustomPrompt="1"/>
          </p:nvPr>
        </p:nvSpPr>
        <p:spPr>
          <a:xfrm>
            <a:off x="468925" y="1306512"/>
            <a:ext cx="3633231" cy="2160000"/>
          </a:xfrm>
        </p:spPr>
        <p:txBody>
          <a:bodyPr/>
          <a:lstStyle>
            <a:lvl1pPr>
              <a:spcBef>
                <a:spcPts val="375"/>
              </a:spcBef>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phFigure1"/>
          <p:cNvSpPr>
            <a:spLocks noGrp="1"/>
          </p:cNvSpPr>
          <p:nvPr>
            <p:ph type="body" sz="quarter" idx="12" hasCustomPrompt="1"/>
          </p:nvPr>
        </p:nvSpPr>
        <p:spPr>
          <a:xfrm>
            <a:off x="468925" y="3507581"/>
            <a:ext cx="3633231" cy="369332"/>
          </a:xfrm>
        </p:spPr>
        <p:txBody>
          <a:bodyPr>
            <a:noAutofit/>
          </a:bodyPr>
          <a:lstStyle>
            <a:lvl1pPr marL="0" indent="0" algn="ctr">
              <a:buNone/>
              <a:defRPr sz="900" b="1"/>
            </a:lvl1pPr>
          </a:lstStyle>
          <a:p>
            <a:pPr lvl="0"/>
            <a:r>
              <a:rPr lang="en-GB" noProof="0" dirty="0"/>
              <a:t>Click to add Figure Title</a:t>
            </a:r>
          </a:p>
        </p:txBody>
      </p:sp>
      <p:sp>
        <p:nvSpPr>
          <p:cNvPr id="9" name="phContent3"/>
          <p:cNvSpPr>
            <a:spLocks noGrp="1"/>
          </p:cNvSpPr>
          <p:nvPr>
            <p:ph sz="half" idx="14" hasCustomPrompt="1"/>
          </p:nvPr>
        </p:nvSpPr>
        <p:spPr>
          <a:xfrm>
            <a:off x="4279385" y="4027250"/>
            <a:ext cx="7443692" cy="2570400"/>
          </a:xfrm>
        </p:spPr>
        <p:txBody>
          <a:bodyPr/>
          <a:lstStyle>
            <a:lvl1pPr>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4279385" y="1306512"/>
            <a:ext cx="7443692" cy="2570400"/>
          </a:xfrm>
        </p:spPr>
        <p:txBody>
          <a:bodyPr/>
          <a:lstStyle>
            <a:lvl1pPr>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 name="tlTitle"/>
          <p:cNvSpPr>
            <a:spLocks noGrp="1"/>
          </p:cNvSpPr>
          <p:nvPr>
            <p:ph type="title" hasCustomPrompt="1"/>
          </p:nvPr>
        </p:nvSpPr>
        <p:spPr/>
        <p:txBody>
          <a:bodyPr/>
          <a:lstStyle/>
          <a:p>
            <a:r>
              <a:rPr lang="en-GB" noProof="0" dirty="0"/>
              <a:t>Click to add title</a:t>
            </a:r>
          </a:p>
        </p:txBody>
      </p:sp>
      <p:sp>
        <p:nvSpPr>
          <p:cNvPr id="10" name="phSectionTitle"/>
          <p:cNvSpPr>
            <a:spLocks noGrp="1"/>
          </p:cNvSpPr>
          <p:nvPr>
            <p:ph type="body" sz="quarter" idx="15" hasCustomPrompt="1"/>
          </p:nvPr>
        </p:nvSpPr>
        <p:spPr>
          <a:xfrm>
            <a:off x="391969"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Tree>
    <p:extLst>
      <p:ext uri="{BB962C8B-B14F-4D97-AF65-F5344CB8AC3E}">
        <p14:creationId xmlns:p14="http://schemas.microsoft.com/office/powerpoint/2010/main" val="2064279164"/>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 Content Brickwall-A">
    <p:spTree>
      <p:nvGrpSpPr>
        <p:cNvPr id="1" name=""/>
        <p:cNvGrpSpPr/>
        <p:nvPr/>
      </p:nvGrpSpPr>
      <p:grpSpPr>
        <a:xfrm>
          <a:off x="0" y="0"/>
          <a:ext cx="0" cy="0"/>
          <a:chOff x="0" y="0"/>
          <a:chExt cx="0" cy="0"/>
        </a:xfrm>
      </p:grpSpPr>
      <p:sp>
        <p:nvSpPr>
          <p:cNvPr id="6" name="phContent4"/>
          <p:cNvSpPr>
            <a:spLocks noGrp="1"/>
          </p:cNvSpPr>
          <p:nvPr>
            <p:ph sz="half" idx="11" hasCustomPrompt="1"/>
          </p:nvPr>
        </p:nvSpPr>
        <p:spPr>
          <a:xfrm>
            <a:off x="4279386" y="4028290"/>
            <a:ext cx="7443692" cy="2569367"/>
          </a:xfrm>
        </p:spPr>
        <p:txBody>
          <a:bodyPr/>
          <a:lstStyle>
            <a:lvl1pPr>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Content3"/>
          <p:cNvSpPr>
            <a:spLocks noGrp="1"/>
          </p:cNvSpPr>
          <p:nvPr>
            <p:ph sz="half" idx="10" hasCustomPrompt="1"/>
          </p:nvPr>
        </p:nvSpPr>
        <p:spPr>
          <a:xfrm>
            <a:off x="468925" y="4028290"/>
            <a:ext cx="3633231" cy="2569367"/>
          </a:xfrm>
        </p:spPr>
        <p:txBody>
          <a:bodyPr/>
          <a:lstStyle>
            <a:lvl1pPr>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2"/>
          <p:cNvSpPr>
            <a:spLocks noGrp="1"/>
          </p:cNvSpPr>
          <p:nvPr>
            <p:ph sz="half" idx="2" hasCustomPrompt="1"/>
          </p:nvPr>
        </p:nvSpPr>
        <p:spPr>
          <a:xfrm>
            <a:off x="8089847" y="1306514"/>
            <a:ext cx="3633231" cy="2569368"/>
          </a:xfrm>
        </p:spPr>
        <p:txBody>
          <a:bodyPr/>
          <a:lstStyle>
            <a:lvl1pPr>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468923" y="1306514"/>
            <a:ext cx="7443692" cy="2569368"/>
          </a:xfrm>
        </p:spPr>
        <p:txBody>
          <a:bodyPr/>
          <a:lstStyle>
            <a:lvl1pPr>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 name="tlTitle"/>
          <p:cNvSpPr>
            <a:spLocks noGrp="1"/>
          </p:cNvSpPr>
          <p:nvPr>
            <p:ph type="title" hasCustomPrompt="1"/>
          </p:nvPr>
        </p:nvSpPr>
        <p:spPr/>
        <p:txBody>
          <a:bodyPr/>
          <a:lstStyle/>
          <a:p>
            <a:r>
              <a:rPr lang="en-GB" noProof="0" dirty="0"/>
              <a:t>Click to add title</a:t>
            </a:r>
          </a:p>
        </p:txBody>
      </p:sp>
      <p:sp>
        <p:nvSpPr>
          <p:cNvPr id="8" name="phSectionTitle"/>
          <p:cNvSpPr>
            <a:spLocks noGrp="1"/>
          </p:cNvSpPr>
          <p:nvPr>
            <p:ph type="body" sz="quarter" idx="12" hasCustomPrompt="1"/>
          </p:nvPr>
        </p:nvSpPr>
        <p:spPr>
          <a:xfrm>
            <a:off x="391969"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Tree>
    <p:extLst>
      <p:ext uri="{BB962C8B-B14F-4D97-AF65-F5344CB8AC3E}">
        <p14:creationId xmlns:p14="http://schemas.microsoft.com/office/powerpoint/2010/main" val="2327293434"/>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 Content Brickwall-A with figure titles">
    <p:spTree>
      <p:nvGrpSpPr>
        <p:cNvPr id="1" name=""/>
        <p:cNvGrpSpPr/>
        <p:nvPr/>
      </p:nvGrpSpPr>
      <p:grpSpPr>
        <a:xfrm>
          <a:off x="0" y="0"/>
          <a:ext cx="0" cy="0"/>
          <a:chOff x="0" y="0"/>
          <a:chExt cx="0" cy="0"/>
        </a:xfrm>
      </p:grpSpPr>
      <p:sp>
        <p:nvSpPr>
          <p:cNvPr id="6" name="phContent4"/>
          <p:cNvSpPr>
            <a:spLocks noGrp="1"/>
          </p:cNvSpPr>
          <p:nvPr>
            <p:ph sz="half" idx="11" hasCustomPrompt="1"/>
          </p:nvPr>
        </p:nvSpPr>
        <p:spPr>
          <a:xfrm>
            <a:off x="380327" y="4027250"/>
            <a:ext cx="3721828" cy="2165068"/>
          </a:xfrm>
        </p:spPr>
        <p:txBody>
          <a:bodyPr/>
          <a:lstStyle>
            <a:lvl1pPr>
              <a:spcBef>
                <a:spcPts val="375"/>
              </a:spcBef>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phFigure2"/>
          <p:cNvSpPr>
            <a:spLocks noGrp="1"/>
          </p:cNvSpPr>
          <p:nvPr>
            <p:ph type="body" sz="quarter" idx="13" hasCustomPrompt="1"/>
          </p:nvPr>
        </p:nvSpPr>
        <p:spPr>
          <a:xfrm>
            <a:off x="391970" y="6228318"/>
            <a:ext cx="3710185" cy="369332"/>
          </a:xfrm>
        </p:spPr>
        <p:txBody>
          <a:bodyPr>
            <a:noAutofit/>
          </a:bodyPr>
          <a:lstStyle>
            <a:lvl1pPr marL="0" indent="0" algn="ctr">
              <a:buNone/>
              <a:defRPr sz="900" b="1"/>
            </a:lvl1pPr>
          </a:lstStyle>
          <a:p>
            <a:pPr lvl="0"/>
            <a:r>
              <a:rPr lang="en-GB" noProof="0" dirty="0"/>
              <a:t>Click to add Figure Title</a:t>
            </a:r>
          </a:p>
        </p:txBody>
      </p:sp>
      <p:sp>
        <p:nvSpPr>
          <p:cNvPr id="4" name="phContent2"/>
          <p:cNvSpPr>
            <a:spLocks noGrp="1"/>
          </p:cNvSpPr>
          <p:nvPr>
            <p:ph sz="half" idx="2" hasCustomPrompt="1"/>
          </p:nvPr>
        </p:nvSpPr>
        <p:spPr>
          <a:xfrm>
            <a:off x="8089847" y="1306512"/>
            <a:ext cx="3633231" cy="2160000"/>
          </a:xfrm>
        </p:spPr>
        <p:txBody>
          <a:bodyPr/>
          <a:lstStyle>
            <a:lvl1pPr>
              <a:spcBef>
                <a:spcPts val="375"/>
              </a:spcBef>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phFigure1"/>
          <p:cNvSpPr>
            <a:spLocks noGrp="1"/>
          </p:cNvSpPr>
          <p:nvPr>
            <p:ph type="body" sz="quarter" idx="12" hasCustomPrompt="1"/>
          </p:nvPr>
        </p:nvSpPr>
        <p:spPr>
          <a:xfrm>
            <a:off x="8089847" y="3507581"/>
            <a:ext cx="3633231" cy="369332"/>
          </a:xfrm>
        </p:spPr>
        <p:txBody>
          <a:bodyPr>
            <a:noAutofit/>
          </a:bodyPr>
          <a:lstStyle>
            <a:lvl1pPr marL="0" indent="0" algn="ctr">
              <a:buNone/>
              <a:defRPr sz="900" b="1"/>
            </a:lvl1pPr>
          </a:lstStyle>
          <a:p>
            <a:pPr lvl="0"/>
            <a:r>
              <a:rPr lang="en-GB" noProof="0" dirty="0"/>
              <a:t>Click to add Figure Title</a:t>
            </a:r>
          </a:p>
        </p:txBody>
      </p:sp>
      <p:sp>
        <p:nvSpPr>
          <p:cNvPr id="9" name="phContent3"/>
          <p:cNvSpPr>
            <a:spLocks noGrp="1"/>
          </p:cNvSpPr>
          <p:nvPr>
            <p:ph sz="half" idx="14" hasCustomPrompt="1"/>
          </p:nvPr>
        </p:nvSpPr>
        <p:spPr>
          <a:xfrm>
            <a:off x="4279385" y="4027250"/>
            <a:ext cx="7443692" cy="2570400"/>
          </a:xfrm>
        </p:spPr>
        <p:txBody>
          <a:bodyPr/>
          <a:lstStyle>
            <a:lvl1pPr>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287407" y="1306514"/>
            <a:ext cx="7625208" cy="2570400"/>
          </a:xfrm>
        </p:spPr>
        <p:txBody>
          <a:bodyPr/>
          <a:lstStyle>
            <a:lvl1pPr>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 name="tlTitle"/>
          <p:cNvSpPr>
            <a:spLocks noGrp="1"/>
          </p:cNvSpPr>
          <p:nvPr>
            <p:ph type="title" hasCustomPrompt="1"/>
          </p:nvPr>
        </p:nvSpPr>
        <p:spPr/>
        <p:txBody>
          <a:bodyPr/>
          <a:lstStyle/>
          <a:p>
            <a:r>
              <a:rPr lang="en-GB" noProof="0" dirty="0"/>
              <a:t>Click to add title</a:t>
            </a:r>
          </a:p>
        </p:txBody>
      </p:sp>
      <p:sp>
        <p:nvSpPr>
          <p:cNvPr id="10" name="phSectionTitle"/>
          <p:cNvSpPr>
            <a:spLocks noGrp="1"/>
          </p:cNvSpPr>
          <p:nvPr>
            <p:ph type="body" sz="quarter" idx="15" hasCustomPrompt="1"/>
          </p:nvPr>
        </p:nvSpPr>
        <p:spPr>
          <a:xfrm>
            <a:off x="391969"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Tree>
    <p:extLst>
      <p:ext uri="{BB962C8B-B14F-4D97-AF65-F5344CB8AC3E}">
        <p14:creationId xmlns:p14="http://schemas.microsoft.com/office/powerpoint/2010/main" val="932374906"/>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 Content Brickwall-B">
    <p:spTree>
      <p:nvGrpSpPr>
        <p:cNvPr id="1" name=""/>
        <p:cNvGrpSpPr/>
        <p:nvPr/>
      </p:nvGrpSpPr>
      <p:grpSpPr>
        <a:xfrm>
          <a:off x="0" y="0"/>
          <a:ext cx="0" cy="0"/>
          <a:chOff x="0" y="0"/>
          <a:chExt cx="0" cy="0"/>
        </a:xfrm>
      </p:grpSpPr>
      <p:sp>
        <p:nvSpPr>
          <p:cNvPr id="6" name="phContent4"/>
          <p:cNvSpPr>
            <a:spLocks noGrp="1"/>
          </p:cNvSpPr>
          <p:nvPr>
            <p:ph sz="half" idx="11" hasCustomPrompt="1"/>
          </p:nvPr>
        </p:nvSpPr>
        <p:spPr>
          <a:xfrm>
            <a:off x="8089847" y="4027250"/>
            <a:ext cx="3633231" cy="2570400"/>
          </a:xfrm>
        </p:spPr>
        <p:txBody>
          <a:bodyPr/>
          <a:lstStyle>
            <a:lvl1pPr>
              <a:spcBef>
                <a:spcPts val="375"/>
              </a:spcBef>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2"/>
          <p:cNvSpPr>
            <a:spLocks noGrp="1"/>
          </p:cNvSpPr>
          <p:nvPr>
            <p:ph sz="half" idx="2" hasCustomPrompt="1"/>
          </p:nvPr>
        </p:nvSpPr>
        <p:spPr>
          <a:xfrm>
            <a:off x="468925" y="1306512"/>
            <a:ext cx="3633231" cy="2570402"/>
          </a:xfrm>
        </p:spPr>
        <p:txBody>
          <a:bodyPr/>
          <a:lstStyle>
            <a:lvl1pPr>
              <a:spcBef>
                <a:spcPts val="375"/>
              </a:spcBef>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9" name="phContent3"/>
          <p:cNvSpPr>
            <a:spLocks noGrp="1"/>
          </p:cNvSpPr>
          <p:nvPr>
            <p:ph sz="half" idx="14" hasCustomPrompt="1"/>
          </p:nvPr>
        </p:nvSpPr>
        <p:spPr>
          <a:xfrm>
            <a:off x="468923" y="4027250"/>
            <a:ext cx="7443692" cy="2570400"/>
          </a:xfrm>
        </p:spPr>
        <p:txBody>
          <a:bodyPr/>
          <a:lstStyle>
            <a:lvl1pPr>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4279385" y="1306514"/>
            <a:ext cx="7443692" cy="2570400"/>
          </a:xfrm>
        </p:spPr>
        <p:txBody>
          <a:bodyPr/>
          <a:lstStyle>
            <a:lvl1pPr>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 name="tlTitle"/>
          <p:cNvSpPr>
            <a:spLocks noGrp="1"/>
          </p:cNvSpPr>
          <p:nvPr>
            <p:ph type="title" hasCustomPrompt="1"/>
          </p:nvPr>
        </p:nvSpPr>
        <p:spPr/>
        <p:txBody>
          <a:bodyPr/>
          <a:lstStyle/>
          <a:p>
            <a:r>
              <a:rPr lang="en-GB" noProof="0" dirty="0"/>
              <a:t>Click to add title</a:t>
            </a:r>
          </a:p>
        </p:txBody>
      </p:sp>
      <p:sp>
        <p:nvSpPr>
          <p:cNvPr id="8" name="phSectionTitle"/>
          <p:cNvSpPr>
            <a:spLocks noGrp="1"/>
          </p:cNvSpPr>
          <p:nvPr>
            <p:ph type="body" sz="quarter" idx="12" hasCustomPrompt="1"/>
          </p:nvPr>
        </p:nvSpPr>
        <p:spPr>
          <a:xfrm>
            <a:off x="391969"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Tree>
    <p:extLst>
      <p:ext uri="{BB962C8B-B14F-4D97-AF65-F5344CB8AC3E}">
        <p14:creationId xmlns:p14="http://schemas.microsoft.com/office/powerpoint/2010/main" val="1064027309"/>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4 Content Brickwall-B with figure titles">
    <p:spTree>
      <p:nvGrpSpPr>
        <p:cNvPr id="1" name=""/>
        <p:cNvGrpSpPr/>
        <p:nvPr/>
      </p:nvGrpSpPr>
      <p:grpSpPr>
        <a:xfrm>
          <a:off x="0" y="0"/>
          <a:ext cx="0" cy="0"/>
          <a:chOff x="0" y="0"/>
          <a:chExt cx="0" cy="0"/>
        </a:xfrm>
      </p:grpSpPr>
      <p:sp>
        <p:nvSpPr>
          <p:cNvPr id="6" name="phContent4"/>
          <p:cNvSpPr>
            <a:spLocks noGrp="1"/>
          </p:cNvSpPr>
          <p:nvPr>
            <p:ph sz="half" idx="11" hasCustomPrompt="1"/>
          </p:nvPr>
        </p:nvSpPr>
        <p:spPr>
          <a:xfrm>
            <a:off x="8089847" y="4027250"/>
            <a:ext cx="3633231" cy="2165068"/>
          </a:xfrm>
        </p:spPr>
        <p:txBody>
          <a:bodyPr/>
          <a:lstStyle>
            <a:lvl1pPr>
              <a:spcBef>
                <a:spcPts val="375"/>
              </a:spcBef>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phFigure2"/>
          <p:cNvSpPr>
            <a:spLocks noGrp="1"/>
          </p:cNvSpPr>
          <p:nvPr>
            <p:ph type="body" sz="quarter" idx="13" hasCustomPrompt="1"/>
          </p:nvPr>
        </p:nvSpPr>
        <p:spPr>
          <a:xfrm>
            <a:off x="8089847" y="6228318"/>
            <a:ext cx="3633231" cy="369332"/>
          </a:xfrm>
        </p:spPr>
        <p:txBody>
          <a:bodyPr>
            <a:noAutofit/>
          </a:bodyPr>
          <a:lstStyle>
            <a:lvl1pPr marL="0" indent="0" algn="ctr">
              <a:buNone/>
              <a:defRPr sz="900" b="1"/>
            </a:lvl1pPr>
          </a:lstStyle>
          <a:p>
            <a:pPr lvl="0"/>
            <a:r>
              <a:rPr lang="en-GB" noProof="0" dirty="0"/>
              <a:t>Click to add Figure Title</a:t>
            </a:r>
          </a:p>
        </p:txBody>
      </p:sp>
      <p:sp>
        <p:nvSpPr>
          <p:cNvPr id="4" name="phContent2"/>
          <p:cNvSpPr>
            <a:spLocks noGrp="1"/>
          </p:cNvSpPr>
          <p:nvPr>
            <p:ph sz="half" idx="2" hasCustomPrompt="1"/>
          </p:nvPr>
        </p:nvSpPr>
        <p:spPr>
          <a:xfrm>
            <a:off x="468925" y="1306512"/>
            <a:ext cx="3633231" cy="2160000"/>
          </a:xfrm>
        </p:spPr>
        <p:txBody>
          <a:bodyPr/>
          <a:lstStyle>
            <a:lvl1pPr>
              <a:spcBef>
                <a:spcPts val="375"/>
              </a:spcBef>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phFigure1"/>
          <p:cNvSpPr>
            <a:spLocks noGrp="1"/>
          </p:cNvSpPr>
          <p:nvPr>
            <p:ph type="body" sz="quarter" idx="12" hasCustomPrompt="1"/>
          </p:nvPr>
        </p:nvSpPr>
        <p:spPr>
          <a:xfrm>
            <a:off x="468925" y="3507581"/>
            <a:ext cx="3633231" cy="369332"/>
          </a:xfrm>
        </p:spPr>
        <p:txBody>
          <a:bodyPr>
            <a:noAutofit/>
          </a:bodyPr>
          <a:lstStyle>
            <a:lvl1pPr marL="0" indent="0" algn="ctr">
              <a:buNone/>
              <a:defRPr sz="900" b="1"/>
            </a:lvl1pPr>
          </a:lstStyle>
          <a:p>
            <a:pPr lvl="0"/>
            <a:r>
              <a:rPr lang="en-GB" noProof="0" dirty="0"/>
              <a:t>Click to add Figure Title</a:t>
            </a:r>
          </a:p>
        </p:txBody>
      </p:sp>
      <p:sp>
        <p:nvSpPr>
          <p:cNvPr id="9" name="phContent3"/>
          <p:cNvSpPr>
            <a:spLocks noGrp="1"/>
          </p:cNvSpPr>
          <p:nvPr>
            <p:ph sz="half" idx="14" hasCustomPrompt="1"/>
          </p:nvPr>
        </p:nvSpPr>
        <p:spPr>
          <a:xfrm>
            <a:off x="468923" y="4027250"/>
            <a:ext cx="7443692" cy="2570400"/>
          </a:xfrm>
        </p:spPr>
        <p:txBody>
          <a:bodyPr/>
          <a:lstStyle>
            <a:lvl1pPr>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4279385" y="1306514"/>
            <a:ext cx="7443692" cy="2570400"/>
          </a:xfrm>
        </p:spPr>
        <p:txBody>
          <a:bodyPr/>
          <a:lstStyle>
            <a:lvl1pPr>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 name="tlTitle"/>
          <p:cNvSpPr>
            <a:spLocks noGrp="1"/>
          </p:cNvSpPr>
          <p:nvPr>
            <p:ph type="title" hasCustomPrompt="1"/>
          </p:nvPr>
        </p:nvSpPr>
        <p:spPr/>
        <p:txBody>
          <a:bodyPr/>
          <a:lstStyle/>
          <a:p>
            <a:r>
              <a:rPr lang="en-GB" noProof="0" dirty="0"/>
              <a:t>Click to add title</a:t>
            </a:r>
          </a:p>
        </p:txBody>
      </p:sp>
      <p:sp>
        <p:nvSpPr>
          <p:cNvPr id="10" name="phSectionTitle"/>
          <p:cNvSpPr>
            <a:spLocks noGrp="1"/>
          </p:cNvSpPr>
          <p:nvPr>
            <p:ph type="body" sz="quarter" idx="15" hasCustomPrompt="1"/>
          </p:nvPr>
        </p:nvSpPr>
        <p:spPr>
          <a:xfrm>
            <a:off x="391969"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Tree>
    <p:extLst>
      <p:ext uri="{BB962C8B-B14F-4D97-AF65-F5344CB8AC3E}">
        <p14:creationId xmlns:p14="http://schemas.microsoft.com/office/powerpoint/2010/main" val="816204951"/>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 Content (&lt;=14pt text)">
    <p:spTree>
      <p:nvGrpSpPr>
        <p:cNvPr id="1" name=""/>
        <p:cNvGrpSpPr/>
        <p:nvPr/>
      </p:nvGrpSpPr>
      <p:grpSpPr>
        <a:xfrm>
          <a:off x="0" y="0"/>
          <a:ext cx="0" cy="0"/>
          <a:chOff x="0" y="0"/>
          <a:chExt cx="0" cy="0"/>
        </a:xfrm>
      </p:grpSpPr>
      <p:sp>
        <p:nvSpPr>
          <p:cNvPr id="12" name="phContent3"/>
          <p:cNvSpPr>
            <a:spLocks noGrp="1"/>
          </p:cNvSpPr>
          <p:nvPr>
            <p:ph sz="half" idx="15" hasCustomPrompt="1"/>
          </p:nvPr>
        </p:nvSpPr>
        <p:spPr>
          <a:xfrm>
            <a:off x="8089847" y="1306514"/>
            <a:ext cx="3633231" cy="5291136"/>
          </a:xfrm>
        </p:spPr>
        <p:txBody>
          <a:bodyPr/>
          <a:lstStyle>
            <a:lvl1pPr marL="135735" indent="-135735">
              <a:defRPr sz="1050"/>
            </a:lvl1pPr>
            <a:lvl2pPr marL="271469" indent="-135735">
              <a:defRPr sz="1050"/>
            </a:lvl2pPr>
            <a:lvl3pPr marL="407204" indent="-135735">
              <a:defRPr sz="1050"/>
            </a:lvl3pPr>
            <a:lvl4pPr marL="535795" indent="-128591">
              <a:defRPr sz="1050"/>
            </a:lvl4pPr>
            <a:lvl5pPr marL="671530" indent="-135735">
              <a:defRPr sz="105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phContent2"/>
          <p:cNvSpPr>
            <a:spLocks noGrp="1"/>
          </p:cNvSpPr>
          <p:nvPr>
            <p:ph sz="half" idx="14" hasCustomPrompt="1"/>
          </p:nvPr>
        </p:nvSpPr>
        <p:spPr>
          <a:xfrm>
            <a:off x="4279389" y="1306514"/>
            <a:ext cx="3633231" cy="5291136"/>
          </a:xfrm>
        </p:spPr>
        <p:txBody>
          <a:bodyPr/>
          <a:lstStyle>
            <a:lvl1pPr marL="135735" indent="-135735">
              <a:defRPr sz="1050"/>
            </a:lvl1pPr>
            <a:lvl2pPr marL="271469" indent="-135735">
              <a:defRPr sz="1050"/>
            </a:lvl2pPr>
            <a:lvl3pPr marL="407204" indent="-135735">
              <a:defRPr sz="1050"/>
            </a:lvl3pPr>
            <a:lvl4pPr marL="535795" indent="-128591">
              <a:defRPr sz="1050"/>
            </a:lvl4pPr>
            <a:lvl5pPr marL="671530" indent="-135735">
              <a:defRPr sz="105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468925" y="1306514"/>
            <a:ext cx="3633231" cy="5291136"/>
          </a:xfrm>
        </p:spPr>
        <p:txBody>
          <a:bodyPr/>
          <a:lstStyle>
            <a:lvl1pPr marL="135735" indent="-135735">
              <a:defRPr sz="1050"/>
            </a:lvl1pPr>
            <a:lvl2pPr marL="271469" indent="-135735">
              <a:defRPr sz="1050"/>
            </a:lvl2pPr>
            <a:lvl3pPr marL="407204" indent="-135735">
              <a:defRPr sz="1050"/>
            </a:lvl3pPr>
            <a:lvl4pPr marL="535795" indent="-128591">
              <a:defRPr sz="1050"/>
            </a:lvl4pPr>
            <a:lvl5pPr marL="671530" indent="-135735">
              <a:defRPr sz="105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 name="tlTitle"/>
          <p:cNvSpPr>
            <a:spLocks noGrp="1"/>
          </p:cNvSpPr>
          <p:nvPr>
            <p:ph type="title" hasCustomPrompt="1"/>
          </p:nvPr>
        </p:nvSpPr>
        <p:spPr/>
        <p:txBody>
          <a:bodyPr/>
          <a:lstStyle/>
          <a:p>
            <a:r>
              <a:rPr lang="en-GB" noProof="0" dirty="0"/>
              <a:t>Click to add title</a:t>
            </a:r>
          </a:p>
        </p:txBody>
      </p:sp>
      <p:sp>
        <p:nvSpPr>
          <p:cNvPr id="8" name="phSectionTitle"/>
          <p:cNvSpPr>
            <a:spLocks noGrp="1"/>
          </p:cNvSpPr>
          <p:nvPr>
            <p:ph type="body" sz="quarter" idx="12" hasCustomPrompt="1"/>
          </p:nvPr>
        </p:nvSpPr>
        <p:spPr>
          <a:xfrm>
            <a:off x="391969"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Tree>
    <p:extLst>
      <p:ext uri="{BB962C8B-B14F-4D97-AF65-F5344CB8AC3E}">
        <p14:creationId xmlns:p14="http://schemas.microsoft.com/office/powerpoint/2010/main" val="981899368"/>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4 Content (&lt;=12pt text)">
    <p:spTree>
      <p:nvGrpSpPr>
        <p:cNvPr id="1" name=""/>
        <p:cNvGrpSpPr/>
        <p:nvPr/>
      </p:nvGrpSpPr>
      <p:grpSpPr>
        <a:xfrm>
          <a:off x="0" y="0"/>
          <a:ext cx="0" cy="0"/>
          <a:chOff x="0" y="0"/>
          <a:chExt cx="0" cy="0"/>
        </a:xfrm>
      </p:grpSpPr>
      <p:sp>
        <p:nvSpPr>
          <p:cNvPr id="23" name="phContent4"/>
          <p:cNvSpPr>
            <a:spLocks noGrp="1"/>
          </p:cNvSpPr>
          <p:nvPr>
            <p:ph sz="half" idx="21" hasCustomPrompt="1"/>
          </p:nvPr>
        </p:nvSpPr>
        <p:spPr>
          <a:xfrm>
            <a:off x="9039435" y="1306518"/>
            <a:ext cx="2680615" cy="5291137"/>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2" name="phContent3"/>
          <p:cNvSpPr>
            <a:spLocks noGrp="1"/>
          </p:cNvSpPr>
          <p:nvPr>
            <p:ph sz="half" idx="15" hasCustomPrompt="1"/>
          </p:nvPr>
        </p:nvSpPr>
        <p:spPr>
          <a:xfrm>
            <a:off x="6182598" y="1306518"/>
            <a:ext cx="2680615" cy="5291137"/>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phContent2"/>
          <p:cNvSpPr>
            <a:spLocks noGrp="1"/>
          </p:cNvSpPr>
          <p:nvPr>
            <p:ph sz="half" idx="14" hasCustomPrompt="1"/>
          </p:nvPr>
        </p:nvSpPr>
        <p:spPr>
          <a:xfrm>
            <a:off x="3325762" y="1306518"/>
            <a:ext cx="2680615" cy="5291137"/>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468925" y="1306518"/>
            <a:ext cx="2680615" cy="5291137"/>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 name="tlTitle"/>
          <p:cNvSpPr>
            <a:spLocks noGrp="1"/>
          </p:cNvSpPr>
          <p:nvPr>
            <p:ph type="title" hasCustomPrompt="1"/>
          </p:nvPr>
        </p:nvSpPr>
        <p:spPr/>
        <p:txBody>
          <a:bodyPr/>
          <a:lstStyle/>
          <a:p>
            <a:r>
              <a:rPr lang="en-GB" noProof="0" dirty="0"/>
              <a:t>Click to add title</a:t>
            </a:r>
          </a:p>
        </p:txBody>
      </p:sp>
      <p:sp>
        <p:nvSpPr>
          <p:cNvPr id="8" name="phSectionTitle"/>
          <p:cNvSpPr>
            <a:spLocks noGrp="1"/>
          </p:cNvSpPr>
          <p:nvPr>
            <p:ph type="body" sz="quarter" idx="12" hasCustomPrompt="1"/>
          </p:nvPr>
        </p:nvSpPr>
        <p:spPr>
          <a:xfrm>
            <a:off x="391969"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Tree>
    <p:extLst>
      <p:ext uri="{BB962C8B-B14F-4D97-AF65-F5344CB8AC3E}">
        <p14:creationId xmlns:p14="http://schemas.microsoft.com/office/powerpoint/2010/main" val="866064173"/>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4 Content with Headings (&lt;=12pt text)">
    <p:spTree>
      <p:nvGrpSpPr>
        <p:cNvPr id="1" name=""/>
        <p:cNvGrpSpPr/>
        <p:nvPr/>
      </p:nvGrpSpPr>
      <p:grpSpPr>
        <a:xfrm>
          <a:off x="0" y="0"/>
          <a:ext cx="0" cy="0"/>
          <a:chOff x="0" y="0"/>
          <a:chExt cx="0" cy="0"/>
        </a:xfrm>
      </p:grpSpPr>
      <p:sp>
        <p:nvSpPr>
          <p:cNvPr id="23" name="phContent4"/>
          <p:cNvSpPr>
            <a:spLocks noGrp="1"/>
          </p:cNvSpPr>
          <p:nvPr>
            <p:ph sz="half" idx="21" hasCustomPrompt="1"/>
          </p:nvPr>
        </p:nvSpPr>
        <p:spPr>
          <a:xfrm>
            <a:off x="9042465" y="1785313"/>
            <a:ext cx="2680615" cy="4812336"/>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5" name="phHeading4"/>
          <p:cNvSpPr>
            <a:spLocks noGrp="1"/>
          </p:cNvSpPr>
          <p:nvPr>
            <p:ph sz="quarter" idx="25" hasCustomPrompt="1"/>
          </p:nvPr>
        </p:nvSpPr>
        <p:spPr>
          <a:xfrm>
            <a:off x="9042400" y="1306513"/>
            <a:ext cx="2680677" cy="432000"/>
          </a:xfrm>
        </p:spPr>
        <p:txBody>
          <a:bodyPr anchor="b"/>
          <a:lstStyle>
            <a:lvl1pPr marL="0" indent="0">
              <a:buNone/>
              <a:defRPr sz="900" b="1"/>
            </a:lvl1pPr>
            <a:lvl2pPr marL="202599" indent="0">
              <a:buNone/>
              <a:defRPr sz="900"/>
            </a:lvl2pPr>
            <a:lvl3pPr marL="404729" indent="0">
              <a:buNone/>
              <a:defRPr sz="900"/>
            </a:lvl3pPr>
            <a:lvl4pPr marL="607515" indent="0">
              <a:buNone/>
              <a:defRPr sz="900"/>
            </a:lvl4pPr>
            <a:lvl5pPr marL="811304" indent="0">
              <a:buNone/>
              <a:defRPr sz="900"/>
            </a:lvl5pPr>
          </a:lstStyle>
          <a:p>
            <a:pPr lvl="0"/>
            <a:r>
              <a:rPr lang="en-GB" dirty="0"/>
              <a:t>Click to add Heading</a:t>
            </a:r>
          </a:p>
        </p:txBody>
      </p:sp>
      <p:sp>
        <p:nvSpPr>
          <p:cNvPr id="12" name="phContent3"/>
          <p:cNvSpPr>
            <a:spLocks noGrp="1"/>
          </p:cNvSpPr>
          <p:nvPr>
            <p:ph sz="half" idx="15" hasCustomPrompt="1"/>
          </p:nvPr>
        </p:nvSpPr>
        <p:spPr>
          <a:xfrm>
            <a:off x="6184619" y="1785313"/>
            <a:ext cx="2680615" cy="4812336"/>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4" name="phHeading3"/>
          <p:cNvSpPr>
            <a:spLocks noGrp="1"/>
          </p:cNvSpPr>
          <p:nvPr>
            <p:ph sz="quarter" idx="24" hasCustomPrompt="1"/>
          </p:nvPr>
        </p:nvSpPr>
        <p:spPr>
          <a:xfrm>
            <a:off x="6184576" y="1306513"/>
            <a:ext cx="2680677" cy="432000"/>
          </a:xfrm>
        </p:spPr>
        <p:txBody>
          <a:bodyPr anchor="b"/>
          <a:lstStyle>
            <a:lvl1pPr marL="0" indent="0">
              <a:buNone/>
              <a:defRPr sz="900" b="1"/>
            </a:lvl1pPr>
            <a:lvl2pPr marL="202599" indent="0">
              <a:buNone/>
              <a:defRPr sz="900"/>
            </a:lvl2pPr>
            <a:lvl3pPr marL="404729" indent="0">
              <a:buNone/>
              <a:defRPr sz="900"/>
            </a:lvl3pPr>
            <a:lvl4pPr marL="607515" indent="0">
              <a:buNone/>
              <a:defRPr sz="900"/>
            </a:lvl4pPr>
            <a:lvl5pPr marL="811304" indent="0">
              <a:buNone/>
              <a:defRPr sz="900"/>
            </a:lvl5pPr>
          </a:lstStyle>
          <a:p>
            <a:pPr lvl="0"/>
            <a:r>
              <a:rPr lang="en-GB" dirty="0"/>
              <a:t>Click to add Heading</a:t>
            </a:r>
          </a:p>
        </p:txBody>
      </p:sp>
      <p:sp>
        <p:nvSpPr>
          <p:cNvPr id="11" name="phContent2"/>
          <p:cNvSpPr>
            <a:spLocks noGrp="1"/>
          </p:cNvSpPr>
          <p:nvPr>
            <p:ph sz="half" idx="14" hasCustomPrompt="1"/>
          </p:nvPr>
        </p:nvSpPr>
        <p:spPr>
          <a:xfrm>
            <a:off x="3326770" y="1785313"/>
            <a:ext cx="2680615" cy="4812336"/>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3" name="phHeading2"/>
          <p:cNvSpPr>
            <a:spLocks noGrp="1"/>
          </p:cNvSpPr>
          <p:nvPr>
            <p:ph sz="quarter" idx="23" hasCustomPrompt="1"/>
          </p:nvPr>
        </p:nvSpPr>
        <p:spPr>
          <a:xfrm>
            <a:off x="3326748" y="1306513"/>
            <a:ext cx="2680677" cy="432000"/>
          </a:xfrm>
        </p:spPr>
        <p:txBody>
          <a:bodyPr anchor="b"/>
          <a:lstStyle>
            <a:lvl1pPr marL="0" indent="0">
              <a:buNone/>
              <a:defRPr sz="900" b="1"/>
            </a:lvl1pPr>
            <a:lvl2pPr marL="202599" indent="0">
              <a:buNone/>
              <a:defRPr sz="900"/>
            </a:lvl2pPr>
            <a:lvl3pPr marL="404729" indent="0">
              <a:buNone/>
              <a:defRPr sz="900"/>
            </a:lvl3pPr>
            <a:lvl4pPr marL="607515" indent="0">
              <a:buNone/>
              <a:defRPr sz="900"/>
            </a:lvl4pPr>
            <a:lvl5pPr marL="811304" indent="0">
              <a:buNone/>
              <a:defRPr sz="900"/>
            </a:lvl5pPr>
          </a:lstStyle>
          <a:p>
            <a:pPr lvl="0"/>
            <a:r>
              <a:rPr lang="en-GB" dirty="0"/>
              <a:t>Click to add Heading</a:t>
            </a:r>
          </a:p>
        </p:txBody>
      </p:sp>
      <p:sp>
        <p:nvSpPr>
          <p:cNvPr id="3" name="phContent1"/>
          <p:cNvSpPr>
            <a:spLocks noGrp="1"/>
          </p:cNvSpPr>
          <p:nvPr>
            <p:ph sz="half" idx="1" hasCustomPrompt="1"/>
          </p:nvPr>
        </p:nvSpPr>
        <p:spPr>
          <a:xfrm>
            <a:off x="468925" y="1785313"/>
            <a:ext cx="2680615" cy="4812336"/>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Heading1"/>
          <p:cNvSpPr>
            <a:spLocks noGrp="1"/>
          </p:cNvSpPr>
          <p:nvPr>
            <p:ph sz="quarter" idx="22" hasCustomPrompt="1"/>
          </p:nvPr>
        </p:nvSpPr>
        <p:spPr>
          <a:xfrm>
            <a:off x="468924" y="1306513"/>
            <a:ext cx="2680677" cy="432000"/>
          </a:xfrm>
        </p:spPr>
        <p:txBody>
          <a:bodyPr anchor="b"/>
          <a:lstStyle>
            <a:lvl1pPr marL="0" indent="0">
              <a:buNone/>
              <a:defRPr sz="900" b="1"/>
            </a:lvl1pPr>
            <a:lvl2pPr marL="202599" indent="0">
              <a:buNone/>
              <a:defRPr sz="900"/>
            </a:lvl2pPr>
            <a:lvl3pPr marL="404729" indent="0">
              <a:buNone/>
              <a:defRPr sz="900"/>
            </a:lvl3pPr>
            <a:lvl4pPr marL="607515" indent="0">
              <a:buNone/>
              <a:defRPr sz="900"/>
            </a:lvl4pPr>
            <a:lvl5pPr marL="811304" indent="0">
              <a:buNone/>
              <a:defRPr sz="900"/>
            </a:lvl5pPr>
          </a:lstStyle>
          <a:p>
            <a:pPr lvl="0"/>
            <a:r>
              <a:rPr lang="en-GB" dirty="0"/>
              <a:t>Click to add Heading</a:t>
            </a:r>
          </a:p>
        </p:txBody>
      </p:sp>
      <p:sp>
        <p:nvSpPr>
          <p:cNvPr id="2" name="tlTitle"/>
          <p:cNvSpPr>
            <a:spLocks noGrp="1"/>
          </p:cNvSpPr>
          <p:nvPr>
            <p:ph type="title" hasCustomPrompt="1"/>
          </p:nvPr>
        </p:nvSpPr>
        <p:spPr/>
        <p:txBody>
          <a:bodyPr/>
          <a:lstStyle/>
          <a:p>
            <a:r>
              <a:rPr lang="en-GB" noProof="0" dirty="0"/>
              <a:t>Click to add title</a:t>
            </a:r>
          </a:p>
        </p:txBody>
      </p:sp>
      <p:sp>
        <p:nvSpPr>
          <p:cNvPr id="16" name="phSectionTitle"/>
          <p:cNvSpPr>
            <a:spLocks noGrp="1"/>
          </p:cNvSpPr>
          <p:nvPr>
            <p:ph type="body" sz="quarter" idx="12" hasCustomPrompt="1"/>
          </p:nvPr>
        </p:nvSpPr>
        <p:spPr>
          <a:xfrm>
            <a:off x="391969"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Tree>
    <p:extLst>
      <p:ext uri="{BB962C8B-B14F-4D97-AF65-F5344CB8AC3E}">
        <p14:creationId xmlns:p14="http://schemas.microsoft.com/office/powerpoint/2010/main" val="144127285"/>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6 Content (&lt;=14pt text)">
    <p:spTree>
      <p:nvGrpSpPr>
        <p:cNvPr id="1" name=""/>
        <p:cNvGrpSpPr/>
        <p:nvPr/>
      </p:nvGrpSpPr>
      <p:grpSpPr>
        <a:xfrm>
          <a:off x="0" y="0"/>
          <a:ext cx="0" cy="0"/>
          <a:chOff x="0" y="0"/>
          <a:chExt cx="0" cy="0"/>
        </a:xfrm>
      </p:grpSpPr>
      <p:sp>
        <p:nvSpPr>
          <p:cNvPr id="15" name="phContent6"/>
          <p:cNvSpPr>
            <a:spLocks noGrp="1"/>
          </p:cNvSpPr>
          <p:nvPr>
            <p:ph sz="half" idx="18" hasCustomPrompt="1"/>
          </p:nvPr>
        </p:nvSpPr>
        <p:spPr>
          <a:xfrm>
            <a:off x="8089847" y="4028282"/>
            <a:ext cx="3633231" cy="2569368"/>
          </a:xfrm>
        </p:spPr>
        <p:txBody>
          <a:bodyPr/>
          <a:lstStyle>
            <a:lvl1pPr marL="135735" indent="-135735">
              <a:defRPr sz="1050"/>
            </a:lvl1pPr>
            <a:lvl2pPr marL="271469" indent="-135735">
              <a:defRPr sz="1050"/>
            </a:lvl2pPr>
            <a:lvl3pPr marL="407204" indent="-135735">
              <a:defRPr sz="1050"/>
            </a:lvl3pPr>
            <a:lvl4pPr marL="535795" indent="-128591">
              <a:defRPr sz="1050"/>
            </a:lvl4pPr>
            <a:lvl5pPr marL="671530" indent="-135735">
              <a:defRPr sz="105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4" name="phContent5"/>
          <p:cNvSpPr>
            <a:spLocks noGrp="1"/>
          </p:cNvSpPr>
          <p:nvPr>
            <p:ph sz="half" idx="17" hasCustomPrompt="1"/>
          </p:nvPr>
        </p:nvSpPr>
        <p:spPr>
          <a:xfrm>
            <a:off x="4279389" y="4028282"/>
            <a:ext cx="3633231" cy="2569368"/>
          </a:xfrm>
        </p:spPr>
        <p:txBody>
          <a:bodyPr/>
          <a:lstStyle>
            <a:lvl1pPr marL="135735" indent="-135735">
              <a:defRPr sz="1050"/>
            </a:lvl1pPr>
            <a:lvl2pPr marL="271469" indent="-135735">
              <a:defRPr sz="1050"/>
            </a:lvl2pPr>
            <a:lvl3pPr marL="407204" indent="-135735">
              <a:defRPr sz="1050"/>
            </a:lvl3pPr>
            <a:lvl4pPr marL="535795" indent="-128591">
              <a:defRPr sz="1050"/>
            </a:lvl4pPr>
            <a:lvl5pPr marL="671530" indent="-135735">
              <a:defRPr sz="105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3" name="phContent4"/>
          <p:cNvSpPr>
            <a:spLocks noGrp="1"/>
          </p:cNvSpPr>
          <p:nvPr>
            <p:ph sz="half" idx="16" hasCustomPrompt="1"/>
          </p:nvPr>
        </p:nvSpPr>
        <p:spPr>
          <a:xfrm>
            <a:off x="468925" y="4028282"/>
            <a:ext cx="3633231" cy="2569368"/>
          </a:xfrm>
        </p:spPr>
        <p:txBody>
          <a:bodyPr/>
          <a:lstStyle>
            <a:lvl1pPr marL="135735" indent="-135735">
              <a:defRPr sz="1050"/>
            </a:lvl1pPr>
            <a:lvl2pPr marL="271469" indent="-135735">
              <a:defRPr sz="1050"/>
            </a:lvl2pPr>
            <a:lvl3pPr marL="407204" indent="-135735">
              <a:defRPr sz="1050"/>
            </a:lvl3pPr>
            <a:lvl4pPr marL="535795" indent="-128591">
              <a:defRPr sz="1050"/>
            </a:lvl4pPr>
            <a:lvl5pPr marL="671530" indent="-135735">
              <a:defRPr sz="105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2" name="phContent3"/>
          <p:cNvSpPr>
            <a:spLocks noGrp="1"/>
          </p:cNvSpPr>
          <p:nvPr>
            <p:ph sz="half" idx="15" hasCustomPrompt="1"/>
          </p:nvPr>
        </p:nvSpPr>
        <p:spPr>
          <a:xfrm>
            <a:off x="8089847" y="1306514"/>
            <a:ext cx="3633231" cy="2569368"/>
          </a:xfrm>
        </p:spPr>
        <p:txBody>
          <a:bodyPr/>
          <a:lstStyle>
            <a:lvl1pPr marL="135735" indent="-135735">
              <a:defRPr sz="1050"/>
            </a:lvl1pPr>
            <a:lvl2pPr marL="271469" indent="-135735">
              <a:defRPr sz="1050"/>
            </a:lvl2pPr>
            <a:lvl3pPr marL="407204" indent="-135735">
              <a:defRPr sz="1050"/>
            </a:lvl3pPr>
            <a:lvl4pPr marL="535795" indent="-128591">
              <a:defRPr sz="1050"/>
            </a:lvl4pPr>
            <a:lvl5pPr marL="671530" indent="-135735">
              <a:defRPr sz="105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phContent2"/>
          <p:cNvSpPr>
            <a:spLocks noGrp="1"/>
          </p:cNvSpPr>
          <p:nvPr>
            <p:ph sz="half" idx="14" hasCustomPrompt="1"/>
          </p:nvPr>
        </p:nvSpPr>
        <p:spPr>
          <a:xfrm>
            <a:off x="4279389" y="1306514"/>
            <a:ext cx="3633231" cy="2569368"/>
          </a:xfrm>
        </p:spPr>
        <p:txBody>
          <a:bodyPr/>
          <a:lstStyle>
            <a:lvl1pPr marL="135735" indent="-135735">
              <a:defRPr sz="1050"/>
            </a:lvl1pPr>
            <a:lvl2pPr marL="271469" indent="-135735">
              <a:defRPr sz="1050"/>
            </a:lvl2pPr>
            <a:lvl3pPr marL="407204" indent="-135735">
              <a:defRPr sz="1050"/>
            </a:lvl3pPr>
            <a:lvl4pPr marL="535795" indent="-128591">
              <a:defRPr sz="1050"/>
            </a:lvl4pPr>
            <a:lvl5pPr marL="671530" indent="-135735">
              <a:defRPr sz="105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468925" y="1306514"/>
            <a:ext cx="3633231" cy="2569368"/>
          </a:xfrm>
        </p:spPr>
        <p:txBody>
          <a:bodyPr/>
          <a:lstStyle>
            <a:lvl1pPr marL="135735" indent="-135735">
              <a:defRPr sz="1050"/>
            </a:lvl1pPr>
            <a:lvl2pPr marL="271469" indent="-135735">
              <a:defRPr sz="1050"/>
            </a:lvl2pPr>
            <a:lvl3pPr marL="407204" indent="-135735">
              <a:defRPr sz="1050"/>
            </a:lvl3pPr>
            <a:lvl4pPr marL="535795" indent="-128591">
              <a:defRPr sz="1050"/>
            </a:lvl4pPr>
            <a:lvl5pPr marL="671530" indent="-135735">
              <a:defRPr sz="105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 name="tlTitle"/>
          <p:cNvSpPr>
            <a:spLocks noGrp="1"/>
          </p:cNvSpPr>
          <p:nvPr>
            <p:ph type="title" hasCustomPrompt="1"/>
          </p:nvPr>
        </p:nvSpPr>
        <p:spPr/>
        <p:txBody>
          <a:bodyPr/>
          <a:lstStyle/>
          <a:p>
            <a:r>
              <a:rPr lang="en-GB" noProof="0" dirty="0"/>
              <a:t>Click to add title</a:t>
            </a:r>
          </a:p>
        </p:txBody>
      </p:sp>
      <p:sp>
        <p:nvSpPr>
          <p:cNvPr id="10" name="phSectionTitle"/>
          <p:cNvSpPr>
            <a:spLocks noGrp="1"/>
          </p:cNvSpPr>
          <p:nvPr>
            <p:ph type="body" sz="quarter" idx="12" hasCustomPrompt="1"/>
          </p:nvPr>
        </p:nvSpPr>
        <p:spPr>
          <a:xfrm>
            <a:off x="391969"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Tree>
    <p:extLst>
      <p:ext uri="{BB962C8B-B14F-4D97-AF65-F5344CB8AC3E}">
        <p14:creationId xmlns:p14="http://schemas.microsoft.com/office/powerpoint/2010/main" val="976968282"/>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8 Content (&lt;=12pt text)">
    <p:spTree>
      <p:nvGrpSpPr>
        <p:cNvPr id="1" name=""/>
        <p:cNvGrpSpPr/>
        <p:nvPr/>
      </p:nvGrpSpPr>
      <p:grpSpPr>
        <a:xfrm>
          <a:off x="0" y="0"/>
          <a:ext cx="0" cy="0"/>
          <a:chOff x="0" y="0"/>
          <a:chExt cx="0" cy="0"/>
        </a:xfrm>
      </p:grpSpPr>
      <p:sp>
        <p:nvSpPr>
          <p:cNvPr id="27" name="phContent8"/>
          <p:cNvSpPr>
            <a:spLocks noGrp="1"/>
          </p:cNvSpPr>
          <p:nvPr>
            <p:ph sz="half" idx="32" hasCustomPrompt="1"/>
          </p:nvPr>
        </p:nvSpPr>
        <p:spPr>
          <a:xfrm>
            <a:off x="9042465" y="4028289"/>
            <a:ext cx="2680615" cy="256936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2" name="phContent7"/>
          <p:cNvSpPr>
            <a:spLocks noGrp="1"/>
          </p:cNvSpPr>
          <p:nvPr>
            <p:ph sz="half" idx="30" hasCustomPrompt="1"/>
          </p:nvPr>
        </p:nvSpPr>
        <p:spPr>
          <a:xfrm>
            <a:off x="6184619" y="4028289"/>
            <a:ext cx="2680615" cy="256936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0" name="phContent6"/>
          <p:cNvSpPr>
            <a:spLocks noGrp="1"/>
          </p:cNvSpPr>
          <p:nvPr>
            <p:ph sz="half" idx="28" hasCustomPrompt="1"/>
          </p:nvPr>
        </p:nvSpPr>
        <p:spPr>
          <a:xfrm>
            <a:off x="3326770" y="4028289"/>
            <a:ext cx="2680615" cy="256936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8" name="phContent5"/>
          <p:cNvSpPr>
            <a:spLocks noGrp="1"/>
          </p:cNvSpPr>
          <p:nvPr>
            <p:ph sz="half" idx="26" hasCustomPrompt="1"/>
          </p:nvPr>
        </p:nvSpPr>
        <p:spPr>
          <a:xfrm>
            <a:off x="468925" y="4028289"/>
            <a:ext cx="2680615" cy="256936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3" name="phContent4"/>
          <p:cNvSpPr>
            <a:spLocks noGrp="1"/>
          </p:cNvSpPr>
          <p:nvPr>
            <p:ph sz="half" idx="21" hasCustomPrompt="1"/>
          </p:nvPr>
        </p:nvSpPr>
        <p:spPr>
          <a:xfrm>
            <a:off x="9042465" y="1306807"/>
            <a:ext cx="2680615" cy="254396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2" name="phContent3"/>
          <p:cNvSpPr>
            <a:spLocks noGrp="1"/>
          </p:cNvSpPr>
          <p:nvPr>
            <p:ph sz="half" idx="15" hasCustomPrompt="1"/>
          </p:nvPr>
        </p:nvSpPr>
        <p:spPr>
          <a:xfrm>
            <a:off x="6184619" y="1306807"/>
            <a:ext cx="2680615" cy="254396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phContent2"/>
          <p:cNvSpPr>
            <a:spLocks noGrp="1"/>
          </p:cNvSpPr>
          <p:nvPr>
            <p:ph sz="half" idx="14" hasCustomPrompt="1"/>
          </p:nvPr>
        </p:nvSpPr>
        <p:spPr>
          <a:xfrm>
            <a:off x="3326770" y="1306807"/>
            <a:ext cx="2680615" cy="254396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468925" y="1306807"/>
            <a:ext cx="2680615" cy="254396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 name="tlTitle"/>
          <p:cNvSpPr>
            <a:spLocks noGrp="1"/>
          </p:cNvSpPr>
          <p:nvPr>
            <p:ph type="title" hasCustomPrompt="1"/>
          </p:nvPr>
        </p:nvSpPr>
        <p:spPr/>
        <p:txBody>
          <a:bodyPr/>
          <a:lstStyle/>
          <a:p>
            <a:r>
              <a:rPr lang="en-GB" noProof="0" dirty="0"/>
              <a:t>Click to add title</a:t>
            </a:r>
          </a:p>
        </p:txBody>
      </p:sp>
      <p:sp>
        <p:nvSpPr>
          <p:cNvPr id="13" name="phSectionTitle"/>
          <p:cNvSpPr>
            <a:spLocks noGrp="1"/>
          </p:cNvSpPr>
          <p:nvPr>
            <p:ph type="body" sz="quarter" idx="12" hasCustomPrompt="1"/>
          </p:nvPr>
        </p:nvSpPr>
        <p:spPr>
          <a:xfrm>
            <a:off x="391969"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Tree>
    <p:extLst>
      <p:ext uri="{BB962C8B-B14F-4D97-AF65-F5344CB8AC3E}">
        <p14:creationId xmlns:p14="http://schemas.microsoft.com/office/powerpoint/2010/main" val="3523940635"/>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no section title)">
    <p:spTree>
      <p:nvGrpSpPr>
        <p:cNvPr id="1" name=""/>
        <p:cNvGrpSpPr/>
        <p:nvPr/>
      </p:nvGrpSpPr>
      <p:grpSpPr>
        <a:xfrm>
          <a:off x="0" y="0"/>
          <a:ext cx="0" cy="0"/>
          <a:chOff x="0" y="0"/>
          <a:chExt cx="0" cy="0"/>
        </a:xfrm>
      </p:grpSpPr>
      <p:sp>
        <p:nvSpPr>
          <p:cNvPr id="3" name="phContent1"/>
          <p:cNvSpPr>
            <a:spLocks noGrp="1"/>
          </p:cNvSpPr>
          <p:nvPr>
            <p:ph idx="1" hasCustomPrompt="1"/>
          </p:nvPr>
        </p:nvSpPr>
        <p:spPr/>
        <p:txBody>
          <a:bodyPr/>
          <a:lstStyle>
            <a:lvl1pPr>
              <a:defRPr/>
            </a:lvl1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Title 5"/>
          <p:cNvSpPr>
            <a:spLocks noGrp="1"/>
          </p:cNvSpPr>
          <p:nvPr>
            <p:ph type="title" hasCustomPrompt="1"/>
          </p:nvPr>
        </p:nvSpPr>
        <p:spPr/>
        <p:txBody>
          <a:bodyPr/>
          <a:lstStyle>
            <a:lvl1pPr>
              <a:defRPr/>
            </a:lvl1pPr>
          </a:lstStyle>
          <a:p>
            <a:r>
              <a:rPr lang="en-GB" dirty="0"/>
              <a:t>Click to add title</a:t>
            </a:r>
          </a:p>
        </p:txBody>
      </p:sp>
    </p:spTree>
    <p:extLst>
      <p:ext uri="{BB962C8B-B14F-4D97-AF65-F5344CB8AC3E}">
        <p14:creationId xmlns:p14="http://schemas.microsoft.com/office/powerpoint/2010/main" val="3018616951"/>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8 Content with Headings (&lt;=12pt text)">
    <p:spTree>
      <p:nvGrpSpPr>
        <p:cNvPr id="1" name=""/>
        <p:cNvGrpSpPr/>
        <p:nvPr/>
      </p:nvGrpSpPr>
      <p:grpSpPr>
        <a:xfrm>
          <a:off x="0" y="0"/>
          <a:ext cx="0" cy="0"/>
          <a:chOff x="0" y="0"/>
          <a:chExt cx="0" cy="0"/>
        </a:xfrm>
      </p:grpSpPr>
      <p:sp>
        <p:nvSpPr>
          <p:cNvPr id="27" name="phContent8"/>
          <p:cNvSpPr>
            <a:spLocks noGrp="1"/>
          </p:cNvSpPr>
          <p:nvPr>
            <p:ph sz="half" idx="32" hasCustomPrompt="1"/>
          </p:nvPr>
        </p:nvSpPr>
        <p:spPr>
          <a:xfrm>
            <a:off x="9042465" y="4507089"/>
            <a:ext cx="2680615" cy="209056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8" name="phHeading8"/>
          <p:cNvSpPr>
            <a:spLocks noGrp="1"/>
          </p:cNvSpPr>
          <p:nvPr>
            <p:ph sz="quarter" idx="33" hasCustomPrompt="1"/>
          </p:nvPr>
        </p:nvSpPr>
        <p:spPr>
          <a:xfrm>
            <a:off x="9042464" y="4028282"/>
            <a:ext cx="2680677" cy="432000"/>
          </a:xfrm>
        </p:spPr>
        <p:txBody>
          <a:bodyPr anchor="b"/>
          <a:lstStyle>
            <a:lvl1pPr marL="0" indent="0">
              <a:buNone/>
              <a:defRPr sz="900" b="1"/>
            </a:lvl1pPr>
            <a:lvl2pPr marL="202599" indent="0">
              <a:buNone/>
              <a:defRPr sz="900"/>
            </a:lvl2pPr>
            <a:lvl3pPr marL="404729" indent="0">
              <a:buNone/>
              <a:defRPr sz="900"/>
            </a:lvl3pPr>
            <a:lvl4pPr marL="607515" indent="0">
              <a:buNone/>
              <a:defRPr sz="900"/>
            </a:lvl4pPr>
            <a:lvl5pPr marL="811304" indent="0">
              <a:buNone/>
              <a:defRPr sz="900"/>
            </a:lvl5pPr>
          </a:lstStyle>
          <a:p>
            <a:pPr lvl="0"/>
            <a:r>
              <a:rPr lang="en-GB" dirty="0"/>
              <a:t>Click to add Heading</a:t>
            </a:r>
          </a:p>
        </p:txBody>
      </p:sp>
      <p:sp>
        <p:nvSpPr>
          <p:cNvPr id="22" name="phContent7"/>
          <p:cNvSpPr>
            <a:spLocks noGrp="1"/>
          </p:cNvSpPr>
          <p:nvPr>
            <p:ph sz="half" idx="30" hasCustomPrompt="1"/>
          </p:nvPr>
        </p:nvSpPr>
        <p:spPr>
          <a:xfrm>
            <a:off x="6184619" y="4507089"/>
            <a:ext cx="2680615" cy="209056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4" name="phHeading7"/>
          <p:cNvSpPr>
            <a:spLocks noGrp="1"/>
          </p:cNvSpPr>
          <p:nvPr>
            <p:ph sz="quarter" idx="31" hasCustomPrompt="1"/>
          </p:nvPr>
        </p:nvSpPr>
        <p:spPr>
          <a:xfrm>
            <a:off x="6184616" y="4028282"/>
            <a:ext cx="2680677" cy="432000"/>
          </a:xfrm>
        </p:spPr>
        <p:txBody>
          <a:bodyPr anchor="b"/>
          <a:lstStyle>
            <a:lvl1pPr marL="0" indent="0">
              <a:buNone/>
              <a:defRPr sz="900" b="1"/>
            </a:lvl1pPr>
            <a:lvl2pPr marL="202599" indent="0">
              <a:buNone/>
              <a:defRPr sz="900"/>
            </a:lvl2pPr>
            <a:lvl3pPr marL="404729" indent="0">
              <a:buNone/>
              <a:defRPr sz="900"/>
            </a:lvl3pPr>
            <a:lvl4pPr marL="607515" indent="0">
              <a:buNone/>
              <a:defRPr sz="900"/>
            </a:lvl4pPr>
            <a:lvl5pPr marL="811304" indent="0">
              <a:buNone/>
              <a:defRPr sz="900"/>
            </a:lvl5pPr>
          </a:lstStyle>
          <a:p>
            <a:pPr lvl="0"/>
            <a:r>
              <a:rPr lang="en-GB" dirty="0"/>
              <a:t>Click to add Heading</a:t>
            </a:r>
          </a:p>
        </p:txBody>
      </p:sp>
      <p:sp>
        <p:nvSpPr>
          <p:cNvPr id="20" name="phContent6"/>
          <p:cNvSpPr>
            <a:spLocks noGrp="1"/>
          </p:cNvSpPr>
          <p:nvPr>
            <p:ph sz="half" idx="28" hasCustomPrompt="1"/>
          </p:nvPr>
        </p:nvSpPr>
        <p:spPr>
          <a:xfrm>
            <a:off x="3326770" y="4507089"/>
            <a:ext cx="2680615" cy="209056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1" name="phHeading6"/>
          <p:cNvSpPr>
            <a:spLocks noGrp="1"/>
          </p:cNvSpPr>
          <p:nvPr>
            <p:ph sz="quarter" idx="29" hasCustomPrompt="1"/>
          </p:nvPr>
        </p:nvSpPr>
        <p:spPr>
          <a:xfrm>
            <a:off x="3326770" y="4028282"/>
            <a:ext cx="2680677" cy="432000"/>
          </a:xfrm>
        </p:spPr>
        <p:txBody>
          <a:bodyPr anchor="b"/>
          <a:lstStyle>
            <a:lvl1pPr marL="0" indent="0">
              <a:buNone/>
              <a:defRPr sz="900" b="1"/>
            </a:lvl1pPr>
            <a:lvl2pPr marL="202599" indent="0">
              <a:buNone/>
              <a:defRPr sz="900"/>
            </a:lvl2pPr>
            <a:lvl3pPr marL="404729" indent="0">
              <a:buNone/>
              <a:defRPr sz="900"/>
            </a:lvl3pPr>
            <a:lvl4pPr marL="607515" indent="0">
              <a:buNone/>
              <a:defRPr sz="900"/>
            </a:lvl4pPr>
            <a:lvl5pPr marL="811304" indent="0">
              <a:buNone/>
              <a:defRPr sz="900"/>
            </a:lvl5pPr>
          </a:lstStyle>
          <a:p>
            <a:pPr lvl="0"/>
            <a:r>
              <a:rPr lang="en-GB" dirty="0"/>
              <a:t>Click to add Heading</a:t>
            </a:r>
          </a:p>
        </p:txBody>
      </p:sp>
      <p:sp>
        <p:nvSpPr>
          <p:cNvPr id="18" name="phContent5"/>
          <p:cNvSpPr>
            <a:spLocks noGrp="1"/>
          </p:cNvSpPr>
          <p:nvPr>
            <p:ph sz="half" idx="26" hasCustomPrompt="1"/>
          </p:nvPr>
        </p:nvSpPr>
        <p:spPr>
          <a:xfrm>
            <a:off x="468925" y="4507089"/>
            <a:ext cx="2680615" cy="209056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9" name="phHeading5"/>
          <p:cNvSpPr>
            <a:spLocks noGrp="1"/>
          </p:cNvSpPr>
          <p:nvPr>
            <p:ph sz="quarter" idx="27" hasCustomPrompt="1"/>
          </p:nvPr>
        </p:nvSpPr>
        <p:spPr>
          <a:xfrm>
            <a:off x="468924" y="4028282"/>
            <a:ext cx="2680677" cy="432000"/>
          </a:xfrm>
        </p:spPr>
        <p:txBody>
          <a:bodyPr anchor="b"/>
          <a:lstStyle>
            <a:lvl1pPr marL="0" indent="0">
              <a:buNone/>
              <a:defRPr sz="900" b="1"/>
            </a:lvl1pPr>
            <a:lvl2pPr marL="202599" indent="0">
              <a:buNone/>
              <a:defRPr sz="900"/>
            </a:lvl2pPr>
            <a:lvl3pPr marL="404729" indent="0">
              <a:buNone/>
              <a:defRPr sz="900"/>
            </a:lvl3pPr>
            <a:lvl4pPr marL="607515" indent="0">
              <a:buNone/>
              <a:defRPr sz="900"/>
            </a:lvl4pPr>
            <a:lvl5pPr marL="811304" indent="0">
              <a:buNone/>
              <a:defRPr sz="900"/>
            </a:lvl5pPr>
          </a:lstStyle>
          <a:p>
            <a:pPr lvl="0"/>
            <a:r>
              <a:rPr lang="en-GB" dirty="0"/>
              <a:t>Click to add Heading</a:t>
            </a:r>
          </a:p>
        </p:txBody>
      </p:sp>
      <p:sp>
        <p:nvSpPr>
          <p:cNvPr id="23" name="phContent4"/>
          <p:cNvSpPr>
            <a:spLocks noGrp="1"/>
          </p:cNvSpPr>
          <p:nvPr>
            <p:ph sz="half" idx="21" hasCustomPrompt="1"/>
          </p:nvPr>
        </p:nvSpPr>
        <p:spPr>
          <a:xfrm>
            <a:off x="9042832" y="1785320"/>
            <a:ext cx="2680677" cy="209056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5" name="phHeading4"/>
          <p:cNvSpPr>
            <a:spLocks noGrp="1"/>
          </p:cNvSpPr>
          <p:nvPr>
            <p:ph sz="quarter" idx="25" hasCustomPrompt="1"/>
          </p:nvPr>
        </p:nvSpPr>
        <p:spPr>
          <a:xfrm>
            <a:off x="9042832" y="1306800"/>
            <a:ext cx="2680677" cy="432000"/>
          </a:xfrm>
        </p:spPr>
        <p:txBody>
          <a:bodyPr anchor="b"/>
          <a:lstStyle>
            <a:lvl1pPr marL="0" indent="0">
              <a:buNone/>
              <a:defRPr sz="900" b="1"/>
            </a:lvl1pPr>
            <a:lvl2pPr marL="202599" indent="0">
              <a:buNone/>
              <a:defRPr sz="900"/>
            </a:lvl2pPr>
            <a:lvl3pPr marL="404729" indent="0">
              <a:buNone/>
              <a:defRPr sz="900"/>
            </a:lvl3pPr>
            <a:lvl4pPr marL="607515" indent="0">
              <a:buNone/>
              <a:defRPr sz="900"/>
            </a:lvl4pPr>
            <a:lvl5pPr marL="811304" indent="0">
              <a:buNone/>
              <a:defRPr sz="900"/>
            </a:lvl5pPr>
          </a:lstStyle>
          <a:p>
            <a:pPr lvl="0"/>
            <a:r>
              <a:rPr lang="en-GB" dirty="0"/>
              <a:t>Click to add Heading</a:t>
            </a:r>
          </a:p>
        </p:txBody>
      </p:sp>
      <p:sp>
        <p:nvSpPr>
          <p:cNvPr id="12" name="phContent3"/>
          <p:cNvSpPr>
            <a:spLocks noGrp="1"/>
          </p:cNvSpPr>
          <p:nvPr>
            <p:ph sz="half" idx="15" hasCustomPrompt="1"/>
          </p:nvPr>
        </p:nvSpPr>
        <p:spPr>
          <a:xfrm>
            <a:off x="6184864" y="1785320"/>
            <a:ext cx="2680615" cy="209056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4" name="phHeading3"/>
          <p:cNvSpPr>
            <a:spLocks noGrp="1"/>
          </p:cNvSpPr>
          <p:nvPr>
            <p:ph sz="quarter" idx="24" hasCustomPrompt="1"/>
          </p:nvPr>
        </p:nvSpPr>
        <p:spPr>
          <a:xfrm>
            <a:off x="6184861" y="1306800"/>
            <a:ext cx="2680677" cy="432000"/>
          </a:xfrm>
        </p:spPr>
        <p:txBody>
          <a:bodyPr anchor="b"/>
          <a:lstStyle>
            <a:lvl1pPr marL="0" indent="0">
              <a:buNone/>
              <a:defRPr sz="900" b="1"/>
            </a:lvl1pPr>
            <a:lvl2pPr marL="202599" indent="0">
              <a:buNone/>
              <a:defRPr sz="900"/>
            </a:lvl2pPr>
            <a:lvl3pPr marL="404729" indent="0">
              <a:buNone/>
              <a:defRPr sz="900"/>
            </a:lvl3pPr>
            <a:lvl4pPr marL="607515" indent="0">
              <a:buNone/>
              <a:defRPr sz="900"/>
            </a:lvl4pPr>
            <a:lvl5pPr marL="811304" indent="0">
              <a:buNone/>
              <a:defRPr sz="900"/>
            </a:lvl5pPr>
          </a:lstStyle>
          <a:p>
            <a:pPr lvl="0"/>
            <a:r>
              <a:rPr lang="en-GB" dirty="0"/>
              <a:t>Click to add Heading</a:t>
            </a:r>
          </a:p>
        </p:txBody>
      </p:sp>
      <p:sp>
        <p:nvSpPr>
          <p:cNvPr id="11" name="phContent2"/>
          <p:cNvSpPr>
            <a:spLocks noGrp="1"/>
          </p:cNvSpPr>
          <p:nvPr>
            <p:ph sz="half" idx="14" hasCustomPrompt="1"/>
          </p:nvPr>
        </p:nvSpPr>
        <p:spPr>
          <a:xfrm>
            <a:off x="3326897" y="1785320"/>
            <a:ext cx="2680615" cy="209056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3" name="phHeading2"/>
          <p:cNvSpPr>
            <a:spLocks noGrp="1"/>
          </p:cNvSpPr>
          <p:nvPr>
            <p:ph sz="quarter" idx="23" hasCustomPrompt="1"/>
          </p:nvPr>
        </p:nvSpPr>
        <p:spPr>
          <a:xfrm>
            <a:off x="3326892" y="1306800"/>
            <a:ext cx="2680677" cy="432000"/>
          </a:xfrm>
        </p:spPr>
        <p:txBody>
          <a:bodyPr anchor="b"/>
          <a:lstStyle>
            <a:lvl1pPr marL="0" indent="0">
              <a:buNone/>
              <a:defRPr sz="900" b="1"/>
            </a:lvl1pPr>
            <a:lvl2pPr marL="202599" indent="0">
              <a:buNone/>
              <a:defRPr sz="900"/>
            </a:lvl2pPr>
            <a:lvl3pPr marL="404729" indent="0">
              <a:buNone/>
              <a:defRPr sz="900"/>
            </a:lvl3pPr>
            <a:lvl4pPr marL="607515" indent="0">
              <a:buNone/>
              <a:defRPr sz="900"/>
            </a:lvl4pPr>
            <a:lvl5pPr marL="811304" indent="0">
              <a:buNone/>
              <a:defRPr sz="900"/>
            </a:lvl5pPr>
          </a:lstStyle>
          <a:p>
            <a:pPr lvl="0"/>
            <a:r>
              <a:rPr lang="en-GB" dirty="0"/>
              <a:t>Click to add Heading</a:t>
            </a:r>
          </a:p>
        </p:txBody>
      </p:sp>
      <p:sp>
        <p:nvSpPr>
          <p:cNvPr id="3" name="phContent1"/>
          <p:cNvSpPr>
            <a:spLocks noGrp="1"/>
          </p:cNvSpPr>
          <p:nvPr>
            <p:ph sz="half" idx="1" hasCustomPrompt="1"/>
          </p:nvPr>
        </p:nvSpPr>
        <p:spPr>
          <a:xfrm>
            <a:off x="468925" y="1785320"/>
            <a:ext cx="2680615" cy="209056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Heading1"/>
          <p:cNvSpPr>
            <a:spLocks noGrp="1"/>
          </p:cNvSpPr>
          <p:nvPr>
            <p:ph sz="quarter" idx="22" hasCustomPrompt="1"/>
          </p:nvPr>
        </p:nvSpPr>
        <p:spPr>
          <a:xfrm>
            <a:off x="468924" y="1306800"/>
            <a:ext cx="2680677" cy="432000"/>
          </a:xfrm>
        </p:spPr>
        <p:txBody>
          <a:bodyPr anchor="b"/>
          <a:lstStyle>
            <a:lvl1pPr marL="0" indent="0">
              <a:buNone/>
              <a:defRPr sz="900" b="1"/>
            </a:lvl1pPr>
            <a:lvl2pPr marL="202599" indent="0">
              <a:buNone/>
              <a:defRPr sz="900"/>
            </a:lvl2pPr>
            <a:lvl3pPr marL="404729" indent="0">
              <a:buNone/>
              <a:defRPr sz="900"/>
            </a:lvl3pPr>
            <a:lvl4pPr marL="607515" indent="0">
              <a:buNone/>
              <a:defRPr sz="900"/>
            </a:lvl4pPr>
            <a:lvl5pPr marL="811304" indent="0">
              <a:buNone/>
              <a:defRPr sz="900"/>
            </a:lvl5pPr>
          </a:lstStyle>
          <a:p>
            <a:pPr lvl="0"/>
            <a:r>
              <a:rPr lang="en-GB" dirty="0"/>
              <a:t>Click to add Heading</a:t>
            </a:r>
          </a:p>
        </p:txBody>
      </p:sp>
      <p:sp>
        <p:nvSpPr>
          <p:cNvPr id="2" name="tlTitle"/>
          <p:cNvSpPr>
            <a:spLocks noGrp="1"/>
          </p:cNvSpPr>
          <p:nvPr>
            <p:ph type="title" hasCustomPrompt="1"/>
          </p:nvPr>
        </p:nvSpPr>
        <p:spPr/>
        <p:txBody>
          <a:bodyPr/>
          <a:lstStyle/>
          <a:p>
            <a:r>
              <a:rPr lang="en-GB" noProof="0" dirty="0"/>
              <a:t>Click to add title</a:t>
            </a:r>
          </a:p>
        </p:txBody>
      </p:sp>
      <p:sp>
        <p:nvSpPr>
          <p:cNvPr id="25" name="phSectionTitle"/>
          <p:cNvSpPr>
            <a:spLocks noGrp="1"/>
          </p:cNvSpPr>
          <p:nvPr>
            <p:ph type="body" sz="quarter" idx="12" hasCustomPrompt="1"/>
          </p:nvPr>
        </p:nvSpPr>
        <p:spPr>
          <a:xfrm>
            <a:off x="391969"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Tree>
    <p:extLst>
      <p:ext uri="{BB962C8B-B14F-4D97-AF65-F5344CB8AC3E}">
        <p14:creationId xmlns:p14="http://schemas.microsoft.com/office/powerpoint/2010/main" val="1190516824"/>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 Content Arrow">
    <p:spTree>
      <p:nvGrpSpPr>
        <p:cNvPr id="1" name=""/>
        <p:cNvGrpSpPr/>
        <p:nvPr/>
      </p:nvGrpSpPr>
      <p:grpSpPr>
        <a:xfrm>
          <a:off x="0" y="0"/>
          <a:ext cx="0" cy="0"/>
          <a:chOff x="0" y="0"/>
          <a:chExt cx="0" cy="0"/>
        </a:xfrm>
      </p:grpSpPr>
      <p:sp>
        <p:nvSpPr>
          <p:cNvPr id="13" name="phArrow"/>
          <p:cNvSpPr>
            <a:spLocks noGrp="1"/>
          </p:cNvSpPr>
          <p:nvPr>
            <p:ph type="body" sz="quarter" idx="13" hasCustomPrompt="1"/>
          </p:nvPr>
        </p:nvSpPr>
        <p:spPr>
          <a:xfrm rot="5400000">
            <a:off x="4557639" y="3414545"/>
            <a:ext cx="3074400" cy="234831"/>
          </a:xfrm>
          <a:prstGeom prst="triangle">
            <a:avLst/>
          </a:prstGeom>
          <a:solidFill>
            <a:srgbClr val="A7A9AC"/>
          </a:solidFill>
          <a:ln>
            <a:solidFill>
              <a:srgbClr val="A7A9AC"/>
            </a:solidFill>
          </a:ln>
        </p:spPr>
        <p:txBody>
          <a:bodyPr/>
          <a:lstStyle>
            <a:lvl1pPr algn="ctr">
              <a:buNone/>
              <a:defRPr lang="en-US" sz="600" smtClean="0"/>
            </a:lvl1pPr>
            <a:lvl2pPr>
              <a:buNone/>
              <a:defRPr lang="en-US" smtClean="0"/>
            </a:lvl2pPr>
            <a:lvl3pPr>
              <a:buNone/>
              <a:defRPr lang="en-US" smtClean="0"/>
            </a:lvl3pPr>
            <a:lvl4pPr>
              <a:buNone/>
              <a:defRPr lang="en-US" smtClean="0"/>
            </a:lvl4pPr>
            <a:lvl5pPr>
              <a:buNone/>
              <a:defRPr lang="en-GB"/>
            </a:lvl5pPr>
          </a:lstStyle>
          <a:p>
            <a:pPr lvl="0"/>
            <a:r>
              <a:rPr lang="en-GB" dirty="0"/>
              <a:t> </a:t>
            </a:r>
          </a:p>
        </p:txBody>
      </p:sp>
      <p:sp>
        <p:nvSpPr>
          <p:cNvPr id="6" name="phContent2"/>
          <p:cNvSpPr>
            <a:spLocks noGrp="1"/>
          </p:cNvSpPr>
          <p:nvPr>
            <p:ph sz="quarter" idx="4" hasCustomPrompt="1"/>
          </p:nvPr>
        </p:nvSpPr>
        <p:spPr>
          <a:xfrm>
            <a:off x="6317540" y="1306514"/>
            <a:ext cx="5515873" cy="5291136"/>
          </a:xfrm>
        </p:spPr>
        <p:txBody>
          <a:bodyPr/>
          <a:lstStyle>
            <a:lvl1pPr>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1"/>
          <p:cNvSpPr>
            <a:spLocks noGrp="1"/>
          </p:cNvSpPr>
          <p:nvPr>
            <p:ph sz="half" idx="2" hasCustomPrompt="1"/>
          </p:nvPr>
        </p:nvSpPr>
        <p:spPr>
          <a:xfrm>
            <a:off x="391970" y="1306514"/>
            <a:ext cx="5482492" cy="5291136"/>
          </a:xfrm>
        </p:spPr>
        <p:txBody>
          <a:bodyPr/>
          <a:lstStyle>
            <a:lvl1pPr>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Title 10"/>
          <p:cNvSpPr>
            <a:spLocks noGrp="1"/>
          </p:cNvSpPr>
          <p:nvPr>
            <p:ph type="title" hasCustomPrompt="1"/>
          </p:nvPr>
        </p:nvSpPr>
        <p:spPr/>
        <p:txBody>
          <a:bodyPr/>
          <a:lstStyle>
            <a:lvl1pPr>
              <a:defRPr/>
            </a:lvl1pPr>
          </a:lstStyle>
          <a:p>
            <a:r>
              <a:rPr lang="en-GB" dirty="0"/>
              <a:t>Click to add title</a:t>
            </a:r>
          </a:p>
        </p:txBody>
      </p:sp>
      <p:sp>
        <p:nvSpPr>
          <p:cNvPr id="8" name="phSectionTitle"/>
          <p:cNvSpPr>
            <a:spLocks noGrp="1"/>
          </p:cNvSpPr>
          <p:nvPr>
            <p:ph type="body" sz="quarter" idx="12" hasCustomPrompt="1"/>
          </p:nvPr>
        </p:nvSpPr>
        <p:spPr>
          <a:xfrm>
            <a:off x="391969"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Tree>
    <p:extLst>
      <p:ext uri="{BB962C8B-B14F-4D97-AF65-F5344CB8AC3E}">
        <p14:creationId xmlns:p14="http://schemas.microsoft.com/office/powerpoint/2010/main" val="261583846"/>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 Content Arrows">
    <p:spTree>
      <p:nvGrpSpPr>
        <p:cNvPr id="1" name=""/>
        <p:cNvGrpSpPr/>
        <p:nvPr/>
      </p:nvGrpSpPr>
      <p:grpSpPr>
        <a:xfrm>
          <a:off x="0" y="0"/>
          <a:ext cx="0" cy="0"/>
          <a:chOff x="0" y="0"/>
          <a:chExt cx="0" cy="0"/>
        </a:xfrm>
      </p:grpSpPr>
      <p:sp>
        <p:nvSpPr>
          <p:cNvPr id="10" name="phArrow2"/>
          <p:cNvSpPr>
            <a:spLocks noGrp="1"/>
          </p:cNvSpPr>
          <p:nvPr>
            <p:ph type="body" sz="quarter" idx="16" hasCustomPrompt="1"/>
          </p:nvPr>
        </p:nvSpPr>
        <p:spPr>
          <a:xfrm rot="5400000">
            <a:off x="6496101" y="3414545"/>
            <a:ext cx="3074400" cy="234831"/>
          </a:xfrm>
          <a:prstGeom prst="triangle">
            <a:avLst/>
          </a:prstGeom>
          <a:solidFill>
            <a:srgbClr val="A7A9AC"/>
          </a:solidFill>
          <a:ln>
            <a:solidFill>
              <a:srgbClr val="A7A9AC"/>
            </a:solidFill>
          </a:ln>
        </p:spPr>
        <p:txBody>
          <a:bodyPr/>
          <a:lstStyle>
            <a:lvl1pPr algn="ctr">
              <a:buNone/>
              <a:defRPr lang="en-US" sz="600" smtClean="0"/>
            </a:lvl1pPr>
            <a:lvl2pPr>
              <a:buNone/>
              <a:defRPr lang="en-US" smtClean="0"/>
            </a:lvl2pPr>
            <a:lvl3pPr>
              <a:buNone/>
              <a:defRPr lang="en-US" smtClean="0"/>
            </a:lvl3pPr>
            <a:lvl4pPr>
              <a:buNone/>
              <a:defRPr lang="en-US" smtClean="0"/>
            </a:lvl4pPr>
            <a:lvl5pPr>
              <a:buNone/>
              <a:defRPr lang="en-GB"/>
            </a:lvl5pPr>
          </a:lstStyle>
          <a:p>
            <a:pPr lvl="0"/>
            <a:r>
              <a:rPr lang="en-GB" dirty="0"/>
              <a:t> </a:t>
            </a:r>
          </a:p>
        </p:txBody>
      </p:sp>
      <p:sp>
        <p:nvSpPr>
          <p:cNvPr id="9" name="phArrow1"/>
          <p:cNvSpPr>
            <a:spLocks noGrp="1"/>
          </p:cNvSpPr>
          <p:nvPr>
            <p:ph type="body" sz="quarter" idx="13" hasCustomPrompt="1"/>
          </p:nvPr>
        </p:nvSpPr>
        <p:spPr>
          <a:xfrm rot="5400000">
            <a:off x="2621500" y="3414545"/>
            <a:ext cx="3074400" cy="234831"/>
          </a:xfrm>
          <a:prstGeom prst="triangle">
            <a:avLst/>
          </a:prstGeom>
          <a:solidFill>
            <a:srgbClr val="A7A9AC"/>
          </a:solidFill>
          <a:ln>
            <a:solidFill>
              <a:srgbClr val="A7A9AC"/>
            </a:solidFill>
          </a:ln>
        </p:spPr>
        <p:txBody>
          <a:bodyPr/>
          <a:lstStyle>
            <a:lvl1pPr algn="ctr">
              <a:buNone/>
              <a:defRPr lang="en-US" sz="600" smtClean="0"/>
            </a:lvl1pPr>
            <a:lvl2pPr>
              <a:buNone/>
              <a:defRPr lang="en-US" smtClean="0"/>
            </a:lvl2pPr>
            <a:lvl3pPr>
              <a:buNone/>
              <a:defRPr lang="en-US" smtClean="0"/>
            </a:lvl3pPr>
            <a:lvl4pPr>
              <a:buNone/>
              <a:defRPr lang="en-US" smtClean="0"/>
            </a:lvl4pPr>
            <a:lvl5pPr>
              <a:buNone/>
              <a:defRPr lang="en-GB"/>
            </a:lvl5pPr>
          </a:lstStyle>
          <a:p>
            <a:pPr lvl="0"/>
            <a:r>
              <a:rPr lang="en-GB" dirty="0"/>
              <a:t> </a:t>
            </a:r>
          </a:p>
        </p:txBody>
      </p:sp>
      <p:sp>
        <p:nvSpPr>
          <p:cNvPr id="12" name="phContent3"/>
          <p:cNvSpPr>
            <a:spLocks noGrp="1"/>
          </p:cNvSpPr>
          <p:nvPr>
            <p:ph sz="half" idx="15" hasCustomPrompt="1"/>
          </p:nvPr>
        </p:nvSpPr>
        <p:spPr>
          <a:xfrm>
            <a:off x="8222770" y="1306519"/>
            <a:ext cx="3500308" cy="5291135"/>
          </a:xfrm>
        </p:spPr>
        <p:txBody>
          <a:bodyPr/>
          <a:lstStyle>
            <a:lvl1pPr marL="135735" indent="-135735">
              <a:defRPr sz="1050"/>
            </a:lvl1pPr>
            <a:lvl2pPr marL="271469" indent="-135735">
              <a:defRPr sz="1050"/>
            </a:lvl2pPr>
            <a:lvl3pPr marL="407204" indent="-135735">
              <a:defRPr sz="1050"/>
            </a:lvl3pPr>
            <a:lvl4pPr marL="535795" indent="-128591">
              <a:defRPr sz="1050"/>
            </a:lvl4pPr>
            <a:lvl5pPr marL="671530" indent="-135735">
              <a:defRPr sz="105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phContent2"/>
          <p:cNvSpPr>
            <a:spLocks noGrp="1"/>
          </p:cNvSpPr>
          <p:nvPr>
            <p:ph sz="half" idx="14" hasCustomPrompt="1"/>
          </p:nvPr>
        </p:nvSpPr>
        <p:spPr>
          <a:xfrm>
            <a:off x="4345847" y="1306519"/>
            <a:ext cx="3500308" cy="5291135"/>
          </a:xfrm>
        </p:spPr>
        <p:txBody>
          <a:bodyPr/>
          <a:lstStyle>
            <a:lvl1pPr marL="135735" indent="-135735">
              <a:defRPr sz="1050"/>
            </a:lvl1pPr>
            <a:lvl2pPr marL="271469" indent="-135735">
              <a:defRPr sz="1050"/>
            </a:lvl2pPr>
            <a:lvl3pPr marL="407204" indent="-135735">
              <a:defRPr sz="1050"/>
            </a:lvl3pPr>
            <a:lvl4pPr marL="535795" indent="-128591">
              <a:defRPr sz="1050"/>
            </a:lvl4pPr>
            <a:lvl5pPr marL="671530" indent="-135735">
              <a:defRPr sz="105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468923" y="1306519"/>
            <a:ext cx="3500308" cy="5291135"/>
          </a:xfrm>
        </p:spPr>
        <p:txBody>
          <a:bodyPr/>
          <a:lstStyle>
            <a:lvl1pPr marL="135735" indent="-135735">
              <a:defRPr sz="1050"/>
            </a:lvl1pPr>
            <a:lvl2pPr marL="271469" indent="-135735">
              <a:defRPr sz="1050"/>
            </a:lvl2pPr>
            <a:lvl3pPr marL="407204" indent="-135735">
              <a:defRPr sz="1050"/>
            </a:lvl3pPr>
            <a:lvl4pPr marL="535795" indent="-128591">
              <a:defRPr sz="1050"/>
            </a:lvl4pPr>
            <a:lvl5pPr marL="671530" indent="-135735">
              <a:defRPr sz="105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 name="tlTitle"/>
          <p:cNvSpPr>
            <a:spLocks noGrp="1"/>
          </p:cNvSpPr>
          <p:nvPr>
            <p:ph type="title" hasCustomPrompt="1"/>
          </p:nvPr>
        </p:nvSpPr>
        <p:spPr/>
        <p:txBody>
          <a:bodyPr/>
          <a:lstStyle/>
          <a:p>
            <a:r>
              <a:rPr lang="en-GB" noProof="0" dirty="0"/>
              <a:t>Click to add title</a:t>
            </a:r>
          </a:p>
        </p:txBody>
      </p:sp>
      <p:sp>
        <p:nvSpPr>
          <p:cNvPr id="13" name="phSectionTitle"/>
          <p:cNvSpPr>
            <a:spLocks noGrp="1"/>
          </p:cNvSpPr>
          <p:nvPr>
            <p:ph type="body" sz="quarter" idx="12" hasCustomPrompt="1"/>
          </p:nvPr>
        </p:nvSpPr>
        <p:spPr>
          <a:xfrm>
            <a:off x="391969"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Tree>
    <p:extLst>
      <p:ext uri="{BB962C8B-B14F-4D97-AF65-F5344CB8AC3E}">
        <p14:creationId xmlns:p14="http://schemas.microsoft.com/office/powerpoint/2010/main" val="2614582124"/>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 Step Flow">
    <p:spTree>
      <p:nvGrpSpPr>
        <p:cNvPr id="1" name=""/>
        <p:cNvGrpSpPr/>
        <p:nvPr/>
      </p:nvGrpSpPr>
      <p:grpSpPr>
        <a:xfrm>
          <a:off x="0" y="0"/>
          <a:ext cx="0" cy="0"/>
          <a:chOff x="0" y="0"/>
          <a:chExt cx="0" cy="0"/>
        </a:xfrm>
      </p:grpSpPr>
      <p:sp>
        <p:nvSpPr>
          <p:cNvPr id="12" name="phContent3"/>
          <p:cNvSpPr>
            <a:spLocks noGrp="1"/>
          </p:cNvSpPr>
          <p:nvPr>
            <p:ph sz="half" idx="15" hasCustomPrompt="1"/>
          </p:nvPr>
        </p:nvSpPr>
        <p:spPr>
          <a:xfrm>
            <a:off x="8089847" y="2228858"/>
            <a:ext cx="3633231" cy="4368799"/>
          </a:xfrm>
        </p:spPr>
        <p:txBody>
          <a:bodyPr/>
          <a:lstStyle>
            <a:lvl1pPr marL="135735" indent="-135735">
              <a:defRPr sz="1050"/>
            </a:lvl1pPr>
            <a:lvl2pPr marL="271469" indent="-135735">
              <a:defRPr sz="1050"/>
            </a:lvl2pPr>
            <a:lvl3pPr marL="407204" indent="-135735">
              <a:defRPr sz="1050"/>
            </a:lvl3pPr>
            <a:lvl4pPr marL="535795" indent="-128591">
              <a:defRPr sz="1050"/>
            </a:lvl4pPr>
            <a:lvl5pPr marL="671530" indent="-135735">
              <a:defRPr sz="105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phContent2"/>
          <p:cNvSpPr>
            <a:spLocks noGrp="1"/>
          </p:cNvSpPr>
          <p:nvPr>
            <p:ph sz="half" idx="14" hasCustomPrompt="1"/>
          </p:nvPr>
        </p:nvSpPr>
        <p:spPr>
          <a:xfrm>
            <a:off x="4279389" y="2228857"/>
            <a:ext cx="3633231" cy="4368799"/>
          </a:xfrm>
        </p:spPr>
        <p:txBody>
          <a:bodyPr/>
          <a:lstStyle>
            <a:lvl1pPr marL="135735" indent="-135735">
              <a:defRPr sz="1050"/>
            </a:lvl1pPr>
            <a:lvl2pPr marL="271469" indent="-135735">
              <a:defRPr sz="1050"/>
            </a:lvl2pPr>
            <a:lvl3pPr marL="407204" indent="-135735">
              <a:defRPr sz="1050"/>
            </a:lvl3pPr>
            <a:lvl4pPr marL="535795" indent="-128591">
              <a:defRPr sz="1050"/>
            </a:lvl4pPr>
            <a:lvl5pPr marL="671530" indent="-135735">
              <a:defRPr sz="105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468925" y="2228857"/>
            <a:ext cx="3633231" cy="4368799"/>
          </a:xfrm>
        </p:spPr>
        <p:txBody>
          <a:bodyPr/>
          <a:lstStyle>
            <a:lvl1pPr marL="135735" indent="-135735">
              <a:defRPr sz="1050"/>
            </a:lvl1pPr>
            <a:lvl2pPr marL="271469" indent="-135735">
              <a:defRPr sz="1050"/>
            </a:lvl2pPr>
            <a:lvl3pPr marL="407204" indent="-135735">
              <a:defRPr sz="1050"/>
            </a:lvl3pPr>
            <a:lvl4pPr marL="535795" indent="-128591">
              <a:defRPr sz="1050"/>
            </a:lvl4pPr>
            <a:lvl5pPr marL="671530" indent="-135735">
              <a:defRPr sz="105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3" name="phFlow3"/>
          <p:cNvSpPr>
            <a:spLocks noGrp="1"/>
          </p:cNvSpPr>
          <p:nvPr>
            <p:ph type="body" sz="quarter" idx="19"/>
          </p:nvPr>
        </p:nvSpPr>
        <p:spPr>
          <a:xfrm>
            <a:off x="7912615" y="1306800"/>
            <a:ext cx="3855863" cy="864000"/>
          </a:xfrm>
          <a:prstGeom prst="chevron">
            <a:avLst>
              <a:gd name="adj" fmla="val 36044"/>
            </a:avLst>
          </a:prstGeom>
          <a:solidFill>
            <a:srgbClr val="DDDDDD"/>
          </a:solidFill>
        </p:spPr>
        <p:txBody>
          <a:bodyPr lIns="36000" rIns="0" anchor="ctr"/>
          <a:lstStyle>
            <a:lvl1pPr marL="0" indent="0" algn="ctr">
              <a:buNone/>
              <a:defRPr sz="1200" b="1"/>
            </a:lvl1pPr>
          </a:lstStyle>
          <a:p>
            <a:pPr lvl="0"/>
            <a:r>
              <a:rPr lang="en-US" noProof="0"/>
              <a:t>Click to edit Master text styles</a:t>
            </a:r>
          </a:p>
        </p:txBody>
      </p:sp>
      <p:sp>
        <p:nvSpPr>
          <p:cNvPr id="17" name="phFlow2"/>
          <p:cNvSpPr>
            <a:spLocks noGrp="1"/>
          </p:cNvSpPr>
          <p:nvPr>
            <p:ph type="body" sz="quarter" idx="18"/>
          </p:nvPr>
        </p:nvSpPr>
        <p:spPr>
          <a:xfrm>
            <a:off x="4102155" y="1306800"/>
            <a:ext cx="3855863" cy="864000"/>
          </a:xfrm>
          <a:prstGeom prst="chevron">
            <a:avLst>
              <a:gd name="adj" fmla="val 36044"/>
            </a:avLst>
          </a:prstGeom>
          <a:solidFill>
            <a:srgbClr val="DDDDDD"/>
          </a:solidFill>
        </p:spPr>
        <p:txBody>
          <a:bodyPr lIns="36000" rIns="0" anchor="ctr"/>
          <a:lstStyle>
            <a:lvl1pPr marL="0" indent="0" algn="ctr">
              <a:buNone/>
              <a:defRPr sz="1200" b="1"/>
            </a:lvl1pPr>
          </a:lstStyle>
          <a:p>
            <a:pPr lvl="0"/>
            <a:r>
              <a:rPr lang="en-US" noProof="0"/>
              <a:t>Click to edit Master text styles</a:t>
            </a:r>
          </a:p>
        </p:txBody>
      </p:sp>
      <p:sp>
        <p:nvSpPr>
          <p:cNvPr id="16" name="phFlow1"/>
          <p:cNvSpPr>
            <a:spLocks noGrp="1"/>
          </p:cNvSpPr>
          <p:nvPr>
            <p:ph type="body" sz="quarter" idx="17"/>
          </p:nvPr>
        </p:nvSpPr>
        <p:spPr>
          <a:xfrm>
            <a:off x="470878" y="1306800"/>
            <a:ext cx="3722076" cy="864000"/>
          </a:xfrm>
          <a:prstGeom prst="homePlate">
            <a:avLst>
              <a:gd name="adj" fmla="val 33719"/>
            </a:avLst>
          </a:prstGeom>
          <a:solidFill>
            <a:srgbClr val="DDDDDD"/>
          </a:solidFill>
        </p:spPr>
        <p:txBody>
          <a:bodyPr lIns="36000" rIns="144000" anchor="ctr"/>
          <a:lstStyle>
            <a:lvl1pPr marL="0" indent="0" algn="ctr">
              <a:buNone/>
              <a:defRPr sz="1200" b="1"/>
            </a:lvl1pPr>
          </a:lstStyle>
          <a:p>
            <a:pPr lvl="0"/>
            <a:r>
              <a:rPr lang="en-US" noProof="0"/>
              <a:t>Click to edit Master text styles</a:t>
            </a:r>
          </a:p>
        </p:txBody>
      </p:sp>
      <p:sp>
        <p:nvSpPr>
          <p:cNvPr id="2" name="tlTitle"/>
          <p:cNvSpPr>
            <a:spLocks noGrp="1"/>
          </p:cNvSpPr>
          <p:nvPr>
            <p:ph type="title" hasCustomPrompt="1"/>
          </p:nvPr>
        </p:nvSpPr>
        <p:spPr/>
        <p:txBody>
          <a:bodyPr/>
          <a:lstStyle/>
          <a:p>
            <a:r>
              <a:rPr lang="en-GB" noProof="0" dirty="0"/>
              <a:t>Click to add title</a:t>
            </a:r>
          </a:p>
        </p:txBody>
      </p:sp>
      <p:sp>
        <p:nvSpPr>
          <p:cNvPr id="14" name="phSectionTitle"/>
          <p:cNvSpPr>
            <a:spLocks noGrp="1"/>
          </p:cNvSpPr>
          <p:nvPr>
            <p:ph type="body" sz="quarter" idx="12" hasCustomPrompt="1"/>
          </p:nvPr>
        </p:nvSpPr>
        <p:spPr>
          <a:xfrm>
            <a:off x="391969"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Tree>
    <p:extLst>
      <p:ext uri="{BB962C8B-B14F-4D97-AF65-F5344CB8AC3E}">
        <p14:creationId xmlns:p14="http://schemas.microsoft.com/office/powerpoint/2010/main" val="3431741627"/>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4 Step Flow">
    <p:spTree>
      <p:nvGrpSpPr>
        <p:cNvPr id="1" name=""/>
        <p:cNvGrpSpPr/>
        <p:nvPr/>
      </p:nvGrpSpPr>
      <p:grpSpPr>
        <a:xfrm>
          <a:off x="0" y="0"/>
          <a:ext cx="0" cy="0"/>
          <a:chOff x="0" y="0"/>
          <a:chExt cx="0" cy="0"/>
        </a:xfrm>
      </p:grpSpPr>
      <p:sp>
        <p:nvSpPr>
          <p:cNvPr id="23" name="phContent4"/>
          <p:cNvSpPr>
            <a:spLocks noGrp="1"/>
          </p:cNvSpPr>
          <p:nvPr>
            <p:ph sz="half" idx="21" hasCustomPrompt="1"/>
          </p:nvPr>
        </p:nvSpPr>
        <p:spPr>
          <a:xfrm>
            <a:off x="9033969" y="2228857"/>
            <a:ext cx="2680615" cy="436879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2" name="phContent3"/>
          <p:cNvSpPr>
            <a:spLocks noGrp="1"/>
          </p:cNvSpPr>
          <p:nvPr>
            <p:ph sz="half" idx="15" hasCustomPrompt="1"/>
          </p:nvPr>
        </p:nvSpPr>
        <p:spPr>
          <a:xfrm>
            <a:off x="6178955" y="2228857"/>
            <a:ext cx="2680615" cy="436879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phContent2"/>
          <p:cNvSpPr>
            <a:spLocks noGrp="1"/>
          </p:cNvSpPr>
          <p:nvPr>
            <p:ph sz="half" idx="14" hasCustomPrompt="1"/>
          </p:nvPr>
        </p:nvSpPr>
        <p:spPr>
          <a:xfrm>
            <a:off x="3323938" y="2228857"/>
            <a:ext cx="2680615" cy="436879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468925" y="2228857"/>
            <a:ext cx="2680615" cy="436879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6" name="phFlow4"/>
          <p:cNvSpPr>
            <a:spLocks noGrp="1"/>
          </p:cNvSpPr>
          <p:nvPr>
            <p:ph type="body" sz="quarter" idx="23"/>
          </p:nvPr>
        </p:nvSpPr>
        <p:spPr>
          <a:xfrm>
            <a:off x="8931034" y="1306512"/>
            <a:ext cx="2792047" cy="864000"/>
          </a:xfrm>
          <a:prstGeom prst="chevron">
            <a:avLst>
              <a:gd name="adj" fmla="val 26634"/>
            </a:avLst>
          </a:prstGeom>
          <a:solidFill>
            <a:srgbClr val="DDDDDD"/>
          </a:solidFill>
        </p:spPr>
        <p:txBody>
          <a:bodyPr lIns="36000" anchor="ctr"/>
          <a:lstStyle>
            <a:lvl1pPr marL="0" indent="0" algn="ctr">
              <a:buNone/>
              <a:defRPr sz="1050" b="1"/>
            </a:lvl1pPr>
          </a:lstStyle>
          <a:p>
            <a:pPr lvl="0"/>
            <a:r>
              <a:rPr lang="en-US" noProof="0"/>
              <a:t>Click to edit Master text styles</a:t>
            </a:r>
          </a:p>
        </p:txBody>
      </p:sp>
      <p:sp>
        <p:nvSpPr>
          <p:cNvPr id="25" name="phFlow3"/>
          <p:cNvSpPr>
            <a:spLocks noGrp="1"/>
          </p:cNvSpPr>
          <p:nvPr>
            <p:ph type="body" sz="quarter" idx="22"/>
          </p:nvPr>
        </p:nvSpPr>
        <p:spPr>
          <a:xfrm>
            <a:off x="6109679" y="1306512"/>
            <a:ext cx="2792047" cy="864000"/>
          </a:xfrm>
          <a:prstGeom prst="chevron">
            <a:avLst>
              <a:gd name="adj" fmla="val 26634"/>
            </a:avLst>
          </a:prstGeom>
          <a:solidFill>
            <a:srgbClr val="DDDDDD"/>
          </a:solidFill>
        </p:spPr>
        <p:txBody>
          <a:bodyPr lIns="36000" anchor="ctr"/>
          <a:lstStyle>
            <a:lvl1pPr marL="0" indent="0" algn="ctr">
              <a:buNone/>
              <a:defRPr sz="1050" b="1"/>
            </a:lvl1pPr>
          </a:lstStyle>
          <a:p>
            <a:pPr lvl="0"/>
            <a:r>
              <a:rPr lang="en-US" noProof="0"/>
              <a:t>Click to edit Master text styles</a:t>
            </a:r>
          </a:p>
        </p:txBody>
      </p:sp>
      <p:sp>
        <p:nvSpPr>
          <p:cNvPr id="17" name="phFlow2"/>
          <p:cNvSpPr>
            <a:spLocks noGrp="1"/>
          </p:cNvSpPr>
          <p:nvPr>
            <p:ph type="body" sz="quarter" idx="18"/>
          </p:nvPr>
        </p:nvSpPr>
        <p:spPr>
          <a:xfrm>
            <a:off x="3288325" y="1306512"/>
            <a:ext cx="2792047" cy="864000"/>
          </a:xfrm>
          <a:prstGeom prst="chevron">
            <a:avLst>
              <a:gd name="adj" fmla="val 26634"/>
            </a:avLst>
          </a:prstGeom>
          <a:solidFill>
            <a:srgbClr val="DDDDDD"/>
          </a:solidFill>
        </p:spPr>
        <p:txBody>
          <a:bodyPr lIns="36000" anchor="ctr"/>
          <a:lstStyle>
            <a:lvl1pPr marL="0" indent="0" algn="ctr">
              <a:buNone/>
              <a:defRPr sz="1050" b="1"/>
            </a:lvl1pPr>
          </a:lstStyle>
          <a:p>
            <a:pPr lvl="0"/>
            <a:r>
              <a:rPr lang="en-US" noProof="0"/>
              <a:t>Click to edit Master text styles</a:t>
            </a:r>
          </a:p>
        </p:txBody>
      </p:sp>
      <p:sp>
        <p:nvSpPr>
          <p:cNvPr id="16" name="phFlow1"/>
          <p:cNvSpPr>
            <a:spLocks noGrp="1"/>
          </p:cNvSpPr>
          <p:nvPr>
            <p:ph type="body" sz="quarter" idx="17"/>
          </p:nvPr>
        </p:nvSpPr>
        <p:spPr>
          <a:xfrm>
            <a:off x="468923" y="1306512"/>
            <a:ext cx="2790092" cy="864000"/>
          </a:xfrm>
          <a:prstGeom prst="homePlate">
            <a:avLst>
              <a:gd name="adj" fmla="val 27321"/>
            </a:avLst>
          </a:prstGeom>
          <a:solidFill>
            <a:srgbClr val="DDDDDD"/>
          </a:solidFill>
        </p:spPr>
        <p:txBody>
          <a:bodyPr lIns="36000" rIns="144000" anchor="ctr"/>
          <a:lstStyle>
            <a:lvl1pPr marL="0" indent="0" algn="ctr">
              <a:buNone/>
              <a:defRPr sz="1050" b="1"/>
            </a:lvl1pPr>
          </a:lstStyle>
          <a:p>
            <a:pPr lvl="0"/>
            <a:r>
              <a:rPr lang="en-US" noProof="0"/>
              <a:t>Click to edit Master text styles</a:t>
            </a:r>
          </a:p>
        </p:txBody>
      </p:sp>
      <p:sp>
        <p:nvSpPr>
          <p:cNvPr id="2" name="tlTitle"/>
          <p:cNvSpPr>
            <a:spLocks noGrp="1"/>
          </p:cNvSpPr>
          <p:nvPr>
            <p:ph type="title" hasCustomPrompt="1"/>
          </p:nvPr>
        </p:nvSpPr>
        <p:spPr/>
        <p:txBody>
          <a:bodyPr/>
          <a:lstStyle/>
          <a:p>
            <a:r>
              <a:rPr lang="en-GB" noProof="0" dirty="0"/>
              <a:t>Click to add title</a:t>
            </a:r>
          </a:p>
        </p:txBody>
      </p:sp>
      <p:sp>
        <p:nvSpPr>
          <p:cNvPr id="13" name="phSectionTitle"/>
          <p:cNvSpPr>
            <a:spLocks noGrp="1"/>
          </p:cNvSpPr>
          <p:nvPr>
            <p:ph type="body" sz="quarter" idx="12" hasCustomPrompt="1"/>
          </p:nvPr>
        </p:nvSpPr>
        <p:spPr>
          <a:xfrm>
            <a:off x="391969"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Tree>
    <p:extLst>
      <p:ext uri="{BB962C8B-B14F-4D97-AF65-F5344CB8AC3E}">
        <p14:creationId xmlns:p14="http://schemas.microsoft.com/office/powerpoint/2010/main" val="4277382639"/>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5 Step Flow">
    <p:spTree>
      <p:nvGrpSpPr>
        <p:cNvPr id="1" name=""/>
        <p:cNvGrpSpPr/>
        <p:nvPr/>
      </p:nvGrpSpPr>
      <p:grpSpPr>
        <a:xfrm>
          <a:off x="0" y="0"/>
          <a:ext cx="0" cy="0"/>
          <a:chOff x="0" y="0"/>
          <a:chExt cx="0" cy="0"/>
        </a:xfrm>
      </p:grpSpPr>
      <p:sp>
        <p:nvSpPr>
          <p:cNvPr id="29" name="phContent5"/>
          <p:cNvSpPr>
            <a:spLocks noGrp="1"/>
          </p:cNvSpPr>
          <p:nvPr>
            <p:ph sz="half" idx="22" hasCustomPrompt="1"/>
          </p:nvPr>
        </p:nvSpPr>
        <p:spPr>
          <a:xfrm>
            <a:off x="9614031" y="2228857"/>
            <a:ext cx="2109047" cy="436879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3" name="phContent4"/>
          <p:cNvSpPr>
            <a:spLocks noGrp="1"/>
          </p:cNvSpPr>
          <p:nvPr>
            <p:ph sz="half" idx="21" hasCustomPrompt="1"/>
          </p:nvPr>
        </p:nvSpPr>
        <p:spPr>
          <a:xfrm>
            <a:off x="7327754" y="2228857"/>
            <a:ext cx="2109047" cy="436879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2" name="phContent3"/>
          <p:cNvSpPr>
            <a:spLocks noGrp="1"/>
          </p:cNvSpPr>
          <p:nvPr>
            <p:ph sz="half" idx="15" hasCustomPrompt="1"/>
          </p:nvPr>
        </p:nvSpPr>
        <p:spPr>
          <a:xfrm>
            <a:off x="5041478" y="2228857"/>
            <a:ext cx="2109047" cy="436879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phContent2"/>
          <p:cNvSpPr>
            <a:spLocks noGrp="1"/>
          </p:cNvSpPr>
          <p:nvPr>
            <p:ph sz="half" idx="14" hasCustomPrompt="1"/>
          </p:nvPr>
        </p:nvSpPr>
        <p:spPr>
          <a:xfrm>
            <a:off x="2755200" y="2228857"/>
            <a:ext cx="2109047" cy="436879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468923" y="2228857"/>
            <a:ext cx="2109047" cy="436879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4" name="phFlow5"/>
          <p:cNvSpPr>
            <a:spLocks noGrp="1"/>
          </p:cNvSpPr>
          <p:nvPr>
            <p:ph type="body" sz="quarter" idx="25"/>
          </p:nvPr>
        </p:nvSpPr>
        <p:spPr>
          <a:xfrm>
            <a:off x="9491786" y="1306512"/>
            <a:ext cx="2231292" cy="864000"/>
          </a:xfrm>
          <a:prstGeom prst="chevron">
            <a:avLst>
              <a:gd name="adj" fmla="val 22443"/>
            </a:avLst>
          </a:prstGeom>
          <a:solidFill>
            <a:srgbClr val="DDDDDD"/>
          </a:solidFill>
        </p:spPr>
        <p:txBody>
          <a:bodyPr lIns="36000" anchor="ctr"/>
          <a:lstStyle>
            <a:lvl1pPr marL="0" indent="0" algn="ctr">
              <a:buNone/>
              <a:defRPr sz="1050" b="1"/>
            </a:lvl1pPr>
          </a:lstStyle>
          <a:p>
            <a:pPr lvl="0"/>
            <a:r>
              <a:rPr lang="en-US" noProof="0"/>
              <a:t>Click to edit Master text styles</a:t>
            </a:r>
          </a:p>
        </p:txBody>
      </p:sp>
      <p:sp>
        <p:nvSpPr>
          <p:cNvPr id="33" name="phFlow4"/>
          <p:cNvSpPr>
            <a:spLocks noGrp="1"/>
          </p:cNvSpPr>
          <p:nvPr>
            <p:ph type="body" sz="quarter" idx="24"/>
          </p:nvPr>
        </p:nvSpPr>
        <p:spPr>
          <a:xfrm>
            <a:off x="7235097" y="1306512"/>
            <a:ext cx="2231292" cy="864000"/>
          </a:xfrm>
          <a:prstGeom prst="chevron">
            <a:avLst>
              <a:gd name="adj" fmla="val 22443"/>
            </a:avLst>
          </a:prstGeom>
          <a:solidFill>
            <a:srgbClr val="DDDDDD"/>
          </a:solidFill>
        </p:spPr>
        <p:txBody>
          <a:bodyPr lIns="36000" anchor="ctr"/>
          <a:lstStyle>
            <a:lvl1pPr marL="0" indent="0" algn="ctr">
              <a:buNone/>
              <a:defRPr sz="1050" b="1"/>
            </a:lvl1pPr>
          </a:lstStyle>
          <a:p>
            <a:pPr lvl="0"/>
            <a:r>
              <a:rPr lang="en-US" noProof="0"/>
              <a:t>Click to edit Master text styles</a:t>
            </a:r>
          </a:p>
        </p:txBody>
      </p:sp>
      <p:sp>
        <p:nvSpPr>
          <p:cNvPr id="32" name="phFlow3"/>
          <p:cNvSpPr>
            <a:spLocks noGrp="1"/>
          </p:cNvSpPr>
          <p:nvPr>
            <p:ph type="body" sz="quarter" idx="23"/>
          </p:nvPr>
        </p:nvSpPr>
        <p:spPr>
          <a:xfrm>
            <a:off x="4980355" y="1306512"/>
            <a:ext cx="2231292" cy="864000"/>
          </a:xfrm>
          <a:prstGeom prst="chevron">
            <a:avLst>
              <a:gd name="adj" fmla="val 22443"/>
            </a:avLst>
          </a:prstGeom>
          <a:solidFill>
            <a:srgbClr val="DDDDDD"/>
          </a:solidFill>
        </p:spPr>
        <p:txBody>
          <a:bodyPr lIns="36000" anchor="ctr"/>
          <a:lstStyle>
            <a:lvl1pPr marL="0" indent="0" algn="ctr">
              <a:buNone/>
              <a:defRPr sz="1050" b="1"/>
            </a:lvl1pPr>
          </a:lstStyle>
          <a:p>
            <a:pPr lvl="0"/>
            <a:r>
              <a:rPr lang="en-US" noProof="0"/>
              <a:t>Click to edit Master text styles</a:t>
            </a:r>
          </a:p>
        </p:txBody>
      </p:sp>
      <p:sp>
        <p:nvSpPr>
          <p:cNvPr id="21" name="phFlow2"/>
          <p:cNvSpPr>
            <a:spLocks noGrp="1"/>
          </p:cNvSpPr>
          <p:nvPr>
            <p:ph type="body" sz="quarter" idx="18"/>
          </p:nvPr>
        </p:nvSpPr>
        <p:spPr>
          <a:xfrm>
            <a:off x="2723663" y="1306512"/>
            <a:ext cx="2231292" cy="864000"/>
          </a:xfrm>
          <a:prstGeom prst="chevron">
            <a:avLst>
              <a:gd name="adj" fmla="val 22443"/>
            </a:avLst>
          </a:prstGeom>
          <a:solidFill>
            <a:srgbClr val="DDDDDD"/>
          </a:solidFill>
        </p:spPr>
        <p:txBody>
          <a:bodyPr lIns="36000" anchor="ctr"/>
          <a:lstStyle>
            <a:lvl1pPr marL="0" indent="0" algn="ctr">
              <a:buNone/>
              <a:defRPr sz="1050" b="1"/>
            </a:lvl1pPr>
          </a:lstStyle>
          <a:p>
            <a:pPr lvl="0"/>
            <a:r>
              <a:rPr lang="en-US" noProof="0"/>
              <a:t>Click to edit Master text styles</a:t>
            </a:r>
          </a:p>
        </p:txBody>
      </p:sp>
      <p:sp>
        <p:nvSpPr>
          <p:cNvPr id="31" name="phFlow1"/>
          <p:cNvSpPr>
            <a:spLocks noGrp="1"/>
          </p:cNvSpPr>
          <p:nvPr>
            <p:ph type="body" sz="quarter" idx="17"/>
          </p:nvPr>
        </p:nvSpPr>
        <p:spPr>
          <a:xfrm>
            <a:off x="468926" y="1306512"/>
            <a:ext cx="2231292" cy="864000"/>
          </a:xfrm>
          <a:prstGeom prst="homePlate">
            <a:avLst>
              <a:gd name="adj" fmla="val 21034"/>
            </a:avLst>
          </a:prstGeom>
          <a:solidFill>
            <a:srgbClr val="DDDDDD"/>
          </a:solidFill>
        </p:spPr>
        <p:txBody>
          <a:bodyPr lIns="36000" rIns="144000" anchor="ctr"/>
          <a:lstStyle>
            <a:lvl1pPr marL="0" indent="0" algn="ctr">
              <a:buNone/>
              <a:defRPr sz="1050" b="1"/>
            </a:lvl1pPr>
          </a:lstStyle>
          <a:p>
            <a:pPr lvl="0"/>
            <a:r>
              <a:rPr lang="en-US" noProof="0"/>
              <a:t>Click to edit Master text styles</a:t>
            </a:r>
          </a:p>
        </p:txBody>
      </p:sp>
      <p:sp>
        <p:nvSpPr>
          <p:cNvPr id="2" name="tlTitle"/>
          <p:cNvSpPr>
            <a:spLocks noGrp="1"/>
          </p:cNvSpPr>
          <p:nvPr>
            <p:ph type="title" hasCustomPrompt="1"/>
          </p:nvPr>
        </p:nvSpPr>
        <p:spPr/>
        <p:txBody>
          <a:bodyPr/>
          <a:lstStyle/>
          <a:p>
            <a:r>
              <a:rPr lang="en-GB" noProof="0" dirty="0"/>
              <a:t>Click to add title</a:t>
            </a:r>
          </a:p>
        </p:txBody>
      </p:sp>
      <p:sp>
        <p:nvSpPr>
          <p:cNvPr id="14" name="phSectionTitle"/>
          <p:cNvSpPr>
            <a:spLocks noGrp="1"/>
          </p:cNvSpPr>
          <p:nvPr>
            <p:ph type="body" sz="quarter" idx="12" hasCustomPrompt="1"/>
          </p:nvPr>
        </p:nvSpPr>
        <p:spPr>
          <a:xfrm>
            <a:off x="391969"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Tree>
    <p:extLst>
      <p:ext uri="{BB962C8B-B14F-4D97-AF65-F5344CB8AC3E}">
        <p14:creationId xmlns:p14="http://schemas.microsoft.com/office/powerpoint/2010/main" val="2483864024"/>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6 Step Flow">
    <p:spTree>
      <p:nvGrpSpPr>
        <p:cNvPr id="1" name=""/>
        <p:cNvGrpSpPr/>
        <p:nvPr/>
      </p:nvGrpSpPr>
      <p:grpSpPr>
        <a:xfrm>
          <a:off x="0" y="0"/>
          <a:ext cx="0" cy="0"/>
          <a:chOff x="0" y="0"/>
          <a:chExt cx="0" cy="0"/>
        </a:xfrm>
      </p:grpSpPr>
      <p:sp>
        <p:nvSpPr>
          <p:cNvPr id="36" name="phContent6"/>
          <p:cNvSpPr>
            <a:spLocks noGrp="1"/>
          </p:cNvSpPr>
          <p:nvPr>
            <p:ph sz="half" idx="25" hasCustomPrompt="1"/>
          </p:nvPr>
        </p:nvSpPr>
        <p:spPr>
          <a:xfrm>
            <a:off x="9959631" y="2228857"/>
            <a:ext cx="1763447" cy="436879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9" name="phContent5"/>
          <p:cNvSpPr>
            <a:spLocks noGrp="1"/>
          </p:cNvSpPr>
          <p:nvPr>
            <p:ph sz="half" idx="22" hasCustomPrompt="1"/>
          </p:nvPr>
        </p:nvSpPr>
        <p:spPr>
          <a:xfrm>
            <a:off x="8061490" y="2228857"/>
            <a:ext cx="1763447" cy="436879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3" name="phContent4"/>
          <p:cNvSpPr>
            <a:spLocks noGrp="1"/>
          </p:cNvSpPr>
          <p:nvPr>
            <p:ph sz="half" idx="21" hasCustomPrompt="1"/>
          </p:nvPr>
        </p:nvSpPr>
        <p:spPr>
          <a:xfrm>
            <a:off x="6163349" y="2228857"/>
            <a:ext cx="1763447" cy="436879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2" name="phContent3"/>
          <p:cNvSpPr>
            <a:spLocks noGrp="1"/>
          </p:cNvSpPr>
          <p:nvPr>
            <p:ph sz="half" idx="15" hasCustomPrompt="1"/>
          </p:nvPr>
        </p:nvSpPr>
        <p:spPr>
          <a:xfrm>
            <a:off x="4265206" y="2228857"/>
            <a:ext cx="1763447" cy="436879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phContent2"/>
          <p:cNvSpPr>
            <a:spLocks noGrp="1"/>
          </p:cNvSpPr>
          <p:nvPr>
            <p:ph sz="half" idx="14" hasCustomPrompt="1"/>
          </p:nvPr>
        </p:nvSpPr>
        <p:spPr>
          <a:xfrm>
            <a:off x="2367066" y="2228857"/>
            <a:ext cx="1763447" cy="436879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468923" y="2228857"/>
            <a:ext cx="1763447" cy="436879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8" name="phFlow6"/>
          <p:cNvSpPr>
            <a:spLocks noGrp="1"/>
          </p:cNvSpPr>
          <p:nvPr>
            <p:ph type="body" sz="quarter" idx="29"/>
          </p:nvPr>
        </p:nvSpPr>
        <p:spPr>
          <a:xfrm>
            <a:off x="9859109" y="1306512"/>
            <a:ext cx="1877644" cy="864000"/>
          </a:xfrm>
          <a:prstGeom prst="chevron">
            <a:avLst>
              <a:gd name="adj" fmla="val 18776"/>
            </a:avLst>
          </a:prstGeom>
          <a:solidFill>
            <a:srgbClr val="DDDDDD"/>
          </a:solidFill>
        </p:spPr>
        <p:txBody>
          <a:bodyPr lIns="36000" anchor="ctr"/>
          <a:lstStyle>
            <a:lvl1pPr marL="0" indent="0" algn="ctr">
              <a:buNone/>
              <a:defRPr sz="1050" b="1"/>
            </a:lvl1pPr>
          </a:lstStyle>
          <a:p>
            <a:pPr lvl="0"/>
            <a:r>
              <a:rPr lang="en-US" noProof="0"/>
              <a:t>Click to edit Master text styles</a:t>
            </a:r>
          </a:p>
        </p:txBody>
      </p:sp>
      <p:sp>
        <p:nvSpPr>
          <p:cNvPr id="37" name="phFlow5"/>
          <p:cNvSpPr>
            <a:spLocks noGrp="1"/>
          </p:cNvSpPr>
          <p:nvPr>
            <p:ph type="body" sz="quarter" idx="28"/>
          </p:nvPr>
        </p:nvSpPr>
        <p:spPr>
          <a:xfrm>
            <a:off x="7979507" y="1306512"/>
            <a:ext cx="1877644" cy="864000"/>
          </a:xfrm>
          <a:prstGeom prst="chevron">
            <a:avLst>
              <a:gd name="adj" fmla="val 18776"/>
            </a:avLst>
          </a:prstGeom>
          <a:solidFill>
            <a:srgbClr val="DDDDDD"/>
          </a:solidFill>
        </p:spPr>
        <p:txBody>
          <a:bodyPr lIns="36000" anchor="ctr"/>
          <a:lstStyle>
            <a:lvl1pPr marL="0" indent="0" algn="ctr">
              <a:buNone/>
              <a:defRPr sz="1050" b="1"/>
            </a:lvl1pPr>
          </a:lstStyle>
          <a:p>
            <a:pPr lvl="0"/>
            <a:r>
              <a:rPr lang="en-US" noProof="0"/>
              <a:t>Click to edit Master text styles</a:t>
            </a:r>
          </a:p>
        </p:txBody>
      </p:sp>
      <p:sp>
        <p:nvSpPr>
          <p:cNvPr id="28" name="phFlow4"/>
          <p:cNvSpPr>
            <a:spLocks noGrp="1"/>
          </p:cNvSpPr>
          <p:nvPr>
            <p:ph type="body" sz="quarter" idx="27"/>
          </p:nvPr>
        </p:nvSpPr>
        <p:spPr>
          <a:xfrm>
            <a:off x="6101863" y="1306512"/>
            <a:ext cx="1877644" cy="864000"/>
          </a:xfrm>
          <a:prstGeom prst="chevron">
            <a:avLst>
              <a:gd name="adj" fmla="val 18776"/>
            </a:avLst>
          </a:prstGeom>
          <a:solidFill>
            <a:srgbClr val="DDDDDD"/>
          </a:solidFill>
        </p:spPr>
        <p:txBody>
          <a:bodyPr lIns="36000" anchor="ctr"/>
          <a:lstStyle>
            <a:lvl1pPr marL="0" indent="0" algn="ctr">
              <a:buNone/>
              <a:defRPr sz="1050" b="1"/>
            </a:lvl1pPr>
          </a:lstStyle>
          <a:p>
            <a:pPr lvl="0"/>
            <a:r>
              <a:rPr lang="en-US" noProof="0"/>
              <a:t>Click to edit Master text styles</a:t>
            </a:r>
          </a:p>
        </p:txBody>
      </p:sp>
      <p:sp>
        <p:nvSpPr>
          <p:cNvPr id="27" name="phFlow3"/>
          <p:cNvSpPr>
            <a:spLocks noGrp="1"/>
          </p:cNvSpPr>
          <p:nvPr>
            <p:ph type="body" sz="quarter" idx="26"/>
          </p:nvPr>
        </p:nvSpPr>
        <p:spPr>
          <a:xfrm>
            <a:off x="4230997" y="1306512"/>
            <a:ext cx="1877644" cy="864000"/>
          </a:xfrm>
          <a:prstGeom prst="chevron">
            <a:avLst>
              <a:gd name="adj" fmla="val 18776"/>
            </a:avLst>
          </a:prstGeom>
          <a:solidFill>
            <a:srgbClr val="DDDDDD"/>
          </a:solidFill>
        </p:spPr>
        <p:txBody>
          <a:bodyPr lIns="36000" anchor="ctr"/>
          <a:lstStyle>
            <a:lvl1pPr marL="0" indent="0" algn="ctr">
              <a:buNone/>
              <a:defRPr sz="1050" b="1"/>
            </a:lvl1pPr>
          </a:lstStyle>
          <a:p>
            <a:pPr lvl="0"/>
            <a:r>
              <a:rPr lang="en-US" noProof="0"/>
              <a:t>Click to edit Master text styles</a:t>
            </a:r>
          </a:p>
        </p:txBody>
      </p:sp>
      <p:sp>
        <p:nvSpPr>
          <p:cNvPr id="24" name="phFlow2"/>
          <p:cNvSpPr>
            <a:spLocks noGrp="1"/>
          </p:cNvSpPr>
          <p:nvPr>
            <p:ph type="body" sz="quarter" idx="18"/>
          </p:nvPr>
        </p:nvSpPr>
        <p:spPr>
          <a:xfrm>
            <a:off x="2346571" y="1306512"/>
            <a:ext cx="1877644" cy="864000"/>
          </a:xfrm>
          <a:prstGeom prst="chevron">
            <a:avLst>
              <a:gd name="adj" fmla="val 18776"/>
            </a:avLst>
          </a:prstGeom>
          <a:solidFill>
            <a:srgbClr val="DDDDDD"/>
          </a:solidFill>
        </p:spPr>
        <p:txBody>
          <a:bodyPr lIns="36000" anchor="ctr"/>
          <a:lstStyle>
            <a:lvl1pPr marL="0" indent="0" algn="ctr">
              <a:buNone/>
              <a:defRPr sz="1050" b="1"/>
            </a:lvl1pPr>
          </a:lstStyle>
          <a:p>
            <a:pPr lvl="0"/>
            <a:r>
              <a:rPr lang="en-US" noProof="0"/>
              <a:t>Click to edit Master text styles</a:t>
            </a:r>
          </a:p>
        </p:txBody>
      </p:sp>
      <p:sp>
        <p:nvSpPr>
          <p:cNvPr id="25" name="phFlow1"/>
          <p:cNvSpPr>
            <a:spLocks noGrp="1"/>
          </p:cNvSpPr>
          <p:nvPr>
            <p:ph type="body" sz="quarter" idx="17"/>
          </p:nvPr>
        </p:nvSpPr>
        <p:spPr>
          <a:xfrm>
            <a:off x="468925" y="1306512"/>
            <a:ext cx="1877647" cy="864000"/>
          </a:xfrm>
          <a:prstGeom prst="homePlate">
            <a:avLst>
              <a:gd name="adj" fmla="val 19462"/>
            </a:avLst>
          </a:prstGeom>
          <a:solidFill>
            <a:srgbClr val="DDDDDD"/>
          </a:solidFill>
        </p:spPr>
        <p:txBody>
          <a:bodyPr lIns="36000" rIns="144000" anchor="ctr"/>
          <a:lstStyle>
            <a:lvl1pPr marL="0" indent="0" algn="ctr">
              <a:buNone/>
              <a:defRPr sz="1050" b="1"/>
            </a:lvl1pPr>
          </a:lstStyle>
          <a:p>
            <a:pPr lvl="0"/>
            <a:r>
              <a:rPr lang="en-US" noProof="0"/>
              <a:t>Click to edit Master text styles</a:t>
            </a:r>
          </a:p>
        </p:txBody>
      </p:sp>
      <p:sp>
        <p:nvSpPr>
          <p:cNvPr id="2" name="tlTitle"/>
          <p:cNvSpPr>
            <a:spLocks noGrp="1"/>
          </p:cNvSpPr>
          <p:nvPr>
            <p:ph type="title" hasCustomPrompt="1"/>
          </p:nvPr>
        </p:nvSpPr>
        <p:spPr/>
        <p:txBody>
          <a:bodyPr/>
          <a:lstStyle/>
          <a:p>
            <a:r>
              <a:rPr lang="en-GB" noProof="0" dirty="0"/>
              <a:t>Click to add title</a:t>
            </a:r>
          </a:p>
        </p:txBody>
      </p:sp>
      <p:sp>
        <p:nvSpPr>
          <p:cNvPr id="16" name="phSectionTitle"/>
          <p:cNvSpPr>
            <a:spLocks noGrp="1"/>
          </p:cNvSpPr>
          <p:nvPr>
            <p:ph type="body" sz="quarter" idx="12" hasCustomPrompt="1"/>
          </p:nvPr>
        </p:nvSpPr>
        <p:spPr>
          <a:xfrm>
            <a:off x="391969"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Tree>
    <p:extLst>
      <p:ext uri="{BB962C8B-B14F-4D97-AF65-F5344CB8AC3E}">
        <p14:creationId xmlns:p14="http://schemas.microsoft.com/office/powerpoint/2010/main" val="1677356819"/>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 Step Flow with Subtitle">
    <p:spTree>
      <p:nvGrpSpPr>
        <p:cNvPr id="1" name=""/>
        <p:cNvGrpSpPr/>
        <p:nvPr/>
      </p:nvGrpSpPr>
      <p:grpSpPr>
        <a:xfrm>
          <a:off x="0" y="0"/>
          <a:ext cx="0" cy="0"/>
          <a:chOff x="0" y="0"/>
          <a:chExt cx="0" cy="0"/>
        </a:xfrm>
      </p:grpSpPr>
      <p:sp>
        <p:nvSpPr>
          <p:cNvPr id="12" name="phContent3"/>
          <p:cNvSpPr>
            <a:spLocks noGrp="1"/>
          </p:cNvSpPr>
          <p:nvPr>
            <p:ph sz="half" idx="15" hasCustomPrompt="1"/>
          </p:nvPr>
        </p:nvSpPr>
        <p:spPr>
          <a:xfrm>
            <a:off x="8089847" y="2552707"/>
            <a:ext cx="3633231" cy="4044949"/>
          </a:xfrm>
        </p:spPr>
        <p:txBody>
          <a:bodyPr/>
          <a:lstStyle>
            <a:lvl1pPr marL="135735" indent="-135735">
              <a:defRPr sz="1050"/>
            </a:lvl1pPr>
            <a:lvl2pPr marL="271469" indent="-135735">
              <a:defRPr sz="1050"/>
            </a:lvl2pPr>
            <a:lvl3pPr marL="407204" indent="-135735">
              <a:defRPr sz="1050"/>
            </a:lvl3pPr>
            <a:lvl4pPr marL="535795" indent="-128591">
              <a:defRPr sz="1050"/>
            </a:lvl4pPr>
            <a:lvl5pPr marL="671530" indent="-135735">
              <a:defRPr sz="105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phContent2"/>
          <p:cNvSpPr>
            <a:spLocks noGrp="1"/>
          </p:cNvSpPr>
          <p:nvPr>
            <p:ph sz="half" idx="14" hasCustomPrompt="1"/>
          </p:nvPr>
        </p:nvSpPr>
        <p:spPr>
          <a:xfrm>
            <a:off x="4279389" y="2552707"/>
            <a:ext cx="3633231" cy="4044949"/>
          </a:xfrm>
        </p:spPr>
        <p:txBody>
          <a:bodyPr/>
          <a:lstStyle>
            <a:lvl1pPr marL="135735" indent="-135735">
              <a:defRPr sz="1050"/>
            </a:lvl1pPr>
            <a:lvl2pPr marL="271469" indent="-135735">
              <a:defRPr sz="1050"/>
            </a:lvl2pPr>
            <a:lvl3pPr marL="407204" indent="-135735">
              <a:defRPr sz="1050"/>
            </a:lvl3pPr>
            <a:lvl4pPr marL="535795" indent="-128591">
              <a:defRPr sz="1050"/>
            </a:lvl4pPr>
            <a:lvl5pPr marL="671530" indent="-135735">
              <a:defRPr sz="105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468925" y="2552707"/>
            <a:ext cx="3633231" cy="4044949"/>
          </a:xfrm>
        </p:spPr>
        <p:txBody>
          <a:bodyPr/>
          <a:lstStyle>
            <a:lvl1pPr marL="135735" indent="-135735">
              <a:defRPr sz="1050"/>
            </a:lvl1pPr>
            <a:lvl2pPr marL="271469" indent="-135735">
              <a:defRPr sz="1050"/>
            </a:lvl2pPr>
            <a:lvl3pPr marL="407204" indent="-135735">
              <a:defRPr sz="1050"/>
            </a:lvl3pPr>
            <a:lvl4pPr marL="535795" indent="-128591">
              <a:defRPr sz="1050"/>
            </a:lvl4pPr>
            <a:lvl5pPr marL="671530" indent="-135735">
              <a:defRPr sz="105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5" name="phFlow3"/>
          <p:cNvSpPr>
            <a:spLocks noGrp="1"/>
          </p:cNvSpPr>
          <p:nvPr>
            <p:ph type="body" sz="quarter" idx="19"/>
          </p:nvPr>
        </p:nvSpPr>
        <p:spPr>
          <a:xfrm>
            <a:off x="7912615" y="1628375"/>
            <a:ext cx="3855863" cy="864000"/>
          </a:xfrm>
          <a:prstGeom prst="chevron">
            <a:avLst>
              <a:gd name="adj" fmla="val 36044"/>
            </a:avLst>
          </a:prstGeom>
          <a:solidFill>
            <a:srgbClr val="DDDDDD"/>
          </a:solidFill>
        </p:spPr>
        <p:txBody>
          <a:bodyPr lIns="36000" rIns="0" anchor="ctr"/>
          <a:lstStyle>
            <a:lvl1pPr marL="0" indent="0" algn="ctr">
              <a:buNone/>
              <a:defRPr sz="1200" b="1"/>
            </a:lvl1pPr>
          </a:lstStyle>
          <a:p>
            <a:pPr lvl="0"/>
            <a:r>
              <a:rPr lang="en-US" noProof="0"/>
              <a:t>Click to edit Master text styles</a:t>
            </a:r>
          </a:p>
        </p:txBody>
      </p:sp>
      <p:sp>
        <p:nvSpPr>
          <p:cNvPr id="19" name="phFlow2"/>
          <p:cNvSpPr>
            <a:spLocks noGrp="1"/>
          </p:cNvSpPr>
          <p:nvPr>
            <p:ph type="body" sz="quarter" idx="18"/>
          </p:nvPr>
        </p:nvSpPr>
        <p:spPr>
          <a:xfrm>
            <a:off x="4102155" y="1628375"/>
            <a:ext cx="3855863" cy="864000"/>
          </a:xfrm>
          <a:prstGeom prst="chevron">
            <a:avLst>
              <a:gd name="adj" fmla="val 36044"/>
            </a:avLst>
          </a:prstGeom>
          <a:solidFill>
            <a:srgbClr val="DDDDDD"/>
          </a:solidFill>
        </p:spPr>
        <p:txBody>
          <a:bodyPr lIns="36000" rIns="0" anchor="ctr"/>
          <a:lstStyle>
            <a:lvl1pPr marL="0" indent="0" algn="ctr">
              <a:buNone/>
              <a:defRPr sz="1200" b="1"/>
            </a:lvl1pPr>
          </a:lstStyle>
          <a:p>
            <a:pPr lvl="0"/>
            <a:r>
              <a:rPr lang="en-US" noProof="0"/>
              <a:t>Click to edit Master text styles</a:t>
            </a:r>
          </a:p>
        </p:txBody>
      </p:sp>
      <p:sp>
        <p:nvSpPr>
          <p:cNvPr id="20" name="phFlow1"/>
          <p:cNvSpPr>
            <a:spLocks noGrp="1"/>
          </p:cNvSpPr>
          <p:nvPr>
            <p:ph type="body" sz="quarter" idx="17"/>
          </p:nvPr>
        </p:nvSpPr>
        <p:spPr>
          <a:xfrm>
            <a:off x="470878" y="1628375"/>
            <a:ext cx="3722076" cy="864000"/>
          </a:xfrm>
          <a:prstGeom prst="homePlate">
            <a:avLst>
              <a:gd name="adj" fmla="val 33719"/>
            </a:avLst>
          </a:prstGeom>
          <a:solidFill>
            <a:srgbClr val="DDDDDD"/>
          </a:solidFill>
        </p:spPr>
        <p:txBody>
          <a:bodyPr lIns="36000" rIns="144000" anchor="ctr"/>
          <a:lstStyle>
            <a:lvl1pPr marL="0" indent="0" algn="ctr">
              <a:buNone/>
              <a:defRPr sz="1200" b="1"/>
            </a:lvl1pPr>
          </a:lstStyle>
          <a:p>
            <a:pPr lvl="0"/>
            <a:r>
              <a:rPr lang="en-US" noProof="0"/>
              <a:t>Click to edit Master text styles</a:t>
            </a:r>
          </a:p>
        </p:txBody>
      </p:sp>
      <p:sp>
        <p:nvSpPr>
          <p:cNvPr id="14" name="phSubtitle"/>
          <p:cNvSpPr>
            <a:spLocks noGrp="1"/>
          </p:cNvSpPr>
          <p:nvPr>
            <p:ph type="body" sz="quarter" idx="16"/>
          </p:nvPr>
        </p:nvSpPr>
        <p:spPr>
          <a:xfrm>
            <a:off x="468923" y="1306513"/>
            <a:ext cx="11254155" cy="322262"/>
          </a:xfrm>
        </p:spPr>
        <p:txBody>
          <a:bodyPr/>
          <a:lstStyle>
            <a:lvl1pPr>
              <a:buNone/>
              <a:defRPr b="1"/>
            </a:lvl1pPr>
            <a:lvl2pPr>
              <a:buNone/>
              <a:defRPr/>
            </a:lvl2pPr>
            <a:lvl3pPr>
              <a:buNone/>
              <a:defRPr/>
            </a:lvl3pPr>
            <a:lvl4pPr>
              <a:buNone/>
              <a:defRPr/>
            </a:lvl4pPr>
            <a:lvl5pPr>
              <a:buNone/>
              <a:defRPr/>
            </a:lvl5pPr>
          </a:lstStyle>
          <a:p>
            <a:pPr lvl="0"/>
            <a:r>
              <a:rPr lang="en-US" noProof="0"/>
              <a:t>Click to edit Master text styles</a:t>
            </a:r>
          </a:p>
        </p:txBody>
      </p:sp>
      <p:sp>
        <p:nvSpPr>
          <p:cNvPr id="2" name="tlTitle"/>
          <p:cNvSpPr>
            <a:spLocks noGrp="1"/>
          </p:cNvSpPr>
          <p:nvPr>
            <p:ph type="title" hasCustomPrompt="1"/>
          </p:nvPr>
        </p:nvSpPr>
        <p:spPr/>
        <p:txBody>
          <a:bodyPr/>
          <a:lstStyle/>
          <a:p>
            <a:r>
              <a:rPr lang="en-GB" noProof="0" dirty="0"/>
              <a:t>Click to add title</a:t>
            </a:r>
          </a:p>
        </p:txBody>
      </p:sp>
      <p:sp>
        <p:nvSpPr>
          <p:cNvPr id="13" name="phSectionTitle"/>
          <p:cNvSpPr>
            <a:spLocks noGrp="1"/>
          </p:cNvSpPr>
          <p:nvPr>
            <p:ph type="body" sz="quarter" idx="12" hasCustomPrompt="1"/>
          </p:nvPr>
        </p:nvSpPr>
        <p:spPr>
          <a:xfrm>
            <a:off x="391969"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Tree>
    <p:extLst>
      <p:ext uri="{BB962C8B-B14F-4D97-AF65-F5344CB8AC3E}">
        <p14:creationId xmlns:p14="http://schemas.microsoft.com/office/powerpoint/2010/main" val="3885020834"/>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4 Step Flow with Subtitle">
    <p:spTree>
      <p:nvGrpSpPr>
        <p:cNvPr id="1" name=""/>
        <p:cNvGrpSpPr/>
        <p:nvPr/>
      </p:nvGrpSpPr>
      <p:grpSpPr>
        <a:xfrm>
          <a:off x="0" y="0"/>
          <a:ext cx="0" cy="0"/>
          <a:chOff x="0" y="0"/>
          <a:chExt cx="0" cy="0"/>
        </a:xfrm>
      </p:grpSpPr>
      <p:sp>
        <p:nvSpPr>
          <p:cNvPr id="23" name="phContent4"/>
          <p:cNvSpPr>
            <a:spLocks noGrp="1"/>
          </p:cNvSpPr>
          <p:nvPr>
            <p:ph sz="half" idx="21" hasCustomPrompt="1"/>
          </p:nvPr>
        </p:nvSpPr>
        <p:spPr>
          <a:xfrm>
            <a:off x="9042465" y="2552707"/>
            <a:ext cx="2680615" cy="404494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2" name="phContent3"/>
          <p:cNvSpPr>
            <a:spLocks noGrp="1"/>
          </p:cNvSpPr>
          <p:nvPr>
            <p:ph sz="half" idx="15" hasCustomPrompt="1"/>
          </p:nvPr>
        </p:nvSpPr>
        <p:spPr>
          <a:xfrm>
            <a:off x="6184619" y="2552707"/>
            <a:ext cx="2680615" cy="404494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phContent2"/>
          <p:cNvSpPr>
            <a:spLocks noGrp="1"/>
          </p:cNvSpPr>
          <p:nvPr>
            <p:ph sz="half" idx="14" hasCustomPrompt="1"/>
          </p:nvPr>
        </p:nvSpPr>
        <p:spPr>
          <a:xfrm>
            <a:off x="3326770" y="2552707"/>
            <a:ext cx="2680615" cy="404494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468925" y="2552707"/>
            <a:ext cx="2680615" cy="404494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4" name="phFlow4"/>
          <p:cNvSpPr>
            <a:spLocks noGrp="1"/>
          </p:cNvSpPr>
          <p:nvPr>
            <p:ph type="body" sz="quarter" idx="23"/>
          </p:nvPr>
        </p:nvSpPr>
        <p:spPr>
          <a:xfrm>
            <a:off x="8931034" y="1637900"/>
            <a:ext cx="2792047" cy="864000"/>
          </a:xfrm>
          <a:prstGeom prst="chevron">
            <a:avLst>
              <a:gd name="adj" fmla="val 26634"/>
            </a:avLst>
          </a:prstGeom>
          <a:solidFill>
            <a:srgbClr val="DDDDDD"/>
          </a:solidFill>
        </p:spPr>
        <p:txBody>
          <a:bodyPr lIns="36000" anchor="ctr"/>
          <a:lstStyle>
            <a:lvl1pPr marL="0" indent="0" algn="ctr">
              <a:buNone/>
              <a:defRPr sz="1050" b="1"/>
            </a:lvl1pPr>
          </a:lstStyle>
          <a:p>
            <a:pPr lvl="0"/>
            <a:r>
              <a:rPr lang="en-US" noProof="0"/>
              <a:t>Click to edit Master text styles</a:t>
            </a:r>
          </a:p>
        </p:txBody>
      </p:sp>
      <p:sp>
        <p:nvSpPr>
          <p:cNvPr id="25" name="phFlow3"/>
          <p:cNvSpPr>
            <a:spLocks noGrp="1"/>
          </p:cNvSpPr>
          <p:nvPr>
            <p:ph type="body" sz="quarter" idx="22"/>
          </p:nvPr>
        </p:nvSpPr>
        <p:spPr>
          <a:xfrm>
            <a:off x="6109679" y="1637900"/>
            <a:ext cx="2792047" cy="864000"/>
          </a:xfrm>
          <a:prstGeom prst="chevron">
            <a:avLst>
              <a:gd name="adj" fmla="val 26634"/>
            </a:avLst>
          </a:prstGeom>
          <a:solidFill>
            <a:srgbClr val="DDDDDD"/>
          </a:solidFill>
        </p:spPr>
        <p:txBody>
          <a:bodyPr lIns="36000" anchor="ctr"/>
          <a:lstStyle>
            <a:lvl1pPr marL="0" indent="0" algn="ctr">
              <a:buNone/>
              <a:defRPr sz="1050" b="1"/>
            </a:lvl1pPr>
          </a:lstStyle>
          <a:p>
            <a:pPr lvl="0"/>
            <a:r>
              <a:rPr lang="en-US" noProof="0"/>
              <a:t>Click to edit Master text styles</a:t>
            </a:r>
          </a:p>
        </p:txBody>
      </p:sp>
      <p:sp>
        <p:nvSpPr>
          <p:cNvPr id="26" name="phFlow2"/>
          <p:cNvSpPr>
            <a:spLocks noGrp="1"/>
          </p:cNvSpPr>
          <p:nvPr>
            <p:ph type="body" sz="quarter" idx="18"/>
          </p:nvPr>
        </p:nvSpPr>
        <p:spPr>
          <a:xfrm>
            <a:off x="3288325" y="1637900"/>
            <a:ext cx="2792047" cy="864000"/>
          </a:xfrm>
          <a:prstGeom prst="chevron">
            <a:avLst>
              <a:gd name="adj" fmla="val 26634"/>
            </a:avLst>
          </a:prstGeom>
          <a:solidFill>
            <a:srgbClr val="DDDDDD"/>
          </a:solidFill>
        </p:spPr>
        <p:txBody>
          <a:bodyPr lIns="36000" anchor="ctr"/>
          <a:lstStyle>
            <a:lvl1pPr marL="0" indent="0" algn="ctr">
              <a:buNone/>
              <a:defRPr sz="1050" b="1"/>
            </a:lvl1pPr>
          </a:lstStyle>
          <a:p>
            <a:pPr lvl="0"/>
            <a:r>
              <a:rPr lang="en-US" noProof="0"/>
              <a:t>Click to edit Master text styles</a:t>
            </a:r>
          </a:p>
        </p:txBody>
      </p:sp>
      <p:sp>
        <p:nvSpPr>
          <p:cNvPr id="27" name="phFlow1"/>
          <p:cNvSpPr>
            <a:spLocks noGrp="1"/>
          </p:cNvSpPr>
          <p:nvPr>
            <p:ph type="body" sz="quarter" idx="17"/>
          </p:nvPr>
        </p:nvSpPr>
        <p:spPr>
          <a:xfrm>
            <a:off x="468923" y="1637900"/>
            <a:ext cx="2790092" cy="864000"/>
          </a:xfrm>
          <a:prstGeom prst="homePlate">
            <a:avLst>
              <a:gd name="adj" fmla="val 27321"/>
            </a:avLst>
          </a:prstGeom>
          <a:solidFill>
            <a:srgbClr val="DDDDDD"/>
          </a:solidFill>
        </p:spPr>
        <p:txBody>
          <a:bodyPr lIns="36000" rIns="144000" anchor="ctr"/>
          <a:lstStyle>
            <a:lvl1pPr marL="0" indent="0" algn="ctr">
              <a:buNone/>
              <a:defRPr sz="1050" b="1"/>
            </a:lvl1pPr>
          </a:lstStyle>
          <a:p>
            <a:pPr lvl="0"/>
            <a:r>
              <a:rPr lang="en-US" noProof="0"/>
              <a:t>Click to edit Master text styles</a:t>
            </a:r>
          </a:p>
        </p:txBody>
      </p:sp>
      <p:sp>
        <p:nvSpPr>
          <p:cNvPr id="14" name="phSubtitle"/>
          <p:cNvSpPr>
            <a:spLocks noGrp="1"/>
          </p:cNvSpPr>
          <p:nvPr>
            <p:ph type="body" sz="quarter" idx="16"/>
          </p:nvPr>
        </p:nvSpPr>
        <p:spPr>
          <a:xfrm>
            <a:off x="468923" y="1306513"/>
            <a:ext cx="11254155" cy="322262"/>
          </a:xfrm>
        </p:spPr>
        <p:txBody>
          <a:bodyPr/>
          <a:lstStyle>
            <a:lvl1pPr>
              <a:buNone/>
              <a:defRPr b="1"/>
            </a:lvl1pPr>
            <a:lvl2pPr>
              <a:buNone/>
              <a:defRPr/>
            </a:lvl2pPr>
            <a:lvl3pPr>
              <a:buNone/>
              <a:defRPr/>
            </a:lvl3pPr>
            <a:lvl4pPr>
              <a:buNone/>
              <a:defRPr/>
            </a:lvl4pPr>
            <a:lvl5pPr>
              <a:buNone/>
              <a:defRPr/>
            </a:lvl5pPr>
          </a:lstStyle>
          <a:p>
            <a:pPr lvl="0"/>
            <a:r>
              <a:rPr lang="en-US" noProof="0"/>
              <a:t>Click to edit Master text styles</a:t>
            </a:r>
          </a:p>
        </p:txBody>
      </p:sp>
      <p:sp>
        <p:nvSpPr>
          <p:cNvPr id="2" name="tlTitle"/>
          <p:cNvSpPr>
            <a:spLocks noGrp="1"/>
          </p:cNvSpPr>
          <p:nvPr>
            <p:ph type="title" hasCustomPrompt="1"/>
          </p:nvPr>
        </p:nvSpPr>
        <p:spPr/>
        <p:txBody>
          <a:bodyPr/>
          <a:lstStyle/>
          <a:p>
            <a:r>
              <a:rPr lang="en-GB" noProof="0" dirty="0"/>
              <a:t>Click to add title</a:t>
            </a:r>
          </a:p>
        </p:txBody>
      </p:sp>
      <p:sp>
        <p:nvSpPr>
          <p:cNvPr id="13" name="phSectionTitle"/>
          <p:cNvSpPr>
            <a:spLocks noGrp="1"/>
          </p:cNvSpPr>
          <p:nvPr>
            <p:ph type="body" sz="quarter" idx="12" hasCustomPrompt="1"/>
          </p:nvPr>
        </p:nvSpPr>
        <p:spPr>
          <a:xfrm>
            <a:off x="391969"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Tree>
    <p:extLst>
      <p:ext uri="{BB962C8B-B14F-4D97-AF65-F5344CB8AC3E}">
        <p14:creationId xmlns:p14="http://schemas.microsoft.com/office/powerpoint/2010/main" val="2082494154"/>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5 Step Flow with Subtitle">
    <p:spTree>
      <p:nvGrpSpPr>
        <p:cNvPr id="1" name=""/>
        <p:cNvGrpSpPr/>
        <p:nvPr/>
      </p:nvGrpSpPr>
      <p:grpSpPr>
        <a:xfrm>
          <a:off x="0" y="0"/>
          <a:ext cx="0" cy="0"/>
          <a:chOff x="0" y="0"/>
          <a:chExt cx="0" cy="0"/>
        </a:xfrm>
      </p:grpSpPr>
      <p:sp>
        <p:nvSpPr>
          <p:cNvPr id="29" name="phContent5"/>
          <p:cNvSpPr>
            <a:spLocks noGrp="1"/>
          </p:cNvSpPr>
          <p:nvPr>
            <p:ph sz="half" idx="22" hasCustomPrompt="1"/>
          </p:nvPr>
        </p:nvSpPr>
        <p:spPr>
          <a:xfrm>
            <a:off x="9614031" y="2552707"/>
            <a:ext cx="2109047" cy="404494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3" name="phContent4"/>
          <p:cNvSpPr>
            <a:spLocks noGrp="1"/>
          </p:cNvSpPr>
          <p:nvPr>
            <p:ph sz="half" idx="21" hasCustomPrompt="1"/>
          </p:nvPr>
        </p:nvSpPr>
        <p:spPr>
          <a:xfrm>
            <a:off x="7327754" y="2552707"/>
            <a:ext cx="2109047" cy="404494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2" name="phContent3"/>
          <p:cNvSpPr>
            <a:spLocks noGrp="1"/>
          </p:cNvSpPr>
          <p:nvPr>
            <p:ph sz="half" idx="15" hasCustomPrompt="1"/>
          </p:nvPr>
        </p:nvSpPr>
        <p:spPr>
          <a:xfrm>
            <a:off x="5041478" y="2552707"/>
            <a:ext cx="2109047" cy="404494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phContent2"/>
          <p:cNvSpPr>
            <a:spLocks noGrp="1"/>
          </p:cNvSpPr>
          <p:nvPr>
            <p:ph sz="half" idx="14" hasCustomPrompt="1"/>
          </p:nvPr>
        </p:nvSpPr>
        <p:spPr>
          <a:xfrm>
            <a:off x="2755200" y="2552707"/>
            <a:ext cx="2109047" cy="404494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468923" y="2552707"/>
            <a:ext cx="2109047" cy="404494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0" name="phFlow5"/>
          <p:cNvSpPr>
            <a:spLocks noGrp="1"/>
          </p:cNvSpPr>
          <p:nvPr>
            <p:ph type="body" sz="quarter" idx="25"/>
          </p:nvPr>
        </p:nvSpPr>
        <p:spPr>
          <a:xfrm>
            <a:off x="9491786" y="1628375"/>
            <a:ext cx="2231292" cy="864000"/>
          </a:xfrm>
          <a:prstGeom prst="chevron">
            <a:avLst>
              <a:gd name="adj" fmla="val 22443"/>
            </a:avLst>
          </a:prstGeom>
          <a:solidFill>
            <a:srgbClr val="DDDDDD"/>
          </a:solidFill>
        </p:spPr>
        <p:txBody>
          <a:bodyPr lIns="36000" anchor="ctr"/>
          <a:lstStyle>
            <a:lvl1pPr marL="0" indent="0" algn="ctr">
              <a:buNone/>
              <a:defRPr sz="1050" b="1"/>
            </a:lvl1pPr>
          </a:lstStyle>
          <a:p>
            <a:pPr lvl="0"/>
            <a:r>
              <a:rPr lang="en-US" noProof="0"/>
              <a:t>Click to edit Master text styles</a:t>
            </a:r>
          </a:p>
        </p:txBody>
      </p:sp>
      <p:sp>
        <p:nvSpPr>
          <p:cNvPr id="21" name="phFlow4"/>
          <p:cNvSpPr>
            <a:spLocks noGrp="1"/>
          </p:cNvSpPr>
          <p:nvPr>
            <p:ph type="body" sz="quarter" idx="24"/>
          </p:nvPr>
        </p:nvSpPr>
        <p:spPr>
          <a:xfrm>
            <a:off x="7235097" y="1628375"/>
            <a:ext cx="2231292" cy="864000"/>
          </a:xfrm>
          <a:prstGeom prst="chevron">
            <a:avLst>
              <a:gd name="adj" fmla="val 22443"/>
            </a:avLst>
          </a:prstGeom>
          <a:solidFill>
            <a:srgbClr val="DDDDDD"/>
          </a:solidFill>
        </p:spPr>
        <p:txBody>
          <a:bodyPr lIns="36000" anchor="ctr"/>
          <a:lstStyle>
            <a:lvl1pPr marL="0" indent="0" algn="ctr">
              <a:buNone/>
              <a:defRPr sz="1050" b="1"/>
            </a:lvl1pPr>
          </a:lstStyle>
          <a:p>
            <a:pPr lvl="0"/>
            <a:r>
              <a:rPr lang="en-US" noProof="0"/>
              <a:t>Click to edit Master text styles</a:t>
            </a:r>
          </a:p>
        </p:txBody>
      </p:sp>
      <p:sp>
        <p:nvSpPr>
          <p:cNvPr id="31" name="phFlow3"/>
          <p:cNvSpPr>
            <a:spLocks noGrp="1"/>
          </p:cNvSpPr>
          <p:nvPr>
            <p:ph type="body" sz="quarter" idx="23"/>
          </p:nvPr>
        </p:nvSpPr>
        <p:spPr>
          <a:xfrm>
            <a:off x="4980355" y="1628375"/>
            <a:ext cx="2231292" cy="864000"/>
          </a:xfrm>
          <a:prstGeom prst="chevron">
            <a:avLst>
              <a:gd name="adj" fmla="val 22443"/>
            </a:avLst>
          </a:prstGeom>
          <a:solidFill>
            <a:srgbClr val="DDDDDD"/>
          </a:solidFill>
        </p:spPr>
        <p:txBody>
          <a:bodyPr lIns="36000" anchor="ctr"/>
          <a:lstStyle>
            <a:lvl1pPr marL="0" indent="0" algn="ctr">
              <a:buNone/>
              <a:defRPr sz="1050" b="1"/>
            </a:lvl1pPr>
          </a:lstStyle>
          <a:p>
            <a:pPr lvl="0"/>
            <a:r>
              <a:rPr lang="en-US" noProof="0"/>
              <a:t>Click to edit Master text styles</a:t>
            </a:r>
          </a:p>
        </p:txBody>
      </p:sp>
      <p:sp>
        <p:nvSpPr>
          <p:cNvPr id="32" name="phFlow2"/>
          <p:cNvSpPr>
            <a:spLocks noGrp="1"/>
          </p:cNvSpPr>
          <p:nvPr>
            <p:ph type="body" sz="quarter" idx="18"/>
          </p:nvPr>
        </p:nvSpPr>
        <p:spPr>
          <a:xfrm>
            <a:off x="2723663" y="1628375"/>
            <a:ext cx="2231292" cy="864000"/>
          </a:xfrm>
          <a:prstGeom prst="chevron">
            <a:avLst>
              <a:gd name="adj" fmla="val 22443"/>
            </a:avLst>
          </a:prstGeom>
          <a:solidFill>
            <a:srgbClr val="DDDDDD"/>
          </a:solidFill>
        </p:spPr>
        <p:txBody>
          <a:bodyPr lIns="36000" anchor="ctr"/>
          <a:lstStyle>
            <a:lvl1pPr marL="0" indent="0" algn="ctr">
              <a:buNone/>
              <a:defRPr sz="1050" b="1"/>
            </a:lvl1pPr>
          </a:lstStyle>
          <a:p>
            <a:pPr lvl="0"/>
            <a:r>
              <a:rPr lang="en-US" noProof="0"/>
              <a:t>Click to edit Master text styles</a:t>
            </a:r>
          </a:p>
        </p:txBody>
      </p:sp>
      <p:sp>
        <p:nvSpPr>
          <p:cNvPr id="33" name="phFlow1"/>
          <p:cNvSpPr>
            <a:spLocks noGrp="1"/>
          </p:cNvSpPr>
          <p:nvPr>
            <p:ph type="body" sz="quarter" idx="17"/>
          </p:nvPr>
        </p:nvSpPr>
        <p:spPr>
          <a:xfrm>
            <a:off x="468926" y="1628375"/>
            <a:ext cx="2231292" cy="864000"/>
          </a:xfrm>
          <a:prstGeom prst="homePlate">
            <a:avLst>
              <a:gd name="adj" fmla="val 21034"/>
            </a:avLst>
          </a:prstGeom>
          <a:solidFill>
            <a:srgbClr val="DDDDDD"/>
          </a:solidFill>
        </p:spPr>
        <p:txBody>
          <a:bodyPr lIns="36000" rIns="144000" anchor="ctr"/>
          <a:lstStyle>
            <a:lvl1pPr marL="0" indent="0" algn="ctr">
              <a:buNone/>
              <a:defRPr sz="1050" b="1"/>
            </a:lvl1pPr>
          </a:lstStyle>
          <a:p>
            <a:pPr lvl="0"/>
            <a:r>
              <a:rPr lang="en-US" noProof="0"/>
              <a:t>Click to edit Master text styles</a:t>
            </a:r>
          </a:p>
        </p:txBody>
      </p:sp>
      <p:sp>
        <p:nvSpPr>
          <p:cNvPr id="14" name="phSubtitle"/>
          <p:cNvSpPr>
            <a:spLocks noGrp="1"/>
          </p:cNvSpPr>
          <p:nvPr>
            <p:ph type="body" sz="quarter" idx="16"/>
          </p:nvPr>
        </p:nvSpPr>
        <p:spPr>
          <a:xfrm>
            <a:off x="468923" y="1306513"/>
            <a:ext cx="11254155" cy="322262"/>
          </a:xfrm>
        </p:spPr>
        <p:txBody>
          <a:bodyPr/>
          <a:lstStyle>
            <a:lvl1pPr>
              <a:buNone/>
              <a:defRPr b="1"/>
            </a:lvl1pPr>
            <a:lvl2pPr>
              <a:buNone/>
              <a:defRPr/>
            </a:lvl2pPr>
            <a:lvl3pPr>
              <a:buNone/>
              <a:defRPr/>
            </a:lvl3pPr>
            <a:lvl4pPr>
              <a:buNone/>
              <a:defRPr/>
            </a:lvl4pPr>
            <a:lvl5pPr>
              <a:buNone/>
              <a:defRPr/>
            </a:lvl5pPr>
          </a:lstStyle>
          <a:p>
            <a:pPr lvl="0"/>
            <a:r>
              <a:rPr lang="en-US" noProof="0"/>
              <a:t>Click to edit Master text styles</a:t>
            </a:r>
          </a:p>
        </p:txBody>
      </p:sp>
      <p:sp>
        <p:nvSpPr>
          <p:cNvPr id="7" name="phSectionTitle"/>
          <p:cNvSpPr>
            <a:spLocks noGrp="1"/>
          </p:cNvSpPr>
          <p:nvPr>
            <p:ph type="body" sz="quarter" idx="12" hasCustomPrompt="1"/>
          </p:nvPr>
        </p:nvSpPr>
        <p:spPr>
          <a:xfrm>
            <a:off x="391969"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extLst>
      <p:ext uri="{BB962C8B-B14F-4D97-AF65-F5344CB8AC3E}">
        <p14:creationId xmlns:p14="http://schemas.microsoft.com/office/powerpoint/2010/main" val="432811777"/>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Content">
    <p:spTree>
      <p:nvGrpSpPr>
        <p:cNvPr id="1" name=""/>
        <p:cNvGrpSpPr/>
        <p:nvPr/>
      </p:nvGrpSpPr>
      <p:grpSpPr>
        <a:xfrm>
          <a:off x="0" y="0"/>
          <a:ext cx="0" cy="0"/>
          <a:chOff x="0" y="0"/>
          <a:chExt cx="0" cy="0"/>
        </a:xfrm>
      </p:grpSpPr>
      <p:sp>
        <p:nvSpPr>
          <p:cNvPr id="4" name="phContent2"/>
          <p:cNvSpPr>
            <a:spLocks noGrp="1"/>
          </p:cNvSpPr>
          <p:nvPr>
            <p:ph sz="half" idx="2" hasCustomPrompt="1"/>
          </p:nvPr>
        </p:nvSpPr>
        <p:spPr>
          <a:xfrm>
            <a:off x="6189785" y="1306518"/>
            <a:ext cx="5643627" cy="5291137"/>
          </a:xfrm>
        </p:spPr>
        <p:txBody>
          <a:bodyPr/>
          <a:lstStyle>
            <a:lvl1pPr>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0328" y="1306518"/>
            <a:ext cx="5621889" cy="5291137"/>
          </a:xfrm>
        </p:spPr>
        <p:txBody>
          <a:bodyPr/>
          <a:lstStyle>
            <a:lvl1pPr>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SectionTitle"/>
          <p:cNvSpPr>
            <a:spLocks noGrp="1"/>
          </p:cNvSpPr>
          <p:nvPr>
            <p:ph type="body" sz="quarter" idx="10" hasCustomPrompt="1"/>
          </p:nvPr>
        </p:nvSpPr>
        <p:spPr>
          <a:xfrm>
            <a:off x="391967"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extLst>
      <p:ext uri="{BB962C8B-B14F-4D97-AF65-F5344CB8AC3E}">
        <p14:creationId xmlns:p14="http://schemas.microsoft.com/office/powerpoint/2010/main" val="104980264"/>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6 Step Flow with Subtitle">
    <p:spTree>
      <p:nvGrpSpPr>
        <p:cNvPr id="1" name=""/>
        <p:cNvGrpSpPr/>
        <p:nvPr/>
      </p:nvGrpSpPr>
      <p:grpSpPr>
        <a:xfrm>
          <a:off x="0" y="0"/>
          <a:ext cx="0" cy="0"/>
          <a:chOff x="0" y="0"/>
          <a:chExt cx="0" cy="0"/>
        </a:xfrm>
      </p:grpSpPr>
      <p:sp>
        <p:nvSpPr>
          <p:cNvPr id="36" name="phContent6"/>
          <p:cNvSpPr>
            <a:spLocks noGrp="1"/>
          </p:cNvSpPr>
          <p:nvPr>
            <p:ph sz="half" idx="25" hasCustomPrompt="1"/>
          </p:nvPr>
        </p:nvSpPr>
        <p:spPr>
          <a:xfrm>
            <a:off x="9959631" y="2552707"/>
            <a:ext cx="1763447" cy="404494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9" name="phContent5"/>
          <p:cNvSpPr>
            <a:spLocks noGrp="1"/>
          </p:cNvSpPr>
          <p:nvPr>
            <p:ph sz="half" idx="22" hasCustomPrompt="1"/>
          </p:nvPr>
        </p:nvSpPr>
        <p:spPr>
          <a:xfrm>
            <a:off x="8061490" y="2552707"/>
            <a:ext cx="1763447" cy="404494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3" name="phContent4"/>
          <p:cNvSpPr>
            <a:spLocks noGrp="1"/>
          </p:cNvSpPr>
          <p:nvPr>
            <p:ph sz="half" idx="21" hasCustomPrompt="1"/>
          </p:nvPr>
        </p:nvSpPr>
        <p:spPr>
          <a:xfrm>
            <a:off x="6163349" y="2552707"/>
            <a:ext cx="1763447" cy="404494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2" name="phContent3"/>
          <p:cNvSpPr>
            <a:spLocks noGrp="1"/>
          </p:cNvSpPr>
          <p:nvPr>
            <p:ph sz="half" idx="15" hasCustomPrompt="1"/>
          </p:nvPr>
        </p:nvSpPr>
        <p:spPr>
          <a:xfrm>
            <a:off x="4265206" y="2552707"/>
            <a:ext cx="1763447" cy="404494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phContent2"/>
          <p:cNvSpPr>
            <a:spLocks noGrp="1"/>
          </p:cNvSpPr>
          <p:nvPr>
            <p:ph sz="half" idx="14" hasCustomPrompt="1"/>
          </p:nvPr>
        </p:nvSpPr>
        <p:spPr>
          <a:xfrm>
            <a:off x="2367066" y="2552707"/>
            <a:ext cx="1763447" cy="404494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468923" y="2552707"/>
            <a:ext cx="1763447" cy="4044949"/>
          </a:xfrm>
        </p:spPr>
        <p:txBody>
          <a:bodyPr/>
          <a:lstStyle>
            <a:lvl1pPr marL="135735" indent="-135735">
              <a:defRPr sz="900"/>
            </a:lvl1pPr>
            <a:lvl2pPr marL="271469" indent="-135735">
              <a:defRPr sz="900"/>
            </a:lvl2pPr>
            <a:lvl3pPr marL="407204" indent="-135735">
              <a:defRPr sz="900"/>
            </a:lvl3pPr>
            <a:lvl4pPr marL="535795" indent="-128591">
              <a:defRPr sz="900"/>
            </a:lvl4pPr>
            <a:lvl5pPr marL="67153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4" name="phFlow6"/>
          <p:cNvSpPr>
            <a:spLocks noGrp="1"/>
          </p:cNvSpPr>
          <p:nvPr>
            <p:ph type="body" sz="quarter" idx="29"/>
          </p:nvPr>
        </p:nvSpPr>
        <p:spPr>
          <a:xfrm>
            <a:off x="9859109" y="1628375"/>
            <a:ext cx="1877644" cy="864000"/>
          </a:xfrm>
          <a:prstGeom prst="chevron">
            <a:avLst>
              <a:gd name="adj" fmla="val 18776"/>
            </a:avLst>
          </a:prstGeom>
          <a:solidFill>
            <a:srgbClr val="DDDDDD"/>
          </a:solidFill>
        </p:spPr>
        <p:txBody>
          <a:bodyPr lIns="36000" anchor="ctr"/>
          <a:lstStyle>
            <a:lvl1pPr marL="0" indent="0" algn="ctr">
              <a:buNone/>
              <a:defRPr sz="1050" b="1"/>
            </a:lvl1pPr>
          </a:lstStyle>
          <a:p>
            <a:pPr lvl="0"/>
            <a:r>
              <a:rPr lang="en-US" noProof="0"/>
              <a:t>Click to edit Master text styles</a:t>
            </a:r>
          </a:p>
        </p:txBody>
      </p:sp>
      <p:sp>
        <p:nvSpPr>
          <p:cNvPr id="25" name="phFlow5"/>
          <p:cNvSpPr>
            <a:spLocks noGrp="1"/>
          </p:cNvSpPr>
          <p:nvPr>
            <p:ph type="body" sz="quarter" idx="28"/>
          </p:nvPr>
        </p:nvSpPr>
        <p:spPr>
          <a:xfrm>
            <a:off x="7979507" y="1628375"/>
            <a:ext cx="1877644" cy="864000"/>
          </a:xfrm>
          <a:prstGeom prst="chevron">
            <a:avLst>
              <a:gd name="adj" fmla="val 18776"/>
            </a:avLst>
          </a:prstGeom>
          <a:solidFill>
            <a:srgbClr val="DDDDDD"/>
          </a:solidFill>
        </p:spPr>
        <p:txBody>
          <a:bodyPr lIns="36000" anchor="ctr"/>
          <a:lstStyle>
            <a:lvl1pPr marL="0" indent="0" algn="ctr">
              <a:buNone/>
              <a:defRPr sz="1050" b="1"/>
            </a:lvl1pPr>
          </a:lstStyle>
          <a:p>
            <a:pPr lvl="0"/>
            <a:r>
              <a:rPr lang="en-US" noProof="0"/>
              <a:t>Click to edit Master text styles</a:t>
            </a:r>
          </a:p>
        </p:txBody>
      </p:sp>
      <p:sp>
        <p:nvSpPr>
          <p:cNvPr id="26" name="phFlow4"/>
          <p:cNvSpPr>
            <a:spLocks noGrp="1"/>
          </p:cNvSpPr>
          <p:nvPr>
            <p:ph type="body" sz="quarter" idx="27"/>
          </p:nvPr>
        </p:nvSpPr>
        <p:spPr>
          <a:xfrm>
            <a:off x="6101863" y="1628375"/>
            <a:ext cx="1877644" cy="864000"/>
          </a:xfrm>
          <a:prstGeom prst="chevron">
            <a:avLst>
              <a:gd name="adj" fmla="val 18776"/>
            </a:avLst>
          </a:prstGeom>
          <a:solidFill>
            <a:srgbClr val="DDDDDD"/>
          </a:solidFill>
        </p:spPr>
        <p:txBody>
          <a:bodyPr lIns="36000" anchor="ctr"/>
          <a:lstStyle>
            <a:lvl1pPr marL="0" indent="0" algn="ctr">
              <a:buNone/>
              <a:defRPr sz="1050" b="1"/>
            </a:lvl1pPr>
          </a:lstStyle>
          <a:p>
            <a:pPr lvl="0"/>
            <a:r>
              <a:rPr lang="en-US" noProof="0"/>
              <a:t>Click to edit Master text styles</a:t>
            </a:r>
          </a:p>
        </p:txBody>
      </p:sp>
      <p:sp>
        <p:nvSpPr>
          <p:cNvPr id="27" name="phFlow3"/>
          <p:cNvSpPr>
            <a:spLocks noGrp="1"/>
          </p:cNvSpPr>
          <p:nvPr>
            <p:ph type="body" sz="quarter" idx="26"/>
          </p:nvPr>
        </p:nvSpPr>
        <p:spPr>
          <a:xfrm>
            <a:off x="4230997" y="1628375"/>
            <a:ext cx="1877644" cy="864000"/>
          </a:xfrm>
          <a:prstGeom prst="chevron">
            <a:avLst>
              <a:gd name="adj" fmla="val 18776"/>
            </a:avLst>
          </a:prstGeom>
          <a:solidFill>
            <a:srgbClr val="DDDDDD"/>
          </a:solidFill>
        </p:spPr>
        <p:txBody>
          <a:bodyPr lIns="36000" anchor="ctr"/>
          <a:lstStyle>
            <a:lvl1pPr marL="0" indent="0" algn="ctr">
              <a:buNone/>
              <a:defRPr sz="1050" b="1"/>
            </a:lvl1pPr>
          </a:lstStyle>
          <a:p>
            <a:pPr lvl="0"/>
            <a:r>
              <a:rPr lang="en-US" noProof="0"/>
              <a:t>Click to edit Master text styles</a:t>
            </a:r>
          </a:p>
        </p:txBody>
      </p:sp>
      <p:sp>
        <p:nvSpPr>
          <p:cNvPr id="28" name="phFlow2"/>
          <p:cNvSpPr>
            <a:spLocks noGrp="1"/>
          </p:cNvSpPr>
          <p:nvPr>
            <p:ph type="body" sz="quarter" idx="18"/>
          </p:nvPr>
        </p:nvSpPr>
        <p:spPr>
          <a:xfrm>
            <a:off x="2346571" y="1628375"/>
            <a:ext cx="1877644" cy="864000"/>
          </a:xfrm>
          <a:prstGeom prst="chevron">
            <a:avLst>
              <a:gd name="adj" fmla="val 18776"/>
            </a:avLst>
          </a:prstGeom>
          <a:solidFill>
            <a:srgbClr val="DDDDDD"/>
          </a:solidFill>
        </p:spPr>
        <p:txBody>
          <a:bodyPr lIns="36000" anchor="ctr"/>
          <a:lstStyle>
            <a:lvl1pPr marL="0" indent="0" algn="ctr">
              <a:buNone/>
              <a:defRPr sz="1050" b="1"/>
            </a:lvl1pPr>
          </a:lstStyle>
          <a:p>
            <a:pPr lvl="0"/>
            <a:r>
              <a:rPr lang="en-US" noProof="0"/>
              <a:t>Click to edit Master text styles</a:t>
            </a:r>
          </a:p>
        </p:txBody>
      </p:sp>
      <p:sp>
        <p:nvSpPr>
          <p:cNvPr id="37" name="phFlow1"/>
          <p:cNvSpPr>
            <a:spLocks noGrp="1"/>
          </p:cNvSpPr>
          <p:nvPr>
            <p:ph type="body" sz="quarter" idx="17"/>
          </p:nvPr>
        </p:nvSpPr>
        <p:spPr>
          <a:xfrm>
            <a:off x="468925" y="1628375"/>
            <a:ext cx="1877647" cy="864000"/>
          </a:xfrm>
          <a:prstGeom prst="homePlate">
            <a:avLst>
              <a:gd name="adj" fmla="val 19462"/>
            </a:avLst>
          </a:prstGeom>
          <a:solidFill>
            <a:srgbClr val="DDDDDD"/>
          </a:solidFill>
        </p:spPr>
        <p:txBody>
          <a:bodyPr lIns="36000" rIns="144000" anchor="ctr"/>
          <a:lstStyle>
            <a:lvl1pPr marL="0" indent="0" algn="ctr">
              <a:buNone/>
              <a:defRPr sz="1050" b="1"/>
            </a:lvl1pPr>
          </a:lstStyle>
          <a:p>
            <a:pPr lvl="0"/>
            <a:r>
              <a:rPr lang="en-US" noProof="0"/>
              <a:t>Click to edit Master text styles</a:t>
            </a:r>
          </a:p>
        </p:txBody>
      </p:sp>
      <p:sp>
        <p:nvSpPr>
          <p:cNvPr id="14" name="phSubtitle"/>
          <p:cNvSpPr>
            <a:spLocks noGrp="1"/>
          </p:cNvSpPr>
          <p:nvPr>
            <p:ph type="body" sz="quarter" idx="16"/>
          </p:nvPr>
        </p:nvSpPr>
        <p:spPr>
          <a:xfrm>
            <a:off x="468923" y="1306513"/>
            <a:ext cx="11254155" cy="322262"/>
          </a:xfrm>
        </p:spPr>
        <p:txBody>
          <a:bodyPr/>
          <a:lstStyle>
            <a:lvl1pPr>
              <a:buNone/>
              <a:defRPr b="1"/>
            </a:lvl1pPr>
            <a:lvl2pPr>
              <a:buNone/>
              <a:defRPr/>
            </a:lvl2pPr>
            <a:lvl3pPr>
              <a:buNone/>
              <a:defRPr/>
            </a:lvl3pPr>
            <a:lvl4pPr>
              <a:buNone/>
              <a:defRPr/>
            </a:lvl4pPr>
            <a:lvl5pPr>
              <a:buNone/>
              <a:defRPr/>
            </a:lvl5pPr>
          </a:lstStyle>
          <a:p>
            <a:pPr lvl="0"/>
            <a:r>
              <a:rPr lang="en-US" noProof="0"/>
              <a:t>Click to edit Master text styles</a:t>
            </a:r>
          </a:p>
        </p:txBody>
      </p:sp>
      <p:sp>
        <p:nvSpPr>
          <p:cNvPr id="7" name="phSectionTitle"/>
          <p:cNvSpPr>
            <a:spLocks noGrp="1"/>
          </p:cNvSpPr>
          <p:nvPr>
            <p:ph type="body" sz="quarter" idx="12" hasCustomPrompt="1"/>
          </p:nvPr>
        </p:nvSpPr>
        <p:spPr>
          <a:xfrm>
            <a:off x="187571"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
        <p:nvSpPr>
          <p:cNvPr id="17" name="Title 16"/>
          <p:cNvSpPr>
            <a:spLocks noGrp="1"/>
          </p:cNvSpPr>
          <p:nvPr>
            <p:ph type="title" hasCustomPrompt="1"/>
          </p:nvPr>
        </p:nvSpPr>
        <p:spPr/>
        <p:txBody>
          <a:bodyPr/>
          <a:lstStyle>
            <a:lvl1pPr>
              <a:defRPr/>
            </a:lvl1pPr>
          </a:lstStyle>
          <a:p>
            <a:r>
              <a:rPr lang="en-GB" dirty="0"/>
              <a:t>Click to add title</a:t>
            </a:r>
          </a:p>
        </p:txBody>
      </p:sp>
    </p:spTree>
    <p:extLst>
      <p:ext uri="{BB962C8B-B14F-4D97-AF65-F5344CB8AC3E}">
        <p14:creationId xmlns:p14="http://schemas.microsoft.com/office/powerpoint/2010/main" val="1956036111"/>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echnical Approach">
    <p:spTree>
      <p:nvGrpSpPr>
        <p:cNvPr id="1" name=""/>
        <p:cNvGrpSpPr/>
        <p:nvPr/>
      </p:nvGrpSpPr>
      <p:grpSpPr>
        <a:xfrm>
          <a:off x="0" y="0"/>
          <a:ext cx="0" cy="0"/>
          <a:chOff x="0" y="0"/>
          <a:chExt cx="0" cy="0"/>
        </a:xfrm>
      </p:grpSpPr>
      <p:sp>
        <p:nvSpPr>
          <p:cNvPr id="23" name="phGoal"/>
          <p:cNvSpPr>
            <a:spLocks noGrp="1"/>
          </p:cNvSpPr>
          <p:nvPr>
            <p:ph type="body" sz="quarter" idx="10" hasCustomPrompt="1"/>
          </p:nvPr>
        </p:nvSpPr>
        <p:spPr>
          <a:xfrm>
            <a:off x="468925" y="1325563"/>
            <a:ext cx="2024185" cy="5272086"/>
          </a:xfrm>
          <a:solidFill>
            <a:srgbClr val="A7A9AC"/>
          </a:solidFill>
          <a:ln>
            <a:solidFill>
              <a:srgbClr val="A7A9AC"/>
            </a:solidFill>
          </a:ln>
        </p:spPr>
        <p:txBody>
          <a:bodyPr lIns="36000" tIns="36000" rIns="36000" bIns="36000"/>
          <a:lstStyle>
            <a:lvl1pPr>
              <a:buNone/>
              <a:defRPr sz="1050" b="1">
                <a:solidFill>
                  <a:srgbClr val="FFFFFF"/>
                </a:solidFill>
              </a:defRPr>
            </a:lvl1pPr>
            <a:lvl2pPr>
              <a:buNone/>
              <a:defRPr b="1">
                <a:solidFill>
                  <a:srgbClr val="FFFFFF"/>
                </a:solidFill>
              </a:defRPr>
            </a:lvl2pPr>
            <a:lvl3pPr>
              <a:buNone/>
              <a:defRPr b="1">
                <a:solidFill>
                  <a:srgbClr val="FFFFFF"/>
                </a:solidFill>
              </a:defRPr>
            </a:lvl3pPr>
            <a:lvl4pPr>
              <a:buNone/>
              <a:defRPr b="1">
                <a:solidFill>
                  <a:srgbClr val="FFFFFF"/>
                </a:solidFill>
              </a:defRPr>
            </a:lvl4pPr>
            <a:lvl5pPr>
              <a:buNone/>
              <a:defRPr b="1">
                <a:solidFill>
                  <a:srgbClr val="FFFFFF"/>
                </a:solidFill>
              </a:defRPr>
            </a:lvl5pPr>
          </a:lstStyle>
          <a:p>
            <a:pPr lvl="0"/>
            <a:r>
              <a:rPr lang="en-GB" dirty="0"/>
              <a:t>Click to add goal</a:t>
            </a:r>
          </a:p>
        </p:txBody>
      </p:sp>
      <p:sp>
        <p:nvSpPr>
          <p:cNvPr id="9" name="lnLine"/>
          <p:cNvSpPr>
            <a:spLocks noChangeShapeType="1"/>
          </p:cNvSpPr>
          <p:nvPr userDrawn="1"/>
        </p:nvSpPr>
        <p:spPr bwMode="auto">
          <a:xfrm>
            <a:off x="3210173" y="1577563"/>
            <a:ext cx="8512907" cy="0"/>
          </a:xfrm>
          <a:prstGeom prst="line">
            <a:avLst/>
          </a:prstGeom>
          <a:noFill/>
          <a:ln w="6350">
            <a:solidFill>
              <a:srgbClr val="A7A9AC"/>
            </a:solidFill>
            <a:round/>
            <a:headEnd/>
            <a:tailEnd/>
          </a:ln>
        </p:spPr>
        <p:txBody>
          <a:bodyPr wrap="none" lIns="54000" tIns="54000" rIns="54000" bIns="54000" anchor="ctr"/>
          <a:lstStyle/>
          <a:p>
            <a:endParaRPr lang="en-GB" sz="1050" dirty="0"/>
          </a:p>
        </p:txBody>
      </p:sp>
      <p:sp>
        <p:nvSpPr>
          <p:cNvPr id="28" name="phText1b"/>
          <p:cNvSpPr>
            <a:spLocks noGrp="1"/>
          </p:cNvSpPr>
          <p:nvPr>
            <p:ph type="body" sz="quarter" idx="12"/>
          </p:nvPr>
        </p:nvSpPr>
        <p:spPr>
          <a:xfrm>
            <a:off x="3210173" y="1629022"/>
            <a:ext cx="8512907" cy="525463"/>
          </a:xfrm>
        </p:spPr>
        <p:txBody>
          <a:bodyPr/>
          <a:lstStyle>
            <a:lvl1pPr marL="132163" indent="-132163">
              <a:spcBef>
                <a:spcPts val="375"/>
              </a:spcBef>
              <a:defRPr sz="900"/>
            </a:lvl1pPr>
            <a:lvl2pPr marL="272660" indent="-140498">
              <a:spcBef>
                <a:spcPts val="375"/>
              </a:spcBef>
              <a:defRPr sz="900"/>
            </a:lvl2pPr>
            <a:lvl3pPr marL="404822" indent="-132163">
              <a:spcBef>
                <a:spcPts val="375"/>
              </a:spcBef>
              <a:defRPr sz="900"/>
            </a:lvl3pPr>
            <a:lvl4pPr marL="535795" indent="-130972">
              <a:spcBef>
                <a:spcPts val="375"/>
              </a:spcBef>
              <a:defRPr sz="900"/>
            </a:lvl4pPr>
            <a:lvl5pPr marL="677483" indent="-141689">
              <a:spcBef>
                <a:spcPts val="375"/>
              </a:spcBef>
              <a:defRPr sz="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0" name="phText1a"/>
          <p:cNvSpPr>
            <a:spLocks noGrp="1"/>
          </p:cNvSpPr>
          <p:nvPr>
            <p:ph type="body" sz="quarter" idx="13"/>
          </p:nvPr>
        </p:nvSpPr>
        <p:spPr>
          <a:xfrm>
            <a:off x="615612" y="1651249"/>
            <a:ext cx="2436923" cy="503237"/>
          </a:xfrm>
          <a:solidFill>
            <a:srgbClr val="DDDDDD"/>
          </a:solidFill>
          <a:ln>
            <a:solidFill>
              <a:srgbClr val="A7A9AC"/>
            </a:solidFill>
          </a:ln>
        </p:spPr>
        <p:txBody>
          <a:bodyPr lIns="54000" rIns="54000" bIns="0" anchor="ctr"/>
          <a:lstStyle>
            <a:lvl1pPr marL="0" indent="0">
              <a:buNone/>
              <a:defRPr sz="1050" b="0"/>
            </a:lvl1pPr>
            <a:lvl2pPr>
              <a:buNone/>
              <a:defRPr sz="1050"/>
            </a:lvl2pPr>
            <a:lvl3pPr>
              <a:buNone/>
              <a:defRPr sz="1050"/>
            </a:lvl3pPr>
            <a:lvl4pPr>
              <a:buNone/>
              <a:defRPr sz="1050"/>
            </a:lvl4pPr>
            <a:lvl5pPr>
              <a:buNone/>
              <a:defRPr sz="1050"/>
            </a:lvl5pPr>
          </a:lstStyle>
          <a:p>
            <a:pPr lvl="0"/>
            <a:r>
              <a:rPr lang="en-US"/>
              <a:t>Click to edit Master text styles</a:t>
            </a:r>
          </a:p>
        </p:txBody>
      </p:sp>
      <p:sp>
        <p:nvSpPr>
          <p:cNvPr id="31" name="phText2b"/>
          <p:cNvSpPr>
            <a:spLocks noGrp="1"/>
          </p:cNvSpPr>
          <p:nvPr>
            <p:ph type="body" sz="quarter" idx="14"/>
          </p:nvPr>
        </p:nvSpPr>
        <p:spPr>
          <a:xfrm>
            <a:off x="3210173" y="2250000"/>
            <a:ext cx="8512907" cy="525463"/>
          </a:xfrm>
        </p:spPr>
        <p:txBody>
          <a:bodyPr/>
          <a:lstStyle>
            <a:lvl1pPr marL="132163" indent="-132163">
              <a:spcBef>
                <a:spcPts val="375"/>
              </a:spcBef>
              <a:defRPr sz="900"/>
            </a:lvl1pPr>
            <a:lvl2pPr marL="272660" indent="-140498">
              <a:spcBef>
                <a:spcPts val="375"/>
              </a:spcBef>
              <a:defRPr sz="900"/>
            </a:lvl2pPr>
            <a:lvl3pPr marL="404822" indent="-132163">
              <a:spcBef>
                <a:spcPts val="375"/>
              </a:spcBef>
              <a:defRPr sz="900"/>
            </a:lvl3pPr>
            <a:lvl4pPr marL="535795" indent="-130972">
              <a:spcBef>
                <a:spcPts val="375"/>
              </a:spcBef>
              <a:defRPr sz="900"/>
            </a:lvl4pPr>
            <a:lvl5pPr marL="677483" indent="-141689">
              <a:spcBef>
                <a:spcPts val="375"/>
              </a:spcBef>
              <a:defRPr sz="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2" name="phText2a"/>
          <p:cNvSpPr>
            <a:spLocks noGrp="1"/>
          </p:cNvSpPr>
          <p:nvPr>
            <p:ph type="body" sz="quarter" idx="15"/>
          </p:nvPr>
        </p:nvSpPr>
        <p:spPr>
          <a:xfrm>
            <a:off x="615612" y="2272226"/>
            <a:ext cx="2436923" cy="503237"/>
          </a:xfrm>
          <a:solidFill>
            <a:srgbClr val="DDDDDD"/>
          </a:solidFill>
          <a:ln>
            <a:solidFill>
              <a:srgbClr val="A7A9AC"/>
            </a:solidFill>
          </a:ln>
        </p:spPr>
        <p:txBody>
          <a:bodyPr lIns="54000" rIns="54000" bIns="0" anchor="ctr"/>
          <a:lstStyle>
            <a:lvl1pPr marL="0" indent="0">
              <a:buNone/>
              <a:defRPr sz="1050" b="0"/>
            </a:lvl1pPr>
            <a:lvl2pPr>
              <a:buNone/>
              <a:defRPr sz="1050"/>
            </a:lvl2pPr>
            <a:lvl3pPr>
              <a:buNone/>
              <a:defRPr sz="1050"/>
            </a:lvl3pPr>
            <a:lvl4pPr>
              <a:buNone/>
              <a:defRPr sz="1050"/>
            </a:lvl4pPr>
            <a:lvl5pPr>
              <a:buNone/>
              <a:defRPr sz="1050"/>
            </a:lvl5pPr>
          </a:lstStyle>
          <a:p>
            <a:pPr lvl="0"/>
            <a:r>
              <a:rPr lang="en-US"/>
              <a:t>Click to edit Master text styles</a:t>
            </a:r>
          </a:p>
        </p:txBody>
      </p:sp>
      <p:sp>
        <p:nvSpPr>
          <p:cNvPr id="33" name="phText3b"/>
          <p:cNvSpPr>
            <a:spLocks noGrp="1"/>
          </p:cNvSpPr>
          <p:nvPr>
            <p:ph type="body" sz="quarter" idx="16"/>
          </p:nvPr>
        </p:nvSpPr>
        <p:spPr>
          <a:xfrm>
            <a:off x="3210173" y="2870974"/>
            <a:ext cx="8512907" cy="525463"/>
          </a:xfrm>
        </p:spPr>
        <p:txBody>
          <a:bodyPr/>
          <a:lstStyle>
            <a:lvl1pPr marL="132163" indent="-132163">
              <a:spcBef>
                <a:spcPts val="375"/>
              </a:spcBef>
              <a:defRPr sz="900"/>
            </a:lvl1pPr>
            <a:lvl2pPr marL="272660" indent="-140498">
              <a:spcBef>
                <a:spcPts val="375"/>
              </a:spcBef>
              <a:defRPr sz="900"/>
            </a:lvl2pPr>
            <a:lvl3pPr marL="404822" indent="-132163">
              <a:spcBef>
                <a:spcPts val="375"/>
              </a:spcBef>
              <a:defRPr sz="900"/>
            </a:lvl3pPr>
            <a:lvl4pPr marL="535795" indent="-130972">
              <a:spcBef>
                <a:spcPts val="375"/>
              </a:spcBef>
              <a:defRPr sz="900"/>
            </a:lvl4pPr>
            <a:lvl5pPr marL="677483" indent="-141689">
              <a:spcBef>
                <a:spcPts val="375"/>
              </a:spcBef>
              <a:defRPr sz="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4" name="phText3a"/>
          <p:cNvSpPr>
            <a:spLocks noGrp="1"/>
          </p:cNvSpPr>
          <p:nvPr>
            <p:ph type="body" sz="quarter" idx="17"/>
          </p:nvPr>
        </p:nvSpPr>
        <p:spPr>
          <a:xfrm>
            <a:off x="615612" y="2893200"/>
            <a:ext cx="2436923" cy="503237"/>
          </a:xfrm>
          <a:solidFill>
            <a:srgbClr val="DDDDDD"/>
          </a:solidFill>
          <a:ln>
            <a:solidFill>
              <a:srgbClr val="A7A9AC"/>
            </a:solidFill>
          </a:ln>
        </p:spPr>
        <p:txBody>
          <a:bodyPr lIns="54000" rIns="54000" bIns="0" anchor="ctr"/>
          <a:lstStyle>
            <a:lvl1pPr marL="0" indent="0">
              <a:buNone/>
              <a:defRPr sz="1050" b="0"/>
            </a:lvl1pPr>
            <a:lvl2pPr>
              <a:buNone/>
              <a:defRPr sz="1050"/>
            </a:lvl2pPr>
            <a:lvl3pPr>
              <a:buNone/>
              <a:defRPr sz="1050"/>
            </a:lvl3pPr>
            <a:lvl4pPr>
              <a:buNone/>
              <a:defRPr sz="1050"/>
            </a:lvl4pPr>
            <a:lvl5pPr>
              <a:buNone/>
              <a:defRPr sz="1050"/>
            </a:lvl5pPr>
          </a:lstStyle>
          <a:p>
            <a:pPr lvl="0"/>
            <a:r>
              <a:rPr lang="en-US"/>
              <a:t>Click to edit Master text styles</a:t>
            </a:r>
          </a:p>
        </p:txBody>
      </p:sp>
      <p:sp>
        <p:nvSpPr>
          <p:cNvPr id="35" name="phText4b"/>
          <p:cNvSpPr>
            <a:spLocks noGrp="1"/>
          </p:cNvSpPr>
          <p:nvPr>
            <p:ph type="body" sz="quarter" idx="18"/>
          </p:nvPr>
        </p:nvSpPr>
        <p:spPr>
          <a:xfrm>
            <a:off x="3210173" y="3491947"/>
            <a:ext cx="8512907" cy="525463"/>
          </a:xfrm>
        </p:spPr>
        <p:txBody>
          <a:bodyPr/>
          <a:lstStyle>
            <a:lvl1pPr marL="132163" indent="-132163">
              <a:spcBef>
                <a:spcPts val="375"/>
              </a:spcBef>
              <a:defRPr sz="900"/>
            </a:lvl1pPr>
            <a:lvl2pPr marL="272660" indent="-140498">
              <a:spcBef>
                <a:spcPts val="375"/>
              </a:spcBef>
              <a:defRPr sz="900"/>
            </a:lvl2pPr>
            <a:lvl3pPr marL="404822" indent="-132163">
              <a:spcBef>
                <a:spcPts val="375"/>
              </a:spcBef>
              <a:defRPr sz="900"/>
            </a:lvl3pPr>
            <a:lvl4pPr marL="535795" indent="-130972">
              <a:spcBef>
                <a:spcPts val="375"/>
              </a:spcBef>
              <a:defRPr sz="900"/>
            </a:lvl4pPr>
            <a:lvl5pPr marL="677483" indent="-141689">
              <a:spcBef>
                <a:spcPts val="375"/>
              </a:spcBef>
              <a:defRPr sz="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6" name="phText4a"/>
          <p:cNvSpPr>
            <a:spLocks noGrp="1"/>
          </p:cNvSpPr>
          <p:nvPr>
            <p:ph type="body" sz="quarter" idx="19"/>
          </p:nvPr>
        </p:nvSpPr>
        <p:spPr>
          <a:xfrm>
            <a:off x="615612" y="3514168"/>
            <a:ext cx="2436923" cy="503237"/>
          </a:xfrm>
          <a:solidFill>
            <a:srgbClr val="DDDDDD"/>
          </a:solidFill>
          <a:ln>
            <a:solidFill>
              <a:srgbClr val="A7A9AC"/>
            </a:solidFill>
          </a:ln>
        </p:spPr>
        <p:txBody>
          <a:bodyPr lIns="54000" rIns="54000" bIns="0" anchor="ctr"/>
          <a:lstStyle>
            <a:lvl1pPr marL="0" indent="0">
              <a:buNone/>
              <a:defRPr sz="1050" b="0"/>
            </a:lvl1pPr>
            <a:lvl2pPr>
              <a:buNone/>
              <a:defRPr sz="1050"/>
            </a:lvl2pPr>
            <a:lvl3pPr>
              <a:buNone/>
              <a:defRPr sz="1050"/>
            </a:lvl3pPr>
            <a:lvl4pPr>
              <a:buNone/>
              <a:defRPr sz="1050"/>
            </a:lvl4pPr>
            <a:lvl5pPr>
              <a:buNone/>
              <a:defRPr sz="1050"/>
            </a:lvl5pPr>
          </a:lstStyle>
          <a:p>
            <a:pPr lvl="0"/>
            <a:r>
              <a:rPr lang="en-US"/>
              <a:t>Click to edit Master text styles</a:t>
            </a:r>
          </a:p>
        </p:txBody>
      </p:sp>
      <p:sp>
        <p:nvSpPr>
          <p:cNvPr id="37" name="phText5b"/>
          <p:cNvSpPr>
            <a:spLocks noGrp="1"/>
          </p:cNvSpPr>
          <p:nvPr>
            <p:ph type="body" sz="quarter" idx="20"/>
          </p:nvPr>
        </p:nvSpPr>
        <p:spPr>
          <a:xfrm>
            <a:off x="3210173" y="4112922"/>
            <a:ext cx="8512907" cy="525463"/>
          </a:xfrm>
        </p:spPr>
        <p:txBody>
          <a:bodyPr/>
          <a:lstStyle>
            <a:lvl1pPr marL="132163" indent="-132163">
              <a:spcBef>
                <a:spcPts val="375"/>
              </a:spcBef>
              <a:defRPr sz="900"/>
            </a:lvl1pPr>
            <a:lvl2pPr marL="272660" indent="-140498">
              <a:spcBef>
                <a:spcPts val="375"/>
              </a:spcBef>
              <a:defRPr sz="900"/>
            </a:lvl2pPr>
            <a:lvl3pPr marL="404822" indent="-132163">
              <a:spcBef>
                <a:spcPts val="375"/>
              </a:spcBef>
              <a:defRPr sz="900"/>
            </a:lvl3pPr>
            <a:lvl4pPr marL="535795" indent="-130972">
              <a:spcBef>
                <a:spcPts val="375"/>
              </a:spcBef>
              <a:defRPr sz="900"/>
            </a:lvl4pPr>
            <a:lvl5pPr marL="677483" indent="-141689">
              <a:spcBef>
                <a:spcPts val="375"/>
              </a:spcBef>
              <a:defRPr sz="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8" name="phText5a"/>
          <p:cNvSpPr>
            <a:spLocks noGrp="1"/>
          </p:cNvSpPr>
          <p:nvPr>
            <p:ph type="body" sz="quarter" idx="21"/>
          </p:nvPr>
        </p:nvSpPr>
        <p:spPr>
          <a:xfrm>
            <a:off x="615612" y="4135148"/>
            <a:ext cx="2436923" cy="503237"/>
          </a:xfrm>
          <a:solidFill>
            <a:srgbClr val="DDDDDD"/>
          </a:solidFill>
          <a:ln>
            <a:solidFill>
              <a:srgbClr val="A7A9AC"/>
            </a:solidFill>
          </a:ln>
        </p:spPr>
        <p:txBody>
          <a:bodyPr lIns="54000" rIns="54000" bIns="0" anchor="ctr"/>
          <a:lstStyle>
            <a:lvl1pPr marL="0" indent="0">
              <a:buNone/>
              <a:defRPr sz="1050" b="0"/>
            </a:lvl1pPr>
            <a:lvl2pPr>
              <a:buNone/>
              <a:defRPr sz="1050"/>
            </a:lvl2pPr>
            <a:lvl3pPr>
              <a:buNone/>
              <a:defRPr sz="1050"/>
            </a:lvl3pPr>
            <a:lvl4pPr>
              <a:buNone/>
              <a:defRPr sz="1050"/>
            </a:lvl4pPr>
            <a:lvl5pPr>
              <a:buNone/>
              <a:defRPr sz="1050"/>
            </a:lvl5pPr>
          </a:lstStyle>
          <a:p>
            <a:pPr lvl="0"/>
            <a:r>
              <a:rPr lang="en-US"/>
              <a:t>Click to edit Master text styles</a:t>
            </a:r>
          </a:p>
        </p:txBody>
      </p:sp>
      <p:sp>
        <p:nvSpPr>
          <p:cNvPr id="39" name="phText6b"/>
          <p:cNvSpPr>
            <a:spLocks noGrp="1"/>
          </p:cNvSpPr>
          <p:nvPr>
            <p:ph type="body" sz="quarter" idx="22"/>
          </p:nvPr>
        </p:nvSpPr>
        <p:spPr>
          <a:xfrm>
            <a:off x="3210173" y="4733896"/>
            <a:ext cx="8512907" cy="525463"/>
          </a:xfrm>
        </p:spPr>
        <p:txBody>
          <a:bodyPr/>
          <a:lstStyle>
            <a:lvl1pPr marL="132163" indent="-132163">
              <a:spcBef>
                <a:spcPts val="375"/>
              </a:spcBef>
              <a:defRPr sz="900"/>
            </a:lvl1pPr>
            <a:lvl2pPr marL="272660" indent="-140498">
              <a:spcBef>
                <a:spcPts val="375"/>
              </a:spcBef>
              <a:defRPr sz="900"/>
            </a:lvl2pPr>
            <a:lvl3pPr marL="404822" indent="-132163">
              <a:spcBef>
                <a:spcPts val="375"/>
              </a:spcBef>
              <a:defRPr sz="900"/>
            </a:lvl3pPr>
            <a:lvl4pPr marL="535795" indent="-130972">
              <a:spcBef>
                <a:spcPts val="375"/>
              </a:spcBef>
              <a:defRPr sz="900"/>
            </a:lvl4pPr>
            <a:lvl5pPr marL="677483" indent="-141689">
              <a:spcBef>
                <a:spcPts val="375"/>
              </a:spcBef>
              <a:defRPr sz="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0" name="phText6a"/>
          <p:cNvSpPr>
            <a:spLocks noGrp="1"/>
          </p:cNvSpPr>
          <p:nvPr>
            <p:ph type="body" sz="quarter" idx="23"/>
          </p:nvPr>
        </p:nvSpPr>
        <p:spPr>
          <a:xfrm>
            <a:off x="615612" y="4756122"/>
            <a:ext cx="2436923" cy="503237"/>
          </a:xfrm>
          <a:solidFill>
            <a:srgbClr val="DDDDDD"/>
          </a:solidFill>
          <a:ln>
            <a:solidFill>
              <a:srgbClr val="A7A9AC"/>
            </a:solidFill>
          </a:ln>
        </p:spPr>
        <p:txBody>
          <a:bodyPr lIns="54000" rIns="54000" bIns="0" anchor="ctr"/>
          <a:lstStyle>
            <a:lvl1pPr marL="0" indent="0">
              <a:buNone/>
              <a:defRPr sz="1050" b="0"/>
            </a:lvl1pPr>
            <a:lvl2pPr>
              <a:buNone/>
              <a:defRPr sz="1050"/>
            </a:lvl2pPr>
            <a:lvl3pPr>
              <a:buNone/>
              <a:defRPr sz="1050"/>
            </a:lvl3pPr>
            <a:lvl4pPr>
              <a:buNone/>
              <a:defRPr sz="1050"/>
            </a:lvl4pPr>
            <a:lvl5pPr>
              <a:buNone/>
              <a:defRPr sz="1050"/>
            </a:lvl5pPr>
          </a:lstStyle>
          <a:p>
            <a:pPr lvl="0"/>
            <a:r>
              <a:rPr lang="en-US"/>
              <a:t>Click to edit Master text styles</a:t>
            </a:r>
          </a:p>
        </p:txBody>
      </p:sp>
      <p:sp>
        <p:nvSpPr>
          <p:cNvPr id="41" name="phText7b"/>
          <p:cNvSpPr>
            <a:spLocks noGrp="1"/>
          </p:cNvSpPr>
          <p:nvPr>
            <p:ph type="body" sz="quarter" idx="24"/>
          </p:nvPr>
        </p:nvSpPr>
        <p:spPr>
          <a:xfrm>
            <a:off x="3210173" y="5354870"/>
            <a:ext cx="8512907" cy="525463"/>
          </a:xfrm>
        </p:spPr>
        <p:txBody>
          <a:bodyPr/>
          <a:lstStyle>
            <a:lvl1pPr marL="132163" indent="-132163">
              <a:spcBef>
                <a:spcPts val="375"/>
              </a:spcBef>
              <a:defRPr sz="900"/>
            </a:lvl1pPr>
            <a:lvl2pPr marL="272660" indent="-140498">
              <a:spcBef>
                <a:spcPts val="375"/>
              </a:spcBef>
              <a:defRPr sz="900"/>
            </a:lvl2pPr>
            <a:lvl3pPr marL="404822" indent="-132163">
              <a:spcBef>
                <a:spcPts val="375"/>
              </a:spcBef>
              <a:defRPr sz="900"/>
            </a:lvl3pPr>
            <a:lvl4pPr marL="535795" indent="-130972">
              <a:spcBef>
                <a:spcPts val="375"/>
              </a:spcBef>
              <a:defRPr sz="900"/>
            </a:lvl4pPr>
            <a:lvl5pPr marL="677483" indent="-141689">
              <a:spcBef>
                <a:spcPts val="375"/>
              </a:spcBef>
              <a:defRPr sz="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2" name="phText7a"/>
          <p:cNvSpPr>
            <a:spLocks noGrp="1"/>
          </p:cNvSpPr>
          <p:nvPr>
            <p:ph type="body" sz="quarter" idx="25"/>
          </p:nvPr>
        </p:nvSpPr>
        <p:spPr>
          <a:xfrm>
            <a:off x="615612" y="5377096"/>
            <a:ext cx="2436923" cy="503237"/>
          </a:xfrm>
          <a:solidFill>
            <a:srgbClr val="DDDDDD"/>
          </a:solidFill>
          <a:ln>
            <a:solidFill>
              <a:srgbClr val="A7A9AC"/>
            </a:solidFill>
          </a:ln>
        </p:spPr>
        <p:txBody>
          <a:bodyPr lIns="54000" rIns="54000" bIns="0" anchor="ctr"/>
          <a:lstStyle>
            <a:lvl1pPr marL="0" indent="0">
              <a:buNone/>
              <a:defRPr sz="1050" b="0"/>
            </a:lvl1pPr>
            <a:lvl2pPr>
              <a:buNone/>
              <a:defRPr sz="1050"/>
            </a:lvl2pPr>
            <a:lvl3pPr>
              <a:buNone/>
              <a:defRPr sz="1050"/>
            </a:lvl3pPr>
            <a:lvl4pPr>
              <a:buNone/>
              <a:defRPr sz="1050"/>
            </a:lvl4pPr>
            <a:lvl5pPr>
              <a:buNone/>
              <a:defRPr sz="1050"/>
            </a:lvl5pPr>
          </a:lstStyle>
          <a:p>
            <a:pPr lvl="0"/>
            <a:r>
              <a:rPr lang="en-US"/>
              <a:t>Click to edit Master text styles</a:t>
            </a:r>
          </a:p>
        </p:txBody>
      </p:sp>
      <p:sp>
        <p:nvSpPr>
          <p:cNvPr id="43" name="phText8b"/>
          <p:cNvSpPr>
            <a:spLocks noGrp="1"/>
          </p:cNvSpPr>
          <p:nvPr>
            <p:ph type="body" sz="quarter" idx="26"/>
          </p:nvPr>
        </p:nvSpPr>
        <p:spPr>
          <a:xfrm>
            <a:off x="3210173" y="5975846"/>
            <a:ext cx="8512907" cy="525463"/>
          </a:xfrm>
        </p:spPr>
        <p:txBody>
          <a:bodyPr/>
          <a:lstStyle>
            <a:lvl1pPr marL="132163" indent="-132163">
              <a:spcBef>
                <a:spcPts val="375"/>
              </a:spcBef>
              <a:defRPr sz="900"/>
            </a:lvl1pPr>
            <a:lvl2pPr marL="272660" indent="-140498">
              <a:spcBef>
                <a:spcPts val="375"/>
              </a:spcBef>
              <a:defRPr sz="900"/>
            </a:lvl2pPr>
            <a:lvl3pPr marL="404822" indent="-132163">
              <a:spcBef>
                <a:spcPts val="375"/>
              </a:spcBef>
              <a:defRPr sz="900"/>
            </a:lvl3pPr>
            <a:lvl4pPr marL="535795" indent="-130972">
              <a:spcBef>
                <a:spcPts val="375"/>
              </a:spcBef>
              <a:defRPr sz="900"/>
            </a:lvl4pPr>
            <a:lvl5pPr marL="677483" indent="-141689">
              <a:spcBef>
                <a:spcPts val="375"/>
              </a:spcBef>
              <a:defRPr sz="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4" name="phText8a"/>
          <p:cNvSpPr>
            <a:spLocks noGrp="1"/>
          </p:cNvSpPr>
          <p:nvPr>
            <p:ph type="body" sz="quarter" idx="27"/>
          </p:nvPr>
        </p:nvSpPr>
        <p:spPr>
          <a:xfrm>
            <a:off x="615612" y="5998072"/>
            <a:ext cx="2436923" cy="503237"/>
          </a:xfrm>
          <a:solidFill>
            <a:srgbClr val="DDDDDD"/>
          </a:solidFill>
          <a:ln>
            <a:solidFill>
              <a:srgbClr val="A7A9AC"/>
            </a:solidFill>
          </a:ln>
        </p:spPr>
        <p:txBody>
          <a:bodyPr lIns="54000" rIns="54000" bIns="0" anchor="ctr"/>
          <a:lstStyle>
            <a:lvl1pPr marL="0" indent="0">
              <a:buNone/>
              <a:defRPr sz="1050" b="0"/>
            </a:lvl1pPr>
            <a:lvl2pPr>
              <a:buNone/>
              <a:defRPr sz="1050"/>
            </a:lvl2pPr>
            <a:lvl3pPr>
              <a:buNone/>
              <a:defRPr sz="1050"/>
            </a:lvl3pPr>
            <a:lvl4pPr>
              <a:buNone/>
              <a:defRPr sz="1050"/>
            </a:lvl4pPr>
            <a:lvl5pPr>
              <a:buNone/>
              <a:defRPr sz="1050"/>
            </a:lvl5pPr>
          </a:lstStyle>
          <a:p>
            <a:pPr lvl="0"/>
            <a:r>
              <a:rPr lang="en-US"/>
              <a:t>Click to edit Master text styles</a:t>
            </a:r>
          </a:p>
        </p:txBody>
      </p:sp>
      <p:sp>
        <p:nvSpPr>
          <p:cNvPr id="26" name="phSubtitle"/>
          <p:cNvSpPr>
            <a:spLocks noGrp="1"/>
          </p:cNvSpPr>
          <p:nvPr>
            <p:ph type="body" sz="quarter" idx="11" hasCustomPrompt="1"/>
          </p:nvPr>
        </p:nvSpPr>
        <p:spPr>
          <a:xfrm>
            <a:off x="3210173" y="1325563"/>
            <a:ext cx="8512907" cy="252000"/>
          </a:xfrm>
        </p:spPr>
        <p:txBody>
          <a:bodyPr tIns="36000" bIns="36000"/>
          <a:lstStyle>
            <a:lvl1pPr>
              <a:buNone/>
              <a:defRPr sz="1050" b="1"/>
            </a:lvl1pPr>
            <a:lvl2pPr>
              <a:buNone/>
              <a:defRPr sz="1050" b="1"/>
            </a:lvl2pPr>
            <a:lvl3pPr>
              <a:buNone/>
              <a:defRPr sz="1050" b="1"/>
            </a:lvl3pPr>
            <a:lvl4pPr>
              <a:buNone/>
              <a:defRPr sz="1050" b="1"/>
            </a:lvl4pPr>
            <a:lvl5pPr>
              <a:buNone/>
              <a:defRPr sz="1050" b="1"/>
            </a:lvl5pPr>
          </a:lstStyle>
          <a:p>
            <a:pPr lvl="0"/>
            <a:r>
              <a:rPr lang="en-GB" dirty="0"/>
              <a:t>Click to add approach</a:t>
            </a:r>
          </a:p>
        </p:txBody>
      </p:sp>
      <p:sp>
        <p:nvSpPr>
          <p:cNvPr id="45" name="phSectionTitle"/>
          <p:cNvSpPr>
            <a:spLocks noGrp="1"/>
          </p:cNvSpPr>
          <p:nvPr>
            <p:ph type="body" sz="quarter" idx="28" hasCustomPrompt="1"/>
          </p:nvPr>
        </p:nvSpPr>
        <p:spPr>
          <a:xfrm>
            <a:off x="187571"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
        <p:nvSpPr>
          <p:cNvPr id="27" name="Title 26"/>
          <p:cNvSpPr>
            <a:spLocks noGrp="1"/>
          </p:cNvSpPr>
          <p:nvPr>
            <p:ph type="title" hasCustomPrompt="1"/>
          </p:nvPr>
        </p:nvSpPr>
        <p:spPr/>
        <p:txBody>
          <a:bodyPr/>
          <a:lstStyle>
            <a:lvl1pPr>
              <a:defRPr/>
            </a:lvl1pPr>
          </a:lstStyle>
          <a:p>
            <a:r>
              <a:rPr lang="en-GB" dirty="0"/>
              <a:t>Click to add title</a:t>
            </a:r>
          </a:p>
        </p:txBody>
      </p:sp>
    </p:spTree>
    <p:extLst>
      <p:ext uri="{BB962C8B-B14F-4D97-AF65-F5344CB8AC3E}">
        <p14:creationId xmlns:p14="http://schemas.microsoft.com/office/powerpoint/2010/main" val="3622813685"/>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V-Resume">
    <p:spTree>
      <p:nvGrpSpPr>
        <p:cNvPr id="1" name=""/>
        <p:cNvGrpSpPr/>
        <p:nvPr/>
      </p:nvGrpSpPr>
      <p:grpSpPr>
        <a:xfrm>
          <a:off x="0" y="0"/>
          <a:ext cx="0" cy="0"/>
          <a:chOff x="0" y="0"/>
          <a:chExt cx="0" cy="0"/>
        </a:xfrm>
      </p:grpSpPr>
      <p:sp>
        <p:nvSpPr>
          <p:cNvPr id="16" name="pic1"/>
          <p:cNvSpPr>
            <a:spLocks noGrp="1"/>
          </p:cNvSpPr>
          <p:nvPr>
            <p:ph sz="half" idx="15" hasCustomPrompt="1"/>
          </p:nvPr>
        </p:nvSpPr>
        <p:spPr>
          <a:xfrm>
            <a:off x="468925" y="1306515"/>
            <a:ext cx="1550769" cy="1800000"/>
          </a:xfrm>
        </p:spPr>
        <p:txBody>
          <a:bodyPr lIns="0" tIns="0" rIns="0" bIns="0" anchor="ctr"/>
          <a:lstStyle>
            <a:lvl1pPr marL="0" indent="0" algn="ctr">
              <a:spcBef>
                <a:spcPts val="0"/>
              </a:spcBef>
              <a:buNone/>
              <a:defRPr sz="750"/>
            </a:lvl1pPr>
            <a:lvl2pPr marL="271469" indent="-135735">
              <a:defRPr sz="900"/>
            </a:lvl2pPr>
            <a:lvl3pPr marL="407204" indent="-135735">
              <a:defRPr sz="900"/>
            </a:lvl3pPr>
            <a:lvl4pPr marL="534604" indent="-127400">
              <a:defRPr sz="900"/>
            </a:lvl4pPr>
            <a:lvl5pPr marL="670340" indent="-135735">
              <a:defRPr sz="900"/>
            </a:lvl5pPr>
            <a:lvl6pPr>
              <a:defRPr sz="1350"/>
            </a:lvl6pPr>
            <a:lvl7pPr>
              <a:defRPr sz="1350"/>
            </a:lvl7pPr>
            <a:lvl8pPr>
              <a:defRPr sz="1350"/>
            </a:lvl8pPr>
            <a:lvl9pPr>
              <a:defRPr sz="1350"/>
            </a:lvl9pPr>
          </a:lstStyle>
          <a:p>
            <a:pPr lvl="0"/>
            <a:r>
              <a:rPr lang="en-GB" noProof="0" dirty="0"/>
              <a:t>PHOTO</a:t>
            </a:r>
            <a:br>
              <a:rPr lang="en-GB" noProof="0" dirty="0"/>
            </a:br>
            <a:r>
              <a:rPr lang="en-GB" noProof="0" dirty="0"/>
              <a:t>w x h: 3.5cm x 5cm</a:t>
            </a:r>
            <a:br>
              <a:rPr lang="en-GB" noProof="0" dirty="0"/>
            </a:br>
            <a:r>
              <a:rPr lang="en-GB" noProof="0" dirty="0"/>
              <a:t>Copy photo from</a:t>
            </a:r>
            <a:br>
              <a:rPr lang="en-GB" noProof="0" dirty="0"/>
            </a:br>
            <a:r>
              <a:rPr lang="en-GB" noProof="0" dirty="0"/>
              <a:t>R-World PIP and paste onto slide.</a:t>
            </a:r>
            <a:br>
              <a:rPr lang="en-GB" noProof="0" dirty="0"/>
            </a:br>
            <a:r>
              <a:rPr lang="en-GB" noProof="0" dirty="0"/>
              <a:t>Resize/crop to the above dimensions then Copy.  Click here and Paste Special as Picture (JEPG)</a:t>
            </a:r>
          </a:p>
        </p:txBody>
      </p:sp>
      <p:sp>
        <p:nvSpPr>
          <p:cNvPr id="12" name="rec3"/>
          <p:cNvSpPr>
            <a:spLocks noChangeArrowheads="1"/>
          </p:cNvSpPr>
          <p:nvPr userDrawn="1"/>
        </p:nvSpPr>
        <p:spPr bwMode="auto">
          <a:xfrm>
            <a:off x="468923" y="3704433"/>
            <a:ext cx="11254155" cy="323850"/>
          </a:xfrm>
          <a:prstGeom prst="rect">
            <a:avLst/>
          </a:prstGeom>
          <a:noFill/>
          <a:ln w="3175" algn="ctr">
            <a:noFill/>
            <a:miter lim="800000"/>
            <a:headEnd/>
            <a:tailEnd/>
          </a:ln>
        </p:spPr>
        <p:txBody>
          <a:bodyPr lIns="0" tIns="0" rIns="0" bIns="54000" anchor="b"/>
          <a:lstStyle/>
          <a:p>
            <a:pPr algn="l"/>
            <a:r>
              <a:rPr lang="en-GB" sz="1050" b="1" dirty="0"/>
              <a:t>Key projects</a:t>
            </a:r>
          </a:p>
        </p:txBody>
      </p:sp>
      <p:sp>
        <p:nvSpPr>
          <p:cNvPr id="10" name="rec2"/>
          <p:cNvSpPr>
            <a:spLocks noChangeArrowheads="1"/>
          </p:cNvSpPr>
          <p:nvPr userDrawn="1"/>
        </p:nvSpPr>
        <p:spPr bwMode="auto">
          <a:xfrm>
            <a:off x="6189787" y="1304932"/>
            <a:ext cx="5533292" cy="322263"/>
          </a:xfrm>
          <a:prstGeom prst="rect">
            <a:avLst/>
          </a:prstGeom>
          <a:noFill/>
          <a:ln w="3175" algn="ctr">
            <a:noFill/>
            <a:miter lim="800000"/>
            <a:headEnd/>
            <a:tailEnd/>
          </a:ln>
        </p:spPr>
        <p:txBody>
          <a:bodyPr lIns="0" tIns="0" rIns="0" bIns="54000" anchor="b"/>
          <a:lstStyle/>
          <a:p>
            <a:pPr algn="l"/>
            <a:r>
              <a:rPr lang="en-GB" sz="1050" b="1" dirty="0"/>
              <a:t>Professional experience</a:t>
            </a:r>
          </a:p>
        </p:txBody>
      </p:sp>
      <p:sp>
        <p:nvSpPr>
          <p:cNvPr id="8" name="rec1"/>
          <p:cNvSpPr>
            <a:spLocks noChangeArrowheads="1"/>
          </p:cNvSpPr>
          <p:nvPr userDrawn="1"/>
        </p:nvSpPr>
        <p:spPr bwMode="auto">
          <a:xfrm>
            <a:off x="2205893" y="1304925"/>
            <a:ext cx="3796323" cy="323850"/>
          </a:xfrm>
          <a:prstGeom prst="rect">
            <a:avLst/>
          </a:prstGeom>
          <a:noFill/>
          <a:ln w="3175" algn="ctr">
            <a:noFill/>
            <a:miter lim="800000"/>
            <a:headEnd/>
            <a:tailEnd/>
          </a:ln>
        </p:spPr>
        <p:txBody>
          <a:bodyPr lIns="0" tIns="0" rIns="0" bIns="54000" anchor="b"/>
          <a:lstStyle/>
          <a:p>
            <a:pPr algn="l"/>
            <a:r>
              <a:rPr lang="en-GB" sz="1050" b="1" dirty="0"/>
              <a:t>Professional education</a:t>
            </a:r>
          </a:p>
        </p:txBody>
      </p:sp>
      <p:sp>
        <p:nvSpPr>
          <p:cNvPr id="6" name="phContent4"/>
          <p:cNvSpPr>
            <a:spLocks noGrp="1"/>
          </p:cNvSpPr>
          <p:nvPr>
            <p:ph sz="half" idx="11" hasCustomPrompt="1"/>
          </p:nvPr>
        </p:nvSpPr>
        <p:spPr>
          <a:xfrm>
            <a:off x="6189786" y="4028290"/>
            <a:ext cx="5533292" cy="2569367"/>
          </a:xfrm>
        </p:spPr>
        <p:txBody>
          <a:bodyPr tIns="72000"/>
          <a:lstStyle>
            <a:lvl1pPr marL="135735" indent="-135735">
              <a:defRPr sz="900"/>
            </a:lvl1pPr>
            <a:lvl2pPr marL="271469" indent="-135735">
              <a:defRPr sz="900"/>
            </a:lvl2pPr>
            <a:lvl3pPr marL="407204" indent="-135735">
              <a:defRPr sz="900"/>
            </a:lvl3pPr>
            <a:lvl4pPr marL="534604" indent="-127400">
              <a:defRPr sz="900"/>
            </a:lvl4pPr>
            <a:lvl5pPr marL="67034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Content3"/>
          <p:cNvSpPr>
            <a:spLocks noGrp="1"/>
          </p:cNvSpPr>
          <p:nvPr>
            <p:ph sz="half" idx="10" hasCustomPrompt="1"/>
          </p:nvPr>
        </p:nvSpPr>
        <p:spPr>
          <a:xfrm>
            <a:off x="468923" y="4028290"/>
            <a:ext cx="5533292" cy="2569367"/>
          </a:xfrm>
        </p:spPr>
        <p:txBody>
          <a:bodyPr tIns="72000"/>
          <a:lstStyle>
            <a:lvl1pPr marL="135735" indent="-135735">
              <a:defRPr sz="900"/>
            </a:lvl1pPr>
            <a:lvl2pPr marL="271469" indent="-135735">
              <a:defRPr sz="900"/>
            </a:lvl2pPr>
            <a:lvl3pPr marL="407204" indent="-135735">
              <a:defRPr sz="900"/>
            </a:lvl3pPr>
            <a:lvl4pPr marL="534604" indent="-127400">
              <a:defRPr sz="900"/>
            </a:lvl4pPr>
            <a:lvl5pPr marL="67034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2"/>
          <p:cNvSpPr>
            <a:spLocks noGrp="1"/>
          </p:cNvSpPr>
          <p:nvPr>
            <p:ph sz="half" idx="2" hasCustomPrompt="1"/>
          </p:nvPr>
        </p:nvSpPr>
        <p:spPr>
          <a:xfrm>
            <a:off x="6189786" y="1627189"/>
            <a:ext cx="5533292" cy="2077124"/>
          </a:xfrm>
        </p:spPr>
        <p:txBody>
          <a:bodyPr tIns="72000"/>
          <a:lstStyle>
            <a:lvl1pPr marL="135735" indent="-135735">
              <a:defRPr sz="900"/>
            </a:lvl1pPr>
            <a:lvl2pPr marL="271469" indent="-135735">
              <a:defRPr sz="900"/>
            </a:lvl2pPr>
            <a:lvl3pPr marL="407204" indent="-135735">
              <a:defRPr sz="900"/>
            </a:lvl3pPr>
            <a:lvl4pPr marL="534604" indent="-127400">
              <a:defRPr sz="900"/>
            </a:lvl4pPr>
            <a:lvl5pPr marL="67034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2205893" y="1628782"/>
            <a:ext cx="3796323" cy="2075657"/>
          </a:xfrm>
        </p:spPr>
        <p:txBody>
          <a:bodyPr tIns="72000"/>
          <a:lstStyle>
            <a:lvl1pPr marL="135735" indent="-135735">
              <a:defRPr sz="900"/>
            </a:lvl1pPr>
            <a:lvl2pPr marL="271469" indent="-135735">
              <a:defRPr sz="900"/>
            </a:lvl2pPr>
            <a:lvl3pPr marL="407204" indent="-135735">
              <a:defRPr sz="900"/>
            </a:lvl3pPr>
            <a:lvl4pPr marL="534604" indent="-127400">
              <a:defRPr sz="900"/>
            </a:lvl4pPr>
            <a:lvl5pPr marL="67034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cxnSp>
        <p:nvCxnSpPr>
          <p:cNvPr id="21" name="lnLine3"/>
          <p:cNvCxnSpPr/>
          <p:nvPr userDrawn="1"/>
        </p:nvCxnSpPr>
        <p:spPr bwMode="auto">
          <a:xfrm>
            <a:off x="468923" y="4028283"/>
            <a:ext cx="11254155" cy="0"/>
          </a:xfrm>
          <a:prstGeom prst="line">
            <a:avLst/>
          </a:prstGeom>
          <a:solidFill>
            <a:schemeClr val="bg1"/>
          </a:solidFill>
          <a:ln w="6350" cap="flat" cmpd="sng" algn="ctr">
            <a:solidFill>
              <a:srgbClr val="A7A9AC"/>
            </a:solidFill>
            <a:prstDash val="solid"/>
            <a:round/>
            <a:headEnd type="none" w="med" len="med"/>
            <a:tailEnd type="none" w="med" len="med"/>
          </a:ln>
          <a:effectLst/>
        </p:spPr>
      </p:cxnSp>
      <p:cxnSp>
        <p:nvCxnSpPr>
          <p:cNvPr id="24" name="lnLine2"/>
          <p:cNvCxnSpPr/>
          <p:nvPr userDrawn="1"/>
        </p:nvCxnSpPr>
        <p:spPr bwMode="auto">
          <a:xfrm>
            <a:off x="6189789" y="1627188"/>
            <a:ext cx="5533291" cy="0"/>
          </a:xfrm>
          <a:prstGeom prst="line">
            <a:avLst/>
          </a:prstGeom>
          <a:solidFill>
            <a:schemeClr val="bg1"/>
          </a:solidFill>
          <a:ln w="6350" cap="flat" cmpd="sng" algn="ctr">
            <a:solidFill>
              <a:srgbClr val="A7A9AC"/>
            </a:solidFill>
            <a:prstDash val="solid"/>
            <a:round/>
            <a:headEnd type="none" w="med" len="med"/>
            <a:tailEnd type="none" w="med" len="med"/>
          </a:ln>
          <a:effectLst/>
        </p:spPr>
      </p:cxnSp>
      <p:cxnSp>
        <p:nvCxnSpPr>
          <p:cNvPr id="22" name="lnLine1"/>
          <p:cNvCxnSpPr/>
          <p:nvPr userDrawn="1"/>
        </p:nvCxnSpPr>
        <p:spPr bwMode="auto">
          <a:xfrm>
            <a:off x="2205893" y="1627188"/>
            <a:ext cx="3796323" cy="0"/>
          </a:xfrm>
          <a:prstGeom prst="line">
            <a:avLst/>
          </a:prstGeom>
          <a:solidFill>
            <a:schemeClr val="bg1"/>
          </a:solidFill>
          <a:ln w="6350" cap="flat" cmpd="sng" algn="ctr">
            <a:solidFill>
              <a:srgbClr val="A7A9AC"/>
            </a:solidFill>
            <a:prstDash val="solid"/>
            <a:round/>
            <a:headEnd type="none" w="med" len="med"/>
            <a:tailEnd type="none" w="med" len="med"/>
          </a:ln>
          <a:effectLst/>
        </p:spPr>
      </p:cxnSp>
      <p:sp>
        <p:nvSpPr>
          <p:cNvPr id="7" name="phSectionTitle"/>
          <p:cNvSpPr>
            <a:spLocks noGrp="1"/>
          </p:cNvSpPr>
          <p:nvPr>
            <p:ph type="body" sz="quarter" idx="12" hasCustomPrompt="1"/>
          </p:nvPr>
        </p:nvSpPr>
        <p:spPr>
          <a:xfrm>
            <a:off x="391967"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
        <p:nvSpPr>
          <p:cNvPr id="15" name="Title 14"/>
          <p:cNvSpPr>
            <a:spLocks noGrp="1"/>
          </p:cNvSpPr>
          <p:nvPr>
            <p:ph type="title" hasCustomPrompt="1"/>
          </p:nvPr>
        </p:nvSpPr>
        <p:spPr>
          <a:xfrm>
            <a:off x="391965" y="304804"/>
            <a:ext cx="10226215" cy="461665"/>
          </a:xfrm>
        </p:spPr>
        <p:txBody>
          <a:bodyPr/>
          <a:lstStyle/>
          <a:p>
            <a:r>
              <a:rPr lang="en-GB" noProof="0" dirty="0"/>
              <a:t>Click to add name</a:t>
            </a:r>
            <a:br>
              <a:rPr lang="en-GB" noProof="0" dirty="0"/>
            </a:br>
            <a:r>
              <a:rPr lang="en-GB" noProof="0" dirty="0"/>
              <a:t>Click to add job title/role and company</a:t>
            </a:r>
            <a:endParaRPr lang="en-GB" dirty="0"/>
          </a:p>
        </p:txBody>
      </p:sp>
    </p:spTree>
    <p:extLst>
      <p:ext uri="{BB962C8B-B14F-4D97-AF65-F5344CB8AC3E}">
        <p14:creationId xmlns:p14="http://schemas.microsoft.com/office/powerpoint/2010/main" val="1856009708"/>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ase Study Pic Left">
    <p:spTree>
      <p:nvGrpSpPr>
        <p:cNvPr id="1" name=""/>
        <p:cNvGrpSpPr/>
        <p:nvPr/>
      </p:nvGrpSpPr>
      <p:grpSpPr>
        <a:xfrm>
          <a:off x="0" y="0"/>
          <a:ext cx="0" cy="0"/>
          <a:chOff x="0" y="0"/>
          <a:chExt cx="0" cy="0"/>
        </a:xfrm>
      </p:grpSpPr>
      <p:sp>
        <p:nvSpPr>
          <p:cNvPr id="17" name="phContent4"/>
          <p:cNvSpPr>
            <a:spLocks noGrp="1"/>
          </p:cNvSpPr>
          <p:nvPr>
            <p:ph sz="half" idx="17" hasCustomPrompt="1"/>
          </p:nvPr>
        </p:nvSpPr>
        <p:spPr>
          <a:xfrm>
            <a:off x="468927" y="1303195"/>
            <a:ext cx="5533292" cy="2401125"/>
          </a:xfrm>
        </p:spPr>
        <p:txBody>
          <a:bodyPr tIns="72000" anchor="t"/>
          <a:lstStyle>
            <a:lvl1pPr marL="135735" indent="-135735" algn="ctr">
              <a:buNone/>
              <a:defRPr sz="900"/>
            </a:lvl1pPr>
            <a:lvl2pPr marL="271469" indent="-135735">
              <a:defRPr sz="900"/>
            </a:lvl2pPr>
            <a:lvl3pPr marL="407204" indent="-135735">
              <a:defRPr sz="900"/>
            </a:lvl3pPr>
            <a:lvl4pPr marL="534604" indent="-127400">
              <a:defRPr sz="900"/>
            </a:lvl4pPr>
            <a:lvl5pPr marL="670340" indent="-135735">
              <a:defRPr sz="900"/>
            </a:lvl5pPr>
            <a:lvl6pPr>
              <a:defRPr sz="1350"/>
            </a:lvl6pPr>
            <a:lvl7pPr>
              <a:defRPr sz="1350"/>
            </a:lvl7pPr>
            <a:lvl8pPr>
              <a:defRPr sz="1350"/>
            </a:lvl8pPr>
            <a:lvl9pPr>
              <a:defRPr sz="1350"/>
            </a:lvl9pPr>
          </a:lstStyle>
          <a:p>
            <a:pPr lvl="0"/>
            <a:r>
              <a:rPr lang="en-GB" noProof="0" dirty="0"/>
              <a:t>Paste Picture Here</a:t>
            </a:r>
          </a:p>
        </p:txBody>
      </p:sp>
      <p:sp>
        <p:nvSpPr>
          <p:cNvPr id="6" name="phContent3"/>
          <p:cNvSpPr>
            <a:spLocks noGrp="1"/>
          </p:cNvSpPr>
          <p:nvPr>
            <p:ph sz="half" idx="11" hasCustomPrompt="1"/>
          </p:nvPr>
        </p:nvSpPr>
        <p:spPr>
          <a:xfrm>
            <a:off x="6189786" y="4028290"/>
            <a:ext cx="5533292" cy="2569367"/>
          </a:xfrm>
        </p:spPr>
        <p:txBody>
          <a:bodyPr tIns="72000"/>
          <a:lstStyle>
            <a:lvl1pPr marL="135735" indent="-135735">
              <a:defRPr sz="900"/>
            </a:lvl1pPr>
            <a:lvl2pPr marL="271469" indent="-135735">
              <a:defRPr sz="900"/>
            </a:lvl2pPr>
            <a:lvl3pPr marL="407204" indent="-135735">
              <a:defRPr sz="900"/>
            </a:lvl3pPr>
            <a:lvl4pPr marL="534604" indent="-127400">
              <a:defRPr sz="900"/>
            </a:lvl4pPr>
            <a:lvl5pPr marL="67034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Content2"/>
          <p:cNvSpPr>
            <a:spLocks noGrp="1"/>
          </p:cNvSpPr>
          <p:nvPr>
            <p:ph sz="half" idx="10" hasCustomPrompt="1"/>
          </p:nvPr>
        </p:nvSpPr>
        <p:spPr>
          <a:xfrm>
            <a:off x="468923" y="4028290"/>
            <a:ext cx="5533292" cy="2569367"/>
          </a:xfrm>
        </p:spPr>
        <p:txBody>
          <a:bodyPr tIns="72000"/>
          <a:lstStyle>
            <a:lvl1pPr marL="135735" indent="-135735">
              <a:defRPr sz="900"/>
            </a:lvl1pPr>
            <a:lvl2pPr marL="271469" indent="-135735">
              <a:defRPr sz="900"/>
            </a:lvl2pPr>
            <a:lvl3pPr marL="407204" indent="-135735">
              <a:defRPr sz="900"/>
            </a:lvl3pPr>
            <a:lvl4pPr marL="534604" indent="-127400">
              <a:defRPr sz="900"/>
            </a:lvl4pPr>
            <a:lvl5pPr marL="67034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1"/>
          <p:cNvSpPr>
            <a:spLocks noGrp="1"/>
          </p:cNvSpPr>
          <p:nvPr>
            <p:ph sz="half" idx="2" hasCustomPrompt="1"/>
          </p:nvPr>
        </p:nvSpPr>
        <p:spPr>
          <a:xfrm>
            <a:off x="6189786" y="1627189"/>
            <a:ext cx="5533292" cy="2077124"/>
          </a:xfrm>
        </p:spPr>
        <p:txBody>
          <a:bodyPr tIns="72000"/>
          <a:lstStyle>
            <a:lvl1pPr marL="135735" indent="-135735">
              <a:defRPr sz="900"/>
            </a:lvl1pPr>
            <a:lvl2pPr marL="271469" indent="-135735">
              <a:defRPr sz="900"/>
            </a:lvl2pPr>
            <a:lvl3pPr marL="407204" indent="-135735">
              <a:defRPr sz="900"/>
            </a:lvl3pPr>
            <a:lvl4pPr marL="534604" indent="-127400">
              <a:defRPr sz="900"/>
            </a:lvl4pPr>
            <a:lvl5pPr marL="67034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5" name="phText3"/>
          <p:cNvSpPr>
            <a:spLocks noGrp="1"/>
          </p:cNvSpPr>
          <p:nvPr>
            <p:ph type="body" sz="quarter" idx="15"/>
          </p:nvPr>
        </p:nvSpPr>
        <p:spPr>
          <a:xfrm>
            <a:off x="6189790" y="3701900"/>
            <a:ext cx="5533289" cy="324000"/>
          </a:xfrm>
        </p:spPr>
        <p:txBody>
          <a:bodyPr bIns="72000" anchor="b"/>
          <a:lstStyle>
            <a:lvl1pPr>
              <a:buNone/>
              <a:defRPr sz="1050" b="1"/>
            </a:lvl1pPr>
          </a:lstStyle>
          <a:p>
            <a:pPr lvl="0"/>
            <a:r>
              <a:rPr lang="en-US"/>
              <a:t>Click to edit Master text styles</a:t>
            </a:r>
          </a:p>
        </p:txBody>
      </p:sp>
      <p:sp>
        <p:nvSpPr>
          <p:cNvPr id="26" name="phText2"/>
          <p:cNvSpPr>
            <a:spLocks noGrp="1"/>
          </p:cNvSpPr>
          <p:nvPr>
            <p:ph type="body" sz="quarter" idx="16"/>
          </p:nvPr>
        </p:nvSpPr>
        <p:spPr>
          <a:xfrm>
            <a:off x="468932" y="3704313"/>
            <a:ext cx="5533289" cy="324000"/>
          </a:xfrm>
        </p:spPr>
        <p:txBody>
          <a:bodyPr bIns="72000" anchor="b"/>
          <a:lstStyle>
            <a:lvl1pPr>
              <a:buNone/>
              <a:defRPr sz="1050" b="1"/>
            </a:lvl1pPr>
          </a:lstStyle>
          <a:p>
            <a:pPr lvl="0"/>
            <a:r>
              <a:rPr lang="en-US"/>
              <a:t>Click to edit Master text styles</a:t>
            </a:r>
          </a:p>
        </p:txBody>
      </p:sp>
      <p:sp>
        <p:nvSpPr>
          <p:cNvPr id="23" name="phText1"/>
          <p:cNvSpPr>
            <a:spLocks noGrp="1"/>
          </p:cNvSpPr>
          <p:nvPr>
            <p:ph type="body" sz="quarter" idx="14"/>
          </p:nvPr>
        </p:nvSpPr>
        <p:spPr>
          <a:xfrm>
            <a:off x="6189790" y="1303188"/>
            <a:ext cx="5533289" cy="324000"/>
          </a:xfrm>
        </p:spPr>
        <p:txBody>
          <a:bodyPr bIns="72000" anchor="b"/>
          <a:lstStyle>
            <a:lvl1pPr>
              <a:buNone/>
              <a:defRPr sz="1050" b="1"/>
            </a:lvl1pPr>
          </a:lstStyle>
          <a:p>
            <a:pPr lvl="0"/>
            <a:r>
              <a:rPr lang="en-US"/>
              <a:t>Click to edit Master text styles</a:t>
            </a:r>
          </a:p>
        </p:txBody>
      </p:sp>
      <p:cxnSp>
        <p:nvCxnSpPr>
          <p:cNvPr id="21" name="lnLine3"/>
          <p:cNvCxnSpPr/>
          <p:nvPr userDrawn="1"/>
        </p:nvCxnSpPr>
        <p:spPr bwMode="auto">
          <a:xfrm>
            <a:off x="6189789" y="4028283"/>
            <a:ext cx="5533291" cy="0"/>
          </a:xfrm>
          <a:prstGeom prst="line">
            <a:avLst/>
          </a:prstGeom>
          <a:solidFill>
            <a:schemeClr val="bg1"/>
          </a:solidFill>
          <a:ln w="6350" cap="flat" cmpd="sng" algn="ctr">
            <a:solidFill>
              <a:srgbClr val="A7A9AC"/>
            </a:solidFill>
            <a:prstDash val="solid"/>
            <a:round/>
            <a:headEnd type="none" w="med" len="med"/>
            <a:tailEnd type="none" w="med" len="med"/>
          </a:ln>
          <a:effectLst/>
        </p:spPr>
      </p:cxnSp>
      <p:cxnSp>
        <p:nvCxnSpPr>
          <p:cNvPr id="22" name="lnLine2"/>
          <p:cNvCxnSpPr/>
          <p:nvPr userDrawn="1"/>
        </p:nvCxnSpPr>
        <p:spPr bwMode="auto">
          <a:xfrm>
            <a:off x="468923" y="4028283"/>
            <a:ext cx="5533292" cy="0"/>
          </a:xfrm>
          <a:prstGeom prst="line">
            <a:avLst/>
          </a:prstGeom>
          <a:solidFill>
            <a:schemeClr val="bg1"/>
          </a:solidFill>
          <a:ln w="6350" cap="flat" cmpd="sng" algn="ctr">
            <a:solidFill>
              <a:srgbClr val="A7A9AC"/>
            </a:solidFill>
            <a:prstDash val="solid"/>
            <a:round/>
            <a:headEnd type="none" w="med" len="med"/>
            <a:tailEnd type="none" w="med" len="med"/>
          </a:ln>
          <a:effectLst/>
        </p:spPr>
      </p:cxnSp>
      <p:cxnSp>
        <p:nvCxnSpPr>
          <p:cNvPr id="24" name="lnLine1"/>
          <p:cNvCxnSpPr/>
          <p:nvPr userDrawn="1"/>
        </p:nvCxnSpPr>
        <p:spPr bwMode="auto">
          <a:xfrm>
            <a:off x="6189789" y="1627188"/>
            <a:ext cx="5533291" cy="0"/>
          </a:xfrm>
          <a:prstGeom prst="line">
            <a:avLst/>
          </a:prstGeom>
          <a:solidFill>
            <a:schemeClr val="bg1"/>
          </a:solidFill>
          <a:ln w="6350" cap="flat" cmpd="sng" algn="ctr">
            <a:solidFill>
              <a:srgbClr val="A7A9AC"/>
            </a:solidFill>
            <a:prstDash val="solid"/>
            <a:round/>
            <a:headEnd type="none" w="med" len="med"/>
            <a:tailEnd type="none" w="med" len="med"/>
          </a:ln>
          <a:effectLst/>
        </p:spPr>
      </p:cxnSp>
      <p:sp>
        <p:nvSpPr>
          <p:cNvPr id="7" name="phSectionTitle"/>
          <p:cNvSpPr>
            <a:spLocks noGrp="1"/>
          </p:cNvSpPr>
          <p:nvPr>
            <p:ph type="body" sz="quarter" idx="12" hasCustomPrompt="1"/>
          </p:nvPr>
        </p:nvSpPr>
        <p:spPr>
          <a:xfrm>
            <a:off x="187571"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
        <p:nvSpPr>
          <p:cNvPr id="16" name="Title 15"/>
          <p:cNvSpPr>
            <a:spLocks noGrp="1"/>
          </p:cNvSpPr>
          <p:nvPr>
            <p:ph type="title" hasCustomPrompt="1"/>
          </p:nvPr>
        </p:nvSpPr>
        <p:spPr/>
        <p:txBody>
          <a:bodyPr/>
          <a:lstStyle>
            <a:lvl1pPr>
              <a:defRPr/>
            </a:lvl1pPr>
          </a:lstStyle>
          <a:p>
            <a:r>
              <a:rPr lang="en-GB" dirty="0"/>
              <a:t>Click to add case study title</a:t>
            </a:r>
          </a:p>
        </p:txBody>
      </p:sp>
    </p:spTree>
    <p:extLst>
      <p:ext uri="{BB962C8B-B14F-4D97-AF65-F5344CB8AC3E}">
        <p14:creationId xmlns:p14="http://schemas.microsoft.com/office/powerpoint/2010/main" val="1124888303"/>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ase Study Pic Right">
    <p:spTree>
      <p:nvGrpSpPr>
        <p:cNvPr id="1" name=""/>
        <p:cNvGrpSpPr/>
        <p:nvPr/>
      </p:nvGrpSpPr>
      <p:grpSpPr>
        <a:xfrm>
          <a:off x="0" y="0"/>
          <a:ext cx="0" cy="0"/>
          <a:chOff x="0" y="0"/>
          <a:chExt cx="0" cy="0"/>
        </a:xfrm>
      </p:grpSpPr>
      <p:sp>
        <p:nvSpPr>
          <p:cNvPr id="14" name="phContent4"/>
          <p:cNvSpPr>
            <a:spLocks noGrp="1"/>
          </p:cNvSpPr>
          <p:nvPr>
            <p:ph sz="half" idx="17" hasCustomPrompt="1"/>
          </p:nvPr>
        </p:nvSpPr>
        <p:spPr>
          <a:xfrm>
            <a:off x="6189786" y="1303195"/>
            <a:ext cx="5533292" cy="2401125"/>
          </a:xfrm>
        </p:spPr>
        <p:txBody>
          <a:bodyPr tIns="72000"/>
          <a:lstStyle>
            <a:lvl1pPr marL="135735" indent="-135735" algn="ctr">
              <a:buNone/>
              <a:defRPr sz="900"/>
            </a:lvl1pPr>
            <a:lvl2pPr marL="271469" indent="-135735">
              <a:defRPr sz="900"/>
            </a:lvl2pPr>
            <a:lvl3pPr marL="407204" indent="-135735">
              <a:defRPr sz="900"/>
            </a:lvl3pPr>
            <a:lvl4pPr marL="534604" indent="-127400">
              <a:defRPr sz="900"/>
            </a:lvl4pPr>
            <a:lvl5pPr marL="670340" indent="-135735">
              <a:defRPr sz="900"/>
            </a:lvl5pPr>
            <a:lvl6pPr>
              <a:defRPr sz="1350"/>
            </a:lvl6pPr>
            <a:lvl7pPr>
              <a:defRPr sz="1350"/>
            </a:lvl7pPr>
            <a:lvl8pPr>
              <a:defRPr sz="1350"/>
            </a:lvl8pPr>
            <a:lvl9pPr>
              <a:defRPr sz="1350"/>
            </a:lvl9pPr>
          </a:lstStyle>
          <a:p>
            <a:pPr lvl="0"/>
            <a:r>
              <a:rPr lang="en-GB" noProof="0" dirty="0"/>
              <a:t>Paste Picture Here</a:t>
            </a:r>
          </a:p>
        </p:txBody>
      </p:sp>
      <p:sp>
        <p:nvSpPr>
          <p:cNvPr id="6" name="phContent3"/>
          <p:cNvSpPr>
            <a:spLocks noGrp="1"/>
          </p:cNvSpPr>
          <p:nvPr>
            <p:ph sz="half" idx="11" hasCustomPrompt="1"/>
          </p:nvPr>
        </p:nvSpPr>
        <p:spPr>
          <a:xfrm>
            <a:off x="6189786" y="4028290"/>
            <a:ext cx="5533292" cy="2569367"/>
          </a:xfrm>
        </p:spPr>
        <p:txBody>
          <a:bodyPr tIns="72000"/>
          <a:lstStyle>
            <a:lvl1pPr marL="135735" indent="-135735">
              <a:defRPr sz="900"/>
            </a:lvl1pPr>
            <a:lvl2pPr marL="271469" indent="-135735">
              <a:defRPr sz="900"/>
            </a:lvl2pPr>
            <a:lvl3pPr marL="407204" indent="-135735">
              <a:defRPr sz="900"/>
            </a:lvl3pPr>
            <a:lvl4pPr marL="534604" indent="-127400">
              <a:defRPr sz="900"/>
            </a:lvl4pPr>
            <a:lvl5pPr marL="67034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Content2"/>
          <p:cNvSpPr>
            <a:spLocks noGrp="1"/>
          </p:cNvSpPr>
          <p:nvPr>
            <p:ph sz="half" idx="10" hasCustomPrompt="1"/>
          </p:nvPr>
        </p:nvSpPr>
        <p:spPr>
          <a:xfrm>
            <a:off x="468923" y="4028290"/>
            <a:ext cx="5533292" cy="2569367"/>
          </a:xfrm>
        </p:spPr>
        <p:txBody>
          <a:bodyPr tIns="72000"/>
          <a:lstStyle>
            <a:lvl1pPr marL="135735" indent="-135735">
              <a:defRPr sz="900"/>
            </a:lvl1pPr>
            <a:lvl2pPr marL="271469" indent="-135735">
              <a:defRPr sz="900"/>
            </a:lvl2pPr>
            <a:lvl3pPr marL="407204" indent="-135735">
              <a:defRPr sz="900"/>
            </a:lvl3pPr>
            <a:lvl4pPr marL="534604" indent="-127400">
              <a:defRPr sz="900"/>
            </a:lvl4pPr>
            <a:lvl5pPr marL="67034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1"/>
          <p:cNvSpPr>
            <a:spLocks noGrp="1"/>
          </p:cNvSpPr>
          <p:nvPr>
            <p:ph sz="half" idx="2" hasCustomPrompt="1"/>
          </p:nvPr>
        </p:nvSpPr>
        <p:spPr>
          <a:xfrm>
            <a:off x="468923" y="1627189"/>
            <a:ext cx="5533292" cy="2077124"/>
          </a:xfrm>
        </p:spPr>
        <p:txBody>
          <a:bodyPr tIns="72000"/>
          <a:lstStyle>
            <a:lvl1pPr marL="135735" indent="-135735">
              <a:defRPr sz="900"/>
            </a:lvl1pPr>
            <a:lvl2pPr marL="271469" indent="-135735">
              <a:defRPr sz="900"/>
            </a:lvl2pPr>
            <a:lvl3pPr marL="407204" indent="-135735">
              <a:defRPr sz="900"/>
            </a:lvl3pPr>
            <a:lvl4pPr marL="534604" indent="-127400">
              <a:defRPr sz="900"/>
            </a:lvl4pPr>
            <a:lvl5pPr marL="67034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5" name="phText3"/>
          <p:cNvSpPr>
            <a:spLocks noGrp="1"/>
          </p:cNvSpPr>
          <p:nvPr>
            <p:ph type="body" sz="quarter" idx="15"/>
          </p:nvPr>
        </p:nvSpPr>
        <p:spPr>
          <a:xfrm>
            <a:off x="6189790" y="3701900"/>
            <a:ext cx="5533289" cy="324000"/>
          </a:xfrm>
        </p:spPr>
        <p:txBody>
          <a:bodyPr bIns="72000" anchor="b"/>
          <a:lstStyle>
            <a:lvl1pPr>
              <a:buNone/>
              <a:defRPr sz="1050" b="1"/>
            </a:lvl1pPr>
          </a:lstStyle>
          <a:p>
            <a:pPr lvl="0"/>
            <a:r>
              <a:rPr lang="en-US"/>
              <a:t>Click to edit Master text styles</a:t>
            </a:r>
          </a:p>
        </p:txBody>
      </p:sp>
      <p:sp>
        <p:nvSpPr>
          <p:cNvPr id="26" name="phText2"/>
          <p:cNvSpPr>
            <a:spLocks noGrp="1"/>
          </p:cNvSpPr>
          <p:nvPr>
            <p:ph type="body" sz="quarter" idx="16"/>
          </p:nvPr>
        </p:nvSpPr>
        <p:spPr>
          <a:xfrm>
            <a:off x="468932" y="3704313"/>
            <a:ext cx="5533289" cy="324000"/>
          </a:xfrm>
        </p:spPr>
        <p:txBody>
          <a:bodyPr bIns="72000" anchor="b"/>
          <a:lstStyle>
            <a:lvl1pPr>
              <a:buNone/>
              <a:defRPr sz="1050" b="1"/>
            </a:lvl1pPr>
          </a:lstStyle>
          <a:p>
            <a:pPr lvl="0"/>
            <a:r>
              <a:rPr lang="en-US"/>
              <a:t>Click to edit Master text styles</a:t>
            </a:r>
          </a:p>
        </p:txBody>
      </p:sp>
      <p:sp>
        <p:nvSpPr>
          <p:cNvPr id="23" name="phText1"/>
          <p:cNvSpPr>
            <a:spLocks noGrp="1"/>
          </p:cNvSpPr>
          <p:nvPr>
            <p:ph type="body" sz="quarter" idx="14"/>
          </p:nvPr>
        </p:nvSpPr>
        <p:spPr>
          <a:xfrm>
            <a:off x="468928" y="1303188"/>
            <a:ext cx="5533289" cy="324000"/>
          </a:xfrm>
        </p:spPr>
        <p:txBody>
          <a:bodyPr bIns="72000" anchor="b"/>
          <a:lstStyle>
            <a:lvl1pPr>
              <a:buNone/>
              <a:defRPr sz="1050" b="1"/>
            </a:lvl1pPr>
          </a:lstStyle>
          <a:p>
            <a:pPr lvl="0"/>
            <a:r>
              <a:rPr lang="en-US"/>
              <a:t>Click to edit Master text styles</a:t>
            </a:r>
          </a:p>
        </p:txBody>
      </p:sp>
      <p:cxnSp>
        <p:nvCxnSpPr>
          <p:cNvPr id="21" name="lnLine3"/>
          <p:cNvCxnSpPr/>
          <p:nvPr userDrawn="1"/>
        </p:nvCxnSpPr>
        <p:spPr bwMode="auto">
          <a:xfrm>
            <a:off x="6189789" y="4028283"/>
            <a:ext cx="5533291" cy="0"/>
          </a:xfrm>
          <a:prstGeom prst="line">
            <a:avLst/>
          </a:prstGeom>
          <a:solidFill>
            <a:schemeClr val="bg1"/>
          </a:solidFill>
          <a:ln w="6350" cap="flat" cmpd="sng" algn="ctr">
            <a:solidFill>
              <a:srgbClr val="A7A9AC"/>
            </a:solidFill>
            <a:prstDash val="solid"/>
            <a:round/>
            <a:headEnd type="none" w="med" len="med"/>
            <a:tailEnd type="none" w="med" len="med"/>
          </a:ln>
          <a:effectLst/>
        </p:spPr>
      </p:cxnSp>
      <p:cxnSp>
        <p:nvCxnSpPr>
          <p:cNvPr id="22" name="lnLine2"/>
          <p:cNvCxnSpPr/>
          <p:nvPr userDrawn="1"/>
        </p:nvCxnSpPr>
        <p:spPr bwMode="auto">
          <a:xfrm>
            <a:off x="468923" y="4028283"/>
            <a:ext cx="5533292" cy="0"/>
          </a:xfrm>
          <a:prstGeom prst="line">
            <a:avLst/>
          </a:prstGeom>
          <a:solidFill>
            <a:schemeClr val="bg1"/>
          </a:solidFill>
          <a:ln w="6350" cap="flat" cmpd="sng" algn="ctr">
            <a:solidFill>
              <a:srgbClr val="A7A9AC"/>
            </a:solidFill>
            <a:prstDash val="solid"/>
            <a:round/>
            <a:headEnd type="none" w="med" len="med"/>
            <a:tailEnd type="none" w="med" len="med"/>
          </a:ln>
          <a:effectLst/>
        </p:spPr>
      </p:cxnSp>
      <p:cxnSp>
        <p:nvCxnSpPr>
          <p:cNvPr id="24" name="lnLine1"/>
          <p:cNvCxnSpPr/>
          <p:nvPr userDrawn="1"/>
        </p:nvCxnSpPr>
        <p:spPr bwMode="auto">
          <a:xfrm>
            <a:off x="468927" y="1627188"/>
            <a:ext cx="5533291" cy="0"/>
          </a:xfrm>
          <a:prstGeom prst="line">
            <a:avLst/>
          </a:prstGeom>
          <a:solidFill>
            <a:schemeClr val="bg1"/>
          </a:solidFill>
          <a:ln w="6350" cap="flat" cmpd="sng" algn="ctr">
            <a:solidFill>
              <a:srgbClr val="A7A9AC"/>
            </a:solidFill>
            <a:prstDash val="solid"/>
            <a:round/>
            <a:headEnd type="none" w="med" len="med"/>
            <a:tailEnd type="none" w="med" len="med"/>
          </a:ln>
          <a:effectLst/>
        </p:spPr>
      </p:cxnSp>
      <p:sp>
        <p:nvSpPr>
          <p:cNvPr id="7" name="phSectionTitle"/>
          <p:cNvSpPr>
            <a:spLocks noGrp="1"/>
          </p:cNvSpPr>
          <p:nvPr>
            <p:ph type="body" sz="quarter" idx="12" hasCustomPrompt="1"/>
          </p:nvPr>
        </p:nvSpPr>
        <p:spPr>
          <a:xfrm>
            <a:off x="187571"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
        <p:nvSpPr>
          <p:cNvPr id="16" name="Title 15"/>
          <p:cNvSpPr>
            <a:spLocks noGrp="1"/>
          </p:cNvSpPr>
          <p:nvPr>
            <p:ph type="title" hasCustomPrompt="1"/>
          </p:nvPr>
        </p:nvSpPr>
        <p:spPr/>
        <p:txBody>
          <a:bodyPr/>
          <a:lstStyle>
            <a:lvl1pPr>
              <a:defRPr/>
            </a:lvl1pPr>
          </a:lstStyle>
          <a:p>
            <a:r>
              <a:rPr lang="en-GB" dirty="0"/>
              <a:t>Click to add case study title</a:t>
            </a:r>
          </a:p>
        </p:txBody>
      </p:sp>
    </p:spTree>
    <p:extLst>
      <p:ext uri="{BB962C8B-B14F-4D97-AF65-F5344CB8AC3E}">
        <p14:creationId xmlns:p14="http://schemas.microsoft.com/office/powerpoint/2010/main" val="2369054748"/>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ase Study Pic Left (no lines - fully editable)">
    <p:spTree>
      <p:nvGrpSpPr>
        <p:cNvPr id="1" name=""/>
        <p:cNvGrpSpPr/>
        <p:nvPr/>
      </p:nvGrpSpPr>
      <p:grpSpPr>
        <a:xfrm>
          <a:off x="0" y="0"/>
          <a:ext cx="0" cy="0"/>
          <a:chOff x="0" y="0"/>
          <a:chExt cx="0" cy="0"/>
        </a:xfrm>
      </p:grpSpPr>
      <p:sp>
        <p:nvSpPr>
          <p:cNvPr id="11" name="phContent4"/>
          <p:cNvSpPr>
            <a:spLocks noGrp="1"/>
          </p:cNvSpPr>
          <p:nvPr>
            <p:ph sz="half" idx="17" hasCustomPrompt="1"/>
          </p:nvPr>
        </p:nvSpPr>
        <p:spPr>
          <a:xfrm>
            <a:off x="468923" y="1303195"/>
            <a:ext cx="5533292" cy="2401125"/>
          </a:xfrm>
        </p:spPr>
        <p:txBody>
          <a:bodyPr tIns="72000"/>
          <a:lstStyle>
            <a:lvl1pPr marL="135735" indent="-135735" algn="ctr">
              <a:buNone/>
              <a:defRPr sz="900"/>
            </a:lvl1pPr>
            <a:lvl2pPr marL="271469" indent="-135735">
              <a:defRPr sz="900"/>
            </a:lvl2pPr>
            <a:lvl3pPr marL="407204" indent="-135735">
              <a:defRPr sz="900"/>
            </a:lvl3pPr>
            <a:lvl4pPr marL="534604" indent="-127400">
              <a:defRPr sz="900"/>
            </a:lvl4pPr>
            <a:lvl5pPr marL="670340" indent="-135735">
              <a:defRPr sz="900"/>
            </a:lvl5pPr>
            <a:lvl6pPr>
              <a:defRPr sz="1350"/>
            </a:lvl6pPr>
            <a:lvl7pPr>
              <a:defRPr sz="1350"/>
            </a:lvl7pPr>
            <a:lvl8pPr>
              <a:defRPr sz="1350"/>
            </a:lvl8pPr>
            <a:lvl9pPr>
              <a:defRPr sz="1350"/>
            </a:lvl9pPr>
          </a:lstStyle>
          <a:p>
            <a:pPr lvl="0"/>
            <a:r>
              <a:rPr lang="en-GB" noProof="0" dirty="0"/>
              <a:t>Paste Picture Here</a:t>
            </a:r>
          </a:p>
        </p:txBody>
      </p:sp>
      <p:sp>
        <p:nvSpPr>
          <p:cNvPr id="6" name="phContent3"/>
          <p:cNvSpPr>
            <a:spLocks noGrp="1"/>
          </p:cNvSpPr>
          <p:nvPr>
            <p:ph sz="half" idx="11" hasCustomPrompt="1"/>
          </p:nvPr>
        </p:nvSpPr>
        <p:spPr>
          <a:xfrm>
            <a:off x="6189786" y="4028290"/>
            <a:ext cx="5533292" cy="2569367"/>
          </a:xfrm>
        </p:spPr>
        <p:txBody>
          <a:bodyPr tIns="72000"/>
          <a:lstStyle>
            <a:lvl1pPr marL="135735" indent="-135735">
              <a:defRPr sz="900"/>
            </a:lvl1pPr>
            <a:lvl2pPr marL="271469" indent="-135735">
              <a:defRPr sz="900"/>
            </a:lvl2pPr>
            <a:lvl3pPr marL="407204" indent="-135735">
              <a:defRPr sz="900"/>
            </a:lvl3pPr>
            <a:lvl4pPr marL="534604" indent="-127400">
              <a:defRPr sz="900"/>
            </a:lvl4pPr>
            <a:lvl5pPr marL="67034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Content2"/>
          <p:cNvSpPr>
            <a:spLocks noGrp="1"/>
          </p:cNvSpPr>
          <p:nvPr>
            <p:ph sz="half" idx="10" hasCustomPrompt="1"/>
          </p:nvPr>
        </p:nvSpPr>
        <p:spPr>
          <a:xfrm>
            <a:off x="468923" y="4028290"/>
            <a:ext cx="5533292" cy="2569367"/>
          </a:xfrm>
        </p:spPr>
        <p:txBody>
          <a:bodyPr tIns="72000"/>
          <a:lstStyle>
            <a:lvl1pPr marL="135735" indent="-135735">
              <a:defRPr sz="900"/>
            </a:lvl1pPr>
            <a:lvl2pPr marL="271469" indent="-135735">
              <a:defRPr sz="900"/>
            </a:lvl2pPr>
            <a:lvl3pPr marL="407204" indent="-135735">
              <a:defRPr sz="900"/>
            </a:lvl3pPr>
            <a:lvl4pPr marL="534604" indent="-127400">
              <a:defRPr sz="900"/>
            </a:lvl4pPr>
            <a:lvl5pPr marL="67034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1"/>
          <p:cNvSpPr>
            <a:spLocks noGrp="1"/>
          </p:cNvSpPr>
          <p:nvPr>
            <p:ph sz="half" idx="2" hasCustomPrompt="1"/>
          </p:nvPr>
        </p:nvSpPr>
        <p:spPr>
          <a:xfrm>
            <a:off x="6189786" y="1627189"/>
            <a:ext cx="5533292" cy="2077124"/>
          </a:xfrm>
        </p:spPr>
        <p:txBody>
          <a:bodyPr tIns="72000"/>
          <a:lstStyle>
            <a:lvl1pPr marL="135735" indent="-135735">
              <a:defRPr sz="900"/>
            </a:lvl1pPr>
            <a:lvl2pPr marL="271469" indent="-135735">
              <a:defRPr sz="900"/>
            </a:lvl2pPr>
            <a:lvl3pPr marL="407204" indent="-135735">
              <a:defRPr sz="900"/>
            </a:lvl3pPr>
            <a:lvl4pPr marL="534604" indent="-127400">
              <a:defRPr sz="900"/>
            </a:lvl4pPr>
            <a:lvl5pPr marL="67034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5" name="phText3"/>
          <p:cNvSpPr>
            <a:spLocks noGrp="1"/>
          </p:cNvSpPr>
          <p:nvPr>
            <p:ph type="body" sz="quarter" idx="15"/>
          </p:nvPr>
        </p:nvSpPr>
        <p:spPr>
          <a:xfrm>
            <a:off x="6189790" y="3701900"/>
            <a:ext cx="5533289" cy="324000"/>
          </a:xfrm>
        </p:spPr>
        <p:txBody>
          <a:bodyPr bIns="72000" anchor="b"/>
          <a:lstStyle>
            <a:lvl1pPr>
              <a:buNone/>
              <a:defRPr sz="1050" b="1"/>
            </a:lvl1pPr>
          </a:lstStyle>
          <a:p>
            <a:pPr lvl="0"/>
            <a:r>
              <a:rPr lang="en-US"/>
              <a:t>Click to edit Master text styles</a:t>
            </a:r>
          </a:p>
        </p:txBody>
      </p:sp>
      <p:sp>
        <p:nvSpPr>
          <p:cNvPr id="26" name="phText2"/>
          <p:cNvSpPr>
            <a:spLocks noGrp="1"/>
          </p:cNvSpPr>
          <p:nvPr>
            <p:ph type="body" sz="quarter" idx="16"/>
          </p:nvPr>
        </p:nvSpPr>
        <p:spPr>
          <a:xfrm>
            <a:off x="468932" y="3704313"/>
            <a:ext cx="5533289" cy="324000"/>
          </a:xfrm>
        </p:spPr>
        <p:txBody>
          <a:bodyPr bIns="72000" anchor="b"/>
          <a:lstStyle>
            <a:lvl1pPr>
              <a:buNone/>
              <a:defRPr sz="1050" b="1"/>
            </a:lvl1pPr>
          </a:lstStyle>
          <a:p>
            <a:pPr lvl="0"/>
            <a:r>
              <a:rPr lang="en-US"/>
              <a:t>Click to edit Master text styles</a:t>
            </a:r>
          </a:p>
        </p:txBody>
      </p:sp>
      <p:sp>
        <p:nvSpPr>
          <p:cNvPr id="23" name="phText1"/>
          <p:cNvSpPr>
            <a:spLocks noGrp="1"/>
          </p:cNvSpPr>
          <p:nvPr>
            <p:ph type="body" sz="quarter" idx="14"/>
          </p:nvPr>
        </p:nvSpPr>
        <p:spPr>
          <a:xfrm>
            <a:off x="6189790" y="1303188"/>
            <a:ext cx="5533289" cy="324000"/>
          </a:xfrm>
        </p:spPr>
        <p:txBody>
          <a:bodyPr bIns="72000" anchor="b"/>
          <a:lstStyle>
            <a:lvl1pPr>
              <a:buNone/>
              <a:defRPr sz="1050" b="1"/>
            </a:lvl1pPr>
          </a:lstStyle>
          <a:p>
            <a:pPr lvl="0"/>
            <a:r>
              <a:rPr lang="en-US"/>
              <a:t>Click to edit Master text styles</a:t>
            </a:r>
          </a:p>
        </p:txBody>
      </p:sp>
      <p:sp>
        <p:nvSpPr>
          <p:cNvPr id="7" name="phSectionTitle"/>
          <p:cNvSpPr>
            <a:spLocks noGrp="1"/>
          </p:cNvSpPr>
          <p:nvPr>
            <p:ph type="body" sz="quarter" idx="12" hasCustomPrompt="1"/>
          </p:nvPr>
        </p:nvSpPr>
        <p:spPr>
          <a:xfrm>
            <a:off x="187571"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
        <p:nvSpPr>
          <p:cNvPr id="13" name="Title 12"/>
          <p:cNvSpPr>
            <a:spLocks noGrp="1"/>
          </p:cNvSpPr>
          <p:nvPr>
            <p:ph type="title" hasCustomPrompt="1"/>
          </p:nvPr>
        </p:nvSpPr>
        <p:spPr/>
        <p:txBody>
          <a:bodyPr/>
          <a:lstStyle>
            <a:lvl1pPr>
              <a:defRPr/>
            </a:lvl1pPr>
          </a:lstStyle>
          <a:p>
            <a:r>
              <a:rPr lang="en-GB" dirty="0"/>
              <a:t>Click to add case study title</a:t>
            </a:r>
          </a:p>
        </p:txBody>
      </p:sp>
    </p:spTree>
    <p:extLst>
      <p:ext uri="{BB962C8B-B14F-4D97-AF65-F5344CB8AC3E}">
        <p14:creationId xmlns:p14="http://schemas.microsoft.com/office/powerpoint/2010/main" val="1320312832"/>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ase Study Pic Right (no lines - fully editable)">
    <p:spTree>
      <p:nvGrpSpPr>
        <p:cNvPr id="1" name=""/>
        <p:cNvGrpSpPr/>
        <p:nvPr/>
      </p:nvGrpSpPr>
      <p:grpSpPr>
        <a:xfrm>
          <a:off x="0" y="0"/>
          <a:ext cx="0" cy="0"/>
          <a:chOff x="0" y="0"/>
          <a:chExt cx="0" cy="0"/>
        </a:xfrm>
      </p:grpSpPr>
      <p:sp>
        <p:nvSpPr>
          <p:cNvPr id="11" name="phContent4"/>
          <p:cNvSpPr>
            <a:spLocks noGrp="1"/>
          </p:cNvSpPr>
          <p:nvPr>
            <p:ph sz="half" idx="17" hasCustomPrompt="1"/>
          </p:nvPr>
        </p:nvSpPr>
        <p:spPr>
          <a:xfrm>
            <a:off x="6189786" y="1303189"/>
            <a:ext cx="5533292" cy="2398712"/>
          </a:xfrm>
        </p:spPr>
        <p:txBody>
          <a:bodyPr tIns="72000"/>
          <a:lstStyle>
            <a:lvl1pPr marL="135735" indent="-135735" algn="ctr">
              <a:buNone/>
              <a:defRPr sz="900"/>
            </a:lvl1pPr>
            <a:lvl2pPr marL="271469" indent="-135735">
              <a:defRPr sz="900"/>
            </a:lvl2pPr>
            <a:lvl3pPr marL="407204" indent="-135735">
              <a:defRPr sz="900"/>
            </a:lvl3pPr>
            <a:lvl4pPr marL="534604" indent="-127400">
              <a:defRPr sz="900"/>
            </a:lvl4pPr>
            <a:lvl5pPr marL="670340" indent="-135735">
              <a:defRPr sz="900"/>
            </a:lvl5pPr>
            <a:lvl6pPr>
              <a:defRPr sz="1350"/>
            </a:lvl6pPr>
            <a:lvl7pPr>
              <a:defRPr sz="1350"/>
            </a:lvl7pPr>
            <a:lvl8pPr>
              <a:defRPr sz="1350"/>
            </a:lvl8pPr>
            <a:lvl9pPr>
              <a:defRPr sz="1350"/>
            </a:lvl9pPr>
          </a:lstStyle>
          <a:p>
            <a:pPr lvl="0"/>
            <a:r>
              <a:rPr lang="en-GB" noProof="0" dirty="0"/>
              <a:t>Paste Picture Here</a:t>
            </a:r>
          </a:p>
        </p:txBody>
      </p:sp>
      <p:sp>
        <p:nvSpPr>
          <p:cNvPr id="6" name="phContent3"/>
          <p:cNvSpPr>
            <a:spLocks noGrp="1"/>
          </p:cNvSpPr>
          <p:nvPr>
            <p:ph sz="half" idx="11" hasCustomPrompt="1"/>
          </p:nvPr>
        </p:nvSpPr>
        <p:spPr>
          <a:xfrm>
            <a:off x="6189786" y="4028290"/>
            <a:ext cx="5533292" cy="2569367"/>
          </a:xfrm>
        </p:spPr>
        <p:txBody>
          <a:bodyPr tIns="72000"/>
          <a:lstStyle>
            <a:lvl1pPr marL="135735" indent="-135735">
              <a:defRPr sz="900"/>
            </a:lvl1pPr>
            <a:lvl2pPr marL="271469" indent="-135735">
              <a:defRPr sz="900"/>
            </a:lvl2pPr>
            <a:lvl3pPr marL="407204" indent="-135735">
              <a:defRPr sz="900"/>
            </a:lvl3pPr>
            <a:lvl4pPr marL="534604" indent="-127400">
              <a:defRPr sz="900"/>
            </a:lvl4pPr>
            <a:lvl5pPr marL="67034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Content2"/>
          <p:cNvSpPr>
            <a:spLocks noGrp="1"/>
          </p:cNvSpPr>
          <p:nvPr>
            <p:ph sz="half" idx="10" hasCustomPrompt="1"/>
          </p:nvPr>
        </p:nvSpPr>
        <p:spPr>
          <a:xfrm>
            <a:off x="468923" y="4028290"/>
            <a:ext cx="5533292" cy="2569367"/>
          </a:xfrm>
        </p:spPr>
        <p:txBody>
          <a:bodyPr tIns="72000"/>
          <a:lstStyle>
            <a:lvl1pPr marL="135735" indent="-135735">
              <a:defRPr sz="900"/>
            </a:lvl1pPr>
            <a:lvl2pPr marL="271469" indent="-135735">
              <a:defRPr sz="900"/>
            </a:lvl2pPr>
            <a:lvl3pPr marL="407204" indent="-135735">
              <a:defRPr sz="900"/>
            </a:lvl3pPr>
            <a:lvl4pPr marL="534604" indent="-127400">
              <a:defRPr sz="900"/>
            </a:lvl4pPr>
            <a:lvl5pPr marL="67034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1"/>
          <p:cNvSpPr>
            <a:spLocks noGrp="1"/>
          </p:cNvSpPr>
          <p:nvPr>
            <p:ph sz="half" idx="2" hasCustomPrompt="1"/>
          </p:nvPr>
        </p:nvSpPr>
        <p:spPr>
          <a:xfrm>
            <a:off x="468923" y="1627189"/>
            <a:ext cx="5533292" cy="2077124"/>
          </a:xfrm>
        </p:spPr>
        <p:txBody>
          <a:bodyPr tIns="72000"/>
          <a:lstStyle>
            <a:lvl1pPr marL="135735" indent="-135735">
              <a:defRPr sz="900"/>
            </a:lvl1pPr>
            <a:lvl2pPr marL="271469" indent="-135735">
              <a:defRPr sz="900"/>
            </a:lvl2pPr>
            <a:lvl3pPr marL="407204" indent="-135735">
              <a:defRPr sz="900"/>
            </a:lvl3pPr>
            <a:lvl4pPr marL="534604" indent="-127400">
              <a:defRPr sz="900"/>
            </a:lvl4pPr>
            <a:lvl5pPr marL="670340" indent="-135735">
              <a:defRPr sz="9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5" name="phText3"/>
          <p:cNvSpPr>
            <a:spLocks noGrp="1"/>
          </p:cNvSpPr>
          <p:nvPr>
            <p:ph type="body" sz="quarter" idx="15"/>
          </p:nvPr>
        </p:nvSpPr>
        <p:spPr>
          <a:xfrm>
            <a:off x="6189790" y="3701900"/>
            <a:ext cx="5533289" cy="324000"/>
          </a:xfrm>
        </p:spPr>
        <p:txBody>
          <a:bodyPr bIns="72000" anchor="b"/>
          <a:lstStyle>
            <a:lvl1pPr>
              <a:buNone/>
              <a:defRPr sz="1050" b="1"/>
            </a:lvl1pPr>
          </a:lstStyle>
          <a:p>
            <a:pPr lvl="0"/>
            <a:r>
              <a:rPr lang="en-US"/>
              <a:t>Click to edit Master text styles</a:t>
            </a:r>
          </a:p>
        </p:txBody>
      </p:sp>
      <p:sp>
        <p:nvSpPr>
          <p:cNvPr id="26" name="phText2"/>
          <p:cNvSpPr>
            <a:spLocks noGrp="1"/>
          </p:cNvSpPr>
          <p:nvPr>
            <p:ph type="body" sz="quarter" idx="16"/>
          </p:nvPr>
        </p:nvSpPr>
        <p:spPr>
          <a:xfrm>
            <a:off x="468932" y="3704313"/>
            <a:ext cx="5533289" cy="324000"/>
          </a:xfrm>
        </p:spPr>
        <p:txBody>
          <a:bodyPr bIns="72000" anchor="b"/>
          <a:lstStyle>
            <a:lvl1pPr>
              <a:buNone/>
              <a:defRPr sz="1050" b="1"/>
            </a:lvl1pPr>
          </a:lstStyle>
          <a:p>
            <a:pPr lvl="0"/>
            <a:r>
              <a:rPr lang="en-US"/>
              <a:t>Click to edit Master text styles</a:t>
            </a:r>
          </a:p>
        </p:txBody>
      </p:sp>
      <p:sp>
        <p:nvSpPr>
          <p:cNvPr id="23" name="phText1"/>
          <p:cNvSpPr>
            <a:spLocks noGrp="1"/>
          </p:cNvSpPr>
          <p:nvPr>
            <p:ph type="body" sz="quarter" idx="14"/>
          </p:nvPr>
        </p:nvSpPr>
        <p:spPr>
          <a:xfrm>
            <a:off x="468928" y="1303188"/>
            <a:ext cx="5533289" cy="324000"/>
          </a:xfrm>
        </p:spPr>
        <p:txBody>
          <a:bodyPr bIns="72000" anchor="b"/>
          <a:lstStyle>
            <a:lvl1pPr>
              <a:buNone/>
              <a:defRPr sz="1050" b="1"/>
            </a:lvl1pPr>
          </a:lstStyle>
          <a:p>
            <a:pPr lvl="0"/>
            <a:r>
              <a:rPr lang="en-US"/>
              <a:t>Click to edit Master text styles</a:t>
            </a:r>
          </a:p>
        </p:txBody>
      </p:sp>
      <p:sp>
        <p:nvSpPr>
          <p:cNvPr id="7" name="phSectionTitle"/>
          <p:cNvSpPr>
            <a:spLocks noGrp="1"/>
          </p:cNvSpPr>
          <p:nvPr>
            <p:ph type="body" sz="quarter" idx="12" hasCustomPrompt="1"/>
          </p:nvPr>
        </p:nvSpPr>
        <p:spPr>
          <a:xfrm>
            <a:off x="381209"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
        <p:nvSpPr>
          <p:cNvPr id="13" name="Title 12"/>
          <p:cNvSpPr>
            <a:spLocks noGrp="1"/>
          </p:cNvSpPr>
          <p:nvPr>
            <p:ph type="title" hasCustomPrompt="1"/>
          </p:nvPr>
        </p:nvSpPr>
        <p:spPr/>
        <p:txBody>
          <a:bodyPr/>
          <a:lstStyle>
            <a:lvl1pPr>
              <a:defRPr/>
            </a:lvl1pPr>
          </a:lstStyle>
          <a:p>
            <a:r>
              <a:rPr lang="en-GB" dirty="0"/>
              <a:t>Click to add case study title</a:t>
            </a:r>
          </a:p>
        </p:txBody>
      </p:sp>
    </p:spTree>
    <p:extLst>
      <p:ext uri="{BB962C8B-B14F-4D97-AF65-F5344CB8AC3E}">
        <p14:creationId xmlns:p14="http://schemas.microsoft.com/office/powerpoint/2010/main" val="130880195"/>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2 Content+ for WAVE report only">
    <p:spTree>
      <p:nvGrpSpPr>
        <p:cNvPr id="1" name=""/>
        <p:cNvGrpSpPr/>
        <p:nvPr/>
      </p:nvGrpSpPr>
      <p:grpSpPr>
        <a:xfrm>
          <a:off x="0" y="0"/>
          <a:ext cx="0" cy="0"/>
          <a:chOff x="0" y="0"/>
          <a:chExt cx="0" cy="0"/>
        </a:xfrm>
      </p:grpSpPr>
      <p:sp>
        <p:nvSpPr>
          <p:cNvPr id="6" name="phContent2"/>
          <p:cNvSpPr>
            <a:spLocks noGrp="1"/>
          </p:cNvSpPr>
          <p:nvPr>
            <p:ph sz="half" idx="11" hasCustomPrompt="1"/>
          </p:nvPr>
        </p:nvSpPr>
        <p:spPr>
          <a:xfrm>
            <a:off x="380325" y="1861456"/>
            <a:ext cx="2497227" cy="4736194"/>
          </a:xfrm>
        </p:spPr>
        <p:txBody>
          <a:bodyPr/>
          <a:lstStyle>
            <a:lvl1pPr>
              <a:spcBef>
                <a:spcPts val="375"/>
              </a:spcBef>
              <a:defRPr sz="1050"/>
            </a:lvl1pPr>
            <a:lvl2pPr>
              <a:defRPr sz="1050"/>
            </a:lvl2pPr>
            <a:lvl3pPr>
              <a:defRPr sz="1050"/>
            </a:lvl3pPr>
            <a:lvl4pPr>
              <a:defRPr sz="1050"/>
            </a:lvl4pPr>
            <a:lvl5pPr>
              <a:defRPr sz="105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0325" y="1306514"/>
            <a:ext cx="11342752" cy="554942"/>
          </a:xfrm>
        </p:spPr>
        <p:txBody>
          <a:bodyPr/>
          <a:lstStyle>
            <a:lvl1pPr>
              <a:defRPr sz="1050"/>
            </a:lvl1pPr>
            <a:lvl2pPr>
              <a:defRPr sz="1050"/>
            </a:lvl2pPr>
            <a:lvl3pPr>
              <a:defRPr sz="1050"/>
            </a:lvl3pPr>
            <a:lvl4pPr>
              <a:defRPr sz="1050"/>
            </a:lvl4pPr>
            <a:lvl5pPr>
              <a:defRPr sz="105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SectionTitle"/>
          <p:cNvSpPr>
            <a:spLocks noGrp="1"/>
          </p:cNvSpPr>
          <p:nvPr>
            <p:ph type="body" sz="quarter" idx="10" hasCustomPrompt="1"/>
          </p:nvPr>
        </p:nvSpPr>
        <p:spPr>
          <a:xfrm>
            <a:off x="380326" y="115200"/>
            <a:ext cx="6495261" cy="250560"/>
          </a:xfrm>
        </p:spPr>
        <p:txBody>
          <a:bodyPr/>
          <a:lstStyle>
            <a:lvl1pPr marL="0" indent="0">
              <a:buNone/>
              <a:defRPr sz="75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extLst>
      <p:ext uri="{BB962C8B-B14F-4D97-AF65-F5344CB8AC3E}">
        <p14:creationId xmlns:p14="http://schemas.microsoft.com/office/powerpoint/2010/main" val="595172294"/>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and Content (with Analysis Disclaimer)">
    <p:spTree>
      <p:nvGrpSpPr>
        <p:cNvPr id="1" name=""/>
        <p:cNvGrpSpPr/>
        <p:nvPr/>
      </p:nvGrpSpPr>
      <p:grpSpPr>
        <a:xfrm>
          <a:off x="0" y="0"/>
          <a:ext cx="0" cy="0"/>
          <a:chOff x="0" y="0"/>
          <a:chExt cx="0" cy="0"/>
        </a:xfrm>
      </p:grpSpPr>
      <p:sp>
        <p:nvSpPr>
          <p:cNvPr id="3" name="phContent1"/>
          <p:cNvSpPr>
            <a:spLocks noGrp="1"/>
          </p:cNvSpPr>
          <p:nvPr>
            <p:ph idx="1" hasCustomPrompt="1"/>
          </p:nvPr>
        </p:nvSpPr>
        <p:spPr>
          <a:xfrm>
            <a:off x="391970" y="1306514"/>
            <a:ext cx="11409169" cy="4762342"/>
          </a:xfrm>
        </p:spPr>
        <p:txBody>
          <a:bodyPr/>
          <a:lstStyle>
            <a:lvl1pPr>
              <a:defRPr/>
            </a:lvl1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tbAnalysisDisclaimer"/>
          <p:cNvSpPr txBox="1">
            <a:spLocks noChangeArrowheads="1"/>
          </p:cNvSpPr>
          <p:nvPr userDrawn="1"/>
        </p:nvSpPr>
        <p:spPr bwMode="auto">
          <a:xfrm>
            <a:off x="380328" y="6293391"/>
            <a:ext cx="11340801" cy="304263"/>
          </a:xfrm>
          <a:prstGeom prst="rect">
            <a:avLst/>
          </a:prstGeom>
          <a:noFill/>
          <a:ln w="9525">
            <a:noFill/>
            <a:miter lim="800000"/>
            <a:headEnd/>
            <a:tailEnd/>
          </a:ln>
        </p:spPr>
        <p:txBody>
          <a:bodyPr wrap="square" lIns="0" tIns="27000" rIns="0" bIns="0" anchor="b">
            <a:spAutoFit/>
          </a:bodyPr>
          <a:lstStyle/>
          <a:p>
            <a:pPr algn="just">
              <a:lnSpc>
                <a:spcPct val="100000"/>
              </a:lnSpc>
              <a:buClr>
                <a:srgbClr val="A7A9AC"/>
              </a:buClr>
              <a:buSzPct val="100000"/>
              <a:buFont typeface="Arial" charset="0"/>
              <a:buNone/>
              <a:tabLst>
                <a:tab pos="0" algn="l"/>
                <a:tab pos="685817" algn="l"/>
                <a:tab pos="1371635" algn="l"/>
                <a:tab pos="2057452" algn="l"/>
                <a:tab pos="2743268" algn="l"/>
                <a:tab pos="3429086" algn="l"/>
                <a:tab pos="4114903" algn="l"/>
                <a:tab pos="4800720" algn="l"/>
                <a:tab pos="5486537" algn="l"/>
                <a:tab pos="6172355" algn="l"/>
                <a:tab pos="6858171" algn="l"/>
                <a:tab pos="7543989" algn="l"/>
              </a:tabLst>
            </a:pPr>
            <a:r>
              <a:rPr lang="en-GB" sz="600" dirty="0">
                <a:solidFill>
                  <a:srgbClr val="A7A9AC"/>
                </a:solidFill>
              </a:rPr>
              <a:t>As with all analysis, approximations in models, loading and interpretation exist, and real components may vary in geometry and properties from those assumed.  Hence analysis results should be used only as a tool for guiding the design process and for reducing risk of poor performance during development and validation testing.  Where analysis results are described as acceptable,  it is implied only that the risk of poor performance is considered acceptable to proceed to the next stage of the design and development process, unless otherwise stated.  While the analysis may reduce the amount of testing required to prove a design, it should not be considered a replacement for validation testing unless specifically stated by Ricardo.</a:t>
            </a:r>
          </a:p>
        </p:txBody>
      </p:sp>
      <p:cxnSp>
        <p:nvCxnSpPr>
          <p:cNvPr id="8" name="lnLine"/>
          <p:cNvCxnSpPr/>
          <p:nvPr userDrawn="1"/>
        </p:nvCxnSpPr>
        <p:spPr bwMode="auto">
          <a:xfrm>
            <a:off x="468928" y="6068856"/>
            <a:ext cx="11252201" cy="0"/>
          </a:xfrm>
          <a:prstGeom prst="line">
            <a:avLst/>
          </a:prstGeom>
          <a:solidFill>
            <a:schemeClr val="bg1"/>
          </a:solidFill>
          <a:ln w="6350" cap="flat" cmpd="sng" algn="ctr">
            <a:solidFill>
              <a:srgbClr val="A7A9AC"/>
            </a:solidFill>
            <a:prstDash val="solid"/>
            <a:round/>
            <a:headEnd type="none" w="med" len="med"/>
            <a:tailEnd type="none" w="med" len="med"/>
          </a:ln>
          <a:effectLst/>
        </p:spPr>
      </p:cxnSp>
      <p:sp>
        <p:nvSpPr>
          <p:cNvPr id="6" name="phSectionTitle"/>
          <p:cNvSpPr>
            <a:spLocks noGrp="1"/>
          </p:cNvSpPr>
          <p:nvPr>
            <p:ph type="body" sz="quarter" idx="10" hasCustomPrompt="1"/>
          </p:nvPr>
        </p:nvSpPr>
        <p:spPr>
          <a:xfrm>
            <a:off x="391969"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
        <p:nvSpPr>
          <p:cNvPr id="9" name="Title 8"/>
          <p:cNvSpPr>
            <a:spLocks noGrp="1"/>
          </p:cNvSpPr>
          <p:nvPr>
            <p:ph type="title" hasCustomPrompt="1"/>
          </p:nvPr>
        </p:nvSpPr>
        <p:spPr/>
        <p:txBody>
          <a:bodyPr/>
          <a:lstStyle>
            <a:lvl1pPr>
              <a:defRPr/>
            </a:lvl1pPr>
          </a:lstStyle>
          <a:p>
            <a:r>
              <a:rPr lang="en-GB" dirty="0"/>
              <a:t>Click to add title</a:t>
            </a:r>
          </a:p>
        </p:txBody>
      </p:sp>
    </p:spTree>
    <p:extLst>
      <p:ext uri="{BB962C8B-B14F-4D97-AF65-F5344CB8AC3E}">
        <p14:creationId xmlns:p14="http://schemas.microsoft.com/office/powerpoint/2010/main" val="1986427746"/>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5624615"/>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Content (no section title)">
    <p:spTree>
      <p:nvGrpSpPr>
        <p:cNvPr id="1" name=""/>
        <p:cNvGrpSpPr/>
        <p:nvPr/>
      </p:nvGrpSpPr>
      <p:grpSpPr>
        <a:xfrm>
          <a:off x="0" y="0"/>
          <a:ext cx="0" cy="0"/>
          <a:chOff x="0" y="0"/>
          <a:chExt cx="0" cy="0"/>
        </a:xfrm>
      </p:grpSpPr>
      <p:sp>
        <p:nvSpPr>
          <p:cNvPr id="4" name="phContent2"/>
          <p:cNvSpPr>
            <a:spLocks noGrp="1"/>
          </p:cNvSpPr>
          <p:nvPr>
            <p:ph sz="half" idx="2" hasCustomPrompt="1"/>
          </p:nvPr>
        </p:nvSpPr>
        <p:spPr>
          <a:xfrm>
            <a:off x="6189786" y="1306518"/>
            <a:ext cx="5533292" cy="5291137"/>
          </a:xfrm>
        </p:spPr>
        <p:txBody>
          <a:bodyPr/>
          <a:lstStyle>
            <a:lvl1pPr>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0328" y="1306518"/>
            <a:ext cx="5621889" cy="5291137"/>
          </a:xfrm>
        </p:spPr>
        <p:txBody>
          <a:bodyPr/>
          <a:lstStyle>
            <a:lvl1pPr>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 name="tlTitle"/>
          <p:cNvSpPr>
            <a:spLocks noGrp="1"/>
          </p:cNvSpPr>
          <p:nvPr>
            <p:ph type="title" hasCustomPrompt="1"/>
          </p:nvPr>
        </p:nvSpPr>
        <p:spPr/>
        <p:txBody>
          <a:bodyPr/>
          <a:lstStyle/>
          <a:p>
            <a:r>
              <a:rPr lang="en-GB" noProof="0" dirty="0"/>
              <a:t>Click to add title</a:t>
            </a:r>
          </a:p>
        </p:txBody>
      </p:sp>
    </p:spTree>
    <p:extLst>
      <p:ext uri="{BB962C8B-B14F-4D97-AF65-F5344CB8AC3E}">
        <p14:creationId xmlns:p14="http://schemas.microsoft.com/office/powerpoint/2010/main" val="1316953893"/>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Agenda/Contents Slide">
    <p:spTree>
      <p:nvGrpSpPr>
        <p:cNvPr id="1" name=""/>
        <p:cNvGrpSpPr/>
        <p:nvPr/>
      </p:nvGrpSpPr>
      <p:grpSpPr>
        <a:xfrm>
          <a:off x="0" y="0"/>
          <a:ext cx="0" cy="0"/>
          <a:chOff x="0" y="0"/>
          <a:chExt cx="0" cy="0"/>
        </a:xfrm>
      </p:grpSpPr>
      <p:sp>
        <p:nvSpPr>
          <p:cNvPr id="7" name="phRectangle"/>
          <p:cNvSpPr>
            <a:spLocks noGrp="1"/>
          </p:cNvSpPr>
          <p:nvPr>
            <p:ph type="body" sz="quarter" idx="10" hasCustomPrompt="1"/>
          </p:nvPr>
        </p:nvSpPr>
        <p:spPr>
          <a:xfrm>
            <a:off x="468923" y="1948245"/>
            <a:ext cx="11254155" cy="395749"/>
          </a:xfrm>
          <a:ln>
            <a:solidFill>
              <a:srgbClr val="A7A9AC"/>
            </a:solidFill>
          </a:ln>
        </p:spPr>
        <p:txBody>
          <a:bodyPr/>
          <a:lstStyle>
            <a:lvl1pPr algn="r">
              <a:buNone/>
              <a:defRPr sz="100">
                <a:solidFill>
                  <a:srgbClr val="FFFFFF"/>
                </a:solidFill>
              </a:defRPr>
            </a:lvl1pPr>
          </a:lstStyle>
          <a:p>
            <a:pPr lvl="0"/>
            <a:r>
              <a:rPr lang="en-GB" dirty="0"/>
              <a:t> </a:t>
            </a:r>
          </a:p>
        </p:txBody>
      </p:sp>
      <p:sp>
        <p:nvSpPr>
          <p:cNvPr id="3" name="phContent"/>
          <p:cNvSpPr>
            <a:spLocks noGrp="1"/>
          </p:cNvSpPr>
          <p:nvPr>
            <p:ph idx="1" hasCustomPrompt="1"/>
          </p:nvPr>
        </p:nvSpPr>
        <p:spPr>
          <a:xfrm>
            <a:off x="1863969" y="2009782"/>
            <a:ext cx="9734063" cy="4587875"/>
          </a:xfrm>
        </p:spPr>
        <p:txBody>
          <a:bodyPr/>
          <a:lstStyle>
            <a:lvl1pPr>
              <a:defRPr/>
            </a:lvl1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 name="tlTitle"/>
          <p:cNvSpPr>
            <a:spLocks noGrp="1"/>
          </p:cNvSpPr>
          <p:nvPr>
            <p:ph type="title" hasCustomPrompt="1"/>
          </p:nvPr>
        </p:nvSpPr>
        <p:spPr/>
        <p:txBody>
          <a:bodyPr/>
          <a:lstStyle>
            <a:lvl1pPr>
              <a:defRPr/>
            </a:lvl1pPr>
          </a:lstStyle>
          <a:p>
            <a:r>
              <a:rPr lang="en-GB" noProof="0" dirty="0"/>
              <a:t>Click to add title</a:t>
            </a:r>
          </a:p>
        </p:txBody>
      </p:sp>
    </p:spTree>
    <p:extLst>
      <p:ext uri="{BB962C8B-B14F-4D97-AF65-F5344CB8AC3E}">
        <p14:creationId xmlns:p14="http://schemas.microsoft.com/office/powerpoint/2010/main" val="2540063087"/>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CO2 Marketing Title Slide">
    <p:spTree>
      <p:nvGrpSpPr>
        <p:cNvPr id="1" name=""/>
        <p:cNvGrpSpPr/>
        <p:nvPr/>
      </p:nvGrpSpPr>
      <p:grpSpPr>
        <a:xfrm>
          <a:off x="0" y="0"/>
          <a:ext cx="0" cy="0"/>
          <a:chOff x="0" y="0"/>
          <a:chExt cx="0" cy="0"/>
        </a:xfrm>
      </p:grpSpPr>
      <p:sp>
        <p:nvSpPr>
          <p:cNvPr id="21" name="Rectangle 20"/>
          <p:cNvSpPr/>
          <p:nvPr userDrawn="1"/>
        </p:nvSpPr>
        <p:spPr bwMode="auto">
          <a:xfrm>
            <a:off x="1" y="0"/>
            <a:ext cx="12192001" cy="1378032"/>
          </a:xfrm>
          <a:prstGeom prst="rect">
            <a:avLst/>
          </a:prstGeom>
          <a:solidFill>
            <a:schemeClr val="bg1"/>
          </a:solidFill>
          <a:ln w="6350" cap="flat" cmpd="sng" algn="ctr">
            <a:noFill/>
            <a:prstDash val="solid"/>
            <a:round/>
            <a:headEnd type="none" w="med" len="med"/>
            <a:tailEnd type="none" w="med" len="med"/>
          </a:ln>
          <a:effectLst/>
        </p:spPr>
        <p:txBody>
          <a:bodyPr vert="horz" wrap="none" lIns="54000" tIns="54000" rIns="54000" bIns="54000" numCol="1" rtlCol="0" anchor="ctr" anchorCtr="0" compatLnSpc="1">
            <a:prstTxWarp prst="textNoShape">
              <a:avLst/>
            </a:prstTxWarp>
          </a:bodyPr>
          <a:lstStyle/>
          <a:p>
            <a:pPr marL="0" marR="0" indent="0" algn="ctr" defTabSz="571514" rtl="0" eaLnBrk="0" fontAlgn="base" latinLnBrk="0" hangingPunct="0">
              <a:lnSpc>
                <a:spcPct val="100000"/>
              </a:lnSpc>
              <a:spcBef>
                <a:spcPct val="0"/>
              </a:spcBef>
              <a:spcAft>
                <a:spcPct val="0"/>
              </a:spcAft>
              <a:buClrTx/>
              <a:buSzTx/>
              <a:buFontTx/>
              <a:buNone/>
              <a:tabLst/>
            </a:pPr>
            <a:r>
              <a:rPr kumimoji="0" lang="en-GB" sz="1050" b="0" i="0" u="none" strike="noStrike" cap="none" normalizeH="0" baseline="0" dirty="0">
                <a:ln>
                  <a:noFill/>
                </a:ln>
                <a:solidFill>
                  <a:schemeClr val="tx1"/>
                </a:solidFill>
                <a:effectLst/>
                <a:latin typeface="Arial" charset="0"/>
              </a:rPr>
              <a:t> </a:t>
            </a:r>
          </a:p>
        </p:txBody>
      </p:sp>
      <p:sp>
        <p:nvSpPr>
          <p:cNvPr id="26" name="Rectangle 25"/>
          <p:cNvSpPr/>
          <p:nvPr userDrawn="1"/>
        </p:nvSpPr>
        <p:spPr bwMode="auto">
          <a:xfrm>
            <a:off x="6095261" y="2741352"/>
            <a:ext cx="6096739" cy="2740184"/>
          </a:xfrm>
          <a:prstGeom prst="rect">
            <a:avLst/>
          </a:prstGeom>
          <a:gradFill>
            <a:gsLst>
              <a:gs pos="32000">
                <a:schemeClr val="accent1"/>
              </a:gs>
              <a:gs pos="100000">
                <a:schemeClr val="accent1">
                  <a:alpha val="85000"/>
                </a:schemeClr>
              </a:gs>
            </a:gsLst>
            <a:lin ang="5400000" scaled="0"/>
          </a:gradFill>
          <a:ln w="6350" cap="flat" cmpd="sng" algn="ctr">
            <a:noFill/>
            <a:prstDash val="solid"/>
            <a:round/>
            <a:headEnd type="none" w="med" len="med"/>
            <a:tailEnd type="none" w="med" len="med"/>
          </a:ln>
          <a:effectLst/>
        </p:spPr>
        <p:txBody>
          <a:bodyPr vert="horz" wrap="none" lIns="54000" tIns="54000" rIns="54000" bIns="54000" numCol="1" rtlCol="0" anchor="ctr" anchorCtr="0" compatLnSpc="1">
            <a:prstTxWarp prst="textNoShape">
              <a:avLst/>
            </a:prstTxWarp>
          </a:bodyPr>
          <a:lstStyle/>
          <a:p>
            <a:pPr marL="0" marR="0" lvl="0" indent="0" algn="r" defTabSz="571514" latinLnBrk="0">
              <a:lnSpc>
                <a:spcPct val="100000"/>
              </a:lnSpc>
              <a:buClrTx/>
              <a:buSzTx/>
              <a:buFontTx/>
              <a:buNone/>
              <a:tabLst/>
            </a:pPr>
            <a:endParaRPr kumimoji="0" lang="en-GB" sz="1050" b="0" i="0" u="none" strike="noStrike" cap="none" normalizeH="0" baseline="0" dirty="0">
              <a:ln>
                <a:noFill/>
              </a:ln>
              <a:effectLst/>
            </a:endParaRPr>
          </a:p>
        </p:txBody>
      </p:sp>
      <p:sp>
        <p:nvSpPr>
          <p:cNvPr id="16" name="Title 3"/>
          <p:cNvSpPr>
            <a:spLocks noGrp="1"/>
          </p:cNvSpPr>
          <p:nvPr>
            <p:ph type="title" hasCustomPrompt="1"/>
          </p:nvPr>
        </p:nvSpPr>
        <p:spPr>
          <a:xfrm>
            <a:off x="6095263" y="2741353"/>
            <a:ext cx="5533555" cy="1472215"/>
          </a:xfrm>
        </p:spPr>
        <p:txBody>
          <a:bodyPr lIns="144000" tIns="72000" rIns="144000" bIns="36000" anchor="b" anchorCtr="0">
            <a:noAutofit/>
          </a:bodyPr>
          <a:lstStyle>
            <a:lvl1pPr>
              <a:defRPr sz="2100">
                <a:solidFill>
                  <a:srgbClr val="FFFFFF"/>
                </a:solidFill>
              </a:defRPr>
            </a:lvl1pPr>
          </a:lstStyle>
          <a:p>
            <a:r>
              <a:rPr lang="en-GB" dirty="0"/>
              <a:t>Click to enter Marketing Presentation Title</a:t>
            </a:r>
          </a:p>
        </p:txBody>
      </p:sp>
      <p:sp>
        <p:nvSpPr>
          <p:cNvPr id="17" name="Text Placeholder 2"/>
          <p:cNvSpPr>
            <a:spLocks noGrp="1"/>
          </p:cNvSpPr>
          <p:nvPr>
            <p:ph type="body" sz="quarter" idx="10" hasCustomPrompt="1"/>
          </p:nvPr>
        </p:nvSpPr>
        <p:spPr>
          <a:xfrm>
            <a:off x="6096002" y="4450685"/>
            <a:ext cx="5532831" cy="616168"/>
          </a:xfrm>
        </p:spPr>
        <p:txBody>
          <a:bodyPr lIns="144000" tIns="36000" rIns="144000" bIns="72000" anchor="t"/>
          <a:lstStyle>
            <a:lvl1pPr marL="0" indent="0">
              <a:spcBef>
                <a:spcPts val="0"/>
              </a:spcBef>
              <a:spcAft>
                <a:spcPts val="150"/>
              </a:spcAft>
              <a:buNone/>
              <a:defRPr sz="1200" b="0">
                <a:solidFill>
                  <a:srgbClr val="FFFFFF"/>
                </a:solidFill>
              </a:defRPr>
            </a:lvl1pPr>
          </a:lstStyle>
          <a:p>
            <a:r>
              <a:rPr lang="en-GB" dirty="0"/>
              <a:t>Click to add Subtitle, Date, Location, Customer, etc.</a:t>
            </a:r>
          </a:p>
        </p:txBody>
      </p:sp>
      <p:sp>
        <p:nvSpPr>
          <p:cNvPr id="25" name="tbCopyright"/>
          <p:cNvSpPr txBox="1">
            <a:spLocks noChangeArrowheads="1"/>
          </p:cNvSpPr>
          <p:nvPr userDrawn="1"/>
        </p:nvSpPr>
        <p:spPr bwMode="white">
          <a:xfrm>
            <a:off x="6254878" y="5312891"/>
            <a:ext cx="1329231" cy="122400"/>
          </a:xfrm>
          <a:prstGeom prst="rect">
            <a:avLst/>
          </a:prstGeom>
          <a:noFill/>
          <a:ln w="9525">
            <a:noFill/>
            <a:miter lim="800000"/>
            <a:headEnd type="none" w="sm" len="sm"/>
            <a:tailEnd type="none" w="sm" len="sm"/>
          </a:ln>
          <a:effectLst/>
        </p:spPr>
        <p:txBody>
          <a:bodyPr wrap="none" lIns="0" tIns="0" rIns="0" bIns="0" anchor="ctr"/>
          <a:lstStyle/>
          <a:p>
            <a:pPr algn="l" defTabSz="571514">
              <a:lnSpc>
                <a:spcPct val="90000"/>
              </a:lnSpc>
              <a:spcBef>
                <a:spcPts val="0"/>
              </a:spcBef>
            </a:pPr>
            <a:r>
              <a:rPr lang="en-GB" sz="600" b="0" noProof="0" dirty="0">
                <a:solidFill>
                  <a:srgbClr val="FFFFFF"/>
                </a:solidFill>
              </a:rPr>
              <a:t>© Ricardo plc 2017</a:t>
            </a:r>
          </a:p>
        </p:txBody>
      </p:sp>
      <p:pic>
        <p:nvPicPr>
          <p:cNvPr id="18" name="picLogo"/>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543893" y="433069"/>
            <a:ext cx="1084924" cy="698705"/>
          </a:xfrm>
          <a:prstGeom prst="rect">
            <a:avLst/>
          </a:prstGeom>
        </p:spPr>
      </p:pic>
      <p:sp>
        <p:nvSpPr>
          <p:cNvPr id="42" name="Rectangle 41"/>
          <p:cNvSpPr/>
          <p:nvPr userDrawn="1"/>
        </p:nvSpPr>
        <p:spPr bwMode="auto">
          <a:xfrm>
            <a:off x="10543892" y="5386418"/>
            <a:ext cx="1650387" cy="95118"/>
          </a:xfrm>
          <a:prstGeom prst="rect">
            <a:avLst/>
          </a:prstGeom>
          <a:solidFill>
            <a:schemeClr val="accent2"/>
          </a:solidFill>
          <a:ln w="6350" cap="flat" cmpd="sng" algn="ctr">
            <a:noFill/>
            <a:prstDash val="solid"/>
            <a:round/>
            <a:headEnd type="none" w="med" len="med"/>
            <a:tailEnd type="none" w="med" len="med"/>
          </a:ln>
          <a:effectLst/>
        </p:spPr>
        <p:txBody>
          <a:bodyPr vert="horz" wrap="none" lIns="54000" tIns="54000" rIns="54000" bIns="54000" numCol="1" rtlCol="0" anchor="ctr" anchorCtr="0" compatLnSpc="1">
            <a:prstTxWarp prst="textNoShape">
              <a:avLst/>
            </a:prstTxWarp>
          </a:bodyPr>
          <a:lstStyle/>
          <a:p>
            <a:pPr marL="0" marR="0" indent="0" algn="ctr" defTabSz="571514" rtl="0" eaLnBrk="0" fontAlgn="base" latinLnBrk="0" hangingPunct="0">
              <a:lnSpc>
                <a:spcPct val="100000"/>
              </a:lnSpc>
              <a:spcBef>
                <a:spcPct val="0"/>
              </a:spcBef>
              <a:spcAft>
                <a:spcPct val="0"/>
              </a:spcAft>
              <a:buClrTx/>
              <a:buSzTx/>
              <a:buFontTx/>
              <a:buNone/>
              <a:tabLst/>
            </a:pPr>
            <a:endParaRPr kumimoji="0" lang="en-GB" sz="1050" b="0" i="0" u="none" strike="noStrike" cap="none" normalizeH="0" baseline="0" dirty="0">
              <a:ln>
                <a:noFill/>
              </a:ln>
              <a:solidFill>
                <a:schemeClr val="tx1"/>
              </a:solidFill>
              <a:effectLst/>
              <a:latin typeface="Arial" charset="0"/>
            </a:endParaRPr>
          </a:p>
        </p:txBody>
      </p:sp>
      <p:pic>
        <p:nvPicPr>
          <p:cNvPr id="14" name="Picture 13"/>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525619" y="5016628"/>
            <a:ext cx="1485407" cy="231200"/>
          </a:xfrm>
          <a:prstGeom prst="rect">
            <a:avLst/>
          </a:prstGeom>
        </p:spPr>
      </p:pic>
      <p:sp>
        <p:nvSpPr>
          <p:cNvPr id="12" name="Rectangle 11">
            <a:extLst>
              <a:ext uri="{FF2B5EF4-FFF2-40B4-BE49-F238E27FC236}">
                <a16:creationId xmlns:a16="http://schemas.microsoft.com/office/drawing/2014/main" id="{708CA4EE-87FD-4C35-9DCA-55D9F41FE336}"/>
              </a:ext>
            </a:extLst>
          </p:cNvPr>
          <p:cNvSpPr/>
          <p:nvPr userDrawn="1"/>
        </p:nvSpPr>
        <p:spPr>
          <a:xfrm>
            <a:off x="4253556" y="362749"/>
            <a:ext cx="6096000" cy="461665"/>
          </a:xfrm>
          <a:prstGeom prst="rect">
            <a:avLst/>
          </a:prstGeom>
          <a:ln>
            <a:noFill/>
          </a:ln>
        </p:spPr>
        <p:txBody>
          <a:bodyPr>
            <a:spAutoFit/>
          </a:bodyPr>
          <a:lstStyle/>
          <a:p>
            <a:pPr marL="0" marR="0" lvl="0" indent="0" algn="r" defTabSz="685800" rtl="0" eaLnBrk="0" fontAlgn="base" latinLnBrk="0" hangingPunct="0">
              <a:lnSpc>
                <a:spcPct val="100000"/>
              </a:lnSpc>
              <a:spcBef>
                <a:spcPct val="0"/>
              </a:spcBef>
              <a:spcAft>
                <a:spcPct val="0"/>
              </a:spcAft>
              <a:buClrTx/>
              <a:buSzTx/>
              <a:buFontTx/>
              <a:buNone/>
              <a:tabLst/>
              <a:defRPr/>
            </a:pPr>
            <a:r>
              <a:rPr lang="en-GB" sz="1200" dirty="0">
                <a:solidFill>
                  <a:schemeClr val="accent1"/>
                </a:solidFill>
                <a:latin typeface="Myriad Pro Light" panose="020B0403030403020204" pitchFamily="34" charset="0"/>
              </a:rPr>
              <a:t>Creating a world </a:t>
            </a:r>
          </a:p>
          <a:p>
            <a:pPr marL="0" marR="0" lvl="0" indent="0" algn="r" defTabSz="685800" rtl="0" eaLnBrk="0" fontAlgn="base" latinLnBrk="0" hangingPunct="0">
              <a:lnSpc>
                <a:spcPct val="100000"/>
              </a:lnSpc>
              <a:spcBef>
                <a:spcPct val="0"/>
              </a:spcBef>
              <a:spcAft>
                <a:spcPct val="0"/>
              </a:spcAft>
              <a:buClrTx/>
              <a:buSzTx/>
              <a:buFontTx/>
              <a:buNone/>
              <a:tabLst/>
              <a:defRPr/>
            </a:pPr>
            <a:r>
              <a:rPr lang="en-GB" sz="1200" dirty="0">
                <a:solidFill>
                  <a:schemeClr val="accent1"/>
                </a:solidFill>
                <a:latin typeface="Myriad Pro Light" panose="020B0403030403020204" pitchFamily="34" charset="0"/>
              </a:rPr>
              <a:t>fit for the future</a:t>
            </a:r>
            <a:endParaRPr lang="en-GB" sz="1200" dirty="0"/>
          </a:p>
        </p:txBody>
      </p:sp>
    </p:spTree>
    <p:extLst>
      <p:ext uri="{BB962C8B-B14F-4D97-AF65-F5344CB8AC3E}">
        <p14:creationId xmlns:p14="http://schemas.microsoft.com/office/powerpoint/2010/main" val="847717823"/>
      </p:ext>
    </p:extLst>
  </p:cSld>
  <p:clrMapOvr>
    <a:masterClrMapping/>
  </p:clrMapOvr>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5760">
          <p15:clr>
            <a:srgbClr val="FBAE40"/>
          </p15:clr>
        </p15:guide>
        <p15:guide id="5" orient="horz" pos="3393">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Report Title Slide">
    <p:spTree>
      <p:nvGrpSpPr>
        <p:cNvPr id="1" name=""/>
        <p:cNvGrpSpPr/>
        <p:nvPr/>
      </p:nvGrpSpPr>
      <p:grpSpPr>
        <a:xfrm>
          <a:off x="0" y="0"/>
          <a:ext cx="0" cy="0"/>
          <a:chOff x="0" y="0"/>
          <a:chExt cx="0" cy="0"/>
        </a:xfrm>
      </p:grpSpPr>
      <p:sp>
        <p:nvSpPr>
          <p:cNvPr id="16" name="phPicutre"/>
          <p:cNvSpPr>
            <a:spLocks noGrp="1"/>
          </p:cNvSpPr>
          <p:nvPr>
            <p:ph sz="quarter" idx="12" hasCustomPrompt="1"/>
          </p:nvPr>
        </p:nvSpPr>
        <p:spPr>
          <a:xfrm>
            <a:off x="7524265" y="3598863"/>
            <a:ext cx="3636107" cy="2286000"/>
          </a:xfrm>
        </p:spPr>
        <p:txBody>
          <a:bodyPr/>
          <a:lstStyle>
            <a:lvl1pPr marL="0" indent="0" algn="ctr">
              <a:spcBef>
                <a:spcPts val="0"/>
              </a:spcBef>
              <a:buNone/>
              <a:defRPr sz="900"/>
            </a:lvl1pPr>
          </a:lstStyle>
          <a:p>
            <a:pPr lvl="0"/>
            <a:br>
              <a:rPr lang="en-GB" dirty="0"/>
            </a:br>
            <a:r>
              <a:rPr lang="en-GB" dirty="0"/>
              <a:t>Click icon to insert picture or</a:t>
            </a:r>
            <a:br>
              <a:rPr lang="en-GB" dirty="0"/>
            </a:br>
            <a:r>
              <a:rPr lang="en-GB" dirty="0"/>
              <a:t>paste picture into placeholder</a:t>
            </a:r>
          </a:p>
        </p:txBody>
      </p:sp>
      <p:sp>
        <p:nvSpPr>
          <p:cNvPr id="8" name="phSubTitle"/>
          <p:cNvSpPr>
            <a:spLocks noGrp="1"/>
          </p:cNvSpPr>
          <p:nvPr>
            <p:ph type="body" sz="quarter" idx="10"/>
          </p:nvPr>
        </p:nvSpPr>
        <p:spPr>
          <a:xfrm>
            <a:off x="468923" y="2971807"/>
            <a:ext cx="6793524" cy="2913063"/>
          </a:xfrm>
        </p:spPr>
        <p:txBody>
          <a:bodyPr/>
          <a:lstStyle>
            <a:lvl1pPr marL="0" indent="0">
              <a:buNone/>
              <a:defRPr sz="900" b="1"/>
            </a:lvl1pPr>
            <a:lvl2pPr marL="0" indent="0">
              <a:buNone/>
              <a:tabLst>
                <a:tab pos="1140647" algn="l"/>
              </a:tabLst>
              <a:defRPr sz="900" b="1">
                <a:solidFill>
                  <a:schemeClr val="tx1"/>
                </a:solidFill>
              </a:defRPr>
            </a:lvl2pPr>
            <a:lvl3pPr marL="0" indent="0" defTabSz="191696">
              <a:buNone/>
              <a:defRPr lang="en-US" sz="900" dirty="0" smtClean="0">
                <a:solidFill>
                  <a:schemeClr val="tx1"/>
                </a:solidFill>
                <a:latin typeface="+mn-lt"/>
              </a:defRPr>
            </a:lvl3pPr>
            <a:lvl4pPr marL="0" indent="0" defTabSz="191696">
              <a:buNone/>
              <a:defRPr lang="en-US" sz="900" dirty="0" smtClean="0">
                <a:solidFill>
                  <a:schemeClr val="tx1"/>
                </a:solidFill>
                <a:latin typeface="+mn-lt"/>
              </a:defRPr>
            </a:lvl4pPr>
            <a:lvl5pPr marL="0" indent="0" defTabSz="191696">
              <a:buNone/>
              <a:defRPr lang="en-US" sz="900" dirty="0" smtClean="0">
                <a:solidFill>
                  <a:schemeClr val="tx1"/>
                </a:solidFill>
                <a:latin typeface="+mn-lt"/>
              </a:defRPr>
            </a:lvl5pPr>
          </a:lstStyle>
          <a:p>
            <a:pPr lvl="0"/>
            <a:r>
              <a:rPr lang="en-US" noProof="0"/>
              <a:t>Click to edit Master text styles</a:t>
            </a:r>
          </a:p>
        </p:txBody>
      </p:sp>
      <p:sp>
        <p:nvSpPr>
          <p:cNvPr id="11" name="tlTitle"/>
          <p:cNvSpPr>
            <a:spLocks noGrp="1"/>
          </p:cNvSpPr>
          <p:nvPr>
            <p:ph type="title" hasCustomPrompt="1"/>
          </p:nvPr>
        </p:nvSpPr>
        <p:spPr>
          <a:xfrm>
            <a:off x="468925" y="2573729"/>
            <a:ext cx="9286892" cy="323165"/>
          </a:xfrm>
          <a:noFill/>
          <a:ln w="12700">
            <a:noFill/>
            <a:miter lim="800000"/>
            <a:headEnd/>
            <a:tailEnd/>
          </a:ln>
          <a:effectLst/>
        </p:spPr>
        <p:txBody>
          <a:bodyPr vert="horz" wrap="square" lIns="0" tIns="0" rIns="0" bIns="0" numCol="1" anchor="b" anchorCtr="0" compatLnSpc="1">
            <a:prstTxWarp prst="textNoShape">
              <a:avLst/>
            </a:prstTxWarp>
            <a:spAutoFit/>
          </a:bodyPr>
          <a:lstStyle>
            <a:lvl1pPr marL="0" marR="0" indent="0" defTabSz="342909" rtl="0" eaLnBrk="0" fontAlgn="base" latinLnBrk="0" hangingPunct="0">
              <a:lnSpc>
                <a:spcPct val="100000"/>
              </a:lnSpc>
              <a:spcBef>
                <a:spcPct val="50000"/>
              </a:spcBef>
              <a:spcAft>
                <a:spcPct val="0"/>
              </a:spcAft>
              <a:tabLst/>
              <a:defRPr kumimoji="0" lang="en-GB" sz="2100" b="1" i="0" u="none" strike="noStrike" kern="0" cap="none" spc="0" normalizeH="0" baseline="0" noProof="0" dirty="0" smtClean="0">
                <a:ln>
                  <a:noFill/>
                </a:ln>
                <a:solidFill>
                  <a:srgbClr val="006BB7"/>
                </a:solidFill>
                <a:effectLst/>
                <a:uLnTx/>
                <a:uFillTx/>
                <a:latin typeface="+mn-lt"/>
                <a:ea typeface="+mj-ea"/>
                <a:cs typeface="+mj-cs"/>
              </a:defRPr>
            </a:lvl1pPr>
          </a:lstStyle>
          <a:p>
            <a:pPr marL="0" marR="0" lvl="0" indent="0" algn="l" defTabSz="271469" rtl="0" eaLnBrk="0" fontAlgn="base" latinLnBrk="0" hangingPunct="0">
              <a:lnSpc>
                <a:spcPct val="100000"/>
              </a:lnSpc>
              <a:spcBef>
                <a:spcPct val="0"/>
              </a:spcBef>
              <a:spcAft>
                <a:spcPct val="0"/>
              </a:spcAft>
              <a:tabLst/>
              <a:defRPr/>
            </a:pPr>
            <a:r>
              <a:rPr kumimoji="0" lang="en-GB" sz="2100" b="1" i="0" u="none" strike="noStrike" kern="0" cap="none" spc="0" normalizeH="0" baseline="0" noProof="0" dirty="0">
                <a:ln>
                  <a:noFill/>
                </a:ln>
                <a:solidFill>
                  <a:srgbClr val="006BB7"/>
                </a:solidFill>
                <a:effectLst/>
                <a:uLnTx/>
                <a:uFillTx/>
                <a:latin typeface="+mn-lt"/>
                <a:ea typeface="+mj-ea"/>
                <a:cs typeface="+mj-cs"/>
              </a:rPr>
              <a:t>Click to add report title</a:t>
            </a:r>
          </a:p>
        </p:txBody>
      </p:sp>
      <p:pic>
        <p:nvPicPr>
          <p:cNvPr id="17" name="picLogo"/>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543893" y="433069"/>
            <a:ext cx="1084924" cy="698705"/>
          </a:xfrm>
          <a:prstGeom prst="rect">
            <a:avLst/>
          </a:prstGeom>
        </p:spPr>
      </p:pic>
      <p:sp>
        <p:nvSpPr>
          <p:cNvPr id="18" name="TextBox 17"/>
          <p:cNvSpPr txBox="1"/>
          <p:nvPr userDrawn="1"/>
        </p:nvSpPr>
        <p:spPr>
          <a:xfrm>
            <a:off x="7487324" y="354754"/>
            <a:ext cx="2853043" cy="446942"/>
          </a:xfrm>
          <a:prstGeom prst="rect">
            <a:avLst/>
          </a:prstGeom>
          <a:noFill/>
        </p:spPr>
        <p:txBody>
          <a:bodyPr wrap="square" lIns="27000" tIns="27000" rIns="27000" bIns="27000" rtlCol="0">
            <a:spAutoFit/>
          </a:bodyPr>
          <a:lstStyle/>
          <a:p>
            <a:pPr marL="0" marR="0" lvl="0" indent="0" algn="r" defTabSz="685800" rtl="0" eaLnBrk="0" fontAlgn="base" latinLnBrk="0" hangingPunct="0">
              <a:lnSpc>
                <a:spcPct val="100000"/>
              </a:lnSpc>
              <a:spcBef>
                <a:spcPct val="0"/>
              </a:spcBef>
              <a:spcAft>
                <a:spcPct val="0"/>
              </a:spcAft>
              <a:buClrTx/>
              <a:buSzTx/>
              <a:buFontTx/>
              <a:buNone/>
              <a:tabLst/>
              <a:defRPr/>
            </a:pPr>
            <a:r>
              <a:rPr lang="en-GB" sz="1275" dirty="0">
                <a:solidFill>
                  <a:schemeClr val="accent1"/>
                </a:solidFill>
                <a:latin typeface="Myriad Pro Light" panose="020B0403030403020204" pitchFamily="34" charset="0"/>
              </a:rPr>
              <a:t>Delivering</a:t>
            </a:r>
            <a:r>
              <a:rPr lang="en-GB" sz="1275" baseline="0" dirty="0">
                <a:solidFill>
                  <a:schemeClr val="accent1"/>
                </a:solidFill>
                <a:latin typeface="Myriad Pro Light" panose="020B0403030403020204" pitchFamily="34" charset="0"/>
              </a:rPr>
              <a:t> Excellence Through Innovation &amp; Technology</a:t>
            </a:r>
            <a:endParaRPr lang="en-GB" sz="1275" dirty="0">
              <a:solidFill>
                <a:schemeClr val="accent1"/>
              </a:solidFill>
            </a:endParaRPr>
          </a:p>
        </p:txBody>
      </p:sp>
      <p:sp>
        <p:nvSpPr>
          <p:cNvPr id="21" name="recStripe"/>
          <p:cNvSpPr/>
          <p:nvPr userDrawn="1"/>
        </p:nvSpPr>
        <p:spPr bwMode="auto">
          <a:xfrm>
            <a:off x="0" y="6735600"/>
            <a:ext cx="12192000" cy="122400"/>
          </a:xfrm>
          <a:prstGeom prst="rect">
            <a:avLst/>
          </a:prstGeom>
          <a:solidFill>
            <a:srgbClr val="006BB7"/>
          </a:solidFill>
          <a:ln w="6350" cap="flat" cmpd="sng" algn="ctr">
            <a:noFill/>
            <a:prstDash val="solid"/>
            <a:round/>
            <a:headEnd type="none" w="med" len="med"/>
            <a:tailEnd type="none" w="med" len="med"/>
          </a:ln>
          <a:effectLst/>
          <a:extLst>
            <a:ext uri="{91240B29-F687-4F45-9708-019B960494DF}">
              <a14:hiddenLine xmlns:a14="http://schemas.microsoft.com/office/drawing/2010/main" w="6350" cap="flat" cmpd="sng" algn="ctr">
                <a:solidFill>
                  <a:schemeClr val="accent2"/>
                </a:solidFill>
                <a:prstDash val="solid"/>
                <a:round/>
                <a:headEnd type="none" w="med" len="med"/>
                <a:tailEnd type="none" w="med" len="med"/>
              </a14:hiddenLine>
            </a:ext>
          </a:extLst>
        </p:spPr>
        <p:txBody>
          <a:bodyPr vert="horz" wrap="none" lIns="54000" tIns="54000" rIns="54000" bIns="54000" numCol="1" rtlCol="0" anchor="ctr" anchorCtr="0" compatLnSpc="1">
            <a:prstTxWarp prst="textNoShape">
              <a:avLst/>
            </a:prstTxWarp>
          </a:bodyPr>
          <a:lstStyle/>
          <a:p>
            <a:pPr marL="0" marR="0" indent="0" algn="ctr" defTabSz="571514" rtl="0" eaLnBrk="0" fontAlgn="base" latinLnBrk="0" hangingPunct="0">
              <a:lnSpc>
                <a:spcPct val="100000"/>
              </a:lnSpc>
              <a:spcBef>
                <a:spcPct val="0"/>
              </a:spcBef>
              <a:spcAft>
                <a:spcPct val="0"/>
              </a:spcAft>
              <a:buClrTx/>
              <a:buSzTx/>
              <a:buFontTx/>
              <a:buNone/>
              <a:tabLst/>
            </a:pPr>
            <a:endParaRPr kumimoji="0" lang="en-GB" sz="1050" b="0" i="0" u="none" strike="noStrike" cap="none" normalizeH="0" baseline="0" dirty="0">
              <a:ln>
                <a:noFill/>
              </a:ln>
              <a:solidFill>
                <a:schemeClr val="tx1"/>
              </a:solidFill>
              <a:effectLst/>
              <a:latin typeface="Arial" charset="0"/>
            </a:endParaRPr>
          </a:p>
        </p:txBody>
      </p:sp>
      <p:sp>
        <p:nvSpPr>
          <p:cNvPr id="22" name="tbPageNum"/>
          <p:cNvSpPr txBox="1">
            <a:spLocks noChangeArrowheads="1"/>
          </p:cNvSpPr>
          <p:nvPr userDrawn="1"/>
        </p:nvSpPr>
        <p:spPr bwMode="white">
          <a:xfrm>
            <a:off x="11707873" y="6735600"/>
            <a:ext cx="339547" cy="122400"/>
          </a:xfrm>
          <a:prstGeom prst="rect">
            <a:avLst/>
          </a:prstGeom>
          <a:noFill/>
          <a:ln w="12700">
            <a:noFill/>
            <a:miter lim="800000"/>
            <a:headEnd/>
            <a:tailEnd/>
          </a:ln>
          <a:effectLst/>
        </p:spPr>
        <p:txBody>
          <a:bodyPr wrap="none" lIns="0" tIns="0" rIns="0" bIns="0" anchor="ctr"/>
          <a:lstStyle/>
          <a:p>
            <a:pPr algn="r" defTabSz="571514">
              <a:lnSpc>
                <a:spcPct val="90000"/>
              </a:lnSpc>
              <a:spcBef>
                <a:spcPts val="0"/>
              </a:spcBef>
            </a:pPr>
            <a:fld id="{BC0CAB5C-00C8-41AE-9AF4-BF935A011671}" type="slidenum">
              <a:rPr lang="en-GB" sz="600" b="0" noProof="0" smtClean="0">
                <a:solidFill>
                  <a:schemeClr val="bg1"/>
                </a:solidFill>
              </a:rPr>
              <a:pPr algn="r" defTabSz="571514">
                <a:lnSpc>
                  <a:spcPct val="90000"/>
                </a:lnSpc>
                <a:spcBef>
                  <a:spcPts val="0"/>
                </a:spcBef>
              </a:pPr>
              <a:t>‹#›</a:t>
            </a:fld>
            <a:endParaRPr lang="en-GB" sz="600" b="0" noProof="0" dirty="0">
              <a:solidFill>
                <a:schemeClr val="bg1"/>
              </a:solidFill>
            </a:endParaRPr>
          </a:p>
        </p:txBody>
      </p:sp>
      <p:sp>
        <p:nvSpPr>
          <p:cNvPr id="23" name="tbDate"/>
          <p:cNvSpPr txBox="1">
            <a:spLocks noChangeArrowheads="1"/>
          </p:cNvSpPr>
          <p:nvPr userDrawn="1"/>
        </p:nvSpPr>
        <p:spPr bwMode="white">
          <a:xfrm>
            <a:off x="9145108" y="6735600"/>
            <a:ext cx="2562763" cy="122400"/>
          </a:xfrm>
          <a:prstGeom prst="rect">
            <a:avLst/>
          </a:prstGeom>
          <a:noFill/>
          <a:ln w="12700">
            <a:noFill/>
            <a:miter lim="800000"/>
            <a:headEnd/>
            <a:tailEnd/>
          </a:ln>
          <a:effectLst/>
        </p:spPr>
        <p:txBody>
          <a:bodyPr wrap="none" lIns="135000" tIns="0" rIns="0" bIns="0" anchor="ctr"/>
          <a:lstStyle/>
          <a:p>
            <a:pPr algn="l" defTabSz="571514">
              <a:lnSpc>
                <a:spcPct val="90000"/>
              </a:lnSpc>
              <a:spcBef>
                <a:spcPts val="0"/>
              </a:spcBef>
            </a:pPr>
            <a:r>
              <a:rPr lang="en-GB" sz="600" b="0" noProof="0" dirty="0">
                <a:solidFill>
                  <a:schemeClr val="bg1"/>
                </a:solidFill>
              </a:rPr>
              <a:t>July 2017</a:t>
            </a:r>
          </a:p>
        </p:txBody>
      </p:sp>
      <p:sp>
        <p:nvSpPr>
          <p:cNvPr id="24" name="tbProjNum"/>
          <p:cNvSpPr txBox="1">
            <a:spLocks noChangeArrowheads="1"/>
          </p:cNvSpPr>
          <p:nvPr userDrawn="1"/>
        </p:nvSpPr>
        <p:spPr bwMode="white">
          <a:xfrm>
            <a:off x="5061412" y="6735600"/>
            <a:ext cx="2032987" cy="122400"/>
          </a:xfrm>
          <a:prstGeom prst="rect">
            <a:avLst/>
          </a:prstGeom>
          <a:noFill/>
          <a:ln w="12700">
            <a:noFill/>
            <a:miter lim="800000"/>
            <a:headEnd/>
            <a:tailEnd/>
          </a:ln>
          <a:effectLst/>
        </p:spPr>
        <p:txBody>
          <a:bodyPr wrap="none" lIns="0" tIns="0" rIns="0" bIns="0" anchor="ctr"/>
          <a:lstStyle/>
          <a:p>
            <a:pPr defTabSz="571514">
              <a:lnSpc>
                <a:spcPct val="90000"/>
              </a:lnSpc>
              <a:spcBef>
                <a:spcPts val="0"/>
              </a:spcBef>
            </a:pPr>
            <a:r>
              <a:rPr lang="en-GB" sz="600" b="0" noProof="0" dirty="0">
                <a:solidFill>
                  <a:srgbClr val="FFFFFF"/>
                </a:solidFill>
              </a:rPr>
              <a:t> </a:t>
            </a:r>
          </a:p>
        </p:txBody>
      </p:sp>
      <p:sp>
        <p:nvSpPr>
          <p:cNvPr id="25" name="tbDocNum"/>
          <p:cNvSpPr txBox="1">
            <a:spLocks noChangeArrowheads="1"/>
          </p:cNvSpPr>
          <p:nvPr userDrawn="1"/>
        </p:nvSpPr>
        <p:spPr bwMode="white">
          <a:xfrm>
            <a:off x="7094399" y="6735600"/>
            <a:ext cx="2032987" cy="122400"/>
          </a:xfrm>
          <a:prstGeom prst="rect">
            <a:avLst/>
          </a:prstGeom>
          <a:noFill/>
          <a:ln w="12700">
            <a:noFill/>
            <a:miter lim="800000"/>
            <a:headEnd/>
            <a:tailEnd/>
          </a:ln>
          <a:effectLst/>
        </p:spPr>
        <p:txBody>
          <a:bodyPr wrap="none" lIns="0" tIns="0" rIns="135000" bIns="0" anchor="ctr"/>
          <a:lstStyle/>
          <a:p>
            <a:pPr algn="r" defTabSz="571514">
              <a:lnSpc>
                <a:spcPct val="90000"/>
              </a:lnSpc>
              <a:spcBef>
                <a:spcPts val="0"/>
              </a:spcBef>
            </a:pPr>
            <a:r>
              <a:rPr lang="en-GB" sz="600" b="0" noProof="0" dirty="0">
                <a:solidFill>
                  <a:srgbClr val="FFFFFF"/>
                </a:solidFill>
              </a:rPr>
              <a:t> </a:t>
            </a:r>
          </a:p>
        </p:txBody>
      </p:sp>
      <p:sp>
        <p:nvSpPr>
          <p:cNvPr id="26" name="tbClientName"/>
          <p:cNvSpPr txBox="1">
            <a:spLocks noChangeArrowheads="1"/>
          </p:cNvSpPr>
          <p:nvPr userDrawn="1"/>
        </p:nvSpPr>
        <p:spPr bwMode="white">
          <a:xfrm>
            <a:off x="1516801" y="6735600"/>
            <a:ext cx="3544615" cy="122400"/>
          </a:xfrm>
          <a:prstGeom prst="rect">
            <a:avLst/>
          </a:prstGeom>
          <a:noFill/>
          <a:ln w="12700">
            <a:noFill/>
            <a:miter lim="800000"/>
            <a:headEnd/>
            <a:tailEnd/>
          </a:ln>
          <a:effectLst/>
        </p:spPr>
        <p:txBody>
          <a:bodyPr wrap="none" lIns="0" tIns="0" rIns="0" bIns="0" anchor="ctr"/>
          <a:lstStyle/>
          <a:p>
            <a:pPr algn="ctr" defTabSz="571514">
              <a:lnSpc>
                <a:spcPct val="90000"/>
              </a:lnSpc>
              <a:spcBef>
                <a:spcPts val="0"/>
              </a:spcBef>
            </a:pPr>
            <a:r>
              <a:rPr lang="en-GB" sz="600" b="0" noProof="0" dirty="0">
                <a:solidFill>
                  <a:srgbClr val="FFFFFF"/>
                </a:solidFill>
              </a:rPr>
              <a:t>Unclassified - Public Domain</a:t>
            </a:r>
          </a:p>
        </p:txBody>
      </p:sp>
      <p:sp>
        <p:nvSpPr>
          <p:cNvPr id="27" name="tbCopyright"/>
          <p:cNvSpPr txBox="1">
            <a:spLocks noChangeArrowheads="1"/>
          </p:cNvSpPr>
          <p:nvPr userDrawn="1"/>
        </p:nvSpPr>
        <p:spPr bwMode="white">
          <a:xfrm>
            <a:off x="187566" y="6735600"/>
            <a:ext cx="1329231" cy="122400"/>
          </a:xfrm>
          <a:prstGeom prst="rect">
            <a:avLst/>
          </a:prstGeom>
          <a:noFill/>
          <a:ln w="9525">
            <a:noFill/>
            <a:miter lim="800000"/>
            <a:headEnd type="none" w="sm" len="sm"/>
            <a:tailEnd type="none" w="sm" len="sm"/>
          </a:ln>
          <a:effectLst/>
        </p:spPr>
        <p:txBody>
          <a:bodyPr wrap="none" lIns="0" tIns="0" rIns="0" bIns="0" anchor="ctr"/>
          <a:lstStyle/>
          <a:p>
            <a:pPr algn="l" defTabSz="571514">
              <a:lnSpc>
                <a:spcPct val="90000"/>
              </a:lnSpc>
              <a:spcBef>
                <a:spcPts val="0"/>
              </a:spcBef>
            </a:pPr>
            <a:r>
              <a:rPr lang="en-GB" sz="600" b="0" noProof="0" dirty="0">
                <a:solidFill>
                  <a:srgbClr val="FFFFFF"/>
                </a:solidFill>
              </a:rPr>
              <a:t>© Ricardo plc 2017</a:t>
            </a:r>
          </a:p>
        </p:txBody>
      </p:sp>
    </p:spTree>
    <p:extLst>
      <p:ext uri="{BB962C8B-B14F-4D97-AF65-F5344CB8AC3E}">
        <p14:creationId xmlns:p14="http://schemas.microsoft.com/office/powerpoint/2010/main" val="846412352"/>
      </p:ext>
    </p:extLst>
  </p:cSld>
  <p:clrMapOvr>
    <a:masterClrMapping/>
  </p:clrMapOvr>
  <p:transition/>
  <p:extLst>
    <p:ext uri="{DCECCB84-F9BA-43D5-87BE-67443E8EF086}">
      <p15:sldGuideLst xmlns:p15="http://schemas.microsoft.com/office/powerpoint/2012/main">
        <p15:guide id="2" pos="295">
          <p15:clr>
            <a:srgbClr val="A4A3A4"/>
          </p15:clr>
        </p15:guide>
        <p15:guide id="3" pos="4740">
          <p15:clr>
            <a:srgbClr val="A4A3A4"/>
          </p15:clr>
        </p15:guide>
        <p15:guide id="4" pos="7030">
          <p15:clr>
            <a:srgbClr val="A4A3A4"/>
          </p15:clr>
        </p15:guide>
        <p15:guide id="5" orient="horz" pos="2267">
          <p15:clr>
            <a:srgbClr val="A4A3A4"/>
          </p15:clr>
        </p15:guide>
        <p15:guide id="6" orient="horz" pos="3707">
          <p15:clr>
            <a:srgbClr val="A4A3A4"/>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Presentation Title Slide">
    <p:spTree>
      <p:nvGrpSpPr>
        <p:cNvPr id="1" name=""/>
        <p:cNvGrpSpPr/>
        <p:nvPr/>
      </p:nvGrpSpPr>
      <p:grpSpPr>
        <a:xfrm>
          <a:off x="0" y="0"/>
          <a:ext cx="0" cy="0"/>
          <a:chOff x="0" y="0"/>
          <a:chExt cx="0" cy="0"/>
        </a:xfrm>
      </p:grpSpPr>
      <p:sp>
        <p:nvSpPr>
          <p:cNvPr id="5" name="phSubTitle"/>
          <p:cNvSpPr>
            <a:spLocks noGrp="1"/>
          </p:cNvSpPr>
          <p:nvPr>
            <p:ph type="body" sz="quarter" idx="10" hasCustomPrompt="1"/>
          </p:nvPr>
        </p:nvSpPr>
        <p:spPr>
          <a:xfrm>
            <a:off x="468924" y="2971800"/>
            <a:ext cx="9284677" cy="1066800"/>
          </a:xfrm>
        </p:spPr>
        <p:txBody>
          <a:bodyPr/>
          <a:lstStyle>
            <a:lvl1pPr marL="0" indent="0" algn="l" defTabSz="342909" rtl="0" eaLnBrk="0" fontAlgn="base" hangingPunct="0">
              <a:spcBef>
                <a:spcPct val="50000"/>
              </a:spcBef>
              <a:spcAft>
                <a:spcPct val="0"/>
              </a:spcAft>
              <a:buClr>
                <a:schemeClr val="accent2"/>
              </a:buClr>
              <a:buSzPct val="75000"/>
              <a:buFont typeface="Wingdings" pitchFamily="2" charset="2"/>
              <a:buNone/>
              <a:defRPr sz="1350" b="1"/>
            </a:lvl1pPr>
            <a:lvl2pPr marL="0" indent="0">
              <a:buNone/>
              <a:tabLst>
                <a:tab pos="1140647" algn="l"/>
              </a:tabLst>
              <a:defRPr sz="900" b="1">
                <a:solidFill>
                  <a:schemeClr val="tx1"/>
                </a:solidFill>
              </a:defRPr>
            </a:lvl2pPr>
            <a:lvl3pPr marL="0" indent="0" defTabSz="191696">
              <a:buNone/>
              <a:defRPr lang="en-US" sz="900" dirty="0" smtClean="0">
                <a:solidFill>
                  <a:schemeClr val="tx1"/>
                </a:solidFill>
                <a:latin typeface="+mn-lt"/>
              </a:defRPr>
            </a:lvl3pPr>
            <a:lvl4pPr marL="0" indent="0" defTabSz="191696">
              <a:buNone/>
              <a:defRPr lang="en-US" sz="900" dirty="0" smtClean="0">
                <a:solidFill>
                  <a:schemeClr val="tx1"/>
                </a:solidFill>
                <a:latin typeface="+mn-lt"/>
              </a:defRPr>
            </a:lvl4pPr>
            <a:lvl5pPr marL="0" indent="0" defTabSz="191696">
              <a:buNone/>
              <a:defRPr lang="en-US" sz="900" dirty="0" smtClean="0">
                <a:solidFill>
                  <a:schemeClr val="tx1"/>
                </a:solidFill>
                <a:latin typeface="+mn-lt"/>
              </a:defRPr>
            </a:lvl5pPr>
          </a:lstStyle>
          <a:p>
            <a:pPr marL="0" lvl="0" indent="0" algn="l" defTabSz="342909" rtl="0" eaLnBrk="0" fontAlgn="base" hangingPunct="0">
              <a:spcBef>
                <a:spcPct val="50000"/>
              </a:spcBef>
              <a:spcAft>
                <a:spcPct val="0"/>
              </a:spcAft>
              <a:buClr>
                <a:schemeClr val="accent2"/>
              </a:buClr>
              <a:buSzPct val="75000"/>
              <a:buFont typeface="Wingdings" pitchFamily="2" charset="2"/>
              <a:buNone/>
            </a:pPr>
            <a:r>
              <a:rPr lang="en-GB" noProof="0" dirty="0"/>
              <a:t>Click to add subtitle</a:t>
            </a:r>
            <a:br>
              <a:rPr lang="en-GB" noProof="0" dirty="0"/>
            </a:br>
            <a:r>
              <a:rPr lang="en-GB" noProof="0" dirty="0"/>
              <a:t>Front page should include project number &amp; name/activity, date, presenters’ names, location &amp; RD number</a:t>
            </a:r>
          </a:p>
        </p:txBody>
      </p:sp>
      <p:sp>
        <p:nvSpPr>
          <p:cNvPr id="8" name="tlTitle"/>
          <p:cNvSpPr>
            <a:spLocks noGrp="1"/>
          </p:cNvSpPr>
          <p:nvPr>
            <p:ph type="title" hasCustomPrompt="1"/>
          </p:nvPr>
        </p:nvSpPr>
        <p:spPr>
          <a:xfrm>
            <a:off x="468924" y="2573729"/>
            <a:ext cx="9284677" cy="323165"/>
          </a:xfrm>
          <a:noFill/>
          <a:ln w="12700">
            <a:noFill/>
            <a:miter lim="800000"/>
            <a:headEnd/>
            <a:tailEnd/>
          </a:ln>
          <a:effectLst/>
        </p:spPr>
        <p:txBody>
          <a:bodyPr vert="horz" wrap="square" lIns="0" tIns="0" rIns="0" bIns="0" numCol="1" anchor="b" anchorCtr="0" compatLnSpc="1">
            <a:prstTxWarp prst="textNoShape">
              <a:avLst/>
            </a:prstTxWarp>
            <a:spAutoFit/>
          </a:bodyPr>
          <a:lstStyle>
            <a:lvl1pPr marL="0" marR="0" indent="0" defTabSz="342909" rtl="0" eaLnBrk="0" fontAlgn="base" latinLnBrk="0" hangingPunct="0">
              <a:lnSpc>
                <a:spcPct val="100000"/>
              </a:lnSpc>
              <a:spcBef>
                <a:spcPct val="50000"/>
              </a:spcBef>
              <a:spcAft>
                <a:spcPct val="0"/>
              </a:spcAft>
              <a:tabLst/>
              <a:defRPr lang="en-GB" sz="2100" b="1" noProof="0" dirty="0" smtClean="0">
                <a:solidFill>
                  <a:srgbClr val="006BB7"/>
                </a:solidFill>
                <a:latin typeface="+mj-lt"/>
                <a:ea typeface="+mj-ea"/>
                <a:cs typeface="+mj-cs"/>
              </a:defRPr>
            </a:lvl1pPr>
          </a:lstStyle>
          <a:p>
            <a:pPr marL="0" marR="0" lvl="0" indent="0" algn="l" defTabSz="271469" rtl="0" eaLnBrk="0" fontAlgn="base" latinLnBrk="0" hangingPunct="0">
              <a:lnSpc>
                <a:spcPct val="100000"/>
              </a:lnSpc>
              <a:spcBef>
                <a:spcPct val="0"/>
              </a:spcBef>
              <a:spcAft>
                <a:spcPct val="0"/>
              </a:spcAft>
              <a:tabLst/>
              <a:defRPr/>
            </a:pPr>
            <a:r>
              <a:rPr kumimoji="0" lang="en-GB" sz="2100" b="1" i="0" u="none" strike="noStrike" kern="0" cap="none" spc="0" normalizeH="0" baseline="0" noProof="0" dirty="0">
                <a:ln>
                  <a:noFill/>
                </a:ln>
                <a:solidFill>
                  <a:srgbClr val="006BB7"/>
                </a:solidFill>
                <a:effectLst/>
                <a:uLnTx/>
                <a:uFillTx/>
                <a:latin typeface="+mn-lt"/>
                <a:ea typeface="+mj-ea"/>
                <a:cs typeface="+mj-cs"/>
              </a:rPr>
              <a:t>Click to add presentation title</a:t>
            </a:r>
          </a:p>
        </p:txBody>
      </p:sp>
      <p:pic>
        <p:nvPicPr>
          <p:cNvPr id="10" name="picLogo"/>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543893" y="433069"/>
            <a:ext cx="1084924" cy="698705"/>
          </a:xfrm>
          <a:prstGeom prst="rect">
            <a:avLst/>
          </a:prstGeom>
        </p:spPr>
      </p:pic>
      <p:sp>
        <p:nvSpPr>
          <p:cNvPr id="13" name="TextBox 12"/>
          <p:cNvSpPr txBox="1"/>
          <p:nvPr userDrawn="1"/>
        </p:nvSpPr>
        <p:spPr>
          <a:xfrm>
            <a:off x="7487324" y="354754"/>
            <a:ext cx="2853043" cy="446942"/>
          </a:xfrm>
          <a:prstGeom prst="rect">
            <a:avLst/>
          </a:prstGeom>
          <a:noFill/>
        </p:spPr>
        <p:txBody>
          <a:bodyPr wrap="square" lIns="27000" tIns="27000" rIns="27000" bIns="27000" rtlCol="0">
            <a:spAutoFit/>
          </a:bodyPr>
          <a:lstStyle/>
          <a:p>
            <a:pPr marL="0" marR="0" lvl="0" indent="0" algn="r" defTabSz="685800" rtl="0" eaLnBrk="0" fontAlgn="base" latinLnBrk="0" hangingPunct="0">
              <a:lnSpc>
                <a:spcPct val="100000"/>
              </a:lnSpc>
              <a:spcBef>
                <a:spcPct val="0"/>
              </a:spcBef>
              <a:spcAft>
                <a:spcPct val="0"/>
              </a:spcAft>
              <a:buClrTx/>
              <a:buSzTx/>
              <a:buFontTx/>
              <a:buNone/>
              <a:tabLst/>
              <a:defRPr/>
            </a:pPr>
            <a:r>
              <a:rPr lang="en-GB" sz="1275" dirty="0">
                <a:solidFill>
                  <a:schemeClr val="accent1"/>
                </a:solidFill>
                <a:latin typeface="Myriad Pro Light" panose="020B0403030403020204" pitchFamily="34" charset="0"/>
              </a:rPr>
              <a:t>Delivering</a:t>
            </a:r>
            <a:r>
              <a:rPr lang="en-GB" sz="1275" baseline="0" dirty="0">
                <a:solidFill>
                  <a:schemeClr val="accent1"/>
                </a:solidFill>
                <a:latin typeface="Myriad Pro Light" panose="020B0403030403020204" pitchFamily="34" charset="0"/>
              </a:rPr>
              <a:t> Excellence Through Innovation &amp; Technology</a:t>
            </a:r>
            <a:endParaRPr lang="en-GB" sz="1275" dirty="0">
              <a:solidFill>
                <a:schemeClr val="accent1"/>
              </a:solidFill>
            </a:endParaRPr>
          </a:p>
        </p:txBody>
      </p:sp>
      <p:sp>
        <p:nvSpPr>
          <p:cNvPr id="16" name="recStripe"/>
          <p:cNvSpPr/>
          <p:nvPr userDrawn="1"/>
        </p:nvSpPr>
        <p:spPr bwMode="auto">
          <a:xfrm>
            <a:off x="0" y="6735600"/>
            <a:ext cx="12192000" cy="122400"/>
          </a:xfrm>
          <a:prstGeom prst="rect">
            <a:avLst/>
          </a:prstGeom>
          <a:solidFill>
            <a:srgbClr val="006BB7"/>
          </a:solidFill>
          <a:ln w="6350" cap="flat" cmpd="sng" algn="ctr">
            <a:noFill/>
            <a:prstDash val="solid"/>
            <a:round/>
            <a:headEnd type="none" w="med" len="med"/>
            <a:tailEnd type="none" w="med" len="med"/>
          </a:ln>
          <a:effectLst/>
          <a:extLst>
            <a:ext uri="{91240B29-F687-4F45-9708-019B960494DF}">
              <a14:hiddenLine xmlns:a14="http://schemas.microsoft.com/office/drawing/2010/main" w="6350" cap="flat" cmpd="sng" algn="ctr">
                <a:solidFill>
                  <a:schemeClr val="accent2"/>
                </a:solidFill>
                <a:prstDash val="solid"/>
                <a:round/>
                <a:headEnd type="none" w="med" len="med"/>
                <a:tailEnd type="none" w="med" len="med"/>
              </a14:hiddenLine>
            </a:ext>
          </a:extLst>
        </p:spPr>
        <p:txBody>
          <a:bodyPr vert="horz" wrap="none" lIns="54000" tIns="54000" rIns="54000" bIns="54000" numCol="1" rtlCol="0" anchor="ctr" anchorCtr="0" compatLnSpc="1">
            <a:prstTxWarp prst="textNoShape">
              <a:avLst/>
            </a:prstTxWarp>
          </a:bodyPr>
          <a:lstStyle/>
          <a:p>
            <a:pPr marL="0" marR="0" indent="0" algn="ctr" defTabSz="571514" rtl="0" eaLnBrk="0" fontAlgn="base" latinLnBrk="0" hangingPunct="0">
              <a:lnSpc>
                <a:spcPct val="100000"/>
              </a:lnSpc>
              <a:spcBef>
                <a:spcPct val="0"/>
              </a:spcBef>
              <a:spcAft>
                <a:spcPct val="0"/>
              </a:spcAft>
              <a:buClrTx/>
              <a:buSzTx/>
              <a:buFontTx/>
              <a:buNone/>
              <a:tabLst/>
            </a:pPr>
            <a:endParaRPr kumimoji="0" lang="en-GB" sz="1050" b="0" i="0" u="none" strike="noStrike" cap="none" normalizeH="0" baseline="0" dirty="0">
              <a:ln>
                <a:noFill/>
              </a:ln>
              <a:solidFill>
                <a:schemeClr val="tx1"/>
              </a:solidFill>
              <a:effectLst/>
              <a:latin typeface="Arial" charset="0"/>
            </a:endParaRPr>
          </a:p>
        </p:txBody>
      </p:sp>
      <p:sp>
        <p:nvSpPr>
          <p:cNvPr id="17" name="tbPageNum"/>
          <p:cNvSpPr txBox="1">
            <a:spLocks noChangeArrowheads="1"/>
          </p:cNvSpPr>
          <p:nvPr userDrawn="1"/>
        </p:nvSpPr>
        <p:spPr bwMode="white">
          <a:xfrm>
            <a:off x="11707873" y="6735600"/>
            <a:ext cx="339547" cy="122400"/>
          </a:xfrm>
          <a:prstGeom prst="rect">
            <a:avLst/>
          </a:prstGeom>
          <a:noFill/>
          <a:ln w="12700">
            <a:noFill/>
            <a:miter lim="800000"/>
            <a:headEnd/>
            <a:tailEnd/>
          </a:ln>
          <a:effectLst/>
        </p:spPr>
        <p:txBody>
          <a:bodyPr wrap="none" lIns="0" tIns="0" rIns="0" bIns="0" anchor="ctr"/>
          <a:lstStyle/>
          <a:p>
            <a:pPr algn="r" defTabSz="571514">
              <a:lnSpc>
                <a:spcPct val="90000"/>
              </a:lnSpc>
              <a:spcBef>
                <a:spcPts val="0"/>
              </a:spcBef>
            </a:pPr>
            <a:fld id="{BC0CAB5C-00C8-41AE-9AF4-BF935A011671}" type="slidenum">
              <a:rPr lang="en-GB" sz="600" b="0" noProof="0" smtClean="0">
                <a:solidFill>
                  <a:schemeClr val="bg1"/>
                </a:solidFill>
              </a:rPr>
              <a:pPr algn="r" defTabSz="571514">
                <a:lnSpc>
                  <a:spcPct val="90000"/>
                </a:lnSpc>
                <a:spcBef>
                  <a:spcPts val="0"/>
                </a:spcBef>
              </a:pPr>
              <a:t>‹#›</a:t>
            </a:fld>
            <a:endParaRPr lang="en-GB" sz="600" b="0" noProof="0" dirty="0">
              <a:solidFill>
                <a:schemeClr val="bg1"/>
              </a:solidFill>
            </a:endParaRPr>
          </a:p>
        </p:txBody>
      </p:sp>
      <p:sp>
        <p:nvSpPr>
          <p:cNvPr id="18" name="tbDate"/>
          <p:cNvSpPr txBox="1">
            <a:spLocks noChangeArrowheads="1"/>
          </p:cNvSpPr>
          <p:nvPr userDrawn="1"/>
        </p:nvSpPr>
        <p:spPr bwMode="white">
          <a:xfrm>
            <a:off x="9145108" y="6735600"/>
            <a:ext cx="2562763" cy="122400"/>
          </a:xfrm>
          <a:prstGeom prst="rect">
            <a:avLst/>
          </a:prstGeom>
          <a:noFill/>
          <a:ln w="12700">
            <a:noFill/>
            <a:miter lim="800000"/>
            <a:headEnd/>
            <a:tailEnd/>
          </a:ln>
          <a:effectLst/>
        </p:spPr>
        <p:txBody>
          <a:bodyPr wrap="none" lIns="135000" tIns="0" rIns="0" bIns="0" anchor="ctr"/>
          <a:lstStyle/>
          <a:p>
            <a:pPr algn="l" defTabSz="571514">
              <a:lnSpc>
                <a:spcPct val="90000"/>
              </a:lnSpc>
              <a:spcBef>
                <a:spcPts val="0"/>
              </a:spcBef>
            </a:pPr>
            <a:r>
              <a:rPr lang="en-GB" sz="600" b="0" noProof="0" dirty="0">
                <a:solidFill>
                  <a:schemeClr val="bg1"/>
                </a:solidFill>
              </a:rPr>
              <a:t>July 2017</a:t>
            </a:r>
          </a:p>
        </p:txBody>
      </p:sp>
      <p:sp>
        <p:nvSpPr>
          <p:cNvPr id="19" name="tbProjNum"/>
          <p:cNvSpPr txBox="1">
            <a:spLocks noChangeArrowheads="1"/>
          </p:cNvSpPr>
          <p:nvPr userDrawn="1"/>
        </p:nvSpPr>
        <p:spPr bwMode="white">
          <a:xfrm>
            <a:off x="5061412" y="6735600"/>
            <a:ext cx="2032987" cy="122400"/>
          </a:xfrm>
          <a:prstGeom prst="rect">
            <a:avLst/>
          </a:prstGeom>
          <a:noFill/>
          <a:ln w="12700">
            <a:noFill/>
            <a:miter lim="800000"/>
            <a:headEnd/>
            <a:tailEnd/>
          </a:ln>
          <a:effectLst/>
        </p:spPr>
        <p:txBody>
          <a:bodyPr wrap="none" lIns="0" tIns="0" rIns="0" bIns="0" anchor="ctr"/>
          <a:lstStyle/>
          <a:p>
            <a:pPr defTabSz="571514">
              <a:lnSpc>
                <a:spcPct val="90000"/>
              </a:lnSpc>
              <a:spcBef>
                <a:spcPts val="0"/>
              </a:spcBef>
            </a:pPr>
            <a:r>
              <a:rPr lang="en-GB" sz="600" b="0" noProof="0" dirty="0">
                <a:solidFill>
                  <a:srgbClr val="FFFFFF"/>
                </a:solidFill>
              </a:rPr>
              <a:t> </a:t>
            </a:r>
          </a:p>
        </p:txBody>
      </p:sp>
      <p:sp>
        <p:nvSpPr>
          <p:cNvPr id="20" name="tbDocNum"/>
          <p:cNvSpPr txBox="1">
            <a:spLocks noChangeArrowheads="1"/>
          </p:cNvSpPr>
          <p:nvPr userDrawn="1"/>
        </p:nvSpPr>
        <p:spPr bwMode="white">
          <a:xfrm>
            <a:off x="7094399" y="6735600"/>
            <a:ext cx="2032987" cy="122400"/>
          </a:xfrm>
          <a:prstGeom prst="rect">
            <a:avLst/>
          </a:prstGeom>
          <a:noFill/>
          <a:ln w="12700">
            <a:noFill/>
            <a:miter lim="800000"/>
            <a:headEnd/>
            <a:tailEnd/>
          </a:ln>
          <a:effectLst/>
        </p:spPr>
        <p:txBody>
          <a:bodyPr wrap="none" lIns="0" tIns="0" rIns="135000" bIns="0" anchor="ctr"/>
          <a:lstStyle/>
          <a:p>
            <a:pPr algn="r" defTabSz="571514">
              <a:lnSpc>
                <a:spcPct val="90000"/>
              </a:lnSpc>
              <a:spcBef>
                <a:spcPts val="0"/>
              </a:spcBef>
            </a:pPr>
            <a:r>
              <a:rPr lang="en-GB" sz="600" b="0" noProof="0" dirty="0">
                <a:solidFill>
                  <a:srgbClr val="FFFFFF"/>
                </a:solidFill>
              </a:rPr>
              <a:t> </a:t>
            </a:r>
          </a:p>
        </p:txBody>
      </p:sp>
      <p:sp>
        <p:nvSpPr>
          <p:cNvPr id="21" name="tbClientName"/>
          <p:cNvSpPr txBox="1">
            <a:spLocks noChangeArrowheads="1"/>
          </p:cNvSpPr>
          <p:nvPr userDrawn="1"/>
        </p:nvSpPr>
        <p:spPr bwMode="white">
          <a:xfrm>
            <a:off x="1516801" y="6735600"/>
            <a:ext cx="3544615" cy="122400"/>
          </a:xfrm>
          <a:prstGeom prst="rect">
            <a:avLst/>
          </a:prstGeom>
          <a:noFill/>
          <a:ln w="12700">
            <a:noFill/>
            <a:miter lim="800000"/>
            <a:headEnd/>
            <a:tailEnd/>
          </a:ln>
          <a:effectLst/>
        </p:spPr>
        <p:txBody>
          <a:bodyPr wrap="none" lIns="0" tIns="0" rIns="0" bIns="0" anchor="ctr"/>
          <a:lstStyle/>
          <a:p>
            <a:pPr algn="ctr" defTabSz="571514">
              <a:lnSpc>
                <a:spcPct val="90000"/>
              </a:lnSpc>
              <a:spcBef>
                <a:spcPts val="0"/>
              </a:spcBef>
            </a:pPr>
            <a:r>
              <a:rPr lang="en-GB" sz="600" b="0" noProof="0" dirty="0">
                <a:solidFill>
                  <a:srgbClr val="FFFFFF"/>
                </a:solidFill>
              </a:rPr>
              <a:t>Unclassified - Public Domain</a:t>
            </a:r>
          </a:p>
        </p:txBody>
      </p:sp>
      <p:sp>
        <p:nvSpPr>
          <p:cNvPr id="22" name="tbCopyright"/>
          <p:cNvSpPr txBox="1">
            <a:spLocks noChangeArrowheads="1"/>
          </p:cNvSpPr>
          <p:nvPr userDrawn="1"/>
        </p:nvSpPr>
        <p:spPr bwMode="white">
          <a:xfrm>
            <a:off x="187566" y="6735600"/>
            <a:ext cx="1329231" cy="122400"/>
          </a:xfrm>
          <a:prstGeom prst="rect">
            <a:avLst/>
          </a:prstGeom>
          <a:noFill/>
          <a:ln w="9525">
            <a:noFill/>
            <a:miter lim="800000"/>
            <a:headEnd type="none" w="sm" len="sm"/>
            <a:tailEnd type="none" w="sm" len="sm"/>
          </a:ln>
          <a:effectLst/>
        </p:spPr>
        <p:txBody>
          <a:bodyPr wrap="none" lIns="0" tIns="0" rIns="0" bIns="0" anchor="ctr"/>
          <a:lstStyle/>
          <a:p>
            <a:pPr algn="l" defTabSz="571514">
              <a:lnSpc>
                <a:spcPct val="90000"/>
              </a:lnSpc>
              <a:spcBef>
                <a:spcPts val="0"/>
              </a:spcBef>
            </a:pPr>
            <a:r>
              <a:rPr lang="en-GB" sz="600" b="0" noProof="0" dirty="0">
                <a:solidFill>
                  <a:srgbClr val="FFFFFF"/>
                </a:solidFill>
              </a:rPr>
              <a:t>© Ricardo plc 2017</a:t>
            </a:r>
          </a:p>
        </p:txBody>
      </p:sp>
    </p:spTree>
    <p:extLst>
      <p:ext uri="{BB962C8B-B14F-4D97-AF65-F5344CB8AC3E}">
        <p14:creationId xmlns:p14="http://schemas.microsoft.com/office/powerpoint/2010/main" val="78768214"/>
      </p:ext>
    </p:extLst>
  </p:cSld>
  <p:clrMapOvr>
    <a:masterClrMapping/>
  </p:clrMapOvr>
  <p:transition/>
  <p:extLst>
    <p:ext uri="{DCECCB84-F9BA-43D5-87BE-67443E8EF086}">
      <p15:sldGuideLst xmlns:p15="http://schemas.microsoft.com/office/powerpoint/2012/main">
        <p15:guide id="2" pos="295">
          <p15:clr>
            <a:srgbClr val="A4A3A4"/>
          </p15:clr>
        </p15:guide>
        <p15:guide id="3" orient="horz" pos="1824">
          <p15:clr>
            <a:srgbClr val="A4A3A4"/>
          </p15:clr>
        </p15:guide>
        <p15:guide id="4" orient="horz" pos="1872">
          <p15:clr>
            <a:srgbClr val="A4A3A4"/>
          </p15:clr>
        </p15:guide>
        <p15:guide id="5" pos="6144">
          <p15:clr>
            <a:srgbClr val="A4A3A4"/>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ontent with Subtitles">
    <p:spTree>
      <p:nvGrpSpPr>
        <p:cNvPr id="1" name=""/>
        <p:cNvGrpSpPr/>
        <p:nvPr/>
      </p:nvGrpSpPr>
      <p:grpSpPr>
        <a:xfrm>
          <a:off x="0" y="0"/>
          <a:ext cx="0" cy="0"/>
          <a:chOff x="0" y="0"/>
          <a:chExt cx="0" cy="0"/>
        </a:xfrm>
      </p:grpSpPr>
      <p:sp>
        <p:nvSpPr>
          <p:cNvPr id="6" name="phContent2"/>
          <p:cNvSpPr>
            <a:spLocks noGrp="1"/>
          </p:cNvSpPr>
          <p:nvPr>
            <p:ph sz="quarter" idx="4" hasCustomPrompt="1"/>
          </p:nvPr>
        </p:nvSpPr>
        <p:spPr>
          <a:xfrm>
            <a:off x="6193697" y="1995861"/>
            <a:ext cx="5529385" cy="4601795"/>
          </a:xfrm>
        </p:spPr>
        <p:txBody>
          <a:bodyPr/>
          <a:lstStyle>
            <a:lvl1pPr>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1"/>
          <p:cNvSpPr>
            <a:spLocks noGrp="1"/>
          </p:cNvSpPr>
          <p:nvPr>
            <p:ph sz="half" idx="2" hasCustomPrompt="1"/>
          </p:nvPr>
        </p:nvSpPr>
        <p:spPr>
          <a:xfrm>
            <a:off x="468925" y="1995861"/>
            <a:ext cx="5527431" cy="4601795"/>
          </a:xfrm>
        </p:spPr>
        <p:txBody>
          <a:bodyPr/>
          <a:lstStyle>
            <a:lvl1pPr>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SubTitle2"/>
          <p:cNvSpPr>
            <a:spLocks noGrp="1"/>
          </p:cNvSpPr>
          <p:nvPr>
            <p:ph type="body" sz="quarter" idx="3" hasCustomPrompt="1"/>
          </p:nvPr>
        </p:nvSpPr>
        <p:spPr>
          <a:xfrm>
            <a:off x="6193697" y="1306513"/>
            <a:ext cx="5529385" cy="639762"/>
          </a:xfrm>
        </p:spPr>
        <p:txBody>
          <a:bodyPr anchor="t"/>
          <a:lstStyle>
            <a:lvl1pPr marL="0" indent="0" algn="ctr">
              <a:buNone/>
              <a:defRPr sz="1500" b="1"/>
            </a:lvl1pPr>
            <a:lvl2pPr marL="342909" indent="0">
              <a:buNone/>
              <a:defRPr sz="1500" b="1"/>
            </a:lvl2pPr>
            <a:lvl3pPr marL="685817" indent="0">
              <a:buNone/>
              <a:defRPr sz="1350" b="1"/>
            </a:lvl3pPr>
            <a:lvl4pPr marL="1028726" indent="0">
              <a:buNone/>
              <a:defRPr sz="1200" b="1"/>
            </a:lvl4pPr>
            <a:lvl5pPr marL="1371635" indent="0">
              <a:buNone/>
              <a:defRPr sz="1200" b="1"/>
            </a:lvl5pPr>
            <a:lvl6pPr marL="1714543" indent="0">
              <a:buNone/>
              <a:defRPr sz="1200" b="1"/>
            </a:lvl6pPr>
            <a:lvl7pPr marL="2057452" indent="0">
              <a:buNone/>
              <a:defRPr sz="1200" b="1"/>
            </a:lvl7pPr>
            <a:lvl8pPr marL="2400360" indent="0">
              <a:buNone/>
              <a:defRPr sz="1200" b="1"/>
            </a:lvl8pPr>
            <a:lvl9pPr marL="2743268" indent="0">
              <a:buNone/>
              <a:defRPr sz="1200" b="1"/>
            </a:lvl9pPr>
          </a:lstStyle>
          <a:p>
            <a:pPr lvl="0"/>
            <a:r>
              <a:rPr lang="en-GB" noProof="0" dirty="0"/>
              <a:t>Click to add subtitle</a:t>
            </a:r>
          </a:p>
        </p:txBody>
      </p:sp>
      <p:sp>
        <p:nvSpPr>
          <p:cNvPr id="3" name="phSubTitle1"/>
          <p:cNvSpPr>
            <a:spLocks noGrp="1"/>
          </p:cNvSpPr>
          <p:nvPr>
            <p:ph type="body" idx="1" hasCustomPrompt="1"/>
          </p:nvPr>
        </p:nvSpPr>
        <p:spPr>
          <a:xfrm>
            <a:off x="468925" y="1306513"/>
            <a:ext cx="5527431" cy="639762"/>
          </a:xfrm>
        </p:spPr>
        <p:txBody>
          <a:bodyPr anchor="t"/>
          <a:lstStyle>
            <a:lvl1pPr marL="0" indent="0" algn="ctr">
              <a:buNone/>
              <a:defRPr sz="1500" b="1"/>
            </a:lvl1pPr>
            <a:lvl2pPr marL="342909" indent="0">
              <a:buNone/>
              <a:defRPr sz="1500" b="1"/>
            </a:lvl2pPr>
            <a:lvl3pPr marL="685817" indent="0">
              <a:buNone/>
              <a:defRPr sz="1350" b="1"/>
            </a:lvl3pPr>
            <a:lvl4pPr marL="1028726" indent="0">
              <a:buNone/>
              <a:defRPr sz="1200" b="1"/>
            </a:lvl4pPr>
            <a:lvl5pPr marL="1371635" indent="0">
              <a:buNone/>
              <a:defRPr sz="1200" b="1"/>
            </a:lvl5pPr>
            <a:lvl6pPr marL="1714543" indent="0">
              <a:buNone/>
              <a:defRPr sz="1200" b="1"/>
            </a:lvl6pPr>
            <a:lvl7pPr marL="2057452" indent="0">
              <a:buNone/>
              <a:defRPr sz="1200" b="1"/>
            </a:lvl7pPr>
            <a:lvl8pPr marL="2400360" indent="0">
              <a:buNone/>
              <a:defRPr sz="1200" b="1"/>
            </a:lvl8pPr>
            <a:lvl9pPr marL="2743268" indent="0">
              <a:buNone/>
              <a:defRPr sz="1200" b="1"/>
            </a:lvl9pPr>
          </a:lstStyle>
          <a:p>
            <a:pPr lvl="0"/>
            <a:r>
              <a:rPr lang="en-GB" noProof="0" dirty="0"/>
              <a:t>Click to add subtitle</a:t>
            </a:r>
          </a:p>
        </p:txBody>
      </p:sp>
      <p:sp>
        <p:nvSpPr>
          <p:cNvPr id="11" name="Title 10"/>
          <p:cNvSpPr>
            <a:spLocks noGrp="1"/>
          </p:cNvSpPr>
          <p:nvPr>
            <p:ph type="title" hasCustomPrompt="1"/>
          </p:nvPr>
        </p:nvSpPr>
        <p:spPr/>
        <p:txBody>
          <a:bodyPr/>
          <a:lstStyle>
            <a:lvl1pPr>
              <a:defRPr/>
            </a:lvl1pPr>
          </a:lstStyle>
          <a:p>
            <a:r>
              <a:rPr lang="en-GB" dirty="0"/>
              <a:t>Click to add title</a:t>
            </a:r>
          </a:p>
        </p:txBody>
      </p:sp>
      <p:sp>
        <p:nvSpPr>
          <p:cNvPr id="8" name="phSectionTitle"/>
          <p:cNvSpPr>
            <a:spLocks noGrp="1"/>
          </p:cNvSpPr>
          <p:nvPr>
            <p:ph type="body" sz="quarter" idx="12" hasCustomPrompt="1"/>
          </p:nvPr>
        </p:nvSpPr>
        <p:spPr>
          <a:xfrm>
            <a:off x="391969"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Tree>
    <p:extLst>
      <p:ext uri="{BB962C8B-B14F-4D97-AF65-F5344CB8AC3E}">
        <p14:creationId xmlns:p14="http://schemas.microsoft.com/office/powerpoint/2010/main" val="1539356199"/>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ntent (large-left)">
    <p:spTree>
      <p:nvGrpSpPr>
        <p:cNvPr id="1" name=""/>
        <p:cNvGrpSpPr/>
        <p:nvPr/>
      </p:nvGrpSpPr>
      <p:grpSpPr>
        <a:xfrm>
          <a:off x="0" y="0"/>
          <a:ext cx="0" cy="0"/>
          <a:chOff x="0" y="0"/>
          <a:chExt cx="0" cy="0"/>
        </a:xfrm>
      </p:grpSpPr>
      <p:sp>
        <p:nvSpPr>
          <p:cNvPr id="4" name="phContent2"/>
          <p:cNvSpPr>
            <a:spLocks noGrp="1"/>
          </p:cNvSpPr>
          <p:nvPr>
            <p:ph sz="half" idx="2" hasCustomPrompt="1"/>
          </p:nvPr>
        </p:nvSpPr>
        <p:spPr>
          <a:xfrm>
            <a:off x="8090589" y="1306518"/>
            <a:ext cx="3633231" cy="5291137"/>
          </a:xfrm>
        </p:spPr>
        <p:txBody>
          <a:bodyPr/>
          <a:lstStyle>
            <a:lvl1pPr>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468923" y="1306518"/>
            <a:ext cx="7443692" cy="5291137"/>
          </a:xfrm>
        </p:spPr>
        <p:txBody>
          <a:bodyPr/>
          <a:lstStyle>
            <a:lvl1pPr>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 name="tlTitle"/>
          <p:cNvSpPr>
            <a:spLocks noGrp="1"/>
          </p:cNvSpPr>
          <p:nvPr>
            <p:ph type="title" hasCustomPrompt="1"/>
          </p:nvPr>
        </p:nvSpPr>
        <p:spPr/>
        <p:txBody>
          <a:bodyPr/>
          <a:lstStyle/>
          <a:p>
            <a:r>
              <a:rPr lang="en-GB" noProof="0" dirty="0"/>
              <a:t>Click to add title</a:t>
            </a:r>
          </a:p>
        </p:txBody>
      </p:sp>
      <p:sp>
        <p:nvSpPr>
          <p:cNvPr id="6" name="phSectionTitle"/>
          <p:cNvSpPr>
            <a:spLocks noGrp="1"/>
          </p:cNvSpPr>
          <p:nvPr>
            <p:ph type="body" sz="quarter" idx="12" hasCustomPrompt="1"/>
          </p:nvPr>
        </p:nvSpPr>
        <p:spPr>
          <a:xfrm>
            <a:off x="391969"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Tree>
    <p:extLst>
      <p:ext uri="{BB962C8B-B14F-4D97-AF65-F5344CB8AC3E}">
        <p14:creationId xmlns:p14="http://schemas.microsoft.com/office/powerpoint/2010/main" val="1353505524"/>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ntent (large-right)">
    <p:spTree>
      <p:nvGrpSpPr>
        <p:cNvPr id="1" name=""/>
        <p:cNvGrpSpPr/>
        <p:nvPr/>
      </p:nvGrpSpPr>
      <p:grpSpPr>
        <a:xfrm>
          <a:off x="0" y="0"/>
          <a:ext cx="0" cy="0"/>
          <a:chOff x="0" y="0"/>
          <a:chExt cx="0" cy="0"/>
        </a:xfrm>
      </p:grpSpPr>
      <p:sp>
        <p:nvSpPr>
          <p:cNvPr id="3" name="phContent2"/>
          <p:cNvSpPr>
            <a:spLocks noGrp="1"/>
          </p:cNvSpPr>
          <p:nvPr>
            <p:ph sz="half" idx="1" hasCustomPrompt="1"/>
          </p:nvPr>
        </p:nvSpPr>
        <p:spPr>
          <a:xfrm>
            <a:off x="4280123" y="1306518"/>
            <a:ext cx="7443692" cy="5291137"/>
          </a:xfrm>
        </p:spPr>
        <p:txBody>
          <a:bodyPr/>
          <a:lstStyle>
            <a:lvl1pPr>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1"/>
          <p:cNvSpPr>
            <a:spLocks noGrp="1"/>
          </p:cNvSpPr>
          <p:nvPr>
            <p:ph sz="half" idx="2" hasCustomPrompt="1"/>
          </p:nvPr>
        </p:nvSpPr>
        <p:spPr>
          <a:xfrm>
            <a:off x="468925" y="1306518"/>
            <a:ext cx="3633231" cy="5291137"/>
          </a:xfrm>
        </p:spPr>
        <p:txBody>
          <a:bodyPr/>
          <a:lstStyle>
            <a:lvl1pPr>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 name="tlTitle"/>
          <p:cNvSpPr>
            <a:spLocks noGrp="1"/>
          </p:cNvSpPr>
          <p:nvPr>
            <p:ph type="title" hasCustomPrompt="1"/>
          </p:nvPr>
        </p:nvSpPr>
        <p:spPr/>
        <p:txBody>
          <a:bodyPr/>
          <a:lstStyle/>
          <a:p>
            <a:r>
              <a:rPr lang="en-GB" noProof="0" dirty="0"/>
              <a:t>Click to add title</a:t>
            </a:r>
          </a:p>
        </p:txBody>
      </p:sp>
      <p:sp>
        <p:nvSpPr>
          <p:cNvPr id="6" name="phSectionTitle"/>
          <p:cNvSpPr>
            <a:spLocks noGrp="1"/>
          </p:cNvSpPr>
          <p:nvPr>
            <p:ph type="body" sz="quarter" idx="12" hasCustomPrompt="1"/>
          </p:nvPr>
        </p:nvSpPr>
        <p:spPr>
          <a:xfrm>
            <a:off x="391969"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Tree>
    <p:extLst>
      <p:ext uri="{BB962C8B-B14F-4D97-AF65-F5344CB8AC3E}">
        <p14:creationId xmlns:p14="http://schemas.microsoft.com/office/powerpoint/2010/main" val="3048557650"/>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ntent (up-down)">
    <p:spTree>
      <p:nvGrpSpPr>
        <p:cNvPr id="1" name=""/>
        <p:cNvGrpSpPr/>
        <p:nvPr/>
      </p:nvGrpSpPr>
      <p:grpSpPr>
        <a:xfrm>
          <a:off x="0" y="0"/>
          <a:ext cx="0" cy="0"/>
          <a:chOff x="0" y="0"/>
          <a:chExt cx="0" cy="0"/>
        </a:xfrm>
      </p:grpSpPr>
      <p:sp>
        <p:nvSpPr>
          <p:cNvPr id="5" name="phContent2"/>
          <p:cNvSpPr>
            <a:spLocks noGrp="1"/>
          </p:cNvSpPr>
          <p:nvPr>
            <p:ph sz="half" idx="10" hasCustomPrompt="1"/>
          </p:nvPr>
        </p:nvSpPr>
        <p:spPr>
          <a:xfrm>
            <a:off x="381213" y="4581650"/>
            <a:ext cx="11430684" cy="2016000"/>
          </a:xfrm>
        </p:spPr>
        <p:txBody>
          <a:bodyPr/>
          <a:lstStyle>
            <a:lvl1pPr>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213" y="1306514"/>
            <a:ext cx="11430684" cy="3132000"/>
          </a:xfrm>
        </p:spPr>
        <p:txBody>
          <a:bodyPr/>
          <a:lstStyle>
            <a:lvl1pPr>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phSectionTitle"/>
          <p:cNvSpPr>
            <a:spLocks noGrp="1"/>
          </p:cNvSpPr>
          <p:nvPr>
            <p:ph type="body" sz="quarter" idx="12" hasCustomPrompt="1"/>
          </p:nvPr>
        </p:nvSpPr>
        <p:spPr>
          <a:xfrm>
            <a:off x="381212" y="115200"/>
            <a:ext cx="6688016" cy="140400"/>
          </a:xfrm>
        </p:spPr>
        <p:txBody>
          <a:bodyPr/>
          <a:lstStyle>
            <a:lvl1pPr marL="0" indent="0">
              <a:buNone/>
              <a:defRPr sz="75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extLst>
      <p:ext uri="{BB962C8B-B14F-4D97-AF65-F5344CB8AC3E}">
        <p14:creationId xmlns:p14="http://schemas.microsoft.com/office/powerpoint/2010/main" val="2073866013"/>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recStripe"/>
          <p:cNvSpPr/>
          <p:nvPr userDrawn="1"/>
        </p:nvSpPr>
        <p:spPr bwMode="auto">
          <a:xfrm>
            <a:off x="0" y="6735600"/>
            <a:ext cx="12192000" cy="122400"/>
          </a:xfrm>
          <a:prstGeom prst="rect">
            <a:avLst/>
          </a:prstGeom>
          <a:solidFill>
            <a:srgbClr val="006BB7"/>
          </a:solidFill>
          <a:ln w="6350" cap="flat" cmpd="sng" algn="ctr">
            <a:noFill/>
            <a:prstDash val="solid"/>
            <a:round/>
            <a:headEnd type="none" w="med" len="med"/>
            <a:tailEnd type="none" w="med" len="med"/>
          </a:ln>
          <a:effectLst/>
          <a:extLst>
            <a:ext uri="{91240B29-F687-4F45-9708-019B960494DF}">
              <a14:hiddenLine xmlns:a14="http://schemas.microsoft.com/office/drawing/2010/main" w="6350" cap="flat" cmpd="sng" algn="ctr">
                <a:solidFill>
                  <a:schemeClr val="accent2"/>
                </a:solidFill>
                <a:prstDash val="solid"/>
                <a:round/>
                <a:headEnd type="none" w="med" len="med"/>
                <a:tailEnd type="none" w="med" len="med"/>
              </a14:hiddenLine>
            </a:ext>
          </a:extLst>
        </p:spPr>
        <p:txBody>
          <a:bodyPr vert="horz" wrap="none" lIns="54000" tIns="54000" rIns="54000" bIns="54000" numCol="1" rtlCol="0" anchor="ctr" anchorCtr="0" compatLnSpc="1">
            <a:prstTxWarp prst="textNoShape">
              <a:avLst/>
            </a:prstTxWarp>
          </a:bodyPr>
          <a:lstStyle/>
          <a:p>
            <a:pPr marL="0" marR="0" indent="0" algn="ctr" defTabSz="571514" rtl="0" eaLnBrk="0" fontAlgn="base" latinLnBrk="0" hangingPunct="0">
              <a:lnSpc>
                <a:spcPct val="100000"/>
              </a:lnSpc>
              <a:spcBef>
                <a:spcPct val="0"/>
              </a:spcBef>
              <a:spcAft>
                <a:spcPct val="0"/>
              </a:spcAft>
              <a:buClrTx/>
              <a:buSzTx/>
              <a:buFontTx/>
              <a:buNone/>
              <a:tabLst/>
            </a:pPr>
            <a:endParaRPr kumimoji="0" lang="en-GB" sz="1050" b="0" i="0" u="none" strike="noStrike" cap="none" normalizeH="0" baseline="0" dirty="0">
              <a:ln>
                <a:noFill/>
              </a:ln>
              <a:solidFill>
                <a:schemeClr val="tx1"/>
              </a:solidFill>
              <a:effectLst/>
              <a:latin typeface="Arial" charset="0"/>
            </a:endParaRPr>
          </a:p>
        </p:txBody>
      </p:sp>
      <p:sp>
        <p:nvSpPr>
          <p:cNvPr id="14" name="tbPageNum"/>
          <p:cNvSpPr txBox="1">
            <a:spLocks noChangeArrowheads="1"/>
          </p:cNvSpPr>
          <p:nvPr userDrawn="1"/>
        </p:nvSpPr>
        <p:spPr bwMode="white">
          <a:xfrm>
            <a:off x="11707873" y="6735600"/>
            <a:ext cx="339547" cy="122400"/>
          </a:xfrm>
          <a:prstGeom prst="rect">
            <a:avLst/>
          </a:prstGeom>
          <a:noFill/>
          <a:ln w="12700">
            <a:noFill/>
            <a:miter lim="800000"/>
            <a:headEnd/>
            <a:tailEnd/>
          </a:ln>
          <a:effectLst/>
        </p:spPr>
        <p:txBody>
          <a:bodyPr wrap="none" lIns="0" tIns="0" rIns="0" bIns="0" anchor="ctr"/>
          <a:lstStyle/>
          <a:p>
            <a:pPr algn="r" defTabSz="571514">
              <a:lnSpc>
                <a:spcPct val="90000"/>
              </a:lnSpc>
              <a:spcBef>
                <a:spcPts val="0"/>
              </a:spcBef>
            </a:pPr>
            <a:fld id="{BC0CAB5C-00C8-41AE-9AF4-BF935A011671}" type="slidenum">
              <a:rPr lang="en-GB" sz="600" b="0" noProof="0" smtClean="0">
                <a:solidFill>
                  <a:schemeClr val="bg1"/>
                </a:solidFill>
              </a:rPr>
              <a:pPr algn="r" defTabSz="571514">
                <a:lnSpc>
                  <a:spcPct val="90000"/>
                </a:lnSpc>
                <a:spcBef>
                  <a:spcPts val="0"/>
                </a:spcBef>
              </a:pPr>
              <a:t>‹#›</a:t>
            </a:fld>
            <a:endParaRPr lang="en-GB" sz="600" b="0" noProof="0" dirty="0">
              <a:solidFill>
                <a:schemeClr val="bg1"/>
              </a:solidFill>
            </a:endParaRPr>
          </a:p>
        </p:txBody>
      </p:sp>
      <p:sp>
        <p:nvSpPr>
          <p:cNvPr id="16" name="tbProjNum"/>
          <p:cNvSpPr txBox="1">
            <a:spLocks noChangeArrowheads="1"/>
          </p:cNvSpPr>
          <p:nvPr userDrawn="1"/>
        </p:nvSpPr>
        <p:spPr bwMode="white">
          <a:xfrm>
            <a:off x="5061412" y="6735600"/>
            <a:ext cx="2032987" cy="122400"/>
          </a:xfrm>
          <a:prstGeom prst="rect">
            <a:avLst/>
          </a:prstGeom>
          <a:noFill/>
          <a:ln w="12700">
            <a:noFill/>
            <a:miter lim="800000"/>
            <a:headEnd/>
            <a:tailEnd/>
          </a:ln>
          <a:effectLst/>
        </p:spPr>
        <p:txBody>
          <a:bodyPr wrap="none" lIns="0" tIns="0" rIns="0" bIns="0" anchor="ctr"/>
          <a:lstStyle/>
          <a:p>
            <a:pPr defTabSz="571514">
              <a:lnSpc>
                <a:spcPct val="90000"/>
              </a:lnSpc>
              <a:spcBef>
                <a:spcPts val="0"/>
              </a:spcBef>
            </a:pPr>
            <a:r>
              <a:rPr lang="en-GB" sz="600" b="0" noProof="0" dirty="0">
                <a:solidFill>
                  <a:srgbClr val="FFFFFF"/>
                </a:solidFill>
              </a:rPr>
              <a:t> </a:t>
            </a:r>
          </a:p>
        </p:txBody>
      </p:sp>
      <p:sp>
        <p:nvSpPr>
          <p:cNvPr id="17" name="tbDocNum"/>
          <p:cNvSpPr txBox="1">
            <a:spLocks noChangeArrowheads="1"/>
          </p:cNvSpPr>
          <p:nvPr userDrawn="1"/>
        </p:nvSpPr>
        <p:spPr bwMode="white">
          <a:xfrm>
            <a:off x="7094399" y="6735600"/>
            <a:ext cx="2032987" cy="122400"/>
          </a:xfrm>
          <a:prstGeom prst="rect">
            <a:avLst/>
          </a:prstGeom>
          <a:noFill/>
          <a:ln w="12700">
            <a:noFill/>
            <a:miter lim="800000"/>
            <a:headEnd/>
            <a:tailEnd/>
          </a:ln>
          <a:effectLst/>
        </p:spPr>
        <p:txBody>
          <a:bodyPr wrap="none" lIns="0" tIns="0" rIns="135000" bIns="0" anchor="ctr"/>
          <a:lstStyle/>
          <a:p>
            <a:pPr algn="r" defTabSz="571514">
              <a:lnSpc>
                <a:spcPct val="90000"/>
              </a:lnSpc>
              <a:spcBef>
                <a:spcPts val="0"/>
              </a:spcBef>
            </a:pPr>
            <a:r>
              <a:rPr lang="en-GB" sz="600" b="0" noProof="0" dirty="0">
                <a:solidFill>
                  <a:srgbClr val="FFFFFF"/>
                </a:solidFill>
              </a:rPr>
              <a:t> </a:t>
            </a:r>
          </a:p>
        </p:txBody>
      </p:sp>
      <p:sp>
        <p:nvSpPr>
          <p:cNvPr id="18" name="tbClientName"/>
          <p:cNvSpPr txBox="1">
            <a:spLocks noChangeArrowheads="1"/>
          </p:cNvSpPr>
          <p:nvPr userDrawn="1"/>
        </p:nvSpPr>
        <p:spPr bwMode="white">
          <a:xfrm>
            <a:off x="1516801" y="6735600"/>
            <a:ext cx="3544615" cy="122400"/>
          </a:xfrm>
          <a:prstGeom prst="rect">
            <a:avLst/>
          </a:prstGeom>
          <a:noFill/>
          <a:ln w="12700">
            <a:noFill/>
            <a:miter lim="800000"/>
            <a:headEnd/>
            <a:tailEnd/>
          </a:ln>
          <a:effectLst/>
        </p:spPr>
        <p:txBody>
          <a:bodyPr wrap="none" lIns="0" tIns="0" rIns="0" bIns="0" anchor="ctr"/>
          <a:lstStyle/>
          <a:p>
            <a:pPr algn="ctr" defTabSz="571514">
              <a:lnSpc>
                <a:spcPct val="90000"/>
              </a:lnSpc>
              <a:spcBef>
                <a:spcPts val="0"/>
              </a:spcBef>
            </a:pPr>
            <a:r>
              <a:rPr lang="en-GB" sz="600" b="0" noProof="0" dirty="0">
                <a:solidFill>
                  <a:srgbClr val="FFFFFF"/>
                </a:solidFill>
              </a:rPr>
              <a:t>Ricardo Confidential</a:t>
            </a:r>
          </a:p>
        </p:txBody>
      </p:sp>
      <p:sp>
        <p:nvSpPr>
          <p:cNvPr id="19" name="tbCopyright"/>
          <p:cNvSpPr txBox="1">
            <a:spLocks noChangeArrowheads="1"/>
          </p:cNvSpPr>
          <p:nvPr userDrawn="1"/>
        </p:nvSpPr>
        <p:spPr bwMode="white">
          <a:xfrm>
            <a:off x="187566" y="6735600"/>
            <a:ext cx="1329231" cy="122400"/>
          </a:xfrm>
          <a:prstGeom prst="rect">
            <a:avLst/>
          </a:prstGeom>
          <a:noFill/>
          <a:ln w="9525">
            <a:noFill/>
            <a:miter lim="800000"/>
            <a:headEnd type="none" w="sm" len="sm"/>
            <a:tailEnd type="none" w="sm" len="sm"/>
          </a:ln>
          <a:effectLst/>
        </p:spPr>
        <p:txBody>
          <a:bodyPr wrap="none" lIns="0" tIns="0" rIns="0" bIns="0" anchor="ctr"/>
          <a:lstStyle/>
          <a:p>
            <a:pPr algn="l" defTabSz="571514">
              <a:lnSpc>
                <a:spcPct val="90000"/>
              </a:lnSpc>
              <a:spcBef>
                <a:spcPts val="0"/>
              </a:spcBef>
            </a:pPr>
            <a:r>
              <a:rPr lang="en-GB" sz="600" b="0" noProof="0" dirty="0">
                <a:solidFill>
                  <a:srgbClr val="FFFFFF"/>
                </a:solidFill>
              </a:rPr>
              <a:t>© Ricardo plc</a:t>
            </a:r>
          </a:p>
        </p:txBody>
      </p:sp>
      <p:sp>
        <p:nvSpPr>
          <p:cNvPr id="718850" name="recContent"/>
          <p:cNvSpPr>
            <a:spLocks noGrp="1" noChangeArrowheads="1"/>
          </p:cNvSpPr>
          <p:nvPr>
            <p:ph type="body" idx="1"/>
          </p:nvPr>
        </p:nvSpPr>
        <p:spPr bwMode="auto">
          <a:xfrm>
            <a:off x="380327" y="1108038"/>
            <a:ext cx="11431347" cy="5489617"/>
          </a:xfrm>
          <a:prstGeom prst="rect">
            <a:avLst/>
          </a:prstGeom>
          <a:noFill/>
          <a:ln w="12700" algn="ctr">
            <a:noFill/>
            <a:miter lim="800000"/>
            <a:headEnd/>
            <a:tailEnd/>
          </a:ln>
          <a:effectLst/>
        </p:spPr>
        <p:txBody>
          <a:bodyPr vert="horz" wrap="square" lIns="0" tIns="0" rIns="0" bIns="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718852" name="recTitle"/>
          <p:cNvSpPr>
            <a:spLocks noGrp="1" noChangeArrowheads="1"/>
          </p:cNvSpPr>
          <p:nvPr>
            <p:ph type="title"/>
          </p:nvPr>
        </p:nvSpPr>
        <p:spPr bwMode="auto">
          <a:xfrm>
            <a:off x="380327" y="251013"/>
            <a:ext cx="10033455" cy="230832"/>
          </a:xfrm>
          <a:prstGeom prst="rect">
            <a:avLst/>
          </a:prstGeom>
          <a:noFill/>
          <a:ln w="12700">
            <a:noFill/>
            <a:miter lim="800000"/>
            <a:headEnd/>
            <a:tailEnd/>
          </a:ln>
          <a:effectLst/>
        </p:spPr>
        <p:txBody>
          <a:bodyPr vert="horz" wrap="square" lIns="0" tIns="0" rIns="0" bIns="0" numCol="1" anchor="t" anchorCtr="0" compatLnSpc="1">
            <a:prstTxWarp prst="textNoShape">
              <a:avLst/>
            </a:prstTxWarp>
            <a:spAutoFit/>
          </a:bodyPr>
          <a:lstStyle/>
          <a:p>
            <a:pPr lvl="0"/>
            <a:r>
              <a:rPr lang="en-GB" noProof="0" dirty="0"/>
              <a:t>THIS IS THE SLIDE MASTER - EDIT HEADER &amp; FOOTER HERE</a:t>
            </a:r>
          </a:p>
        </p:txBody>
      </p:sp>
      <p:sp>
        <p:nvSpPr>
          <p:cNvPr id="718858" name="tbDraft"/>
          <p:cNvSpPr txBox="1">
            <a:spLocks noChangeArrowheads="1"/>
          </p:cNvSpPr>
          <p:nvPr/>
        </p:nvSpPr>
        <p:spPr bwMode="auto">
          <a:xfrm>
            <a:off x="6031522" y="6"/>
            <a:ext cx="4382476" cy="224471"/>
          </a:xfrm>
          <a:prstGeom prst="rect">
            <a:avLst/>
          </a:prstGeom>
          <a:noFill/>
          <a:ln w="6350" algn="ctr">
            <a:noFill/>
            <a:miter lim="800000"/>
            <a:headEnd/>
            <a:tailEnd/>
          </a:ln>
          <a:effectLst/>
        </p:spPr>
        <p:txBody>
          <a:bodyPr wrap="square" lIns="0" tIns="54000" rIns="0" bIns="54000">
            <a:spAutoFit/>
          </a:bodyPr>
          <a:lstStyle/>
          <a:p>
            <a:pPr algn="r" defTabSz="571514">
              <a:spcBef>
                <a:spcPct val="50000"/>
              </a:spcBef>
            </a:pPr>
            <a:r>
              <a:rPr lang="en-GB" sz="750" b="1" noProof="0" dirty="0">
                <a:solidFill>
                  <a:srgbClr val="DC241F"/>
                </a:solidFill>
              </a:rPr>
              <a:t> </a:t>
            </a:r>
          </a:p>
        </p:txBody>
      </p:sp>
      <p:pic>
        <p:nvPicPr>
          <p:cNvPr id="20" name="picLogo"/>
          <p:cNvPicPr>
            <a:picLocks noChangeAspect="1" noChangeArrowheads="1"/>
          </p:cNvPicPr>
          <p:nvPr userDrawn="1"/>
        </p:nvPicPr>
        <p:blipFill>
          <a:blip r:embed="rId55" cstate="email">
            <a:extLst>
              <a:ext uri="{28A0092B-C50C-407E-A947-70E740481C1C}">
                <a14:useLocalDpi xmlns:a14="http://schemas.microsoft.com/office/drawing/2010/main"/>
              </a:ext>
            </a:extLst>
          </a:blip>
          <a:srcRect/>
          <a:stretch>
            <a:fillRect/>
          </a:stretch>
        </p:blipFill>
        <p:spPr bwMode="auto">
          <a:xfrm>
            <a:off x="11051024" y="313553"/>
            <a:ext cx="760651" cy="490475"/>
          </a:xfrm>
          <a:prstGeom prst="rect">
            <a:avLst/>
          </a:prstGeom>
          <a:noFill/>
          <a:ln w="9525">
            <a:noFill/>
            <a:miter lim="800000"/>
            <a:headEnd/>
            <a:tailEnd/>
          </a:ln>
          <a:effectLst/>
        </p:spPr>
      </p:pic>
    </p:spTree>
    <p:extLst>
      <p:ext uri="{BB962C8B-B14F-4D97-AF65-F5344CB8AC3E}">
        <p14:creationId xmlns:p14="http://schemas.microsoft.com/office/powerpoint/2010/main" val="19988071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 id="2147483703" r:id="rId43"/>
    <p:sldLayoutId id="2147483704" r:id="rId44"/>
    <p:sldLayoutId id="2147483705" r:id="rId45"/>
    <p:sldLayoutId id="2147483706" r:id="rId46"/>
    <p:sldLayoutId id="2147483707" r:id="rId47"/>
    <p:sldLayoutId id="2147483708" r:id="rId48"/>
    <p:sldLayoutId id="2147483709" r:id="rId49"/>
    <p:sldLayoutId id="2147483710" r:id="rId50"/>
    <p:sldLayoutId id="2147483711" r:id="rId51"/>
    <p:sldLayoutId id="2147483712" r:id="rId52"/>
    <p:sldLayoutId id="2147483713" r:id="rId53"/>
  </p:sldLayoutIdLst>
  <p:transition/>
  <p:txStyles>
    <p:titleStyle>
      <a:lvl1pPr algn="l" defTabSz="271469" rtl="0" eaLnBrk="1" fontAlgn="base" hangingPunct="1">
        <a:spcBef>
          <a:spcPct val="0"/>
        </a:spcBef>
        <a:spcAft>
          <a:spcPct val="0"/>
        </a:spcAft>
        <a:defRPr sz="1500" b="1" baseline="0">
          <a:solidFill>
            <a:srgbClr val="006BB7"/>
          </a:solidFill>
          <a:latin typeface="+mj-lt"/>
          <a:ea typeface="+mj-ea"/>
          <a:cs typeface="+mj-cs"/>
        </a:defRPr>
      </a:lvl1pPr>
      <a:lvl2pPr algn="l" defTabSz="271469" rtl="0" eaLnBrk="1" fontAlgn="base" hangingPunct="1">
        <a:spcBef>
          <a:spcPct val="0"/>
        </a:spcBef>
        <a:spcAft>
          <a:spcPct val="0"/>
        </a:spcAft>
        <a:defRPr sz="1500" b="1">
          <a:solidFill>
            <a:schemeClr val="accent1"/>
          </a:solidFill>
          <a:latin typeface="Arial" charset="0"/>
        </a:defRPr>
      </a:lvl2pPr>
      <a:lvl3pPr algn="l" defTabSz="271469" rtl="0" eaLnBrk="1" fontAlgn="base" hangingPunct="1">
        <a:spcBef>
          <a:spcPct val="0"/>
        </a:spcBef>
        <a:spcAft>
          <a:spcPct val="0"/>
        </a:spcAft>
        <a:defRPr sz="1500" b="1">
          <a:solidFill>
            <a:schemeClr val="accent1"/>
          </a:solidFill>
          <a:latin typeface="Arial" charset="0"/>
        </a:defRPr>
      </a:lvl3pPr>
      <a:lvl4pPr algn="l" defTabSz="271469" rtl="0" eaLnBrk="1" fontAlgn="base" hangingPunct="1">
        <a:spcBef>
          <a:spcPct val="0"/>
        </a:spcBef>
        <a:spcAft>
          <a:spcPct val="0"/>
        </a:spcAft>
        <a:defRPr sz="1500" b="1">
          <a:solidFill>
            <a:schemeClr val="accent1"/>
          </a:solidFill>
          <a:latin typeface="Arial" charset="0"/>
        </a:defRPr>
      </a:lvl4pPr>
      <a:lvl5pPr algn="l" defTabSz="271469" rtl="0" eaLnBrk="1" fontAlgn="base" hangingPunct="1">
        <a:spcBef>
          <a:spcPct val="0"/>
        </a:spcBef>
        <a:spcAft>
          <a:spcPct val="0"/>
        </a:spcAft>
        <a:defRPr sz="1500" b="1">
          <a:solidFill>
            <a:schemeClr val="accent1"/>
          </a:solidFill>
          <a:latin typeface="Arial" charset="0"/>
        </a:defRPr>
      </a:lvl5pPr>
      <a:lvl6pPr marL="342909" algn="l" defTabSz="271469" rtl="0" eaLnBrk="1" fontAlgn="base" hangingPunct="1">
        <a:spcBef>
          <a:spcPct val="0"/>
        </a:spcBef>
        <a:spcAft>
          <a:spcPct val="0"/>
        </a:spcAft>
        <a:defRPr sz="1500" b="1">
          <a:solidFill>
            <a:schemeClr val="accent1"/>
          </a:solidFill>
          <a:latin typeface="Arial" charset="0"/>
        </a:defRPr>
      </a:lvl6pPr>
      <a:lvl7pPr marL="685817" algn="l" defTabSz="271469" rtl="0" eaLnBrk="1" fontAlgn="base" hangingPunct="1">
        <a:spcBef>
          <a:spcPct val="0"/>
        </a:spcBef>
        <a:spcAft>
          <a:spcPct val="0"/>
        </a:spcAft>
        <a:defRPr sz="1500" b="1">
          <a:solidFill>
            <a:schemeClr val="accent1"/>
          </a:solidFill>
          <a:latin typeface="Arial" charset="0"/>
        </a:defRPr>
      </a:lvl7pPr>
      <a:lvl8pPr marL="1028726" algn="l" defTabSz="271469" rtl="0" eaLnBrk="1" fontAlgn="base" hangingPunct="1">
        <a:spcBef>
          <a:spcPct val="0"/>
        </a:spcBef>
        <a:spcAft>
          <a:spcPct val="0"/>
        </a:spcAft>
        <a:defRPr sz="1500" b="1">
          <a:solidFill>
            <a:schemeClr val="accent1"/>
          </a:solidFill>
          <a:latin typeface="Arial" charset="0"/>
        </a:defRPr>
      </a:lvl8pPr>
      <a:lvl9pPr marL="1371635" algn="l" defTabSz="271469" rtl="0" eaLnBrk="1" fontAlgn="base" hangingPunct="1">
        <a:spcBef>
          <a:spcPct val="0"/>
        </a:spcBef>
        <a:spcAft>
          <a:spcPct val="0"/>
        </a:spcAft>
        <a:defRPr sz="1500" b="1">
          <a:solidFill>
            <a:schemeClr val="accent1"/>
          </a:solidFill>
          <a:latin typeface="Arial" charset="0"/>
        </a:defRPr>
      </a:lvl9pPr>
    </p:titleStyle>
    <p:bodyStyle>
      <a:lvl1pPr marL="202505" indent="-202505" algn="l" defTabSz="342909" rtl="0" eaLnBrk="1" fontAlgn="base" hangingPunct="1">
        <a:spcBef>
          <a:spcPts val="750"/>
        </a:spcBef>
        <a:spcAft>
          <a:spcPct val="0"/>
        </a:spcAft>
        <a:buClr>
          <a:srgbClr val="A7A9AC"/>
        </a:buClr>
        <a:buSzPct val="100000"/>
        <a:buFont typeface="Narkisim" pitchFamily="34" charset="-79"/>
        <a:buChar char="•"/>
        <a:defRPr>
          <a:solidFill>
            <a:srgbClr val="000000"/>
          </a:solidFill>
          <a:latin typeface="+mn-lt"/>
          <a:ea typeface="+mn-ea"/>
          <a:cs typeface="+mn-cs"/>
        </a:defRPr>
      </a:lvl1pPr>
      <a:lvl2pPr marL="405011" indent="-202412" algn="l" defTabSz="342909" rtl="0" eaLnBrk="1" fontAlgn="base" hangingPunct="1">
        <a:spcBef>
          <a:spcPts val="375"/>
        </a:spcBef>
        <a:spcAft>
          <a:spcPct val="0"/>
        </a:spcAft>
        <a:buClr>
          <a:srgbClr val="A7A9AC"/>
        </a:buClr>
        <a:buSzPct val="100000"/>
        <a:buChar char="–"/>
        <a:defRPr>
          <a:solidFill>
            <a:srgbClr val="000000"/>
          </a:solidFill>
          <a:latin typeface="+mn-lt"/>
        </a:defRPr>
      </a:lvl2pPr>
      <a:lvl3pPr marL="607234" indent="-202505" algn="l" defTabSz="342909" rtl="0" eaLnBrk="1" fontAlgn="base" hangingPunct="1">
        <a:spcBef>
          <a:spcPts val="375"/>
        </a:spcBef>
        <a:spcAft>
          <a:spcPct val="0"/>
        </a:spcAft>
        <a:buClr>
          <a:srgbClr val="A7A9AC"/>
        </a:buClr>
        <a:buSzPct val="100000"/>
        <a:buChar char="•"/>
        <a:defRPr>
          <a:solidFill>
            <a:srgbClr val="000000"/>
          </a:solidFill>
          <a:latin typeface="+mn-lt"/>
        </a:defRPr>
      </a:lvl3pPr>
      <a:lvl4pPr marL="810020" indent="-202505" algn="l" defTabSz="342909" rtl="0" eaLnBrk="1" fontAlgn="base" hangingPunct="1">
        <a:spcBef>
          <a:spcPts val="375"/>
        </a:spcBef>
        <a:spcAft>
          <a:spcPct val="0"/>
        </a:spcAft>
        <a:buClr>
          <a:srgbClr val="A7A9AC"/>
        </a:buClr>
        <a:buSzPct val="100000"/>
        <a:buChar char="–"/>
        <a:defRPr>
          <a:solidFill>
            <a:srgbClr val="000000"/>
          </a:solidFill>
          <a:latin typeface="+mn-lt"/>
        </a:defRPr>
      </a:lvl4pPr>
      <a:lvl5pPr marL="1012526" indent="-201221" algn="l" defTabSz="342909" rtl="0" eaLnBrk="1" fontAlgn="base" hangingPunct="1">
        <a:spcBef>
          <a:spcPts val="375"/>
        </a:spcBef>
        <a:spcAft>
          <a:spcPct val="0"/>
        </a:spcAft>
        <a:buClr>
          <a:srgbClr val="A7A9AC"/>
        </a:buClr>
        <a:buSzPct val="100000"/>
        <a:buChar char="•"/>
        <a:defRPr>
          <a:solidFill>
            <a:srgbClr val="000000"/>
          </a:solidFill>
          <a:latin typeface="+mn-lt"/>
        </a:defRPr>
      </a:lvl5pPr>
      <a:lvl6pPr marL="1363300" indent="-201221" algn="l" defTabSz="342909" rtl="0" eaLnBrk="1" fontAlgn="base" hangingPunct="1">
        <a:spcBef>
          <a:spcPct val="25000"/>
        </a:spcBef>
        <a:spcAft>
          <a:spcPct val="0"/>
        </a:spcAft>
        <a:buClr>
          <a:schemeClr val="accent2"/>
        </a:buClr>
        <a:buSzPct val="100000"/>
        <a:buChar char="•"/>
        <a:defRPr>
          <a:solidFill>
            <a:schemeClr val="tx1"/>
          </a:solidFill>
          <a:latin typeface="+mn-lt"/>
        </a:defRPr>
      </a:lvl6pPr>
      <a:lvl7pPr marL="1706209" indent="-201221" algn="l" defTabSz="342909" rtl="0" eaLnBrk="1" fontAlgn="base" hangingPunct="1">
        <a:spcBef>
          <a:spcPct val="25000"/>
        </a:spcBef>
        <a:spcAft>
          <a:spcPct val="0"/>
        </a:spcAft>
        <a:buClr>
          <a:schemeClr val="accent2"/>
        </a:buClr>
        <a:buSzPct val="100000"/>
        <a:buChar char="•"/>
        <a:defRPr>
          <a:solidFill>
            <a:schemeClr val="tx1"/>
          </a:solidFill>
          <a:latin typeface="+mn-lt"/>
        </a:defRPr>
      </a:lvl7pPr>
      <a:lvl8pPr marL="2049117" indent="-201221" algn="l" defTabSz="342909" rtl="0" eaLnBrk="1" fontAlgn="base" hangingPunct="1">
        <a:spcBef>
          <a:spcPct val="25000"/>
        </a:spcBef>
        <a:spcAft>
          <a:spcPct val="0"/>
        </a:spcAft>
        <a:buClr>
          <a:schemeClr val="accent2"/>
        </a:buClr>
        <a:buSzPct val="100000"/>
        <a:buChar char="•"/>
        <a:defRPr>
          <a:solidFill>
            <a:schemeClr val="tx1"/>
          </a:solidFill>
          <a:latin typeface="+mn-lt"/>
        </a:defRPr>
      </a:lvl8pPr>
      <a:lvl9pPr marL="2392026" indent="-201221" algn="l" defTabSz="342909" rtl="0" eaLnBrk="1" fontAlgn="base" hangingPunct="1">
        <a:spcBef>
          <a:spcPct val="25000"/>
        </a:spcBef>
        <a:spcAft>
          <a:spcPct val="0"/>
        </a:spcAft>
        <a:buClr>
          <a:schemeClr val="accent2"/>
        </a:buClr>
        <a:buSzPct val="100000"/>
        <a:buChar char="•"/>
        <a:defRPr>
          <a:solidFill>
            <a:schemeClr val="tx1"/>
          </a:solidFill>
          <a:latin typeface="+mn-lt"/>
        </a:defRPr>
      </a:lvl9pPr>
    </p:bodyStyle>
    <p:otherStyle>
      <a:defPPr>
        <a:defRPr lang="en-US"/>
      </a:defPPr>
      <a:lvl1pPr marL="0" algn="l" defTabSz="685817" rtl="0" eaLnBrk="1" latinLnBrk="0" hangingPunct="1">
        <a:defRPr sz="1350" kern="1200">
          <a:solidFill>
            <a:schemeClr val="tx1"/>
          </a:solidFill>
          <a:latin typeface="+mn-lt"/>
          <a:ea typeface="+mn-ea"/>
          <a:cs typeface="+mn-cs"/>
        </a:defRPr>
      </a:lvl1pPr>
      <a:lvl2pPr marL="342909" algn="l" defTabSz="685817" rtl="0" eaLnBrk="1" latinLnBrk="0" hangingPunct="1">
        <a:defRPr sz="1350" kern="1200">
          <a:solidFill>
            <a:schemeClr val="tx1"/>
          </a:solidFill>
          <a:latin typeface="+mn-lt"/>
          <a:ea typeface="+mn-ea"/>
          <a:cs typeface="+mn-cs"/>
        </a:defRPr>
      </a:lvl2pPr>
      <a:lvl3pPr marL="685817" algn="l" defTabSz="685817" rtl="0" eaLnBrk="1" latinLnBrk="0" hangingPunct="1">
        <a:defRPr sz="1350" kern="1200">
          <a:solidFill>
            <a:schemeClr val="tx1"/>
          </a:solidFill>
          <a:latin typeface="+mn-lt"/>
          <a:ea typeface="+mn-ea"/>
          <a:cs typeface="+mn-cs"/>
        </a:defRPr>
      </a:lvl3pPr>
      <a:lvl4pPr marL="1028726" algn="l" defTabSz="685817" rtl="0" eaLnBrk="1" latinLnBrk="0" hangingPunct="1">
        <a:defRPr sz="1350" kern="1200">
          <a:solidFill>
            <a:schemeClr val="tx1"/>
          </a:solidFill>
          <a:latin typeface="+mn-lt"/>
          <a:ea typeface="+mn-ea"/>
          <a:cs typeface="+mn-cs"/>
        </a:defRPr>
      </a:lvl4pPr>
      <a:lvl5pPr marL="1371635" algn="l" defTabSz="685817" rtl="0" eaLnBrk="1" latinLnBrk="0" hangingPunct="1">
        <a:defRPr sz="1350" kern="1200">
          <a:solidFill>
            <a:schemeClr val="tx1"/>
          </a:solidFill>
          <a:latin typeface="+mn-lt"/>
          <a:ea typeface="+mn-ea"/>
          <a:cs typeface="+mn-cs"/>
        </a:defRPr>
      </a:lvl5pPr>
      <a:lvl6pPr marL="1714543" algn="l" defTabSz="685817" rtl="0" eaLnBrk="1" latinLnBrk="0" hangingPunct="1">
        <a:defRPr sz="1350" kern="1200">
          <a:solidFill>
            <a:schemeClr val="tx1"/>
          </a:solidFill>
          <a:latin typeface="+mn-lt"/>
          <a:ea typeface="+mn-ea"/>
          <a:cs typeface="+mn-cs"/>
        </a:defRPr>
      </a:lvl6pPr>
      <a:lvl7pPr marL="2057452" algn="l" defTabSz="685817" rtl="0" eaLnBrk="1" latinLnBrk="0" hangingPunct="1">
        <a:defRPr sz="1350" kern="1200">
          <a:solidFill>
            <a:schemeClr val="tx1"/>
          </a:solidFill>
          <a:latin typeface="+mn-lt"/>
          <a:ea typeface="+mn-ea"/>
          <a:cs typeface="+mn-cs"/>
        </a:defRPr>
      </a:lvl7pPr>
      <a:lvl8pPr marL="2400360" algn="l" defTabSz="685817" rtl="0" eaLnBrk="1" latinLnBrk="0" hangingPunct="1">
        <a:defRPr sz="1350" kern="1200">
          <a:solidFill>
            <a:schemeClr val="tx1"/>
          </a:solidFill>
          <a:latin typeface="+mn-lt"/>
          <a:ea typeface="+mn-ea"/>
          <a:cs typeface="+mn-cs"/>
        </a:defRPr>
      </a:lvl8pPr>
      <a:lvl9pPr marL="2743268" algn="l" defTabSz="685817"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BA4FF38-DAD2-41E8-8D13-EE2B173B78B8}"/>
              </a:ext>
            </a:extLst>
          </p:cNvPr>
          <p:cNvSpPr>
            <a:spLocks noGrp="1"/>
          </p:cNvSpPr>
          <p:nvPr>
            <p:ph type="title"/>
          </p:nvPr>
        </p:nvSpPr>
        <p:spPr>
          <a:xfrm>
            <a:off x="6095447" y="2913264"/>
            <a:ext cx="4150166" cy="1282001"/>
          </a:xfrm>
        </p:spPr>
        <p:txBody>
          <a:bodyPr/>
          <a:lstStyle/>
          <a:p>
            <a:r>
              <a:rPr lang="en-US" dirty="0"/>
              <a:t>Adaptation-mitigation nexus</a:t>
            </a:r>
            <a:endParaRPr lang="en-GB" dirty="0"/>
          </a:p>
        </p:txBody>
      </p:sp>
      <p:sp>
        <p:nvSpPr>
          <p:cNvPr id="6" name="Text Placeholder 5">
            <a:extLst>
              <a:ext uri="{FF2B5EF4-FFF2-40B4-BE49-F238E27FC236}">
                <a16:creationId xmlns:a16="http://schemas.microsoft.com/office/drawing/2014/main" id="{4FAAF889-F848-428F-B648-7E8B63A0CCC6}"/>
              </a:ext>
            </a:extLst>
          </p:cNvPr>
          <p:cNvSpPr>
            <a:spLocks noGrp="1"/>
          </p:cNvSpPr>
          <p:nvPr>
            <p:ph type="body" sz="quarter" idx="10"/>
          </p:nvPr>
        </p:nvSpPr>
        <p:spPr/>
        <p:txBody>
          <a:bodyPr/>
          <a:lstStyle/>
          <a:p>
            <a:r>
              <a:rPr lang="en-GB" sz="1350" dirty="0"/>
              <a:t>23/02/2022</a:t>
            </a:r>
          </a:p>
        </p:txBody>
      </p:sp>
    </p:spTree>
    <p:extLst>
      <p:ext uri="{BB962C8B-B14F-4D97-AF65-F5344CB8AC3E}">
        <p14:creationId xmlns:p14="http://schemas.microsoft.com/office/powerpoint/2010/main" val="56368601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E19997A-73D0-4CE4-BEDD-AB6617F76B6D}"/>
              </a:ext>
            </a:extLst>
          </p:cNvPr>
          <p:cNvSpPr>
            <a:spLocks noGrp="1"/>
          </p:cNvSpPr>
          <p:nvPr>
            <p:ph sz="half" idx="2"/>
          </p:nvPr>
        </p:nvSpPr>
        <p:spPr>
          <a:xfrm>
            <a:off x="7077636" y="2162188"/>
            <a:ext cx="3218950" cy="2480706"/>
          </a:xfrm>
        </p:spPr>
        <p:txBody>
          <a:bodyPr anchor="ctr"/>
          <a:lstStyle/>
          <a:p>
            <a:pPr marL="0" indent="0">
              <a:buNone/>
            </a:pPr>
            <a:r>
              <a:rPr lang="en-GB" sz="1050" b="1" u="sng" dirty="0"/>
              <a:t>III - Adaptation</a:t>
            </a:r>
          </a:p>
          <a:p>
            <a:pPr lvl="1"/>
            <a:r>
              <a:rPr lang="en-GB" sz="1050" dirty="0">
                <a:latin typeface="Arial" panose="020B0604020202020204" pitchFamily="34" charset="0"/>
              </a:rPr>
              <a:t>National circumstances, institutional arrangements and legal frameworks</a:t>
            </a:r>
            <a:endParaRPr lang="en-GB" sz="1050" dirty="0"/>
          </a:p>
          <a:p>
            <a:pPr lvl="1"/>
            <a:r>
              <a:rPr lang="en-GB" sz="1050" dirty="0"/>
              <a:t>Impacts, risks and vulnerabilities</a:t>
            </a:r>
          </a:p>
          <a:p>
            <a:pPr lvl="1"/>
            <a:r>
              <a:rPr lang="en-GB" sz="1050" dirty="0"/>
              <a:t>Adaptation priorities and barriers</a:t>
            </a:r>
          </a:p>
          <a:p>
            <a:pPr lvl="1"/>
            <a:r>
              <a:rPr lang="en-GB" sz="1050" dirty="0"/>
              <a:t>Adaptation actions/plans/strategies</a:t>
            </a:r>
          </a:p>
          <a:p>
            <a:pPr lvl="1"/>
            <a:r>
              <a:rPr lang="en-GB" sz="1050" dirty="0"/>
              <a:t>Implementation progress</a:t>
            </a:r>
          </a:p>
          <a:p>
            <a:pPr lvl="1"/>
            <a:r>
              <a:rPr lang="en-GB" sz="1050" dirty="0"/>
              <a:t>M&amp;E: Effect/outcome of adaptation actions implemented on impacts</a:t>
            </a:r>
          </a:p>
          <a:p>
            <a:pPr lvl="1"/>
            <a:r>
              <a:rPr lang="en-GB" sz="1050" dirty="0"/>
              <a:t>Loss and damage</a:t>
            </a:r>
          </a:p>
          <a:p>
            <a:pPr lvl="1"/>
            <a:r>
              <a:rPr lang="en-GB" sz="1050" dirty="0"/>
              <a:t>Cooperation and good practice</a:t>
            </a:r>
          </a:p>
        </p:txBody>
      </p:sp>
      <p:sp>
        <p:nvSpPr>
          <p:cNvPr id="2" name="Content Placeholder 1">
            <a:extLst>
              <a:ext uri="{FF2B5EF4-FFF2-40B4-BE49-F238E27FC236}">
                <a16:creationId xmlns:a16="http://schemas.microsoft.com/office/drawing/2014/main" id="{B777C185-E75B-4CF4-9026-5FDF1BD8DAA4}"/>
              </a:ext>
            </a:extLst>
          </p:cNvPr>
          <p:cNvSpPr>
            <a:spLocks noGrp="1"/>
          </p:cNvSpPr>
          <p:nvPr>
            <p:ph sz="half" idx="1"/>
          </p:nvPr>
        </p:nvSpPr>
        <p:spPr>
          <a:xfrm>
            <a:off x="1804998" y="1924208"/>
            <a:ext cx="3103414" cy="2480706"/>
          </a:xfrm>
        </p:spPr>
        <p:txBody>
          <a:bodyPr anchor="ctr"/>
          <a:lstStyle/>
          <a:p>
            <a:pPr marL="0" indent="0">
              <a:buNone/>
            </a:pPr>
            <a:r>
              <a:rPr lang="en-GB" sz="1050" b="1" u="sng" dirty="0"/>
              <a:t>II - Mitigation</a:t>
            </a:r>
            <a:r>
              <a:rPr lang="en-GB" sz="1050" b="1" dirty="0"/>
              <a:t>	</a:t>
            </a:r>
          </a:p>
          <a:p>
            <a:pPr lvl="1"/>
            <a:r>
              <a:rPr lang="en-GB" sz="1050" dirty="0">
                <a:latin typeface="Arial" panose="020B0604020202020204" pitchFamily="34" charset="0"/>
              </a:rPr>
              <a:t>National circumstances, institutional arrangements and legal frameworks</a:t>
            </a:r>
            <a:endParaRPr lang="en-GB" sz="1050" dirty="0"/>
          </a:p>
          <a:p>
            <a:pPr lvl="1"/>
            <a:r>
              <a:rPr lang="en-GB" sz="1050" dirty="0"/>
              <a:t>Description of NDCs, including emission reduction target and scope </a:t>
            </a:r>
          </a:p>
          <a:p>
            <a:pPr lvl="1"/>
            <a:r>
              <a:rPr lang="en-GB" sz="1050" dirty="0"/>
              <a:t>Indicators to track progress</a:t>
            </a:r>
          </a:p>
          <a:p>
            <a:pPr lvl="1"/>
            <a:r>
              <a:rPr lang="en-GB" sz="1050" dirty="0"/>
              <a:t>Mitigation actions and their effect compared to the emission reduction target</a:t>
            </a:r>
          </a:p>
          <a:p>
            <a:pPr lvl="1"/>
            <a:r>
              <a:rPr lang="en-GB" sz="1050" i="1" dirty="0"/>
              <a:t>Summary</a:t>
            </a:r>
            <a:r>
              <a:rPr lang="en-GB" sz="1050" dirty="0"/>
              <a:t> of GHG emissions and removals</a:t>
            </a:r>
          </a:p>
          <a:p>
            <a:pPr lvl="1"/>
            <a:r>
              <a:rPr lang="en-GB" sz="1050" i="1" dirty="0"/>
              <a:t>Projections</a:t>
            </a:r>
            <a:r>
              <a:rPr lang="en-GB" sz="1050" dirty="0"/>
              <a:t> of GHG emissions and removal</a:t>
            </a:r>
          </a:p>
        </p:txBody>
      </p:sp>
      <p:sp>
        <p:nvSpPr>
          <p:cNvPr id="6" name="Text Placeholder 5">
            <a:extLst>
              <a:ext uri="{FF2B5EF4-FFF2-40B4-BE49-F238E27FC236}">
                <a16:creationId xmlns:a16="http://schemas.microsoft.com/office/drawing/2014/main" id="{1BEEB081-E5A3-4CDD-A1BF-6145D9BC63F1}"/>
              </a:ext>
            </a:extLst>
          </p:cNvPr>
          <p:cNvSpPr>
            <a:spLocks noGrp="1"/>
          </p:cNvSpPr>
          <p:nvPr>
            <p:ph type="body" sz="quarter" idx="10"/>
          </p:nvPr>
        </p:nvSpPr>
        <p:spPr/>
        <p:txBody>
          <a:bodyPr/>
          <a:lstStyle/>
          <a:p>
            <a:endParaRPr lang="en-GB" sz="675"/>
          </a:p>
        </p:txBody>
      </p:sp>
      <p:sp>
        <p:nvSpPr>
          <p:cNvPr id="3" name="Title 2">
            <a:extLst>
              <a:ext uri="{FF2B5EF4-FFF2-40B4-BE49-F238E27FC236}">
                <a16:creationId xmlns:a16="http://schemas.microsoft.com/office/drawing/2014/main" id="{E983AF58-357C-4C36-8985-206DAC4537CC}"/>
              </a:ext>
            </a:extLst>
          </p:cNvPr>
          <p:cNvSpPr>
            <a:spLocks noGrp="1"/>
          </p:cNvSpPr>
          <p:nvPr>
            <p:ph type="title"/>
          </p:nvPr>
        </p:nvSpPr>
        <p:spPr>
          <a:xfrm>
            <a:off x="1809246" y="1045510"/>
            <a:ext cx="7525091" cy="207749"/>
          </a:xfrm>
        </p:spPr>
        <p:txBody>
          <a:bodyPr/>
          <a:lstStyle/>
          <a:p>
            <a:r>
              <a:rPr lang="en-GB" sz="1350" dirty="0"/>
              <a:t>Provision of information in the BTR</a:t>
            </a:r>
          </a:p>
        </p:txBody>
      </p:sp>
      <p:sp>
        <p:nvSpPr>
          <p:cNvPr id="7" name="TextBox 6">
            <a:extLst>
              <a:ext uri="{FF2B5EF4-FFF2-40B4-BE49-F238E27FC236}">
                <a16:creationId xmlns:a16="http://schemas.microsoft.com/office/drawing/2014/main" id="{FDDEA217-E303-4699-9D60-09468CFE0862}"/>
              </a:ext>
            </a:extLst>
          </p:cNvPr>
          <p:cNvSpPr txBox="1"/>
          <p:nvPr/>
        </p:nvSpPr>
        <p:spPr>
          <a:xfrm>
            <a:off x="2019738" y="4788967"/>
            <a:ext cx="8152520" cy="577081"/>
          </a:xfrm>
          <a:prstGeom prst="rect">
            <a:avLst/>
          </a:prstGeom>
          <a:noFill/>
        </p:spPr>
        <p:txBody>
          <a:bodyPr wrap="square">
            <a:spAutoFit/>
          </a:bodyPr>
          <a:lstStyle/>
          <a:p>
            <a:pPr algn="ctr" defTabSz="685800" eaLnBrk="0" fontAlgn="base" hangingPunct="0">
              <a:spcBef>
                <a:spcPct val="0"/>
              </a:spcBef>
              <a:spcAft>
                <a:spcPct val="0"/>
              </a:spcAft>
            </a:pPr>
            <a:r>
              <a:rPr lang="en-GB" sz="1050" b="1" u="sng" dirty="0">
                <a:solidFill>
                  <a:srgbClr val="000000"/>
                </a:solidFill>
                <a:latin typeface="Arial" panose="020B0604020202020204" pitchFamily="34" charset="0"/>
              </a:rPr>
              <a:t>IV &amp; V - Financial, technology development and transfer and capacity-building (provided and mobilised; needed and received)</a:t>
            </a:r>
          </a:p>
          <a:p>
            <a:pPr algn="ctr" defTabSz="685800" eaLnBrk="0" fontAlgn="base" hangingPunct="0">
              <a:spcBef>
                <a:spcPct val="0"/>
              </a:spcBef>
              <a:spcAft>
                <a:spcPct val="0"/>
              </a:spcAft>
            </a:pPr>
            <a:r>
              <a:rPr lang="en-GB" sz="1050" i="1" dirty="0">
                <a:solidFill>
                  <a:srgbClr val="FF0000"/>
                </a:solidFill>
                <a:latin typeface="Arial" charset="0"/>
              </a:rPr>
              <a:t>Type of support received (cross-cutting, risk of double counting?)</a:t>
            </a:r>
          </a:p>
          <a:p>
            <a:pPr algn="ctr" defTabSz="685800" eaLnBrk="0" fontAlgn="base" hangingPunct="0">
              <a:spcBef>
                <a:spcPct val="0"/>
              </a:spcBef>
              <a:spcAft>
                <a:spcPct val="0"/>
              </a:spcAft>
            </a:pPr>
            <a:r>
              <a:rPr lang="en-GB" sz="1050" b="1" u="sng" dirty="0">
                <a:solidFill>
                  <a:srgbClr val="000000"/>
                </a:solidFill>
                <a:latin typeface="Arial" panose="020B0604020202020204" pitchFamily="34" charset="0"/>
              </a:rPr>
              <a:t>VI – Research and systematic observation; education, training and public awareness</a:t>
            </a:r>
          </a:p>
        </p:txBody>
      </p:sp>
      <p:sp>
        <p:nvSpPr>
          <p:cNvPr id="9" name="TextBox 8">
            <a:extLst>
              <a:ext uri="{FF2B5EF4-FFF2-40B4-BE49-F238E27FC236}">
                <a16:creationId xmlns:a16="http://schemas.microsoft.com/office/drawing/2014/main" id="{BC18CF14-8F9E-4A41-A915-CC9978E24A74}"/>
              </a:ext>
            </a:extLst>
          </p:cNvPr>
          <p:cNvSpPr txBox="1"/>
          <p:nvPr/>
        </p:nvSpPr>
        <p:spPr>
          <a:xfrm>
            <a:off x="2342402" y="1645762"/>
            <a:ext cx="7101212" cy="415498"/>
          </a:xfrm>
          <a:prstGeom prst="rect">
            <a:avLst/>
          </a:prstGeom>
          <a:noFill/>
        </p:spPr>
        <p:txBody>
          <a:bodyPr wrap="square">
            <a:spAutoFit/>
          </a:bodyPr>
          <a:lstStyle/>
          <a:p>
            <a:pPr algn="ctr" defTabSz="685800" eaLnBrk="0" fontAlgn="base" hangingPunct="0">
              <a:spcBef>
                <a:spcPct val="0"/>
              </a:spcBef>
              <a:spcAft>
                <a:spcPct val="0"/>
              </a:spcAft>
            </a:pPr>
            <a:r>
              <a:rPr lang="en-GB" sz="1050" b="1" u="sng" dirty="0">
                <a:solidFill>
                  <a:srgbClr val="000000"/>
                </a:solidFill>
                <a:latin typeface="Arial" panose="020B0604020202020204" pitchFamily="34" charset="0"/>
              </a:rPr>
              <a:t>I - National inventory report of anthropogenic emissions by sources and removals by</a:t>
            </a:r>
          </a:p>
          <a:p>
            <a:pPr algn="ctr" defTabSz="685800" eaLnBrk="0" fontAlgn="base" hangingPunct="0">
              <a:spcBef>
                <a:spcPct val="0"/>
              </a:spcBef>
              <a:spcAft>
                <a:spcPct val="0"/>
              </a:spcAft>
            </a:pPr>
            <a:r>
              <a:rPr lang="en-GB" sz="1050" b="1" u="sng" dirty="0">
                <a:solidFill>
                  <a:srgbClr val="000000"/>
                </a:solidFill>
                <a:latin typeface="Arial" panose="020B0604020202020204" pitchFamily="34" charset="0"/>
              </a:rPr>
              <a:t>sinks of greenhouse gases</a:t>
            </a:r>
          </a:p>
        </p:txBody>
      </p:sp>
      <p:sp>
        <p:nvSpPr>
          <p:cNvPr id="10" name="Arrow: Right 9">
            <a:extLst>
              <a:ext uri="{FF2B5EF4-FFF2-40B4-BE49-F238E27FC236}">
                <a16:creationId xmlns:a16="http://schemas.microsoft.com/office/drawing/2014/main" id="{9D469FF5-60BF-4CE9-9F55-2038616559F7}"/>
              </a:ext>
            </a:extLst>
          </p:cNvPr>
          <p:cNvSpPr/>
          <p:nvPr/>
        </p:nvSpPr>
        <p:spPr bwMode="auto">
          <a:xfrm rot="10800000">
            <a:off x="5040285" y="3207553"/>
            <a:ext cx="1800305" cy="295836"/>
          </a:xfrm>
          <a:prstGeom prst="rightArrow">
            <a:avLst/>
          </a:prstGeom>
          <a:solidFill>
            <a:schemeClr val="bg1"/>
          </a:solidFill>
          <a:ln w="6350" cap="flat" cmpd="sng" algn="ctr">
            <a:solidFill>
              <a:srgbClr val="FF0000"/>
            </a:solidFill>
            <a:prstDash val="solid"/>
            <a:round/>
            <a:headEnd type="none" w="med" len="med"/>
            <a:tailEnd type="none" w="med" len="med"/>
          </a:ln>
          <a:effectLst/>
        </p:spPr>
        <p:txBody>
          <a:bodyPr vert="horz" wrap="none" lIns="54000" tIns="54000" rIns="54000" bIns="54000" numCol="1" rtlCol="0" anchor="ctr" anchorCtr="0" compatLnSpc="1">
            <a:prstTxWarp prst="textNoShape">
              <a:avLst/>
            </a:prstTxWarp>
          </a:bodyPr>
          <a:lstStyle/>
          <a:p>
            <a:pPr algn="ctr" defTabSz="571500" eaLnBrk="0" fontAlgn="base" hangingPunct="0">
              <a:spcBef>
                <a:spcPct val="0"/>
              </a:spcBef>
              <a:spcAft>
                <a:spcPct val="0"/>
              </a:spcAft>
            </a:pPr>
            <a:endParaRPr lang="en-GB" sz="1050">
              <a:solidFill>
                <a:srgbClr val="FF0000"/>
              </a:solidFill>
              <a:latin typeface="Arial" charset="0"/>
            </a:endParaRPr>
          </a:p>
        </p:txBody>
      </p:sp>
      <p:sp>
        <p:nvSpPr>
          <p:cNvPr id="11" name="TextBox 10">
            <a:extLst>
              <a:ext uri="{FF2B5EF4-FFF2-40B4-BE49-F238E27FC236}">
                <a16:creationId xmlns:a16="http://schemas.microsoft.com/office/drawing/2014/main" id="{00BDFD81-308A-45AC-B641-4EBF2DF7147C}"/>
              </a:ext>
            </a:extLst>
          </p:cNvPr>
          <p:cNvSpPr txBox="1"/>
          <p:nvPr/>
        </p:nvSpPr>
        <p:spPr>
          <a:xfrm>
            <a:off x="4840255" y="2786869"/>
            <a:ext cx="2105509" cy="377693"/>
          </a:xfrm>
          <a:prstGeom prst="rect">
            <a:avLst/>
          </a:prstGeom>
          <a:noFill/>
        </p:spPr>
        <p:txBody>
          <a:bodyPr wrap="square" lIns="27000" tIns="27000" rIns="27000" bIns="27000" rtlCol="0">
            <a:spAutoFit/>
          </a:bodyPr>
          <a:lstStyle/>
          <a:p>
            <a:pPr algn="ctr" defTabSz="685800" eaLnBrk="0" fontAlgn="base" hangingPunct="0">
              <a:spcBef>
                <a:spcPct val="0"/>
              </a:spcBef>
              <a:spcAft>
                <a:spcPct val="0"/>
              </a:spcAft>
            </a:pPr>
            <a:r>
              <a:rPr lang="en-GB" sz="1050" i="1" dirty="0">
                <a:solidFill>
                  <a:srgbClr val="FF0000"/>
                </a:solidFill>
                <a:latin typeface="Arial" charset="0"/>
              </a:rPr>
              <a:t>Mitigation co-benefits of adaptation actions</a:t>
            </a:r>
          </a:p>
        </p:txBody>
      </p:sp>
      <p:sp>
        <p:nvSpPr>
          <p:cNvPr id="15" name="TextBox 14">
            <a:extLst>
              <a:ext uri="{FF2B5EF4-FFF2-40B4-BE49-F238E27FC236}">
                <a16:creationId xmlns:a16="http://schemas.microsoft.com/office/drawing/2014/main" id="{66EF3343-27C4-4A9B-903E-6EDBA37020AE}"/>
              </a:ext>
            </a:extLst>
          </p:cNvPr>
          <p:cNvSpPr txBox="1"/>
          <p:nvPr/>
        </p:nvSpPr>
        <p:spPr>
          <a:xfrm>
            <a:off x="2398056" y="5686766"/>
            <a:ext cx="8269944" cy="219291"/>
          </a:xfrm>
          <a:prstGeom prst="rect">
            <a:avLst/>
          </a:prstGeom>
          <a:noFill/>
        </p:spPr>
        <p:txBody>
          <a:bodyPr wrap="square">
            <a:spAutoFit/>
          </a:bodyPr>
          <a:lstStyle/>
          <a:p>
            <a:pPr algn="r" defTabSz="685800" eaLnBrk="0" fontAlgn="base" hangingPunct="0">
              <a:spcBef>
                <a:spcPct val="0"/>
              </a:spcBef>
              <a:spcAft>
                <a:spcPct val="0"/>
              </a:spcAft>
            </a:pPr>
            <a:r>
              <a:rPr lang="en-GB" sz="825" i="1" dirty="0">
                <a:solidFill>
                  <a:srgbClr val="FF0000"/>
                </a:solidFill>
                <a:latin typeface="Arial"/>
              </a:rPr>
              <a:t>Linkages as in the Modalities, procedures and guidelines for the transparency framework for action and support referred to in Article 13 of the Paris Agreement</a:t>
            </a:r>
          </a:p>
        </p:txBody>
      </p:sp>
      <p:sp>
        <p:nvSpPr>
          <p:cNvPr id="16" name="Rectangle 15">
            <a:extLst>
              <a:ext uri="{FF2B5EF4-FFF2-40B4-BE49-F238E27FC236}">
                <a16:creationId xmlns:a16="http://schemas.microsoft.com/office/drawing/2014/main" id="{93D6AD87-9DB0-4088-B9BB-DD60E5EAD392}"/>
              </a:ext>
            </a:extLst>
          </p:cNvPr>
          <p:cNvSpPr/>
          <p:nvPr/>
        </p:nvSpPr>
        <p:spPr bwMode="auto">
          <a:xfrm>
            <a:off x="1752600" y="1524221"/>
            <a:ext cx="8634402" cy="3939989"/>
          </a:xfrm>
          <a:prstGeom prst="rect">
            <a:avLst/>
          </a:prstGeom>
          <a:noFill/>
          <a:ln w="6350" cap="flat" cmpd="sng" algn="ctr">
            <a:solidFill>
              <a:schemeClr val="accent2"/>
            </a:solidFill>
            <a:prstDash val="solid"/>
            <a:round/>
            <a:headEnd type="none" w="med" len="med"/>
            <a:tailEnd type="none" w="med" len="med"/>
          </a:ln>
          <a:effectLst/>
        </p:spPr>
        <p:txBody>
          <a:bodyPr vert="horz" wrap="none" lIns="54000" tIns="54000" rIns="54000" bIns="54000" numCol="1" rtlCol="0" anchor="ctr" anchorCtr="0" compatLnSpc="1">
            <a:prstTxWarp prst="textNoShape">
              <a:avLst/>
            </a:prstTxWarp>
          </a:bodyPr>
          <a:lstStyle/>
          <a:p>
            <a:pPr algn="ctr" defTabSz="571500" eaLnBrk="0" fontAlgn="base" hangingPunct="0">
              <a:spcBef>
                <a:spcPct val="0"/>
              </a:spcBef>
              <a:spcAft>
                <a:spcPct val="0"/>
              </a:spcAft>
            </a:pPr>
            <a:endParaRPr lang="en-GB" sz="1050">
              <a:solidFill>
                <a:srgbClr val="000000"/>
              </a:solidFill>
              <a:latin typeface="Arial" charset="0"/>
            </a:endParaRPr>
          </a:p>
        </p:txBody>
      </p:sp>
    </p:spTree>
    <p:extLst>
      <p:ext uri="{BB962C8B-B14F-4D97-AF65-F5344CB8AC3E}">
        <p14:creationId xmlns:p14="http://schemas.microsoft.com/office/powerpoint/2010/main" val="353739697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E19997A-73D0-4CE4-BEDD-AB6617F76B6D}"/>
              </a:ext>
            </a:extLst>
          </p:cNvPr>
          <p:cNvSpPr>
            <a:spLocks noGrp="1"/>
          </p:cNvSpPr>
          <p:nvPr>
            <p:ph sz="half" idx="2"/>
          </p:nvPr>
        </p:nvSpPr>
        <p:spPr>
          <a:xfrm>
            <a:off x="7077636" y="2162188"/>
            <a:ext cx="3218950" cy="2480706"/>
          </a:xfrm>
        </p:spPr>
        <p:txBody>
          <a:bodyPr anchor="ctr"/>
          <a:lstStyle/>
          <a:p>
            <a:pPr marL="0" indent="0">
              <a:buNone/>
            </a:pPr>
            <a:r>
              <a:rPr lang="en-GB" sz="1050" b="1" u="sng" dirty="0"/>
              <a:t>III - Adaptation</a:t>
            </a:r>
          </a:p>
          <a:p>
            <a:pPr lvl="1"/>
            <a:r>
              <a:rPr lang="en-GB" sz="1050" dirty="0">
                <a:latin typeface="Arial" panose="020B0604020202020204" pitchFamily="34" charset="0"/>
              </a:rPr>
              <a:t>National circumstances, institutional arrangements and legal frameworks</a:t>
            </a:r>
            <a:endParaRPr lang="en-GB" sz="1050" dirty="0"/>
          </a:p>
          <a:p>
            <a:pPr lvl="1"/>
            <a:r>
              <a:rPr lang="en-GB" sz="1050" dirty="0"/>
              <a:t>Impacts, risks and vulnerabilities</a:t>
            </a:r>
          </a:p>
          <a:p>
            <a:pPr lvl="1"/>
            <a:r>
              <a:rPr lang="en-GB" sz="1050" dirty="0"/>
              <a:t>Adaptation priorities and barriers</a:t>
            </a:r>
          </a:p>
          <a:p>
            <a:pPr lvl="1"/>
            <a:r>
              <a:rPr lang="en-GB" sz="1050" dirty="0"/>
              <a:t>Adaptation actions/plans/strategies</a:t>
            </a:r>
          </a:p>
          <a:p>
            <a:pPr lvl="1"/>
            <a:r>
              <a:rPr lang="en-GB" sz="1050" dirty="0"/>
              <a:t>Implementation progress</a:t>
            </a:r>
          </a:p>
          <a:p>
            <a:pPr lvl="1"/>
            <a:r>
              <a:rPr lang="en-GB" sz="1050" dirty="0"/>
              <a:t>M&amp;E: Effect/outcome of adaptation actions implemented on impacts</a:t>
            </a:r>
          </a:p>
          <a:p>
            <a:pPr lvl="1"/>
            <a:r>
              <a:rPr lang="en-GB" sz="1050" dirty="0"/>
              <a:t>Loss and damage</a:t>
            </a:r>
          </a:p>
          <a:p>
            <a:pPr lvl="1"/>
            <a:r>
              <a:rPr lang="en-GB" sz="1050" dirty="0"/>
              <a:t>Cooperation and good practice</a:t>
            </a:r>
          </a:p>
        </p:txBody>
      </p:sp>
      <p:sp>
        <p:nvSpPr>
          <p:cNvPr id="2" name="Content Placeholder 1">
            <a:extLst>
              <a:ext uri="{FF2B5EF4-FFF2-40B4-BE49-F238E27FC236}">
                <a16:creationId xmlns:a16="http://schemas.microsoft.com/office/drawing/2014/main" id="{B777C185-E75B-4CF4-9026-5FDF1BD8DAA4}"/>
              </a:ext>
            </a:extLst>
          </p:cNvPr>
          <p:cNvSpPr>
            <a:spLocks noGrp="1"/>
          </p:cNvSpPr>
          <p:nvPr>
            <p:ph sz="half" idx="1"/>
          </p:nvPr>
        </p:nvSpPr>
        <p:spPr>
          <a:xfrm>
            <a:off x="1804998" y="1924208"/>
            <a:ext cx="3103414" cy="2480706"/>
          </a:xfrm>
        </p:spPr>
        <p:txBody>
          <a:bodyPr anchor="ctr"/>
          <a:lstStyle/>
          <a:p>
            <a:pPr marL="0" indent="0">
              <a:buNone/>
            </a:pPr>
            <a:r>
              <a:rPr lang="en-GB" sz="1050" b="1" u="sng" dirty="0"/>
              <a:t>II - Mitigation</a:t>
            </a:r>
            <a:r>
              <a:rPr lang="en-GB" sz="1050" b="1" dirty="0"/>
              <a:t>	</a:t>
            </a:r>
          </a:p>
          <a:p>
            <a:pPr lvl="1"/>
            <a:r>
              <a:rPr lang="en-GB" sz="1050" dirty="0">
                <a:latin typeface="Arial" panose="020B0604020202020204" pitchFamily="34" charset="0"/>
              </a:rPr>
              <a:t>National circumstances, institutional arrangements and legal frameworks</a:t>
            </a:r>
            <a:endParaRPr lang="en-GB" sz="1050" dirty="0"/>
          </a:p>
          <a:p>
            <a:pPr lvl="1"/>
            <a:r>
              <a:rPr lang="en-GB" sz="1050" dirty="0"/>
              <a:t>Description of NDCs, including emission reduction target and scope</a:t>
            </a:r>
          </a:p>
          <a:p>
            <a:pPr lvl="1"/>
            <a:r>
              <a:rPr lang="en-GB" sz="1050" dirty="0"/>
              <a:t>Indicators to track progress</a:t>
            </a:r>
          </a:p>
          <a:p>
            <a:pPr lvl="1"/>
            <a:r>
              <a:rPr lang="en-GB" sz="1050" dirty="0"/>
              <a:t>Mitigation actions and their effect compared to the emission reduction target</a:t>
            </a:r>
          </a:p>
          <a:p>
            <a:pPr lvl="1"/>
            <a:r>
              <a:rPr lang="en-GB" sz="1050" i="1" dirty="0"/>
              <a:t>Summary</a:t>
            </a:r>
            <a:r>
              <a:rPr lang="en-GB" sz="1050" dirty="0"/>
              <a:t> of GHG emissions and removals</a:t>
            </a:r>
          </a:p>
          <a:p>
            <a:pPr lvl="1"/>
            <a:r>
              <a:rPr lang="en-GB" sz="1050" i="1" dirty="0"/>
              <a:t>Projections</a:t>
            </a:r>
            <a:r>
              <a:rPr lang="en-GB" sz="1050" dirty="0"/>
              <a:t> of GHG emissions and removal</a:t>
            </a:r>
          </a:p>
        </p:txBody>
      </p:sp>
      <p:sp>
        <p:nvSpPr>
          <p:cNvPr id="6" name="Text Placeholder 5">
            <a:extLst>
              <a:ext uri="{FF2B5EF4-FFF2-40B4-BE49-F238E27FC236}">
                <a16:creationId xmlns:a16="http://schemas.microsoft.com/office/drawing/2014/main" id="{1BEEB081-E5A3-4CDD-A1BF-6145D9BC63F1}"/>
              </a:ext>
            </a:extLst>
          </p:cNvPr>
          <p:cNvSpPr>
            <a:spLocks noGrp="1"/>
          </p:cNvSpPr>
          <p:nvPr>
            <p:ph type="body" sz="quarter" idx="10"/>
          </p:nvPr>
        </p:nvSpPr>
        <p:spPr/>
        <p:txBody>
          <a:bodyPr/>
          <a:lstStyle/>
          <a:p>
            <a:endParaRPr lang="en-GB" sz="675"/>
          </a:p>
        </p:txBody>
      </p:sp>
      <p:sp>
        <p:nvSpPr>
          <p:cNvPr id="3" name="Title 2">
            <a:extLst>
              <a:ext uri="{FF2B5EF4-FFF2-40B4-BE49-F238E27FC236}">
                <a16:creationId xmlns:a16="http://schemas.microsoft.com/office/drawing/2014/main" id="{E983AF58-357C-4C36-8985-206DAC4537CC}"/>
              </a:ext>
            </a:extLst>
          </p:cNvPr>
          <p:cNvSpPr>
            <a:spLocks noGrp="1"/>
          </p:cNvSpPr>
          <p:nvPr>
            <p:ph type="title"/>
          </p:nvPr>
        </p:nvSpPr>
        <p:spPr>
          <a:xfrm>
            <a:off x="1809246" y="1045510"/>
            <a:ext cx="7525091" cy="207749"/>
          </a:xfrm>
        </p:spPr>
        <p:txBody>
          <a:bodyPr/>
          <a:lstStyle/>
          <a:p>
            <a:r>
              <a:rPr lang="en-GB" sz="1350" dirty="0"/>
              <a:t>Provision of information in the BTR</a:t>
            </a:r>
          </a:p>
        </p:txBody>
      </p:sp>
      <p:sp>
        <p:nvSpPr>
          <p:cNvPr id="7" name="TextBox 6">
            <a:extLst>
              <a:ext uri="{FF2B5EF4-FFF2-40B4-BE49-F238E27FC236}">
                <a16:creationId xmlns:a16="http://schemas.microsoft.com/office/drawing/2014/main" id="{FDDEA217-E303-4699-9D60-09468CFE0862}"/>
              </a:ext>
            </a:extLst>
          </p:cNvPr>
          <p:cNvSpPr txBox="1"/>
          <p:nvPr/>
        </p:nvSpPr>
        <p:spPr>
          <a:xfrm>
            <a:off x="2019738" y="4788967"/>
            <a:ext cx="8152520" cy="577081"/>
          </a:xfrm>
          <a:prstGeom prst="rect">
            <a:avLst/>
          </a:prstGeom>
          <a:noFill/>
        </p:spPr>
        <p:txBody>
          <a:bodyPr wrap="square">
            <a:spAutoFit/>
          </a:bodyPr>
          <a:lstStyle/>
          <a:p>
            <a:pPr algn="ctr" defTabSz="685800" eaLnBrk="0" fontAlgn="base" hangingPunct="0">
              <a:spcBef>
                <a:spcPct val="0"/>
              </a:spcBef>
              <a:spcAft>
                <a:spcPct val="0"/>
              </a:spcAft>
            </a:pPr>
            <a:r>
              <a:rPr lang="en-GB" sz="1050" b="1" u="sng" dirty="0">
                <a:solidFill>
                  <a:srgbClr val="000000"/>
                </a:solidFill>
                <a:latin typeface="Arial" panose="020B0604020202020204" pitchFamily="34" charset="0"/>
              </a:rPr>
              <a:t>IV &amp; V - Financial, technology development and transfer and capacity-building (provided and mobilised; needed and received)</a:t>
            </a:r>
          </a:p>
          <a:p>
            <a:pPr algn="ctr" defTabSz="685800" eaLnBrk="0" fontAlgn="base" hangingPunct="0">
              <a:spcBef>
                <a:spcPct val="0"/>
              </a:spcBef>
              <a:spcAft>
                <a:spcPct val="0"/>
              </a:spcAft>
            </a:pPr>
            <a:r>
              <a:rPr lang="en-GB" sz="1050" i="1" dirty="0">
                <a:solidFill>
                  <a:srgbClr val="FF0000"/>
                </a:solidFill>
                <a:latin typeface="Arial" charset="0"/>
              </a:rPr>
              <a:t>Type of support received (cross-cutting, risk of double counting?)</a:t>
            </a:r>
          </a:p>
          <a:p>
            <a:pPr algn="ctr" defTabSz="685800" eaLnBrk="0" fontAlgn="base" hangingPunct="0">
              <a:spcBef>
                <a:spcPct val="0"/>
              </a:spcBef>
              <a:spcAft>
                <a:spcPct val="0"/>
              </a:spcAft>
            </a:pPr>
            <a:r>
              <a:rPr lang="en-GB" sz="1050" b="1" u="sng" dirty="0">
                <a:solidFill>
                  <a:srgbClr val="000000"/>
                </a:solidFill>
                <a:latin typeface="Arial" panose="020B0604020202020204" pitchFamily="34" charset="0"/>
              </a:rPr>
              <a:t>VI – Research and systematic observation; education, training and public awareness</a:t>
            </a:r>
          </a:p>
        </p:txBody>
      </p:sp>
      <p:sp>
        <p:nvSpPr>
          <p:cNvPr id="9" name="TextBox 8">
            <a:extLst>
              <a:ext uri="{FF2B5EF4-FFF2-40B4-BE49-F238E27FC236}">
                <a16:creationId xmlns:a16="http://schemas.microsoft.com/office/drawing/2014/main" id="{BC18CF14-8F9E-4A41-A915-CC9978E24A74}"/>
              </a:ext>
            </a:extLst>
          </p:cNvPr>
          <p:cNvSpPr txBox="1"/>
          <p:nvPr/>
        </p:nvSpPr>
        <p:spPr>
          <a:xfrm>
            <a:off x="2342402" y="1645762"/>
            <a:ext cx="7101212" cy="415498"/>
          </a:xfrm>
          <a:prstGeom prst="rect">
            <a:avLst/>
          </a:prstGeom>
          <a:noFill/>
        </p:spPr>
        <p:txBody>
          <a:bodyPr wrap="square">
            <a:spAutoFit/>
          </a:bodyPr>
          <a:lstStyle/>
          <a:p>
            <a:pPr algn="ctr" defTabSz="685800" eaLnBrk="0" fontAlgn="base" hangingPunct="0">
              <a:spcBef>
                <a:spcPct val="0"/>
              </a:spcBef>
              <a:spcAft>
                <a:spcPct val="0"/>
              </a:spcAft>
            </a:pPr>
            <a:r>
              <a:rPr lang="en-GB" sz="1050" b="1" u="sng" dirty="0">
                <a:solidFill>
                  <a:srgbClr val="000000"/>
                </a:solidFill>
                <a:latin typeface="Arial" panose="020B0604020202020204" pitchFamily="34" charset="0"/>
              </a:rPr>
              <a:t>I - National inventory report of anthropogenic emissions by sources and removals by</a:t>
            </a:r>
          </a:p>
          <a:p>
            <a:pPr algn="ctr" defTabSz="685800" eaLnBrk="0" fontAlgn="base" hangingPunct="0">
              <a:spcBef>
                <a:spcPct val="0"/>
              </a:spcBef>
              <a:spcAft>
                <a:spcPct val="0"/>
              </a:spcAft>
            </a:pPr>
            <a:r>
              <a:rPr lang="en-GB" sz="1050" b="1" u="sng" dirty="0">
                <a:solidFill>
                  <a:srgbClr val="000000"/>
                </a:solidFill>
                <a:latin typeface="Arial" panose="020B0604020202020204" pitchFamily="34" charset="0"/>
              </a:rPr>
              <a:t>sinks of greenhouse gases</a:t>
            </a:r>
          </a:p>
        </p:txBody>
      </p:sp>
      <p:sp>
        <p:nvSpPr>
          <p:cNvPr id="10" name="Arrow: Right 9">
            <a:extLst>
              <a:ext uri="{FF2B5EF4-FFF2-40B4-BE49-F238E27FC236}">
                <a16:creationId xmlns:a16="http://schemas.microsoft.com/office/drawing/2014/main" id="{9D469FF5-60BF-4CE9-9F55-2038616559F7}"/>
              </a:ext>
            </a:extLst>
          </p:cNvPr>
          <p:cNvSpPr/>
          <p:nvPr/>
        </p:nvSpPr>
        <p:spPr bwMode="auto">
          <a:xfrm rot="10800000">
            <a:off x="5040285" y="3207553"/>
            <a:ext cx="1800305" cy="295836"/>
          </a:xfrm>
          <a:prstGeom prst="rightArrow">
            <a:avLst/>
          </a:prstGeom>
          <a:solidFill>
            <a:schemeClr val="bg1"/>
          </a:solidFill>
          <a:ln w="6350" cap="flat" cmpd="sng" algn="ctr">
            <a:solidFill>
              <a:srgbClr val="FF0000"/>
            </a:solidFill>
            <a:prstDash val="solid"/>
            <a:round/>
            <a:headEnd type="none" w="med" len="med"/>
            <a:tailEnd type="none" w="med" len="med"/>
          </a:ln>
          <a:effectLst/>
        </p:spPr>
        <p:txBody>
          <a:bodyPr vert="horz" wrap="none" lIns="54000" tIns="54000" rIns="54000" bIns="54000" numCol="1" rtlCol="0" anchor="ctr" anchorCtr="0" compatLnSpc="1">
            <a:prstTxWarp prst="textNoShape">
              <a:avLst/>
            </a:prstTxWarp>
          </a:bodyPr>
          <a:lstStyle/>
          <a:p>
            <a:pPr algn="ctr" defTabSz="571500" eaLnBrk="0" fontAlgn="base" hangingPunct="0">
              <a:spcBef>
                <a:spcPct val="0"/>
              </a:spcBef>
              <a:spcAft>
                <a:spcPct val="0"/>
              </a:spcAft>
            </a:pPr>
            <a:endParaRPr lang="en-GB" sz="1050">
              <a:solidFill>
                <a:srgbClr val="FF0000"/>
              </a:solidFill>
              <a:latin typeface="Arial" charset="0"/>
            </a:endParaRPr>
          </a:p>
        </p:txBody>
      </p:sp>
      <p:sp>
        <p:nvSpPr>
          <p:cNvPr id="11" name="TextBox 10">
            <a:extLst>
              <a:ext uri="{FF2B5EF4-FFF2-40B4-BE49-F238E27FC236}">
                <a16:creationId xmlns:a16="http://schemas.microsoft.com/office/drawing/2014/main" id="{00BDFD81-308A-45AC-B641-4EBF2DF7147C}"/>
              </a:ext>
            </a:extLst>
          </p:cNvPr>
          <p:cNvSpPr txBox="1"/>
          <p:nvPr/>
        </p:nvSpPr>
        <p:spPr>
          <a:xfrm>
            <a:off x="4840255" y="2786869"/>
            <a:ext cx="2105509" cy="377693"/>
          </a:xfrm>
          <a:prstGeom prst="rect">
            <a:avLst/>
          </a:prstGeom>
          <a:noFill/>
        </p:spPr>
        <p:txBody>
          <a:bodyPr wrap="square" lIns="27000" tIns="27000" rIns="27000" bIns="27000" rtlCol="0">
            <a:spAutoFit/>
          </a:bodyPr>
          <a:lstStyle/>
          <a:p>
            <a:pPr algn="ctr" defTabSz="685800" eaLnBrk="0" fontAlgn="base" hangingPunct="0">
              <a:spcBef>
                <a:spcPct val="0"/>
              </a:spcBef>
              <a:spcAft>
                <a:spcPct val="0"/>
              </a:spcAft>
            </a:pPr>
            <a:r>
              <a:rPr lang="en-GB" sz="1050" i="1" dirty="0">
                <a:solidFill>
                  <a:srgbClr val="FF0000"/>
                </a:solidFill>
                <a:latin typeface="Arial" charset="0"/>
              </a:rPr>
              <a:t>Mitigation co-benefits of adaptation actions</a:t>
            </a:r>
          </a:p>
        </p:txBody>
      </p:sp>
      <p:sp>
        <p:nvSpPr>
          <p:cNvPr id="15" name="TextBox 14">
            <a:extLst>
              <a:ext uri="{FF2B5EF4-FFF2-40B4-BE49-F238E27FC236}">
                <a16:creationId xmlns:a16="http://schemas.microsoft.com/office/drawing/2014/main" id="{66EF3343-27C4-4A9B-903E-6EDBA37020AE}"/>
              </a:ext>
            </a:extLst>
          </p:cNvPr>
          <p:cNvSpPr txBox="1"/>
          <p:nvPr/>
        </p:nvSpPr>
        <p:spPr>
          <a:xfrm>
            <a:off x="2398056" y="5686766"/>
            <a:ext cx="8269944" cy="219291"/>
          </a:xfrm>
          <a:prstGeom prst="rect">
            <a:avLst/>
          </a:prstGeom>
          <a:noFill/>
        </p:spPr>
        <p:txBody>
          <a:bodyPr wrap="square">
            <a:spAutoFit/>
          </a:bodyPr>
          <a:lstStyle/>
          <a:p>
            <a:pPr algn="r" defTabSz="685800" eaLnBrk="0" fontAlgn="base" hangingPunct="0">
              <a:spcBef>
                <a:spcPct val="0"/>
              </a:spcBef>
              <a:spcAft>
                <a:spcPct val="0"/>
              </a:spcAft>
            </a:pPr>
            <a:r>
              <a:rPr lang="en-GB" sz="825" i="1" dirty="0">
                <a:solidFill>
                  <a:srgbClr val="FF0000"/>
                </a:solidFill>
                <a:latin typeface="Arial"/>
              </a:rPr>
              <a:t>Linkages as in the Modalities, procedures and guidelines for the transparency framework for action and support referred to in Article 13 of the Paris Agreement</a:t>
            </a:r>
          </a:p>
        </p:txBody>
      </p:sp>
      <p:sp>
        <p:nvSpPr>
          <p:cNvPr id="16" name="Rectangle 15">
            <a:extLst>
              <a:ext uri="{FF2B5EF4-FFF2-40B4-BE49-F238E27FC236}">
                <a16:creationId xmlns:a16="http://schemas.microsoft.com/office/drawing/2014/main" id="{93D6AD87-9DB0-4088-B9BB-DD60E5EAD392}"/>
              </a:ext>
            </a:extLst>
          </p:cNvPr>
          <p:cNvSpPr/>
          <p:nvPr/>
        </p:nvSpPr>
        <p:spPr bwMode="auto">
          <a:xfrm>
            <a:off x="1752600" y="1524221"/>
            <a:ext cx="8634402" cy="3939989"/>
          </a:xfrm>
          <a:prstGeom prst="rect">
            <a:avLst/>
          </a:prstGeom>
          <a:noFill/>
          <a:ln w="6350" cap="flat" cmpd="sng" algn="ctr">
            <a:solidFill>
              <a:schemeClr val="accent2"/>
            </a:solidFill>
            <a:prstDash val="solid"/>
            <a:round/>
            <a:headEnd type="none" w="med" len="med"/>
            <a:tailEnd type="none" w="med" len="med"/>
          </a:ln>
          <a:effectLst/>
        </p:spPr>
        <p:txBody>
          <a:bodyPr vert="horz" wrap="none" lIns="54000" tIns="54000" rIns="54000" bIns="54000" numCol="1" rtlCol="0" anchor="ctr" anchorCtr="0" compatLnSpc="1">
            <a:prstTxWarp prst="textNoShape">
              <a:avLst/>
            </a:prstTxWarp>
          </a:bodyPr>
          <a:lstStyle/>
          <a:p>
            <a:pPr algn="ctr" defTabSz="571500" eaLnBrk="0" fontAlgn="base" hangingPunct="0">
              <a:spcBef>
                <a:spcPct val="0"/>
              </a:spcBef>
              <a:spcAft>
                <a:spcPct val="0"/>
              </a:spcAft>
            </a:pPr>
            <a:endParaRPr lang="en-GB" sz="1050">
              <a:solidFill>
                <a:srgbClr val="000000"/>
              </a:solidFill>
              <a:latin typeface="Arial" charset="0"/>
            </a:endParaRPr>
          </a:p>
        </p:txBody>
      </p:sp>
      <p:sp>
        <p:nvSpPr>
          <p:cNvPr id="12" name="Arrow: Right 11">
            <a:extLst>
              <a:ext uri="{FF2B5EF4-FFF2-40B4-BE49-F238E27FC236}">
                <a16:creationId xmlns:a16="http://schemas.microsoft.com/office/drawing/2014/main" id="{D47835FE-1CC5-4EDF-BE37-84FC218B923C}"/>
              </a:ext>
            </a:extLst>
          </p:cNvPr>
          <p:cNvSpPr/>
          <p:nvPr/>
        </p:nvSpPr>
        <p:spPr bwMode="auto">
          <a:xfrm>
            <a:off x="5079569" y="3636803"/>
            <a:ext cx="1800305" cy="295836"/>
          </a:xfrm>
          <a:prstGeom prst="rightArrow">
            <a:avLst/>
          </a:prstGeom>
          <a:solidFill>
            <a:schemeClr val="bg1"/>
          </a:solidFill>
          <a:ln w="6350" cap="flat" cmpd="sng" algn="ctr">
            <a:solidFill>
              <a:srgbClr val="006BB7"/>
            </a:solidFill>
            <a:prstDash val="solid"/>
            <a:round/>
            <a:headEnd type="none" w="med" len="med"/>
            <a:tailEnd type="none" w="med" len="med"/>
          </a:ln>
          <a:effectLst/>
        </p:spPr>
        <p:txBody>
          <a:bodyPr vert="horz" wrap="none" lIns="54000" tIns="54000" rIns="54000" bIns="54000" numCol="1" rtlCol="0" anchor="ctr" anchorCtr="0" compatLnSpc="1">
            <a:prstTxWarp prst="textNoShape">
              <a:avLst/>
            </a:prstTxWarp>
          </a:bodyPr>
          <a:lstStyle/>
          <a:p>
            <a:pPr algn="ctr" defTabSz="571500" eaLnBrk="0" fontAlgn="base" hangingPunct="0">
              <a:spcBef>
                <a:spcPct val="0"/>
              </a:spcBef>
              <a:spcAft>
                <a:spcPct val="0"/>
              </a:spcAft>
            </a:pPr>
            <a:endParaRPr lang="en-GB" sz="1050">
              <a:solidFill>
                <a:srgbClr val="006BB7"/>
              </a:solidFill>
              <a:latin typeface="Arial" charset="0"/>
            </a:endParaRPr>
          </a:p>
        </p:txBody>
      </p:sp>
      <p:sp>
        <p:nvSpPr>
          <p:cNvPr id="13" name="TextBox 12">
            <a:extLst>
              <a:ext uri="{FF2B5EF4-FFF2-40B4-BE49-F238E27FC236}">
                <a16:creationId xmlns:a16="http://schemas.microsoft.com/office/drawing/2014/main" id="{A54E0D71-283C-45D1-B166-FC6ED38A2B03}"/>
              </a:ext>
            </a:extLst>
          </p:cNvPr>
          <p:cNvSpPr txBox="1"/>
          <p:nvPr/>
        </p:nvSpPr>
        <p:spPr>
          <a:xfrm>
            <a:off x="4972128" y="3982023"/>
            <a:ext cx="2105509" cy="377693"/>
          </a:xfrm>
          <a:prstGeom prst="rect">
            <a:avLst/>
          </a:prstGeom>
          <a:noFill/>
        </p:spPr>
        <p:txBody>
          <a:bodyPr wrap="square" lIns="27000" tIns="27000" rIns="27000" bIns="27000" rtlCol="0">
            <a:spAutoFit/>
          </a:bodyPr>
          <a:lstStyle/>
          <a:p>
            <a:pPr algn="ctr" defTabSz="685800" eaLnBrk="0" fontAlgn="base" hangingPunct="0">
              <a:spcBef>
                <a:spcPct val="0"/>
              </a:spcBef>
              <a:spcAft>
                <a:spcPct val="0"/>
              </a:spcAft>
            </a:pPr>
            <a:r>
              <a:rPr lang="en-GB" sz="1050" i="1" dirty="0">
                <a:solidFill>
                  <a:srgbClr val="006BB7"/>
                </a:solidFill>
                <a:latin typeface="Arial" charset="0"/>
              </a:rPr>
              <a:t>Adaptation co-benefits of mitigation actions</a:t>
            </a:r>
          </a:p>
        </p:txBody>
      </p:sp>
      <p:sp>
        <p:nvSpPr>
          <p:cNvPr id="14" name="TextBox 13">
            <a:extLst>
              <a:ext uri="{FF2B5EF4-FFF2-40B4-BE49-F238E27FC236}">
                <a16:creationId xmlns:a16="http://schemas.microsoft.com/office/drawing/2014/main" id="{304D5D7C-731F-4A9B-9A3B-9EFC1F4E6482}"/>
              </a:ext>
            </a:extLst>
          </p:cNvPr>
          <p:cNvSpPr txBox="1"/>
          <p:nvPr/>
        </p:nvSpPr>
        <p:spPr>
          <a:xfrm>
            <a:off x="2398056" y="5525443"/>
            <a:ext cx="8269944" cy="219291"/>
          </a:xfrm>
          <a:prstGeom prst="rect">
            <a:avLst/>
          </a:prstGeom>
          <a:noFill/>
        </p:spPr>
        <p:txBody>
          <a:bodyPr wrap="square">
            <a:spAutoFit/>
          </a:bodyPr>
          <a:lstStyle/>
          <a:p>
            <a:pPr algn="r" defTabSz="685800" eaLnBrk="0" fontAlgn="base" hangingPunct="0">
              <a:spcBef>
                <a:spcPct val="0"/>
              </a:spcBef>
              <a:spcAft>
                <a:spcPct val="0"/>
              </a:spcAft>
            </a:pPr>
            <a:r>
              <a:rPr lang="en-GB" sz="825" i="1" dirty="0">
                <a:solidFill>
                  <a:srgbClr val="006BB7"/>
                </a:solidFill>
                <a:latin typeface="Arial"/>
              </a:rPr>
              <a:t>Further linkages beyond the Modalities, procedures and guidelines for the transparency framework for action and support referred to in Article 13 of the Paris Agreement</a:t>
            </a:r>
          </a:p>
        </p:txBody>
      </p:sp>
    </p:spTree>
    <p:extLst>
      <p:ext uri="{BB962C8B-B14F-4D97-AF65-F5344CB8AC3E}">
        <p14:creationId xmlns:p14="http://schemas.microsoft.com/office/powerpoint/2010/main" val="288396504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4DEF743-8662-4663-B8BD-DDD1E54DEE33}"/>
              </a:ext>
            </a:extLst>
          </p:cNvPr>
          <p:cNvSpPr>
            <a:spLocks noGrp="1"/>
          </p:cNvSpPr>
          <p:nvPr>
            <p:ph type="title"/>
          </p:nvPr>
        </p:nvSpPr>
        <p:spPr/>
        <p:txBody>
          <a:bodyPr/>
          <a:lstStyle/>
          <a:p>
            <a:r>
              <a:rPr lang="en-GB" dirty="0"/>
              <a:t>How co-benefits translate at reporting stages</a:t>
            </a:r>
          </a:p>
        </p:txBody>
      </p:sp>
      <p:sp>
        <p:nvSpPr>
          <p:cNvPr id="4" name="Text Placeholder 3">
            <a:extLst>
              <a:ext uri="{FF2B5EF4-FFF2-40B4-BE49-F238E27FC236}">
                <a16:creationId xmlns:a16="http://schemas.microsoft.com/office/drawing/2014/main" id="{BB3C6CF6-236E-42FA-8A69-0237F0563F32}"/>
              </a:ext>
            </a:extLst>
          </p:cNvPr>
          <p:cNvSpPr>
            <a:spLocks noGrp="1"/>
          </p:cNvSpPr>
          <p:nvPr>
            <p:ph type="body" sz="quarter" idx="12"/>
          </p:nvPr>
        </p:nvSpPr>
        <p:spPr/>
        <p:txBody>
          <a:bodyPr/>
          <a:lstStyle/>
          <a:p>
            <a:endParaRPr lang="en-GB"/>
          </a:p>
        </p:txBody>
      </p:sp>
      <p:sp>
        <p:nvSpPr>
          <p:cNvPr id="5" name="TextBox 4">
            <a:extLst>
              <a:ext uri="{FF2B5EF4-FFF2-40B4-BE49-F238E27FC236}">
                <a16:creationId xmlns:a16="http://schemas.microsoft.com/office/drawing/2014/main" id="{8B63C3F6-162B-4F9E-856D-D3A5FFB9CE9E}"/>
              </a:ext>
            </a:extLst>
          </p:cNvPr>
          <p:cNvSpPr txBox="1"/>
          <p:nvPr/>
        </p:nvSpPr>
        <p:spPr>
          <a:xfrm>
            <a:off x="2398056" y="5686766"/>
            <a:ext cx="8269944" cy="219291"/>
          </a:xfrm>
          <a:prstGeom prst="rect">
            <a:avLst/>
          </a:prstGeom>
          <a:noFill/>
        </p:spPr>
        <p:txBody>
          <a:bodyPr wrap="square">
            <a:spAutoFit/>
          </a:bodyPr>
          <a:lstStyle/>
          <a:p>
            <a:pPr algn="r" defTabSz="685800" eaLnBrk="0" fontAlgn="base" hangingPunct="0">
              <a:spcBef>
                <a:spcPct val="0"/>
              </a:spcBef>
              <a:spcAft>
                <a:spcPct val="0"/>
              </a:spcAft>
            </a:pPr>
            <a:r>
              <a:rPr lang="en-GB" sz="825" i="1" dirty="0">
                <a:solidFill>
                  <a:srgbClr val="FF0000"/>
                </a:solidFill>
                <a:latin typeface="Arial"/>
              </a:rPr>
              <a:t>Linkages as in the Modalities, procedures and guidelines for the transparency framework for action and support referred to in Article 13 of the Paris Agreement</a:t>
            </a:r>
          </a:p>
        </p:txBody>
      </p:sp>
      <p:sp>
        <p:nvSpPr>
          <p:cNvPr id="39" name="TextBox 38">
            <a:extLst>
              <a:ext uri="{FF2B5EF4-FFF2-40B4-BE49-F238E27FC236}">
                <a16:creationId xmlns:a16="http://schemas.microsoft.com/office/drawing/2014/main" id="{499614DB-26AA-4764-9700-BA49BD55EA6F}"/>
              </a:ext>
            </a:extLst>
          </p:cNvPr>
          <p:cNvSpPr txBox="1"/>
          <p:nvPr/>
        </p:nvSpPr>
        <p:spPr>
          <a:xfrm>
            <a:off x="2398056" y="5525443"/>
            <a:ext cx="8269944" cy="219291"/>
          </a:xfrm>
          <a:prstGeom prst="rect">
            <a:avLst/>
          </a:prstGeom>
          <a:noFill/>
        </p:spPr>
        <p:txBody>
          <a:bodyPr wrap="square">
            <a:spAutoFit/>
          </a:bodyPr>
          <a:lstStyle/>
          <a:p>
            <a:pPr algn="r" defTabSz="685800" eaLnBrk="0" fontAlgn="base" hangingPunct="0">
              <a:spcBef>
                <a:spcPct val="0"/>
              </a:spcBef>
              <a:spcAft>
                <a:spcPct val="0"/>
              </a:spcAft>
            </a:pPr>
            <a:r>
              <a:rPr lang="en-GB" sz="825" i="1" dirty="0">
                <a:solidFill>
                  <a:srgbClr val="006BB7"/>
                </a:solidFill>
                <a:latin typeface="Arial"/>
              </a:rPr>
              <a:t>Further linkages beyond the Modalities, procedures and guidelines for the transparency framework for action and support referred to in Article 13 of the Paris Agreement</a:t>
            </a:r>
          </a:p>
        </p:txBody>
      </p:sp>
      <p:cxnSp>
        <p:nvCxnSpPr>
          <p:cNvPr id="61" name="Connector: Elbow 60">
            <a:extLst>
              <a:ext uri="{FF2B5EF4-FFF2-40B4-BE49-F238E27FC236}">
                <a16:creationId xmlns:a16="http://schemas.microsoft.com/office/drawing/2014/main" id="{51E0A632-17D4-444A-8718-3BABAA3098DF}"/>
              </a:ext>
            </a:extLst>
          </p:cNvPr>
          <p:cNvCxnSpPr>
            <a:cxnSpLocks/>
            <a:stCxn id="17" idx="2"/>
            <a:endCxn id="18" idx="1"/>
          </p:cNvCxnSpPr>
          <p:nvPr/>
        </p:nvCxnSpPr>
        <p:spPr bwMode="auto">
          <a:xfrm rot="16200000" flipH="1">
            <a:off x="3804640" y="3647709"/>
            <a:ext cx="230135" cy="99242"/>
          </a:xfrm>
          <a:prstGeom prst="bentConnector2">
            <a:avLst/>
          </a:prstGeom>
          <a:solidFill>
            <a:schemeClr val="bg1"/>
          </a:solidFill>
          <a:ln w="6350" cap="flat" cmpd="sng" algn="ctr">
            <a:solidFill>
              <a:schemeClr val="accent2"/>
            </a:solidFill>
            <a:prstDash val="solid"/>
            <a:round/>
            <a:headEnd type="none" w="med" len="med"/>
            <a:tailEnd type="triangle"/>
          </a:ln>
          <a:effectLst/>
        </p:spPr>
      </p:cxnSp>
      <p:grpSp>
        <p:nvGrpSpPr>
          <p:cNvPr id="23" name="Group 22">
            <a:extLst>
              <a:ext uri="{FF2B5EF4-FFF2-40B4-BE49-F238E27FC236}">
                <a16:creationId xmlns:a16="http://schemas.microsoft.com/office/drawing/2014/main" id="{D078FA30-BA28-401D-A4D1-9BBE85C74335}"/>
              </a:ext>
            </a:extLst>
          </p:cNvPr>
          <p:cNvGrpSpPr/>
          <p:nvPr/>
        </p:nvGrpSpPr>
        <p:grpSpPr>
          <a:xfrm>
            <a:off x="2008095" y="1609541"/>
            <a:ext cx="8025488" cy="3424854"/>
            <a:chOff x="645459" y="1003055"/>
            <a:chExt cx="10700651" cy="4566472"/>
          </a:xfrm>
        </p:grpSpPr>
        <p:sp>
          <p:nvSpPr>
            <p:cNvPr id="58" name="Cross 57">
              <a:extLst>
                <a:ext uri="{FF2B5EF4-FFF2-40B4-BE49-F238E27FC236}">
                  <a16:creationId xmlns:a16="http://schemas.microsoft.com/office/drawing/2014/main" id="{CAB2940A-D3FA-4A8D-ADD1-BBF0EF17F071}"/>
                </a:ext>
              </a:extLst>
            </p:cNvPr>
            <p:cNvSpPr/>
            <p:nvPr/>
          </p:nvSpPr>
          <p:spPr bwMode="auto">
            <a:xfrm>
              <a:off x="888317" y="1003055"/>
              <a:ext cx="554182" cy="554182"/>
            </a:xfrm>
            <a:prstGeom prst="plus">
              <a:avLst>
                <a:gd name="adj" fmla="val 35000"/>
              </a:avLst>
            </a:prstGeom>
            <a:solidFill>
              <a:schemeClr val="bg1"/>
            </a:solidFill>
            <a:ln w="19050" cap="flat" cmpd="sng" algn="ctr">
              <a:solidFill>
                <a:schemeClr val="accent2"/>
              </a:solidFill>
              <a:prstDash val="solid"/>
              <a:round/>
              <a:headEnd type="none" w="med" len="med"/>
              <a:tailEnd type="none" w="med" len="med"/>
            </a:ln>
            <a:effectLst/>
          </p:spPr>
          <p:txBody>
            <a:bodyPr vert="horz" wrap="none" lIns="54000" tIns="54000" rIns="54000" bIns="54000" numCol="1" rtlCol="0" anchor="ctr" anchorCtr="0" compatLnSpc="1">
              <a:prstTxWarp prst="textNoShape">
                <a:avLst/>
              </a:prstTxWarp>
            </a:bodyPr>
            <a:lstStyle/>
            <a:p>
              <a:pPr algn="ctr" defTabSz="571500" eaLnBrk="0" fontAlgn="base" hangingPunct="0">
                <a:spcBef>
                  <a:spcPct val="0"/>
                </a:spcBef>
                <a:spcAft>
                  <a:spcPct val="0"/>
                </a:spcAft>
              </a:pPr>
              <a:endParaRPr lang="en-GB" sz="1050">
                <a:solidFill>
                  <a:srgbClr val="000000"/>
                </a:solidFill>
                <a:latin typeface="Arial" charset="0"/>
              </a:endParaRPr>
            </a:p>
          </p:txBody>
        </p:sp>
        <p:sp>
          <p:nvSpPr>
            <p:cNvPr id="59" name="Rectangle 58">
              <a:extLst>
                <a:ext uri="{FF2B5EF4-FFF2-40B4-BE49-F238E27FC236}">
                  <a16:creationId xmlns:a16="http://schemas.microsoft.com/office/drawing/2014/main" id="{F139523C-5F1E-4DD9-8811-0EC221882516}"/>
                </a:ext>
              </a:extLst>
            </p:cNvPr>
            <p:cNvSpPr/>
            <p:nvPr/>
          </p:nvSpPr>
          <p:spPr bwMode="auto">
            <a:xfrm>
              <a:off x="10329796" y="1247859"/>
              <a:ext cx="546851" cy="155911"/>
            </a:xfrm>
            <a:prstGeom prst="rect">
              <a:avLst/>
            </a:prstGeom>
            <a:solidFill>
              <a:schemeClr val="bg1"/>
            </a:solidFill>
            <a:ln w="19050" cap="flat" cmpd="sng" algn="ctr">
              <a:solidFill>
                <a:schemeClr val="accent2"/>
              </a:solidFill>
              <a:prstDash val="solid"/>
              <a:round/>
              <a:headEnd type="none" w="med" len="med"/>
              <a:tailEnd type="none" w="med" len="med"/>
            </a:ln>
            <a:effectLst/>
          </p:spPr>
          <p:txBody>
            <a:bodyPr vert="horz" wrap="none" lIns="54000" tIns="54000" rIns="54000" bIns="54000" numCol="1" rtlCol="0" anchor="ctr" anchorCtr="0" compatLnSpc="1">
              <a:prstTxWarp prst="textNoShape">
                <a:avLst/>
              </a:prstTxWarp>
            </a:bodyPr>
            <a:lstStyle/>
            <a:p>
              <a:pPr algn="ctr" defTabSz="571500" eaLnBrk="0" fontAlgn="base" hangingPunct="0">
                <a:spcBef>
                  <a:spcPct val="0"/>
                </a:spcBef>
                <a:spcAft>
                  <a:spcPct val="0"/>
                </a:spcAft>
              </a:pPr>
              <a:endParaRPr lang="en-GB" sz="1050">
                <a:solidFill>
                  <a:srgbClr val="000000"/>
                </a:solidFill>
                <a:latin typeface="Arial" charset="0"/>
              </a:endParaRPr>
            </a:p>
          </p:txBody>
        </p:sp>
        <p:cxnSp>
          <p:nvCxnSpPr>
            <p:cNvPr id="64" name="Connector: Elbow 63">
              <a:extLst>
                <a:ext uri="{FF2B5EF4-FFF2-40B4-BE49-F238E27FC236}">
                  <a16:creationId xmlns:a16="http://schemas.microsoft.com/office/drawing/2014/main" id="{F6F50C83-8D4D-4391-9374-C128DB52D819}"/>
                </a:ext>
              </a:extLst>
            </p:cNvPr>
            <p:cNvCxnSpPr>
              <a:cxnSpLocks/>
              <a:stCxn id="17" idx="2"/>
              <a:endCxn id="19" idx="1"/>
            </p:cNvCxnSpPr>
            <p:nvPr/>
          </p:nvCxnSpPr>
          <p:spPr bwMode="auto">
            <a:xfrm rot="16200000" flipH="1">
              <a:off x="2767511" y="3993952"/>
              <a:ext cx="853527" cy="132321"/>
            </a:xfrm>
            <a:prstGeom prst="bentConnector2">
              <a:avLst/>
            </a:prstGeom>
            <a:solidFill>
              <a:schemeClr val="bg1"/>
            </a:solidFill>
            <a:ln w="6350" cap="flat" cmpd="sng" algn="ctr">
              <a:solidFill>
                <a:schemeClr val="accent2"/>
              </a:solidFill>
              <a:prstDash val="solid"/>
              <a:round/>
              <a:headEnd type="none" w="med" len="med"/>
              <a:tailEnd type="triangle"/>
            </a:ln>
            <a:effectLst/>
          </p:spPr>
        </p:cxnSp>
        <p:grpSp>
          <p:nvGrpSpPr>
            <p:cNvPr id="22" name="Group 21">
              <a:extLst>
                <a:ext uri="{FF2B5EF4-FFF2-40B4-BE49-F238E27FC236}">
                  <a16:creationId xmlns:a16="http://schemas.microsoft.com/office/drawing/2014/main" id="{9DCF2492-3C85-445A-8339-3A6ED6D753FA}"/>
                </a:ext>
              </a:extLst>
            </p:cNvPr>
            <p:cNvGrpSpPr/>
            <p:nvPr/>
          </p:nvGrpSpPr>
          <p:grpSpPr>
            <a:xfrm>
              <a:off x="645459" y="1263283"/>
              <a:ext cx="10700651" cy="4306244"/>
              <a:chOff x="645459" y="1263283"/>
              <a:chExt cx="10700651" cy="4306244"/>
            </a:xfrm>
          </p:grpSpPr>
          <p:grpSp>
            <p:nvGrpSpPr>
              <p:cNvPr id="52" name="Group 51">
                <a:extLst>
                  <a:ext uri="{FF2B5EF4-FFF2-40B4-BE49-F238E27FC236}">
                    <a16:creationId xmlns:a16="http://schemas.microsoft.com/office/drawing/2014/main" id="{C497D56A-F402-423D-B897-4BD71609E591}"/>
                  </a:ext>
                </a:extLst>
              </p:cNvPr>
              <p:cNvGrpSpPr/>
              <p:nvPr/>
            </p:nvGrpSpPr>
            <p:grpSpPr>
              <a:xfrm>
                <a:off x="645459" y="1263283"/>
                <a:ext cx="10700651" cy="4306244"/>
                <a:chOff x="645459" y="1263283"/>
                <a:chExt cx="10700651" cy="3364070"/>
              </a:xfrm>
            </p:grpSpPr>
            <p:sp>
              <p:nvSpPr>
                <p:cNvPr id="9" name="Rectangle 8">
                  <a:extLst>
                    <a:ext uri="{FF2B5EF4-FFF2-40B4-BE49-F238E27FC236}">
                      <a16:creationId xmlns:a16="http://schemas.microsoft.com/office/drawing/2014/main" id="{8CAE2293-D2E9-4269-A217-C2D5E349F0B9}"/>
                    </a:ext>
                  </a:extLst>
                </p:cNvPr>
                <p:cNvSpPr/>
                <p:nvPr/>
              </p:nvSpPr>
              <p:spPr bwMode="auto">
                <a:xfrm>
                  <a:off x="645459" y="1860198"/>
                  <a:ext cx="1864659" cy="338681"/>
                </a:xfrm>
                <a:prstGeom prst="rect">
                  <a:avLst/>
                </a:prstGeom>
                <a:solidFill>
                  <a:schemeClr val="bg1"/>
                </a:solidFill>
                <a:ln w="12700" cap="flat" cmpd="sng" algn="ctr">
                  <a:solidFill>
                    <a:srgbClr val="FF0000"/>
                  </a:solidFill>
                  <a:prstDash val="solid"/>
                  <a:round/>
                  <a:headEnd type="none" w="med" len="med"/>
                  <a:tailEnd type="none" w="med" len="med"/>
                </a:ln>
                <a:effectLst/>
              </p:spPr>
              <p:txBody>
                <a:bodyPr vert="horz" wrap="none" lIns="54000" tIns="54000" rIns="54000" bIns="54000" numCol="1" rtlCol="0" anchor="ctr" anchorCtr="0" compatLnSpc="1">
                  <a:prstTxWarp prst="textNoShape">
                    <a:avLst/>
                  </a:prstTxWarp>
                </a:bodyPr>
                <a:lstStyle/>
                <a:p>
                  <a:pPr algn="ctr" defTabSz="571500" eaLnBrk="0" fontAlgn="base" hangingPunct="0">
                    <a:spcBef>
                      <a:spcPct val="0"/>
                    </a:spcBef>
                    <a:spcAft>
                      <a:spcPct val="0"/>
                    </a:spcAft>
                  </a:pPr>
                  <a:r>
                    <a:rPr lang="en-GB" sz="1050" dirty="0">
                      <a:solidFill>
                        <a:srgbClr val="000000"/>
                      </a:solidFill>
                      <a:latin typeface="Arial" charset="0"/>
                    </a:rPr>
                    <a:t>Emissions </a:t>
                  </a:r>
                  <a:r>
                    <a:rPr lang="en-GB" sz="1050" b="1" dirty="0">
                      <a:solidFill>
                        <a:srgbClr val="000000"/>
                      </a:solidFill>
                      <a:latin typeface="Arial" charset="0"/>
                    </a:rPr>
                    <a:t>reduction</a:t>
                  </a:r>
                </a:p>
              </p:txBody>
            </p:sp>
            <p:grpSp>
              <p:nvGrpSpPr>
                <p:cNvPr id="51" name="Group 50">
                  <a:extLst>
                    <a:ext uri="{FF2B5EF4-FFF2-40B4-BE49-F238E27FC236}">
                      <a16:creationId xmlns:a16="http://schemas.microsoft.com/office/drawing/2014/main" id="{3D59C37B-DC22-4731-B6D3-882F4FDEC252}"/>
                    </a:ext>
                  </a:extLst>
                </p:cNvPr>
                <p:cNvGrpSpPr/>
                <p:nvPr/>
              </p:nvGrpSpPr>
              <p:grpSpPr>
                <a:xfrm>
                  <a:off x="1577788" y="1263283"/>
                  <a:ext cx="9768322" cy="3364070"/>
                  <a:chOff x="1577788" y="1263283"/>
                  <a:chExt cx="9768322" cy="3364070"/>
                </a:xfrm>
              </p:grpSpPr>
              <p:sp>
                <p:nvSpPr>
                  <p:cNvPr id="6" name="Rectangle 5">
                    <a:extLst>
                      <a:ext uri="{FF2B5EF4-FFF2-40B4-BE49-F238E27FC236}">
                        <a16:creationId xmlns:a16="http://schemas.microsoft.com/office/drawing/2014/main" id="{BB9E7A65-E06E-4868-9B69-3ED7D0DDDC01}"/>
                      </a:ext>
                    </a:extLst>
                  </p:cNvPr>
                  <p:cNvSpPr/>
                  <p:nvPr/>
                </p:nvSpPr>
                <p:spPr bwMode="auto">
                  <a:xfrm>
                    <a:off x="4751296" y="1263283"/>
                    <a:ext cx="2617694" cy="537882"/>
                  </a:xfrm>
                  <a:prstGeom prst="rect">
                    <a:avLst/>
                  </a:prstGeom>
                  <a:solidFill>
                    <a:schemeClr val="bg1"/>
                  </a:solidFill>
                  <a:ln w="12700" cap="flat" cmpd="sng" algn="ctr">
                    <a:solidFill>
                      <a:schemeClr val="accent2"/>
                    </a:solidFill>
                    <a:prstDash val="solid"/>
                    <a:round/>
                    <a:headEnd type="none" w="med" len="med"/>
                    <a:tailEnd type="none" w="med" len="med"/>
                  </a:ln>
                  <a:effectLst/>
                </p:spPr>
                <p:txBody>
                  <a:bodyPr vert="horz" wrap="none" lIns="54000" tIns="54000" rIns="54000" bIns="54000" numCol="1" rtlCol="0" anchor="ctr" anchorCtr="0" compatLnSpc="1">
                    <a:prstTxWarp prst="textNoShape">
                      <a:avLst/>
                    </a:prstTxWarp>
                  </a:bodyPr>
                  <a:lstStyle/>
                  <a:p>
                    <a:pPr algn="ctr" defTabSz="571500" eaLnBrk="0" fontAlgn="base" hangingPunct="0">
                      <a:spcBef>
                        <a:spcPct val="0"/>
                      </a:spcBef>
                      <a:spcAft>
                        <a:spcPct val="0"/>
                      </a:spcAft>
                    </a:pPr>
                    <a:r>
                      <a:rPr lang="en-GB" sz="1050" dirty="0">
                        <a:solidFill>
                          <a:srgbClr val="000000"/>
                        </a:solidFill>
                        <a:latin typeface="Arial" charset="0"/>
                      </a:rPr>
                      <a:t>Adaptation action</a:t>
                    </a:r>
                  </a:p>
                </p:txBody>
              </p:sp>
              <p:cxnSp>
                <p:nvCxnSpPr>
                  <p:cNvPr id="8" name="Connector: Elbow 7">
                    <a:extLst>
                      <a:ext uri="{FF2B5EF4-FFF2-40B4-BE49-F238E27FC236}">
                        <a16:creationId xmlns:a16="http://schemas.microsoft.com/office/drawing/2014/main" id="{4EAB8A1A-883C-47D0-A77D-A219011D0FF5}"/>
                      </a:ext>
                    </a:extLst>
                  </p:cNvPr>
                  <p:cNvCxnSpPr>
                    <a:cxnSpLocks/>
                    <a:stCxn id="6" idx="1"/>
                    <a:endCxn id="9" idx="0"/>
                  </p:cNvCxnSpPr>
                  <p:nvPr/>
                </p:nvCxnSpPr>
                <p:spPr bwMode="auto">
                  <a:xfrm rot="10800000" flipV="1">
                    <a:off x="1577790" y="1532224"/>
                    <a:ext cx="3173507" cy="327974"/>
                  </a:xfrm>
                  <a:prstGeom prst="bentConnector2">
                    <a:avLst/>
                  </a:prstGeom>
                  <a:solidFill>
                    <a:schemeClr val="bg1"/>
                  </a:solidFill>
                  <a:ln w="19050" cap="flat" cmpd="sng" algn="ctr">
                    <a:solidFill>
                      <a:schemeClr val="accent2"/>
                    </a:solidFill>
                    <a:prstDash val="solid"/>
                    <a:round/>
                    <a:headEnd type="none" w="med" len="med"/>
                    <a:tailEnd type="triangle"/>
                  </a:ln>
                  <a:effectLst/>
                </p:spPr>
              </p:cxnSp>
              <p:sp>
                <p:nvSpPr>
                  <p:cNvPr id="12" name="Rectangle 11">
                    <a:extLst>
                      <a:ext uri="{FF2B5EF4-FFF2-40B4-BE49-F238E27FC236}">
                        <a16:creationId xmlns:a16="http://schemas.microsoft.com/office/drawing/2014/main" id="{22F54887-DF42-40E4-845A-DCC38355C812}"/>
                      </a:ext>
                    </a:extLst>
                  </p:cNvPr>
                  <p:cNvSpPr/>
                  <p:nvPr/>
                </p:nvSpPr>
                <p:spPr bwMode="auto">
                  <a:xfrm>
                    <a:off x="9481451" y="1862767"/>
                    <a:ext cx="1864659" cy="338681"/>
                  </a:xfrm>
                  <a:prstGeom prst="rect">
                    <a:avLst/>
                  </a:prstGeom>
                  <a:solidFill>
                    <a:schemeClr val="bg1"/>
                  </a:solidFill>
                  <a:ln w="12700" cap="flat" cmpd="sng" algn="ctr">
                    <a:solidFill>
                      <a:schemeClr val="accent2"/>
                    </a:solidFill>
                    <a:prstDash val="solid"/>
                    <a:round/>
                    <a:headEnd type="none" w="med" len="med"/>
                    <a:tailEnd type="none" w="med" len="med"/>
                  </a:ln>
                  <a:effectLst/>
                </p:spPr>
                <p:txBody>
                  <a:bodyPr vert="horz" wrap="none" lIns="54000" tIns="54000" rIns="54000" bIns="54000" numCol="1" rtlCol="0" anchor="ctr" anchorCtr="0" compatLnSpc="1">
                    <a:prstTxWarp prst="textNoShape">
                      <a:avLst/>
                    </a:prstTxWarp>
                  </a:bodyPr>
                  <a:lstStyle/>
                  <a:p>
                    <a:pPr algn="ctr" defTabSz="571500" eaLnBrk="0" fontAlgn="base" hangingPunct="0">
                      <a:spcBef>
                        <a:spcPct val="0"/>
                      </a:spcBef>
                      <a:spcAft>
                        <a:spcPct val="0"/>
                      </a:spcAft>
                    </a:pPr>
                    <a:r>
                      <a:rPr lang="en-GB" sz="1050" dirty="0">
                        <a:solidFill>
                          <a:srgbClr val="000000"/>
                        </a:solidFill>
                        <a:latin typeface="Arial" charset="0"/>
                      </a:rPr>
                      <a:t>Emissions </a:t>
                    </a:r>
                    <a:r>
                      <a:rPr lang="en-GB" sz="1050" b="1" dirty="0">
                        <a:solidFill>
                          <a:srgbClr val="000000"/>
                        </a:solidFill>
                        <a:latin typeface="Arial" charset="0"/>
                      </a:rPr>
                      <a:t>increases</a:t>
                    </a:r>
                  </a:p>
                </p:txBody>
              </p:sp>
              <p:cxnSp>
                <p:nvCxnSpPr>
                  <p:cNvPr id="13" name="Connector: Elbow 12">
                    <a:extLst>
                      <a:ext uri="{FF2B5EF4-FFF2-40B4-BE49-F238E27FC236}">
                        <a16:creationId xmlns:a16="http://schemas.microsoft.com/office/drawing/2014/main" id="{76F8163A-46A8-4947-AF8A-945BB5C4D4DD}"/>
                      </a:ext>
                    </a:extLst>
                  </p:cNvPr>
                  <p:cNvCxnSpPr>
                    <a:cxnSpLocks/>
                    <a:stCxn id="6" idx="3"/>
                    <a:endCxn id="12" idx="0"/>
                  </p:cNvCxnSpPr>
                  <p:nvPr/>
                </p:nvCxnSpPr>
                <p:spPr bwMode="auto">
                  <a:xfrm>
                    <a:off x="7368990" y="1532224"/>
                    <a:ext cx="3044791" cy="330543"/>
                  </a:xfrm>
                  <a:prstGeom prst="bentConnector2">
                    <a:avLst/>
                  </a:prstGeom>
                  <a:solidFill>
                    <a:schemeClr val="bg1"/>
                  </a:solidFill>
                  <a:ln w="19050" cap="flat" cmpd="sng" algn="ctr">
                    <a:solidFill>
                      <a:schemeClr val="accent2"/>
                    </a:solidFill>
                    <a:prstDash val="solid"/>
                    <a:round/>
                    <a:headEnd type="none" w="med" len="med"/>
                    <a:tailEnd type="triangle"/>
                  </a:ln>
                  <a:effectLst/>
                </p:spPr>
              </p:cxnSp>
              <p:sp>
                <p:nvSpPr>
                  <p:cNvPr id="16" name="Rectangle 15">
                    <a:extLst>
                      <a:ext uri="{FF2B5EF4-FFF2-40B4-BE49-F238E27FC236}">
                        <a16:creationId xmlns:a16="http://schemas.microsoft.com/office/drawing/2014/main" id="{F3EC3FC7-EA9B-439B-A17D-DC8C708275E4}"/>
                      </a:ext>
                    </a:extLst>
                  </p:cNvPr>
                  <p:cNvSpPr/>
                  <p:nvPr/>
                </p:nvSpPr>
                <p:spPr bwMode="auto">
                  <a:xfrm>
                    <a:off x="1755446" y="2346115"/>
                    <a:ext cx="3804845" cy="338681"/>
                  </a:xfrm>
                  <a:prstGeom prst="rect">
                    <a:avLst/>
                  </a:prstGeom>
                  <a:solidFill>
                    <a:schemeClr val="bg1"/>
                  </a:solidFill>
                  <a:ln w="12700" cap="flat" cmpd="sng" algn="ctr">
                    <a:solidFill>
                      <a:srgbClr val="FF0000"/>
                    </a:solidFill>
                    <a:prstDash val="solid"/>
                    <a:round/>
                    <a:headEnd type="none" w="med" len="med"/>
                    <a:tailEnd type="none" w="med" len="med"/>
                  </a:ln>
                  <a:effectLst/>
                </p:spPr>
                <p:txBody>
                  <a:bodyPr vert="horz" wrap="none" lIns="54000" tIns="54000" rIns="54000" bIns="54000" numCol="1" rtlCol="0" anchor="ctr" anchorCtr="0" compatLnSpc="1">
                    <a:prstTxWarp prst="textNoShape">
                      <a:avLst/>
                    </a:prstTxWarp>
                  </a:bodyPr>
                  <a:lstStyle/>
                  <a:p>
                    <a:pPr algn="ctr" defTabSz="571500" eaLnBrk="0" fontAlgn="base" hangingPunct="0">
                      <a:spcBef>
                        <a:spcPct val="0"/>
                      </a:spcBef>
                      <a:spcAft>
                        <a:spcPct val="0"/>
                      </a:spcAft>
                    </a:pPr>
                    <a:r>
                      <a:rPr lang="en-GB" sz="1050" dirty="0">
                        <a:solidFill>
                          <a:srgbClr val="000000"/>
                        </a:solidFill>
                        <a:latin typeface="Arial" charset="0"/>
                      </a:rPr>
                      <a:t>II- Policies and measures, actions and plans</a:t>
                    </a:r>
                  </a:p>
                </p:txBody>
              </p:sp>
              <p:sp>
                <p:nvSpPr>
                  <p:cNvPr id="17" name="Rectangle 16">
                    <a:extLst>
                      <a:ext uri="{FF2B5EF4-FFF2-40B4-BE49-F238E27FC236}">
                        <a16:creationId xmlns:a16="http://schemas.microsoft.com/office/drawing/2014/main" id="{2AB98D3B-8025-4864-B1D2-E8DE3CE5538E}"/>
                      </a:ext>
                    </a:extLst>
                  </p:cNvPr>
                  <p:cNvSpPr/>
                  <p:nvPr/>
                </p:nvSpPr>
                <p:spPr bwMode="auto">
                  <a:xfrm>
                    <a:off x="1755446" y="2776116"/>
                    <a:ext cx="2745335" cy="338681"/>
                  </a:xfrm>
                  <a:prstGeom prst="rect">
                    <a:avLst/>
                  </a:prstGeom>
                  <a:solidFill>
                    <a:schemeClr val="bg1"/>
                  </a:solidFill>
                  <a:ln w="12700" cap="flat" cmpd="sng" algn="ctr">
                    <a:solidFill>
                      <a:srgbClr val="FF0000"/>
                    </a:solidFill>
                    <a:prstDash val="solid"/>
                    <a:round/>
                    <a:headEnd type="none" w="med" len="med"/>
                    <a:tailEnd type="none" w="med" len="med"/>
                  </a:ln>
                  <a:effectLst/>
                </p:spPr>
                <p:txBody>
                  <a:bodyPr vert="horz" wrap="none" lIns="54000" tIns="54000" rIns="54000" bIns="54000" numCol="1" rtlCol="0" anchor="ctr" anchorCtr="0" compatLnSpc="1">
                    <a:prstTxWarp prst="textNoShape">
                      <a:avLst/>
                    </a:prstTxWarp>
                  </a:bodyPr>
                  <a:lstStyle/>
                  <a:p>
                    <a:pPr algn="ctr" defTabSz="571500" eaLnBrk="0" fontAlgn="base" hangingPunct="0">
                      <a:spcBef>
                        <a:spcPct val="0"/>
                      </a:spcBef>
                      <a:spcAft>
                        <a:spcPct val="0"/>
                      </a:spcAft>
                    </a:pPr>
                    <a:r>
                      <a:rPr lang="en-GB" sz="1050" dirty="0">
                        <a:solidFill>
                          <a:srgbClr val="000000"/>
                        </a:solidFill>
                        <a:latin typeface="Arial" charset="0"/>
                      </a:rPr>
                      <a:t>II- Information to track progress</a:t>
                    </a:r>
                  </a:p>
                </p:txBody>
              </p:sp>
              <p:sp>
                <p:nvSpPr>
                  <p:cNvPr id="18" name="Rectangle 17">
                    <a:extLst>
                      <a:ext uri="{FF2B5EF4-FFF2-40B4-BE49-F238E27FC236}">
                        <a16:creationId xmlns:a16="http://schemas.microsoft.com/office/drawing/2014/main" id="{7BFFA4D5-EDBD-4919-9B37-53EDEAC619F4}"/>
                      </a:ext>
                    </a:extLst>
                  </p:cNvPr>
                  <p:cNvSpPr/>
                  <p:nvPr/>
                </p:nvSpPr>
                <p:spPr bwMode="auto">
                  <a:xfrm>
                    <a:off x="3260436" y="3185167"/>
                    <a:ext cx="1240345" cy="338681"/>
                  </a:xfrm>
                  <a:prstGeom prst="rect">
                    <a:avLst/>
                  </a:prstGeom>
                  <a:solidFill>
                    <a:schemeClr val="bg1"/>
                  </a:solidFill>
                  <a:ln w="12700" cap="flat" cmpd="sng" algn="ctr">
                    <a:solidFill>
                      <a:srgbClr val="FF0000"/>
                    </a:solidFill>
                    <a:prstDash val="solid"/>
                    <a:round/>
                    <a:headEnd type="none" w="med" len="med"/>
                    <a:tailEnd type="none" w="med" len="med"/>
                  </a:ln>
                  <a:effectLst/>
                </p:spPr>
                <p:txBody>
                  <a:bodyPr vert="horz" wrap="none" lIns="54000" tIns="54000" rIns="54000" bIns="54000" numCol="1" rtlCol="0" anchor="ctr" anchorCtr="0" compatLnSpc="1">
                    <a:prstTxWarp prst="textNoShape">
                      <a:avLst/>
                    </a:prstTxWarp>
                  </a:bodyPr>
                  <a:lstStyle/>
                  <a:p>
                    <a:pPr defTabSz="571500" eaLnBrk="0" fontAlgn="base" hangingPunct="0">
                      <a:spcBef>
                        <a:spcPct val="0"/>
                      </a:spcBef>
                      <a:spcAft>
                        <a:spcPct val="0"/>
                      </a:spcAft>
                    </a:pPr>
                    <a:r>
                      <a:rPr lang="en-GB" sz="1050" dirty="0">
                        <a:solidFill>
                          <a:srgbClr val="000000"/>
                        </a:solidFill>
                        <a:latin typeface="Arial" charset="0"/>
                      </a:rPr>
                      <a:t>Targets</a:t>
                    </a:r>
                  </a:p>
                </p:txBody>
              </p:sp>
              <p:sp>
                <p:nvSpPr>
                  <p:cNvPr id="19" name="Rectangle 18">
                    <a:extLst>
                      <a:ext uri="{FF2B5EF4-FFF2-40B4-BE49-F238E27FC236}">
                        <a16:creationId xmlns:a16="http://schemas.microsoft.com/office/drawing/2014/main" id="{9054E116-241D-4F55-A9DE-CCF701C47FA8}"/>
                      </a:ext>
                    </a:extLst>
                  </p:cNvPr>
                  <p:cNvSpPr/>
                  <p:nvPr/>
                </p:nvSpPr>
                <p:spPr bwMode="auto">
                  <a:xfrm>
                    <a:off x="3260435" y="3612238"/>
                    <a:ext cx="1240345" cy="338681"/>
                  </a:xfrm>
                  <a:prstGeom prst="rect">
                    <a:avLst/>
                  </a:prstGeom>
                  <a:solidFill>
                    <a:schemeClr val="bg1"/>
                  </a:solidFill>
                  <a:ln w="12700" cap="flat" cmpd="sng" algn="ctr">
                    <a:solidFill>
                      <a:srgbClr val="FF0000"/>
                    </a:solidFill>
                    <a:prstDash val="solid"/>
                    <a:round/>
                    <a:headEnd type="none" w="med" len="med"/>
                    <a:tailEnd type="none" w="med" len="med"/>
                  </a:ln>
                  <a:effectLst/>
                </p:spPr>
                <p:txBody>
                  <a:bodyPr vert="horz" wrap="none" lIns="54000" tIns="54000" rIns="54000" bIns="54000" numCol="1" rtlCol="0" anchor="ctr" anchorCtr="0" compatLnSpc="1">
                    <a:prstTxWarp prst="textNoShape">
                      <a:avLst/>
                    </a:prstTxWarp>
                  </a:bodyPr>
                  <a:lstStyle/>
                  <a:p>
                    <a:pPr defTabSz="571500" eaLnBrk="0" fontAlgn="base" hangingPunct="0">
                      <a:spcBef>
                        <a:spcPct val="0"/>
                      </a:spcBef>
                      <a:spcAft>
                        <a:spcPct val="0"/>
                      </a:spcAft>
                    </a:pPr>
                    <a:r>
                      <a:rPr lang="en-GB" sz="1050" dirty="0">
                        <a:solidFill>
                          <a:srgbClr val="000000"/>
                        </a:solidFill>
                        <a:latin typeface="Arial" charset="0"/>
                      </a:rPr>
                      <a:t>Indicators</a:t>
                    </a:r>
                  </a:p>
                </p:txBody>
              </p:sp>
              <p:sp>
                <p:nvSpPr>
                  <p:cNvPr id="20" name="Rectangle 19">
                    <a:extLst>
                      <a:ext uri="{FF2B5EF4-FFF2-40B4-BE49-F238E27FC236}">
                        <a16:creationId xmlns:a16="http://schemas.microsoft.com/office/drawing/2014/main" id="{D1EE9FEE-9B00-4084-8C77-C572B04DFF8A}"/>
                      </a:ext>
                    </a:extLst>
                  </p:cNvPr>
                  <p:cNvSpPr/>
                  <p:nvPr/>
                </p:nvSpPr>
                <p:spPr bwMode="auto">
                  <a:xfrm>
                    <a:off x="1755446" y="4039309"/>
                    <a:ext cx="4149810" cy="588044"/>
                  </a:xfrm>
                  <a:prstGeom prst="rect">
                    <a:avLst/>
                  </a:prstGeom>
                  <a:solidFill>
                    <a:schemeClr val="bg1"/>
                  </a:solidFill>
                  <a:ln w="12700" cap="flat" cmpd="sng" algn="ctr">
                    <a:solidFill>
                      <a:srgbClr val="FF0000"/>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74012" indent="-214313" defTabSz="685800" eaLnBrk="0" fontAlgn="base" hangingPunct="0">
                      <a:spcBef>
                        <a:spcPct val="0"/>
                      </a:spcBef>
                      <a:spcAft>
                        <a:spcPct val="0"/>
                      </a:spcAft>
                    </a:pPr>
                    <a:r>
                      <a:rPr lang="en-GB" sz="1050" dirty="0">
                        <a:solidFill>
                          <a:srgbClr val="000000"/>
                        </a:solidFill>
                        <a:latin typeface="Arial" charset="0"/>
                      </a:rPr>
                      <a:t>II- Define methodologies used to estimate mitigation co-benefits of adaptation </a:t>
                    </a:r>
                  </a:p>
                </p:txBody>
              </p:sp>
              <p:cxnSp>
                <p:nvCxnSpPr>
                  <p:cNvPr id="29" name="Connector: Elbow 28">
                    <a:extLst>
                      <a:ext uri="{FF2B5EF4-FFF2-40B4-BE49-F238E27FC236}">
                        <a16:creationId xmlns:a16="http://schemas.microsoft.com/office/drawing/2014/main" id="{4D5C335D-010B-4331-A077-FE377A2F2BA5}"/>
                      </a:ext>
                    </a:extLst>
                  </p:cNvPr>
                  <p:cNvCxnSpPr>
                    <a:cxnSpLocks/>
                    <a:stCxn id="9" idx="2"/>
                    <a:endCxn id="16" idx="1"/>
                  </p:cNvCxnSpPr>
                  <p:nvPr/>
                </p:nvCxnSpPr>
                <p:spPr bwMode="auto">
                  <a:xfrm rot="16200000" flipH="1">
                    <a:off x="1508329" y="2268338"/>
                    <a:ext cx="316577" cy="177657"/>
                  </a:xfrm>
                  <a:prstGeom prst="bentConnector2">
                    <a:avLst/>
                  </a:prstGeom>
                  <a:solidFill>
                    <a:schemeClr val="bg1"/>
                  </a:solidFill>
                  <a:ln w="19050" cap="flat" cmpd="sng" algn="ctr">
                    <a:solidFill>
                      <a:schemeClr val="accent2"/>
                    </a:solidFill>
                    <a:prstDash val="solid"/>
                    <a:round/>
                    <a:headEnd type="none" w="med" len="med"/>
                    <a:tailEnd type="triangle"/>
                  </a:ln>
                  <a:effectLst/>
                </p:spPr>
              </p:cxnSp>
              <p:cxnSp>
                <p:nvCxnSpPr>
                  <p:cNvPr id="31" name="Connector: Elbow 30">
                    <a:extLst>
                      <a:ext uri="{FF2B5EF4-FFF2-40B4-BE49-F238E27FC236}">
                        <a16:creationId xmlns:a16="http://schemas.microsoft.com/office/drawing/2014/main" id="{612CEBEB-B377-4AE6-A241-AF84FCA38EAE}"/>
                      </a:ext>
                    </a:extLst>
                  </p:cNvPr>
                  <p:cNvCxnSpPr>
                    <a:cxnSpLocks/>
                    <a:stCxn id="9" idx="2"/>
                    <a:endCxn id="17" idx="1"/>
                  </p:cNvCxnSpPr>
                  <p:nvPr/>
                </p:nvCxnSpPr>
                <p:spPr bwMode="auto">
                  <a:xfrm rot="16200000" flipH="1">
                    <a:off x="1293328" y="2483339"/>
                    <a:ext cx="746578" cy="177657"/>
                  </a:xfrm>
                  <a:prstGeom prst="bentConnector2">
                    <a:avLst/>
                  </a:prstGeom>
                  <a:solidFill>
                    <a:schemeClr val="bg1"/>
                  </a:solidFill>
                  <a:ln w="19050" cap="flat" cmpd="sng" algn="ctr">
                    <a:solidFill>
                      <a:schemeClr val="accent2"/>
                    </a:solidFill>
                    <a:prstDash val="solid"/>
                    <a:round/>
                    <a:headEnd type="none" w="med" len="med"/>
                    <a:tailEnd type="triangle"/>
                  </a:ln>
                  <a:effectLst/>
                </p:spPr>
              </p:cxnSp>
              <p:cxnSp>
                <p:nvCxnSpPr>
                  <p:cNvPr id="35" name="Connector: Elbow 34">
                    <a:extLst>
                      <a:ext uri="{FF2B5EF4-FFF2-40B4-BE49-F238E27FC236}">
                        <a16:creationId xmlns:a16="http://schemas.microsoft.com/office/drawing/2014/main" id="{8CE5FC72-AC6E-4CAE-BF8D-3C4F9B55DB5E}"/>
                      </a:ext>
                    </a:extLst>
                  </p:cNvPr>
                  <p:cNvCxnSpPr>
                    <a:cxnSpLocks/>
                    <a:stCxn id="9" idx="2"/>
                    <a:endCxn id="20" idx="1"/>
                  </p:cNvCxnSpPr>
                  <p:nvPr/>
                </p:nvCxnSpPr>
                <p:spPr bwMode="auto">
                  <a:xfrm rot="16200000" flipH="1">
                    <a:off x="599391" y="3177276"/>
                    <a:ext cx="2134453" cy="177657"/>
                  </a:xfrm>
                  <a:prstGeom prst="bentConnector2">
                    <a:avLst/>
                  </a:prstGeom>
                  <a:solidFill>
                    <a:schemeClr val="bg1"/>
                  </a:solidFill>
                  <a:ln w="19050" cap="flat" cmpd="sng" algn="ctr">
                    <a:solidFill>
                      <a:schemeClr val="accent2"/>
                    </a:solidFill>
                    <a:prstDash val="solid"/>
                    <a:round/>
                    <a:headEnd type="none" w="med" len="med"/>
                    <a:tailEnd type="triangle"/>
                  </a:ln>
                  <a:effectLst/>
                </p:spPr>
              </p:cxnSp>
              <p:sp>
                <p:nvSpPr>
                  <p:cNvPr id="41" name="Rectangle 40">
                    <a:extLst>
                      <a:ext uri="{FF2B5EF4-FFF2-40B4-BE49-F238E27FC236}">
                        <a16:creationId xmlns:a16="http://schemas.microsoft.com/office/drawing/2014/main" id="{1F277DB1-2942-479C-879F-7E9F6BE88A55}"/>
                      </a:ext>
                    </a:extLst>
                  </p:cNvPr>
                  <p:cNvSpPr/>
                  <p:nvPr/>
                </p:nvSpPr>
                <p:spPr bwMode="auto">
                  <a:xfrm>
                    <a:off x="6450201" y="2337516"/>
                    <a:ext cx="3804845" cy="338681"/>
                  </a:xfrm>
                  <a:prstGeom prst="rect">
                    <a:avLst/>
                  </a:prstGeom>
                  <a:solidFill>
                    <a:schemeClr val="bg1"/>
                  </a:solidFill>
                  <a:ln w="12700" cap="flat" cmpd="sng" algn="ctr">
                    <a:solidFill>
                      <a:srgbClr val="006BB7"/>
                    </a:solidFill>
                    <a:prstDash val="solid"/>
                    <a:round/>
                    <a:headEnd type="none" w="med" len="med"/>
                    <a:tailEnd type="none" w="med" len="med"/>
                  </a:ln>
                  <a:effectLst/>
                </p:spPr>
                <p:txBody>
                  <a:bodyPr vert="horz" wrap="none" lIns="54000" tIns="54000" rIns="54000" bIns="54000" numCol="1" rtlCol="0" anchor="ctr" anchorCtr="0" compatLnSpc="1">
                    <a:prstTxWarp prst="textNoShape">
                      <a:avLst/>
                    </a:prstTxWarp>
                  </a:bodyPr>
                  <a:lstStyle/>
                  <a:p>
                    <a:pPr defTabSz="571500" eaLnBrk="0" fontAlgn="base" hangingPunct="0">
                      <a:spcBef>
                        <a:spcPct val="0"/>
                      </a:spcBef>
                      <a:spcAft>
                        <a:spcPct val="0"/>
                      </a:spcAft>
                    </a:pPr>
                    <a:r>
                      <a:rPr lang="en-GB" sz="1050" dirty="0">
                        <a:solidFill>
                          <a:srgbClr val="000000"/>
                        </a:solidFill>
                        <a:latin typeface="Arial" charset="0"/>
                      </a:rPr>
                      <a:t>II - Effect compared to target</a:t>
                    </a:r>
                  </a:p>
                </p:txBody>
              </p:sp>
              <p:cxnSp>
                <p:nvCxnSpPr>
                  <p:cNvPr id="43" name="Connector: Elbow 42">
                    <a:extLst>
                      <a:ext uri="{FF2B5EF4-FFF2-40B4-BE49-F238E27FC236}">
                        <a16:creationId xmlns:a16="http://schemas.microsoft.com/office/drawing/2014/main" id="{9A80A283-21A2-4ED4-94C3-5351574C4DF1}"/>
                      </a:ext>
                    </a:extLst>
                  </p:cNvPr>
                  <p:cNvCxnSpPr>
                    <a:cxnSpLocks/>
                    <a:stCxn id="12" idx="2"/>
                    <a:endCxn id="41" idx="3"/>
                  </p:cNvCxnSpPr>
                  <p:nvPr/>
                </p:nvCxnSpPr>
                <p:spPr bwMode="auto">
                  <a:xfrm rot="5400000">
                    <a:off x="10181710" y="2274785"/>
                    <a:ext cx="305409" cy="158735"/>
                  </a:xfrm>
                  <a:prstGeom prst="bentConnector2">
                    <a:avLst/>
                  </a:prstGeom>
                  <a:solidFill>
                    <a:schemeClr val="bg1"/>
                  </a:solidFill>
                  <a:ln w="19050" cap="flat" cmpd="sng" algn="ctr">
                    <a:solidFill>
                      <a:schemeClr val="accent2"/>
                    </a:solidFill>
                    <a:prstDash val="solid"/>
                    <a:round/>
                    <a:headEnd type="none" w="med" len="med"/>
                    <a:tailEnd type="triangle"/>
                  </a:ln>
                  <a:effectLst/>
                </p:spPr>
              </p:cxnSp>
              <p:sp>
                <p:nvSpPr>
                  <p:cNvPr id="46" name="Rectangle 45">
                    <a:extLst>
                      <a:ext uri="{FF2B5EF4-FFF2-40B4-BE49-F238E27FC236}">
                        <a16:creationId xmlns:a16="http://schemas.microsoft.com/office/drawing/2014/main" id="{4CB19434-7B37-4437-9832-CB050D49D2C4}"/>
                      </a:ext>
                    </a:extLst>
                  </p:cNvPr>
                  <p:cNvSpPr/>
                  <p:nvPr/>
                </p:nvSpPr>
                <p:spPr bwMode="auto">
                  <a:xfrm>
                    <a:off x="6450202" y="2845538"/>
                    <a:ext cx="3804845" cy="338681"/>
                  </a:xfrm>
                  <a:prstGeom prst="rect">
                    <a:avLst/>
                  </a:prstGeom>
                  <a:solidFill>
                    <a:schemeClr val="bg1"/>
                  </a:solidFill>
                  <a:ln w="12700" cap="flat" cmpd="sng" algn="ctr">
                    <a:solidFill>
                      <a:srgbClr val="006BB7"/>
                    </a:solidFill>
                    <a:prstDash val="solid"/>
                    <a:round/>
                    <a:headEnd type="none" w="med" len="med"/>
                    <a:tailEnd type="none" w="med" len="med"/>
                  </a:ln>
                  <a:effectLst/>
                </p:spPr>
                <p:txBody>
                  <a:bodyPr vert="horz" wrap="none" lIns="54000" tIns="54000" rIns="54000" bIns="54000" numCol="1" rtlCol="0" anchor="ctr" anchorCtr="0" compatLnSpc="1">
                    <a:prstTxWarp prst="textNoShape">
                      <a:avLst/>
                    </a:prstTxWarp>
                  </a:bodyPr>
                  <a:lstStyle/>
                  <a:p>
                    <a:pPr defTabSz="571500" eaLnBrk="0" fontAlgn="base" hangingPunct="0">
                      <a:spcBef>
                        <a:spcPct val="0"/>
                      </a:spcBef>
                      <a:spcAft>
                        <a:spcPct val="0"/>
                      </a:spcAft>
                    </a:pPr>
                    <a:r>
                      <a:rPr lang="en-GB" sz="1050" dirty="0">
                        <a:solidFill>
                          <a:srgbClr val="000000"/>
                        </a:solidFill>
                        <a:latin typeface="Arial" charset="0"/>
                      </a:rPr>
                      <a:t>II - Projections of GHG emissions and removal</a:t>
                    </a:r>
                  </a:p>
                </p:txBody>
              </p:sp>
              <p:cxnSp>
                <p:nvCxnSpPr>
                  <p:cNvPr id="47" name="Connector: Elbow 46">
                    <a:extLst>
                      <a:ext uri="{FF2B5EF4-FFF2-40B4-BE49-F238E27FC236}">
                        <a16:creationId xmlns:a16="http://schemas.microsoft.com/office/drawing/2014/main" id="{0269A0E1-EEEC-4600-890E-D65D9316191D}"/>
                      </a:ext>
                    </a:extLst>
                  </p:cNvPr>
                  <p:cNvCxnSpPr>
                    <a:cxnSpLocks/>
                    <a:stCxn id="12" idx="2"/>
                    <a:endCxn id="46" idx="3"/>
                  </p:cNvCxnSpPr>
                  <p:nvPr/>
                </p:nvCxnSpPr>
                <p:spPr bwMode="auto">
                  <a:xfrm rot="5400000">
                    <a:off x="9927699" y="2528796"/>
                    <a:ext cx="813431" cy="158734"/>
                  </a:xfrm>
                  <a:prstGeom prst="bentConnector2">
                    <a:avLst/>
                  </a:prstGeom>
                  <a:solidFill>
                    <a:schemeClr val="bg1"/>
                  </a:solidFill>
                  <a:ln w="19050" cap="flat" cmpd="sng" algn="ctr">
                    <a:solidFill>
                      <a:schemeClr val="accent2"/>
                    </a:solidFill>
                    <a:prstDash val="solid"/>
                    <a:round/>
                    <a:headEnd type="none" w="med" len="med"/>
                    <a:tailEnd type="triangle"/>
                  </a:ln>
                  <a:effectLst/>
                </p:spPr>
              </p:cxnSp>
            </p:grpSp>
          </p:grpSp>
          <p:sp>
            <p:nvSpPr>
              <p:cNvPr id="53" name="Rectangle 52">
                <a:extLst>
                  <a:ext uri="{FF2B5EF4-FFF2-40B4-BE49-F238E27FC236}">
                    <a16:creationId xmlns:a16="http://schemas.microsoft.com/office/drawing/2014/main" id="{4FD7C372-8AAC-4871-9169-F09F2440B611}"/>
                  </a:ext>
                </a:extLst>
              </p:cNvPr>
              <p:cNvSpPr/>
              <p:nvPr/>
            </p:nvSpPr>
            <p:spPr bwMode="auto">
              <a:xfrm>
                <a:off x="6096000" y="4810282"/>
                <a:ext cx="4149810" cy="752737"/>
              </a:xfrm>
              <a:prstGeom prst="rect">
                <a:avLst/>
              </a:prstGeom>
              <a:solidFill>
                <a:schemeClr val="bg1"/>
              </a:solidFill>
              <a:ln w="12700" cap="flat" cmpd="sng" algn="ctr">
                <a:solidFill>
                  <a:srgbClr val="006BB7"/>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74012" indent="-214313" defTabSz="685800" eaLnBrk="0" fontAlgn="base" hangingPunct="0">
                  <a:spcBef>
                    <a:spcPct val="0"/>
                  </a:spcBef>
                  <a:spcAft>
                    <a:spcPct val="0"/>
                  </a:spcAft>
                </a:pPr>
                <a:r>
                  <a:rPr lang="en-GB" sz="1050" dirty="0">
                    <a:solidFill>
                      <a:srgbClr val="000000"/>
                    </a:solidFill>
                    <a:latin typeface="Arial" charset="0"/>
                  </a:rPr>
                  <a:t>II- Define methodologies used to estimate mitigation co-benefits of adaptation </a:t>
                </a:r>
              </a:p>
            </p:txBody>
          </p:sp>
          <p:cxnSp>
            <p:nvCxnSpPr>
              <p:cNvPr id="54" name="Connector: Elbow 53">
                <a:extLst>
                  <a:ext uri="{FF2B5EF4-FFF2-40B4-BE49-F238E27FC236}">
                    <a16:creationId xmlns:a16="http://schemas.microsoft.com/office/drawing/2014/main" id="{91B71307-D998-4EA1-9EE5-2FFE0045D925}"/>
                  </a:ext>
                </a:extLst>
              </p:cNvPr>
              <p:cNvCxnSpPr>
                <a:cxnSpLocks/>
                <a:stCxn id="12" idx="2"/>
                <a:endCxn id="53" idx="3"/>
              </p:cNvCxnSpPr>
              <p:nvPr/>
            </p:nvCxnSpPr>
            <p:spPr bwMode="auto">
              <a:xfrm rot="5400000">
                <a:off x="8968570" y="3741440"/>
                <a:ext cx="2722452" cy="167971"/>
              </a:xfrm>
              <a:prstGeom prst="bentConnector2">
                <a:avLst/>
              </a:prstGeom>
              <a:solidFill>
                <a:schemeClr val="bg1"/>
              </a:solidFill>
              <a:ln w="19050" cap="flat" cmpd="sng" algn="ctr">
                <a:solidFill>
                  <a:schemeClr val="accent2"/>
                </a:solidFill>
                <a:prstDash val="solid"/>
                <a:round/>
                <a:headEnd type="none" w="med" len="med"/>
                <a:tailEnd type="triangle"/>
              </a:ln>
              <a:effectLst/>
            </p:spPr>
          </p:cxnSp>
          <p:sp>
            <p:nvSpPr>
              <p:cNvPr id="67" name="TextBox 66">
                <a:extLst>
                  <a:ext uri="{FF2B5EF4-FFF2-40B4-BE49-F238E27FC236}">
                    <a16:creationId xmlns:a16="http://schemas.microsoft.com/office/drawing/2014/main" id="{9C71A63E-7F09-41A1-B188-91E1DDE4E55C}"/>
                  </a:ext>
                </a:extLst>
              </p:cNvPr>
              <p:cNvSpPr txBox="1"/>
              <p:nvPr/>
            </p:nvSpPr>
            <p:spPr>
              <a:xfrm>
                <a:off x="10459147" y="2611007"/>
                <a:ext cx="288147" cy="2027408"/>
              </a:xfrm>
              <a:prstGeom prst="rect">
                <a:avLst/>
              </a:prstGeom>
              <a:noFill/>
            </p:spPr>
            <p:txBody>
              <a:bodyPr vert="vert270" wrap="square" lIns="27000" tIns="27000" rIns="27000" bIns="27000" rtlCol="0">
                <a:spAutoFit/>
              </a:bodyPr>
              <a:lstStyle/>
              <a:p>
                <a:pPr algn="ctr" defTabSz="685800" eaLnBrk="0" fontAlgn="base" hangingPunct="0">
                  <a:spcBef>
                    <a:spcPct val="0"/>
                  </a:spcBef>
                  <a:spcAft>
                    <a:spcPct val="0"/>
                  </a:spcAft>
                </a:pPr>
                <a:r>
                  <a:rPr lang="en-GB" sz="1050" dirty="0">
                    <a:solidFill>
                      <a:srgbClr val="A7A9AC"/>
                    </a:solidFill>
                    <a:latin typeface="Arial" charset="0"/>
                  </a:rPr>
                  <a:t>Implications on</a:t>
                </a:r>
              </a:p>
            </p:txBody>
          </p:sp>
        </p:grpSp>
        <p:sp>
          <p:nvSpPr>
            <p:cNvPr id="68" name="TextBox 67">
              <a:extLst>
                <a:ext uri="{FF2B5EF4-FFF2-40B4-BE49-F238E27FC236}">
                  <a16:creationId xmlns:a16="http://schemas.microsoft.com/office/drawing/2014/main" id="{27351961-BF9A-46D5-857C-3F8D2063EA6C}"/>
                </a:ext>
              </a:extLst>
            </p:cNvPr>
            <p:cNvSpPr txBox="1"/>
            <p:nvPr/>
          </p:nvSpPr>
          <p:spPr>
            <a:xfrm>
              <a:off x="1214768" y="2611007"/>
              <a:ext cx="288147" cy="2027408"/>
            </a:xfrm>
            <a:prstGeom prst="rect">
              <a:avLst/>
            </a:prstGeom>
            <a:noFill/>
          </p:spPr>
          <p:txBody>
            <a:bodyPr vert="vert270" wrap="square" lIns="27000" tIns="27000" rIns="27000" bIns="27000" rtlCol="0">
              <a:spAutoFit/>
            </a:bodyPr>
            <a:lstStyle/>
            <a:p>
              <a:pPr algn="ctr" defTabSz="685800" eaLnBrk="0" fontAlgn="base" hangingPunct="0">
                <a:spcBef>
                  <a:spcPct val="0"/>
                </a:spcBef>
                <a:spcAft>
                  <a:spcPct val="0"/>
                </a:spcAft>
              </a:pPr>
              <a:r>
                <a:rPr lang="en-GB" sz="1050" dirty="0">
                  <a:solidFill>
                    <a:srgbClr val="A7A9AC"/>
                  </a:solidFill>
                  <a:latin typeface="Arial" charset="0"/>
                </a:rPr>
                <a:t>Report under</a:t>
              </a:r>
            </a:p>
          </p:txBody>
        </p:sp>
      </p:grpSp>
    </p:spTree>
    <p:extLst>
      <p:ext uri="{BB962C8B-B14F-4D97-AF65-F5344CB8AC3E}">
        <p14:creationId xmlns:p14="http://schemas.microsoft.com/office/powerpoint/2010/main" val="193754704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4DEF743-8662-4663-B8BD-DDD1E54DEE33}"/>
              </a:ext>
            </a:extLst>
          </p:cNvPr>
          <p:cNvSpPr>
            <a:spLocks noGrp="1"/>
          </p:cNvSpPr>
          <p:nvPr>
            <p:ph type="title"/>
          </p:nvPr>
        </p:nvSpPr>
        <p:spPr/>
        <p:txBody>
          <a:bodyPr/>
          <a:lstStyle/>
          <a:p>
            <a:r>
              <a:rPr lang="en-GB" dirty="0"/>
              <a:t>How co-benefits translate at reporting stages</a:t>
            </a:r>
          </a:p>
        </p:txBody>
      </p:sp>
      <p:sp>
        <p:nvSpPr>
          <p:cNvPr id="4" name="Text Placeholder 3">
            <a:extLst>
              <a:ext uri="{FF2B5EF4-FFF2-40B4-BE49-F238E27FC236}">
                <a16:creationId xmlns:a16="http://schemas.microsoft.com/office/drawing/2014/main" id="{BB3C6CF6-236E-42FA-8A69-0237F0563F32}"/>
              </a:ext>
            </a:extLst>
          </p:cNvPr>
          <p:cNvSpPr>
            <a:spLocks noGrp="1"/>
          </p:cNvSpPr>
          <p:nvPr>
            <p:ph type="body" sz="quarter" idx="12"/>
          </p:nvPr>
        </p:nvSpPr>
        <p:spPr/>
        <p:txBody>
          <a:bodyPr/>
          <a:lstStyle/>
          <a:p>
            <a:endParaRPr lang="en-GB"/>
          </a:p>
        </p:txBody>
      </p:sp>
      <p:sp>
        <p:nvSpPr>
          <p:cNvPr id="5" name="TextBox 4">
            <a:extLst>
              <a:ext uri="{FF2B5EF4-FFF2-40B4-BE49-F238E27FC236}">
                <a16:creationId xmlns:a16="http://schemas.microsoft.com/office/drawing/2014/main" id="{8B63C3F6-162B-4F9E-856D-D3A5FFB9CE9E}"/>
              </a:ext>
            </a:extLst>
          </p:cNvPr>
          <p:cNvSpPr txBox="1"/>
          <p:nvPr/>
        </p:nvSpPr>
        <p:spPr>
          <a:xfrm>
            <a:off x="2398056" y="5686766"/>
            <a:ext cx="8269944" cy="219291"/>
          </a:xfrm>
          <a:prstGeom prst="rect">
            <a:avLst/>
          </a:prstGeom>
          <a:noFill/>
        </p:spPr>
        <p:txBody>
          <a:bodyPr wrap="square">
            <a:spAutoFit/>
          </a:bodyPr>
          <a:lstStyle/>
          <a:p>
            <a:pPr algn="r" defTabSz="685800" eaLnBrk="0" fontAlgn="base" hangingPunct="0">
              <a:spcBef>
                <a:spcPct val="0"/>
              </a:spcBef>
              <a:spcAft>
                <a:spcPct val="0"/>
              </a:spcAft>
            </a:pPr>
            <a:r>
              <a:rPr lang="en-GB" sz="825" i="1" dirty="0">
                <a:solidFill>
                  <a:srgbClr val="FF0000"/>
                </a:solidFill>
                <a:latin typeface="Arial"/>
              </a:rPr>
              <a:t>Linkages as in the Modalities, procedures and guidelines for the transparency framework for action and support referred to in Article 13 of the Paris Agreement</a:t>
            </a:r>
          </a:p>
        </p:txBody>
      </p:sp>
      <p:sp>
        <p:nvSpPr>
          <p:cNvPr id="39" name="TextBox 38">
            <a:extLst>
              <a:ext uri="{FF2B5EF4-FFF2-40B4-BE49-F238E27FC236}">
                <a16:creationId xmlns:a16="http://schemas.microsoft.com/office/drawing/2014/main" id="{499614DB-26AA-4764-9700-BA49BD55EA6F}"/>
              </a:ext>
            </a:extLst>
          </p:cNvPr>
          <p:cNvSpPr txBox="1"/>
          <p:nvPr/>
        </p:nvSpPr>
        <p:spPr>
          <a:xfrm>
            <a:off x="2398056" y="5525443"/>
            <a:ext cx="8269944" cy="219291"/>
          </a:xfrm>
          <a:prstGeom prst="rect">
            <a:avLst/>
          </a:prstGeom>
          <a:noFill/>
        </p:spPr>
        <p:txBody>
          <a:bodyPr wrap="square">
            <a:spAutoFit/>
          </a:bodyPr>
          <a:lstStyle/>
          <a:p>
            <a:pPr algn="r" defTabSz="685800" eaLnBrk="0" fontAlgn="base" hangingPunct="0">
              <a:spcBef>
                <a:spcPct val="0"/>
              </a:spcBef>
              <a:spcAft>
                <a:spcPct val="0"/>
              </a:spcAft>
            </a:pPr>
            <a:r>
              <a:rPr lang="en-GB" sz="825" i="1" dirty="0">
                <a:solidFill>
                  <a:srgbClr val="006BB7"/>
                </a:solidFill>
                <a:latin typeface="Arial"/>
              </a:rPr>
              <a:t>Further linkages beyond the Modalities, procedures and guidelines for the transparency framework for action and support referred to in Article 13 of the Paris Agreement</a:t>
            </a:r>
          </a:p>
        </p:txBody>
      </p:sp>
      <p:sp>
        <p:nvSpPr>
          <p:cNvPr id="45" name="TextBox 44">
            <a:extLst>
              <a:ext uri="{FF2B5EF4-FFF2-40B4-BE49-F238E27FC236}">
                <a16:creationId xmlns:a16="http://schemas.microsoft.com/office/drawing/2014/main" id="{CCE0E09F-2EF0-4E6E-A446-579EF755ABD0}"/>
              </a:ext>
            </a:extLst>
          </p:cNvPr>
          <p:cNvSpPr txBox="1"/>
          <p:nvPr/>
        </p:nvSpPr>
        <p:spPr>
          <a:xfrm>
            <a:off x="9032794" y="2816313"/>
            <a:ext cx="216110" cy="1520556"/>
          </a:xfrm>
          <a:prstGeom prst="rect">
            <a:avLst/>
          </a:prstGeom>
          <a:noFill/>
        </p:spPr>
        <p:txBody>
          <a:bodyPr vert="vert270" wrap="square" lIns="27000" tIns="27000" rIns="27000" bIns="27000" rtlCol="0">
            <a:spAutoFit/>
          </a:bodyPr>
          <a:lstStyle/>
          <a:p>
            <a:pPr algn="ctr" defTabSz="685800" eaLnBrk="0" fontAlgn="base" hangingPunct="0">
              <a:spcBef>
                <a:spcPct val="0"/>
              </a:spcBef>
              <a:spcAft>
                <a:spcPct val="0"/>
              </a:spcAft>
            </a:pPr>
            <a:r>
              <a:rPr lang="en-GB" sz="1050" dirty="0">
                <a:solidFill>
                  <a:srgbClr val="A7A9AC"/>
                </a:solidFill>
                <a:latin typeface="Arial" charset="0"/>
              </a:rPr>
              <a:t>Implications on</a:t>
            </a:r>
          </a:p>
        </p:txBody>
      </p:sp>
      <p:sp>
        <p:nvSpPr>
          <p:cNvPr id="48" name="TextBox 47">
            <a:extLst>
              <a:ext uri="{FF2B5EF4-FFF2-40B4-BE49-F238E27FC236}">
                <a16:creationId xmlns:a16="http://schemas.microsoft.com/office/drawing/2014/main" id="{0B561AE4-121A-4AF4-96DC-FAC7527AB4D0}"/>
              </a:ext>
            </a:extLst>
          </p:cNvPr>
          <p:cNvSpPr txBox="1"/>
          <p:nvPr/>
        </p:nvSpPr>
        <p:spPr>
          <a:xfrm>
            <a:off x="2679799" y="2816313"/>
            <a:ext cx="216110" cy="1520556"/>
          </a:xfrm>
          <a:prstGeom prst="rect">
            <a:avLst/>
          </a:prstGeom>
          <a:noFill/>
        </p:spPr>
        <p:txBody>
          <a:bodyPr vert="vert270" wrap="square" lIns="27000" tIns="27000" rIns="27000" bIns="27000" rtlCol="0">
            <a:spAutoFit/>
          </a:bodyPr>
          <a:lstStyle/>
          <a:p>
            <a:pPr algn="ctr" defTabSz="685800" eaLnBrk="0" fontAlgn="base" hangingPunct="0">
              <a:spcBef>
                <a:spcPct val="0"/>
              </a:spcBef>
              <a:spcAft>
                <a:spcPct val="0"/>
              </a:spcAft>
            </a:pPr>
            <a:r>
              <a:rPr lang="en-GB" sz="1050" dirty="0">
                <a:solidFill>
                  <a:srgbClr val="A7A9AC"/>
                </a:solidFill>
                <a:latin typeface="Arial" charset="0"/>
              </a:rPr>
              <a:t>Implications on</a:t>
            </a:r>
          </a:p>
        </p:txBody>
      </p:sp>
      <p:grpSp>
        <p:nvGrpSpPr>
          <p:cNvPr id="11" name="Group 10">
            <a:extLst>
              <a:ext uri="{FF2B5EF4-FFF2-40B4-BE49-F238E27FC236}">
                <a16:creationId xmlns:a16="http://schemas.microsoft.com/office/drawing/2014/main" id="{98927F3D-ACA0-4E65-A753-D5D8F8AF25F8}"/>
              </a:ext>
            </a:extLst>
          </p:cNvPr>
          <p:cNvGrpSpPr/>
          <p:nvPr/>
        </p:nvGrpSpPr>
        <p:grpSpPr>
          <a:xfrm>
            <a:off x="2008095" y="1609541"/>
            <a:ext cx="8025488" cy="2545784"/>
            <a:chOff x="645459" y="1003055"/>
            <a:chExt cx="10700651" cy="3394378"/>
          </a:xfrm>
        </p:grpSpPr>
        <p:sp>
          <p:nvSpPr>
            <p:cNvPr id="49" name="Rectangle 48">
              <a:extLst>
                <a:ext uri="{FF2B5EF4-FFF2-40B4-BE49-F238E27FC236}">
                  <a16:creationId xmlns:a16="http://schemas.microsoft.com/office/drawing/2014/main" id="{CFEC3CE0-4B6F-4932-9C6F-866F615D587A}"/>
                </a:ext>
              </a:extLst>
            </p:cNvPr>
            <p:cNvSpPr/>
            <p:nvPr/>
          </p:nvSpPr>
          <p:spPr bwMode="auto">
            <a:xfrm>
              <a:off x="6363854" y="3828942"/>
              <a:ext cx="3134454" cy="568491"/>
            </a:xfrm>
            <a:prstGeom prst="rect">
              <a:avLst/>
            </a:prstGeom>
            <a:solidFill>
              <a:schemeClr val="bg1"/>
            </a:solidFill>
            <a:ln w="12700" cap="flat" cmpd="sng" algn="ctr">
              <a:solidFill>
                <a:srgbClr val="006BB7"/>
              </a:solidFill>
              <a:prstDash val="solid"/>
              <a:round/>
              <a:headEnd type="none" w="med" len="med"/>
              <a:tailEnd type="none" w="med" len="med"/>
            </a:ln>
            <a:effectLst/>
          </p:spPr>
          <p:txBody>
            <a:bodyPr vert="horz" wrap="none" lIns="54000" tIns="54000" rIns="54000" bIns="54000" numCol="1" rtlCol="0" anchor="ctr" anchorCtr="0" compatLnSpc="1">
              <a:prstTxWarp prst="textNoShape">
                <a:avLst/>
              </a:prstTxWarp>
            </a:bodyPr>
            <a:lstStyle/>
            <a:p>
              <a:pPr defTabSz="571500" eaLnBrk="0" fontAlgn="base" hangingPunct="0">
                <a:spcBef>
                  <a:spcPct val="0"/>
                </a:spcBef>
                <a:spcAft>
                  <a:spcPct val="0"/>
                </a:spcAft>
              </a:pPr>
              <a:r>
                <a:rPr lang="en-GB" sz="1050" dirty="0">
                  <a:solidFill>
                    <a:srgbClr val="000000"/>
                  </a:solidFill>
                  <a:latin typeface="Arial" charset="0"/>
                </a:rPr>
                <a:t>III – Implementation progress</a:t>
              </a:r>
            </a:p>
          </p:txBody>
        </p:sp>
        <p:grpSp>
          <p:nvGrpSpPr>
            <p:cNvPr id="10" name="Group 9">
              <a:extLst>
                <a:ext uri="{FF2B5EF4-FFF2-40B4-BE49-F238E27FC236}">
                  <a16:creationId xmlns:a16="http://schemas.microsoft.com/office/drawing/2014/main" id="{00C37D5A-CB26-403C-9665-D4328D9C7781}"/>
                </a:ext>
              </a:extLst>
            </p:cNvPr>
            <p:cNvGrpSpPr/>
            <p:nvPr/>
          </p:nvGrpSpPr>
          <p:grpSpPr>
            <a:xfrm>
              <a:off x="645459" y="1003055"/>
              <a:ext cx="10700651" cy="3394378"/>
              <a:chOff x="645459" y="1003055"/>
              <a:chExt cx="10700651" cy="3394378"/>
            </a:xfrm>
          </p:grpSpPr>
          <p:grpSp>
            <p:nvGrpSpPr>
              <p:cNvPr id="52" name="Group 51">
                <a:extLst>
                  <a:ext uri="{FF2B5EF4-FFF2-40B4-BE49-F238E27FC236}">
                    <a16:creationId xmlns:a16="http://schemas.microsoft.com/office/drawing/2014/main" id="{C497D56A-F402-423D-B897-4BD71609E591}"/>
                  </a:ext>
                </a:extLst>
              </p:cNvPr>
              <p:cNvGrpSpPr/>
              <p:nvPr/>
            </p:nvGrpSpPr>
            <p:grpSpPr>
              <a:xfrm>
                <a:off x="645459" y="1263283"/>
                <a:ext cx="10700651" cy="3134150"/>
                <a:chOff x="645459" y="1263283"/>
                <a:chExt cx="10700651" cy="2338093"/>
              </a:xfrm>
            </p:grpSpPr>
            <p:sp>
              <p:nvSpPr>
                <p:cNvPr id="9" name="Rectangle 8">
                  <a:extLst>
                    <a:ext uri="{FF2B5EF4-FFF2-40B4-BE49-F238E27FC236}">
                      <a16:creationId xmlns:a16="http://schemas.microsoft.com/office/drawing/2014/main" id="{8CAE2293-D2E9-4269-A217-C2D5E349F0B9}"/>
                    </a:ext>
                  </a:extLst>
                </p:cNvPr>
                <p:cNvSpPr/>
                <p:nvPr/>
              </p:nvSpPr>
              <p:spPr bwMode="auto">
                <a:xfrm>
                  <a:off x="645459" y="1898213"/>
                  <a:ext cx="2522614" cy="338681"/>
                </a:xfrm>
                <a:prstGeom prst="rect">
                  <a:avLst/>
                </a:prstGeom>
                <a:solidFill>
                  <a:schemeClr val="bg1"/>
                </a:solidFill>
                <a:ln w="12700" cap="flat" cmpd="sng" algn="ctr">
                  <a:solidFill>
                    <a:srgbClr val="006BB7"/>
                  </a:solidFill>
                  <a:prstDash val="solid"/>
                  <a:round/>
                  <a:headEnd type="none" w="med" len="med"/>
                  <a:tailEnd type="none" w="med" len="med"/>
                </a:ln>
                <a:effectLst/>
              </p:spPr>
              <p:txBody>
                <a:bodyPr vert="horz" wrap="none" lIns="54000" tIns="54000" rIns="54000" bIns="54000" numCol="1" rtlCol="0" anchor="ctr" anchorCtr="0" compatLnSpc="1">
                  <a:prstTxWarp prst="textNoShape">
                    <a:avLst/>
                  </a:prstTxWarp>
                </a:bodyPr>
                <a:lstStyle/>
                <a:p>
                  <a:pPr algn="ctr" defTabSz="571500" eaLnBrk="0" fontAlgn="base" hangingPunct="0">
                    <a:spcBef>
                      <a:spcPct val="0"/>
                    </a:spcBef>
                    <a:spcAft>
                      <a:spcPct val="0"/>
                    </a:spcAft>
                  </a:pPr>
                  <a:r>
                    <a:rPr lang="en-GB" sz="1050" b="1" dirty="0">
                      <a:solidFill>
                        <a:srgbClr val="000000"/>
                      </a:solidFill>
                      <a:latin typeface="Arial" charset="0"/>
                    </a:rPr>
                    <a:t>Reduces</a:t>
                  </a:r>
                  <a:r>
                    <a:rPr lang="en-GB" sz="1050" dirty="0">
                      <a:solidFill>
                        <a:srgbClr val="000000"/>
                      </a:solidFill>
                      <a:latin typeface="Arial" charset="0"/>
                    </a:rPr>
                    <a:t> vulnerability &amp; risks</a:t>
                  </a:r>
                </a:p>
              </p:txBody>
            </p:sp>
            <p:grpSp>
              <p:nvGrpSpPr>
                <p:cNvPr id="51" name="Group 50">
                  <a:extLst>
                    <a:ext uri="{FF2B5EF4-FFF2-40B4-BE49-F238E27FC236}">
                      <a16:creationId xmlns:a16="http://schemas.microsoft.com/office/drawing/2014/main" id="{3D59C37B-DC22-4731-B6D3-882F4FDEC252}"/>
                    </a:ext>
                  </a:extLst>
                </p:cNvPr>
                <p:cNvGrpSpPr/>
                <p:nvPr/>
              </p:nvGrpSpPr>
              <p:grpSpPr>
                <a:xfrm>
                  <a:off x="1906765" y="1263283"/>
                  <a:ext cx="9439345" cy="2338093"/>
                  <a:chOff x="1906765" y="1263283"/>
                  <a:chExt cx="9439345" cy="2338093"/>
                </a:xfrm>
              </p:grpSpPr>
              <p:sp>
                <p:nvSpPr>
                  <p:cNvPr id="6" name="Rectangle 5">
                    <a:extLst>
                      <a:ext uri="{FF2B5EF4-FFF2-40B4-BE49-F238E27FC236}">
                        <a16:creationId xmlns:a16="http://schemas.microsoft.com/office/drawing/2014/main" id="{BB9E7A65-E06E-4868-9B69-3ED7D0DDDC01}"/>
                      </a:ext>
                    </a:extLst>
                  </p:cNvPr>
                  <p:cNvSpPr/>
                  <p:nvPr/>
                </p:nvSpPr>
                <p:spPr bwMode="auto">
                  <a:xfrm>
                    <a:off x="4751296" y="1263283"/>
                    <a:ext cx="2617694" cy="537882"/>
                  </a:xfrm>
                  <a:prstGeom prst="rect">
                    <a:avLst/>
                  </a:prstGeom>
                  <a:solidFill>
                    <a:schemeClr val="bg1"/>
                  </a:solidFill>
                  <a:ln w="12700" cap="flat" cmpd="sng" algn="ctr">
                    <a:solidFill>
                      <a:schemeClr val="accent2"/>
                    </a:solidFill>
                    <a:prstDash val="solid"/>
                    <a:round/>
                    <a:headEnd type="none" w="med" len="med"/>
                    <a:tailEnd type="none" w="med" len="med"/>
                  </a:ln>
                  <a:effectLst/>
                </p:spPr>
                <p:txBody>
                  <a:bodyPr vert="horz" wrap="none" lIns="54000" tIns="54000" rIns="54000" bIns="54000" numCol="1" rtlCol="0" anchor="ctr" anchorCtr="0" compatLnSpc="1">
                    <a:prstTxWarp prst="textNoShape">
                      <a:avLst/>
                    </a:prstTxWarp>
                  </a:bodyPr>
                  <a:lstStyle/>
                  <a:p>
                    <a:pPr algn="ctr" defTabSz="571500" eaLnBrk="0" fontAlgn="base" hangingPunct="0">
                      <a:spcBef>
                        <a:spcPct val="0"/>
                      </a:spcBef>
                      <a:spcAft>
                        <a:spcPct val="0"/>
                      </a:spcAft>
                    </a:pPr>
                    <a:r>
                      <a:rPr lang="en-GB" sz="1050" dirty="0">
                        <a:solidFill>
                          <a:srgbClr val="000000"/>
                        </a:solidFill>
                        <a:latin typeface="Arial" charset="0"/>
                      </a:rPr>
                      <a:t>Mitigation action</a:t>
                    </a:r>
                  </a:p>
                </p:txBody>
              </p:sp>
              <p:cxnSp>
                <p:nvCxnSpPr>
                  <p:cNvPr id="8" name="Connector: Elbow 7">
                    <a:extLst>
                      <a:ext uri="{FF2B5EF4-FFF2-40B4-BE49-F238E27FC236}">
                        <a16:creationId xmlns:a16="http://schemas.microsoft.com/office/drawing/2014/main" id="{4EAB8A1A-883C-47D0-A77D-A219011D0FF5}"/>
                      </a:ext>
                    </a:extLst>
                  </p:cNvPr>
                  <p:cNvCxnSpPr>
                    <a:cxnSpLocks/>
                    <a:stCxn id="6" idx="1"/>
                    <a:endCxn id="9" idx="0"/>
                  </p:cNvCxnSpPr>
                  <p:nvPr/>
                </p:nvCxnSpPr>
                <p:spPr bwMode="auto">
                  <a:xfrm rot="10800000" flipV="1">
                    <a:off x="1906766" y="1532224"/>
                    <a:ext cx="2844530" cy="365989"/>
                  </a:xfrm>
                  <a:prstGeom prst="bentConnector2">
                    <a:avLst/>
                  </a:prstGeom>
                  <a:solidFill>
                    <a:schemeClr val="bg1"/>
                  </a:solidFill>
                  <a:ln w="12700" cap="flat" cmpd="sng" algn="ctr">
                    <a:solidFill>
                      <a:schemeClr val="accent2"/>
                    </a:solidFill>
                    <a:prstDash val="solid"/>
                    <a:round/>
                    <a:headEnd type="none" w="med" len="med"/>
                    <a:tailEnd type="triangle"/>
                  </a:ln>
                  <a:effectLst/>
                </p:spPr>
              </p:cxnSp>
              <p:sp>
                <p:nvSpPr>
                  <p:cNvPr id="12" name="Rectangle 11">
                    <a:extLst>
                      <a:ext uri="{FF2B5EF4-FFF2-40B4-BE49-F238E27FC236}">
                        <a16:creationId xmlns:a16="http://schemas.microsoft.com/office/drawing/2014/main" id="{22F54887-DF42-40E4-845A-DCC38355C812}"/>
                      </a:ext>
                    </a:extLst>
                  </p:cNvPr>
                  <p:cNvSpPr/>
                  <p:nvPr/>
                </p:nvSpPr>
                <p:spPr bwMode="auto">
                  <a:xfrm>
                    <a:off x="8599055" y="1862767"/>
                    <a:ext cx="2747055" cy="338681"/>
                  </a:xfrm>
                  <a:prstGeom prst="rect">
                    <a:avLst/>
                  </a:prstGeom>
                  <a:solidFill>
                    <a:schemeClr val="bg1"/>
                  </a:solidFill>
                  <a:ln w="12700" cap="flat" cmpd="sng" algn="ctr">
                    <a:solidFill>
                      <a:srgbClr val="006BB7"/>
                    </a:solidFill>
                    <a:prstDash val="solid"/>
                    <a:round/>
                    <a:headEnd type="none" w="med" len="med"/>
                    <a:tailEnd type="none" w="med" len="med"/>
                  </a:ln>
                  <a:effectLst/>
                </p:spPr>
                <p:txBody>
                  <a:bodyPr vert="horz" wrap="none" lIns="54000" tIns="54000" rIns="54000" bIns="54000" numCol="1" rtlCol="0" anchor="ctr" anchorCtr="0" compatLnSpc="1">
                    <a:prstTxWarp prst="textNoShape">
                      <a:avLst/>
                    </a:prstTxWarp>
                  </a:bodyPr>
                  <a:lstStyle/>
                  <a:p>
                    <a:pPr algn="ctr" defTabSz="571500" eaLnBrk="0" fontAlgn="base" hangingPunct="0">
                      <a:spcBef>
                        <a:spcPct val="0"/>
                      </a:spcBef>
                      <a:spcAft>
                        <a:spcPct val="0"/>
                      </a:spcAft>
                    </a:pPr>
                    <a:r>
                      <a:rPr lang="en-GB" sz="1050" b="1" dirty="0">
                        <a:solidFill>
                          <a:srgbClr val="000000"/>
                        </a:solidFill>
                        <a:latin typeface="Arial" charset="0"/>
                      </a:rPr>
                      <a:t>Increases</a:t>
                    </a:r>
                    <a:r>
                      <a:rPr lang="en-GB" sz="1050" dirty="0">
                        <a:solidFill>
                          <a:srgbClr val="000000"/>
                        </a:solidFill>
                        <a:latin typeface="Arial" charset="0"/>
                      </a:rPr>
                      <a:t> vulnerability &amp; risks</a:t>
                    </a:r>
                  </a:p>
                </p:txBody>
              </p:sp>
              <p:cxnSp>
                <p:nvCxnSpPr>
                  <p:cNvPr id="13" name="Connector: Elbow 12">
                    <a:extLst>
                      <a:ext uri="{FF2B5EF4-FFF2-40B4-BE49-F238E27FC236}">
                        <a16:creationId xmlns:a16="http://schemas.microsoft.com/office/drawing/2014/main" id="{76F8163A-46A8-4947-AF8A-945BB5C4D4DD}"/>
                      </a:ext>
                    </a:extLst>
                  </p:cNvPr>
                  <p:cNvCxnSpPr>
                    <a:cxnSpLocks/>
                    <a:stCxn id="6" idx="3"/>
                    <a:endCxn id="12" idx="0"/>
                  </p:cNvCxnSpPr>
                  <p:nvPr/>
                </p:nvCxnSpPr>
                <p:spPr bwMode="auto">
                  <a:xfrm>
                    <a:off x="7368990" y="1532224"/>
                    <a:ext cx="2603593" cy="330543"/>
                  </a:xfrm>
                  <a:prstGeom prst="bentConnector2">
                    <a:avLst/>
                  </a:prstGeom>
                  <a:solidFill>
                    <a:schemeClr val="bg1"/>
                  </a:solidFill>
                  <a:ln w="12700" cap="flat" cmpd="sng" algn="ctr">
                    <a:solidFill>
                      <a:schemeClr val="accent2"/>
                    </a:solidFill>
                    <a:prstDash val="solid"/>
                    <a:round/>
                    <a:headEnd type="none" w="med" len="med"/>
                    <a:tailEnd type="triangle"/>
                  </a:ln>
                  <a:effectLst/>
                </p:spPr>
              </p:cxnSp>
              <p:sp>
                <p:nvSpPr>
                  <p:cNvPr id="16" name="Rectangle 15">
                    <a:extLst>
                      <a:ext uri="{FF2B5EF4-FFF2-40B4-BE49-F238E27FC236}">
                        <a16:creationId xmlns:a16="http://schemas.microsoft.com/office/drawing/2014/main" id="{F3EC3FC7-EA9B-439B-A17D-DC8C708275E4}"/>
                      </a:ext>
                    </a:extLst>
                  </p:cNvPr>
                  <p:cNvSpPr/>
                  <p:nvPr/>
                </p:nvSpPr>
                <p:spPr bwMode="auto">
                  <a:xfrm>
                    <a:off x="2171082" y="2346115"/>
                    <a:ext cx="3804845" cy="338681"/>
                  </a:xfrm>
                  <a:prstGeom prst="rect">
                    <a:avLst/>
                  </a:prstGeom>
                  <a:solidFill>
                    <a:schemeClr val="bg1"/>
                  </a:solidFill>
                  <a:ln w="12700" cap="flat" cmpd="sng" algn="ctr">
                    <a:solidFill>
                      <a:srgbClr val="006BB7"/>
                    </a:solidFill>
                    <a:prstDash val="solid"/>
                    <a:round/>
                    <a:headEnd type="none" w="med" len="med"/>
                    <a:tailEnd type="none" w="med" len="med"/>
                  </a:ln>
                  <a:effectLst/>
                </p:spPr>
                <p:txBody>
                  <a:bodyPr vert="horz" wrap="none" lIns="54000" tIns="54000" rIns="54000" bIns="54000" numCol="1" rtlCol="0" anchor="ctr" anchorCtr="0" compatLnSpc="1">
                    <a:prstTxWarp prst="textNoShape">
                      <a:avLst/>
                    </a:prstTxWarp>
                  </a:bodyPr>
                  <a:lstStyle/>
                  <a:p>
                    <a:pPr defTabSz="685800" eaLnBrk="0" fontAlgn="base" hangingPunct="0">
                      <a:spcBef>
                        <a:spcPct val="0"/>
                      </a:spcBef>
                      <a:spcAft>
                        <a:spcPct val="0"/>
                      </a:spcAft>
                    </a:pPr>
                    <a:r>
                      <a:rPr lang="en-GB" sz="1050" dirty="0">
                        <a:solidFill>
                          <a:srgbClr val="000000"/>
                        </a:solidFill>
                        <a:latin typeface="Arial" charset="0"/>
                      </a:rPr>
                      <a:t>III - Adaptation actions/plans/strategies</a:t>
                    </a:r>
                  </a:p>
                </p:txBody>
              </p:sp>
              <p:sp>
                <p:nvSpPr>
                  <p:cNvPr id="17" name="Rectangle 16">
                    <a:extLst>
                      <a:ext uri="{FF2B5EF4-FFF2-40B4-BE49-F238E27FC236}">
                        <a16:creationId xmlns:a16="http://schemas.microsoft.com/office/drawing/2014/main" id="{2AB98D3B-8025-4864-B1D2-E8DE3CE5538E}"/>
                      </a:ext>
                    </a:extLst>
                  </p:cNvPr>
                  <p:cNvSpPr/>
                  <p:nvPr/>
                </p:nvSpPr>
                <p:spPr bwMode="auto">
                  <a:xfrm>
                    <a:off x="2171082" y="2760504"/>
                    <a:ext cx="3804845" cy="338681"/>
                  </a:xfrm>
                  <a:prstGeom prst="rect">
                    <a:avLst/>
                  </a:prstGeom>
                  <a:solidFill>
                    <a:schemeClr val="bg1"/>
                  </a:solidFill>
                  <a:ln w="12700" cap="flat" cmpd="sng" algn="ctr">
                    <a:solidFill>
                      <a:srgbClr val="006BB7"/>
                    </a:solidFill>
                    <a:prstDash val="solid"/>
                    <a:round/>
                    <a:headEnd type="none" w="med" len="med"/>
                    <a:tailEnd type="none" w="med" len="med"/>
                  </a:ln>
                  <a:effectLst/>
                </p:spPr>
                <p:txBody>
                  <a:bodyPr vert="horz" wrap="none" lIns="54000" tIns="54000" rIns="54000" bIns="54000" numCol="1" rtlCol="0" anchor="ctr" anchorCtr="0" compatLnSpc="1">
                    <a:prstTxWarp prst="textNoShape">
                      <a:avLst/>
                    </a:prstTxWarp>
                  </a:bodyPr>
                  <a:lstStyle/>
                  <a:p>
                    <a:pPr defTabSz="685800" eaLnBrk="0" fontAlgn="base" hangingPunct="0">
                      <a:spcBef>
                        <a:spcPct val="0"/>
                      </a:spcBef>
                      <a:spcAft>
                        <a:spcPct val="0"/>
                      </a:spcAft>
                    </a:pPr>
                    <a:r>
                      <a:rPr lang="en-GB" sz="1050" dirty="0">
                        <a:solidFill>
                          <a:srgbClr val="000000"/>
                        </a:solidFill>
                        <a:latin typeface="Arial" charset="0"/>
                      </a:rPr>
                      <a:t>III - Implementation progress</a:t>
                    </a:r>
                  </a:p>
                </p:txBody>
              </p:sp>
              <p:sp>
                <p:nvSpPr>
                  <p:cNvPr id="18" name="Rectangle 17">
                    <a:extLst>
                      <a:ext uri="{FF2B5EF4-FFF2-40B4-BE49-F238E27FC236}">
                        <a16:creationId xmlns:a16="http://schemas.microsoft.com/office/drawing/2014/main" id="{7BFFA4D5-EDBD-4919-9B37-53EDEAC619F4}"/>
                      </a:ext>
                    </a:extLst>
                  </p:cNvPr>
                  <p:cNvSpPr/>
                  <p:nvPr/>
                </p:nvSpPr>
                <p:spPr bwMode="auto">
                  <a:xfrm>
                    <a:off x="2171083" y="3172755"/>
                    <a:ext cx="3804844" cy="428621"/>
                  </a:xfrm>
                  <a:prstGeom prst="rect">
                    <a:avLst/>
                  </a:prstGeom>
                  <a:solidFill>
                    <a:schemeClr val="bg1"/>
                  </a:solidFill>
                  <a:ln w="12700" cap="flat" cmpd="sng" algn="ctr">
                    <a:solidFill>
                      <a:srgbClr val="006BB7"/>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defTabSz="571500" eaLnBrk="0" fontAlgn="base" hangingPunct="0">
                      <a:spcBef>
                        <a:spcPct val="0"/>
                      </a:spcBef>
                      <a:spcAft>
                        <a:spcPct val="0"/>
                      </a:spcAft>
                    </a:pPr>
                    <a:r>
                      <a:rPr lang="en-GB" sz="1050" dirty="0">
                        <a:solidFill>
                          <a:srgbClr val="000000"/>
                        </a:solidFill>
                        <a:latin typeface="Arial" charset="0"/>
                      </a:rPr>
                      <a:t>III - M&amp;E - Effect/outcome of adaptation actions implemented on impacts</a:t>
                    </a:r>
                  </a:p>
                </p:txBody>
              </p:sp>
              <p:cxnSp>
                <p:nvCxnSpPr>
                  <p:cNvPr id="29" name="Connector: Elbow 28">
                    <a:extLst>
                      <a:ext uri="{FF2B5EF4-FFF2-40B4-BE49-F238E27FC236}">
                        <a16:creationId xmlns:a16="http://schemas.microsoft.com/office/drawing/2014/main" id="{4D5C335D-010B-4331-A077-FE377A2F2BA5}"/>
                      </a:ext>
                    </a:extLst>
                  </p:cNvPr>
                  <p:cNvCxnSpPr>
                    <a:cxnSpLocks/>
                    <a:stCxn id="9" idx="2"/>
                    <a:endCxn id="16" idx="1"/>
                  </p:cNvCxnSpPr>
                  <p:nvPr/>
                </p:nvCxnSpPr>
                <p:spPr bwMode="auto">
                  <a:xfrm rot="16200000" flipH="1">
                    <a:off x="1899643" y="2244017"/>
                    <a:ext cx="278562" cy="264316"/>
                  </a:xfrm>
                  <a:prstGeom prst="bentConnector2">
                    <a:avLst/>
                  </a:prstGeom>
                  <a:solidFill>
                    <a:schemeClr val="bg1"/>
                  </a:solidFill>
                  <a:ln w="12700" cap="flat" cmpd="sng" algn="ctr">
                    <a:solidFill>
                      <a:schemeClr val="accent2"/>
                    </a:solidFill>
                    <a:prstDash val="solid"/>
                    <a:round/>
                    <a:headEnd type="none" w="med" len="med"/>
                    <a:tailEnd type="triangle"/>
                  </a:ln>
                  <a:effectLst/>
                </p:spPr>
              </p:cxnSp>
              <p:cxnSp>
                <p:nvCxnSpPr>
                  <p:cNvPr id="31" name="Connector: Elbow 30">
                    <a:extLst>
                      <a:ext uri="{FF2B5EF4-FFF2-40B4-BE49-F238E27FC236}">
                        <a16:creationId xmlns:a16="http://schemas.microsoft.com/office/drawing/2014/main" id="{612CEBEB-B377-4AE6-A241-AF84FCA38EAE}"/>
                      </a:ext>
                    </a:extLst>
                  </p:cNvPr>
                  <p:cNvCxnSpPr>
                    <a:cxnSpLocks/>
                    <a:stCxn id="9" idx="2"/>
                    <a:endCxn id="17" idx="1"/>
                  </p:cNvCxnSpPr>
                  <p:nvPr/>
                </p:nvCxnSpPr>
                <p:spPr bwMode="auto">
                  <a:xfrm rot="16200000" flipH="1">
                    <a:off x="1692448" y="2451211"/>
                    <a:ext cx="692951" cy="264316"/>
                  </a:xfrm>
                  <a:prstGeom prst="bentConnector2">
                    <a:avLst/>
                  </a:prstGeom>
                  <a:solidFill>
                    <a:schemeClr val="bg1"/>
                  </a:solidFill>
                  <a:ln w="12700" cap="flat" cmpd="sng" algn="ctr">
                    <a:solidFill>
                      <a:schemeClr val="accent2"/>
                    </a:solidFill>
                    <a:prstDash val="solid"/>
                    <a:round/>
                    <a:headEnd type="none" w="med" len="med"/>
                    <a:tailEnd type="triangle"/>
                  </a:ln>
                  <a:effectLst/>
                </p:spPr>
              </p:cxnSp>
              <p:cxnSp>
                <p:nvCxnSpPr>
                  <p:cNvPr id="35" name="Connector: Elbow 34">
                    <a:extLst>
                      <a:ext uri="{FF2B5EF4-FFF2-40B4-BE49-F238E27FC236}">
                        <a16:creationId xmlns:a16="http://schemas.microsoft.com/office/drawing/2014/main" id="{8CE5FC72-AC6E-4CAE-BF8D-3C4F9B55DB5E}"/>
                      </a:ext>
                    </a:extLst>
                  </p:cNvPr>
                  <p:cNvCxnSpPr>
                    <a:cxnSpLocks/>
                    <a:stCxn id="9" idx="2"/>
                    <a:endCxn id="18" idx="1"/>
                  </p:cNvCxnSpPr>
                  <p:nvPr/>
                </p:nvCxnSpPr>
                <p:spPr bwMode="auto">
                  <a:xfrm rot="16200000" flipH="1">
                    <a:off x="1463838" y="2679821"/>
                    <a:ext cx="1150172" cy="264317"/>
                  </a:xfrm>
                  <a:prstGeom prst="bentConnector2">
                    <a:avLst/>
                  </a:prstGeom>
                  <a:solidFill>
                    <a:schemeClr val="bg1"/>
                  </a:solidFill>
                  <a:ln w="12700" cap="flat" cmpd="sng" algn="ctr">
                    <a:solidFill>
                      <a:schemeClr val="accent2"/>
                    </a:solidFill>
                    <a:prstDash val="solid"/>
                    <a:round/>
                    <a:headEnd type="none" w="med" len="med"/>
                    <a:tailEnd type="triangle"/>
                  </a:ln>
                  <a:effectLst/>
                </p:spPr>
              </p:cxnSp>
              <p:sp>
                <p:nvSpPr>
                  <p:cNvPr id="41" name="Rectangle 40">
                    <a:extLst>
                      <a:ext uri="{FF2B5EF4-FFF2-40B4-BE49-F238E27FC236}">
                        <a16:creationId xmlns:a16="http://schemas.microsoft.com/office/drawing/2014/main" id="{1F277DB1-2942-479C-879F-7E9F6BE88A55}"/>
                      </a:ext>
                    </a:extLst>
                  </p:cNvPr>
                  <p:cNvSpPr/>
                  <p:nvPr/>
                </p:nvSpPr>
                <p:spPr bwMode="auto">
                  <a:xfrm>
                    <a:off x="6363855" y="2337516"/>
                    <a:ext cx="3134453" cy="338681"/>
                  </a:xfrm>
                  <a:prstGeom prst="rect">
                    <a:avLst/>
                  </a:prstGeom>
                  <a:solidFill>
                    <a:schemeClr val="bg1"/>
                  </a:solidFill>
                  <a:ln w="12700" cap="flat" cmpd="sng" algn="ctr">
                    <a:solidFill>
                      <a:srgbClr val="006BB7"/>
                    </a:solidFill>
                    <a:prstDash val="solid"/>
                    <a:round/>
                    <a:headEnd type="none" w="med" len="med"/>
                    <a:tailEnd type="none" w="med" len="med"/>
                  </a:ln>
                  <a:effectLst/>
                </p:spPr>
                <p:txBody>
                  <a:bodyPr vert="horz" wrap="none" lIns="54000" tIns="54000" rIns="54000" bIns="54000" numCol="1" rtlCol="0" anchor="ctr" anchorCtr="0" compatLnSpc="1">
                    <a:prstTxWarp prst="textNoShape">
                      <a:avLst/>
                    </a:prstTxWarp>
                  </a:bodyPr>
                  <a:lstStyle/>
                  <a:p>
                    <a:pPr algn="r" defTabSz="571500" eaLnBrk="0" fontAlgn="base" hangingPunct="0">
                      <a:spcBef>
                        <a:spcPct val="0"/>
                      </a:spcBef>
                      <a:spcAft>
                        <a:spcPct val="0"/>
                      </a:spcAft>
                    </a:pPr>
                    <a:r>
                      <a:rPr lang="en-GB" sz="1050" dirty="0">
                        <a:solidFill>
                          <a:srgbClr val="000000"/>
                        </a:solidFill>
                        <a:latin typeface="Arial" charset="0"/>
                      </a:rPr>
                      <a:t>III – Vulnerability and risk assessment</a:t>
                    </a:r>
                  </a:p>
                </p:txBody>
              </p:sp>
              <p:cxnSp>
                <p:nvCxnSpPr>
                  <p:cNvPr id="43" name="Connector: Elbow 42">
                    <a:extLst>
                      <a:ext uri="{FF2B5EF4-FFF2-40B4-BE49-F238E27FC236}">
                        <a16:creationId xmlns:a16="http://schemas.microsoft.com/office/drawing/2014/main" id="{9A80A283-21A2-4ED4-94C3-5351574C4DF1}"/>
                      </a:ext>
                    </a:extLst>
                  </p:cNvPr>
                  <p:cNvCxnSpPr>
                    <a:cxnSpLocks/>
                    <a:stCxn id="12" idx="2"/>
                    <a:endCxn id="41" idx="3"/>
                  </p:cNvCxnSpPr>
                  <p:nvPr/>
                </p:nvCxnSpPr>
                <p:spPr bwMode="auto">
                  <a:xfrm rot="5400000">
                    <a:off x="9582742" y="2117015"/>
                    <a:ext cx="305409" cy="474275"/>
                  </a:xfrm>
                  <a:prstGeom prst="bentConnector2">
                    <a:avLst/>
                  </a:prstGeom>
                  <a:solidFill>
                    <a:schemeClr val="bg1"/>
                  </a:solidFill>
                  <a:ln w="12700" cap="flat" cmpd="sng" algn="ctr">
                    <a:solidFill>
                      <a:schemeClr val="accent2"/>
                    </a:solidFill>
                    <a:prstDash val="solid"/>
                    <a:round/>
                    <a:headEnd type="none" w="med" len="med"/>
                    <a:tailEnd type="triangle"/>
                  </a:ln>
                  <a:effectLst/>
                </p:spPr>
              </p:cxnSp>
              <p:sp>
                <p:nvSpPr>
                  <p:cNvPr id="46" name="Rectangle 45">
                    <a:extLst>
                      <a:ext uri="{FF2B5EF4-FFF2-40B4-BE49-F238E27FC236}">
                        <a16:creationId xmlns:a16="http://schemas.microsoft.com/office/drawing/2014/main" id="{4CB19434-7B37-4437-9832-CB050D49D2C4}"/>
                      </a:ext>
                    </a:extLst>
                  </p:cNvPr>
                  <p:cNvSpPr/>
                  <p:nvPr/>
                </p:nvSpPr>
                <p:spPr bwMode="auto">
                  <a:xfrm>
                    <a:off x="6363855" y="2760588"/>
                    <a:ext cx="3134454" cy="338681"/>
                  </a:xfrm>
                  <a:prstGeom prst="rect">
                    <a:avLst/>
                  </a:prstGeom>
                  <a:solidFill>
                    <a:schemeClr val="bg1"/>
                  </a:solidFill>
                  <a:ln w="12700" cap="flat" cmpd="sng" algn="ctr">
                    <a:solidFill>
                      <a:srgbClr val="006BB7"/>
                    </a:solidFill>
                    <a:prstDash val="solid"/>
                    <a:round/>
                    <a:headEnd type="none" w="med" len="med"/>
                    <a:tailEnd type="none" w="med" len="med"/>
                  </a:ln>
                  <a:effectLst/>
                </p:spPr>
                <p:txBody>
                  <a:bodyPr vert="horz" wrap="none" lIns="54000" tIns="54000" rIns="54000" bIns="54000" numCol="1" rtlCol="0" anchor="ctr" anchorCtr="0" compatLnSpc="1">
                    <a:prstTxWarp prst="textNoShape">
                      <a:avLst/>
                    </a:prstTxWarp>
                  </a:bodyPr>
                  <a:lstStyle/>
                  <a:p>
                    <a:pPr defTabSz="571500" eaLnBrk="0" fontAlgn="base" hangingPunct="0">
                      <a:spcBef>
                        <a:spcPct val="0"/>
                      </a:spcBef>
                      <a:spcAft>
                        <a:spcPct val="0"/>
                      </a:spcAft>
                    </a:pPr>
                    <a:r>
                      <a:rPr lang="en-GB" sz="1050" dirty="0">
                        <a:solidFill>
                          <a:srgbClr val="000000"/>
                        </a:solidFill>
                        <a:latin typeface="Arial" charset="0"/>
                      </a:rPr>
                      <a:t>III – Adaptation priorities and barriers</a:t>
                    </a:r>
                  </a:p>
                </p:txBody>
              </p:sp>
              <p:cxnSp>
                <p:nvCxnSpPr>
                  <p:cNvPr id="47" name="Connector: Elbow 46">
                    <a:extLst>
                      <a:ext uri="{FF2B5EF4-FFF2-40B4-BE49-F238E27FC236}">
                        <a16:creationId xmlns:a16="http://schemas.microsoft.com/office/drawing/2014/main" id="{0269A0E1-EEEC-4600-890E-D65D9316191D}"/>
                      </a:ext>
                    </a:extLst>
                  </p:cNvPr>
                  <p:cNvCxnSpPr>
                    <a:cxnSpLocks/>
                    <a:stCxn id="12" idx="2"/>
                    <a:endCxn id="46" idx="3"/>
                  </p:cNvCxnSpPr>
                  <p:nvPr/>
                </p:nvCxnSpPr>
                <p:spPr bwMode="auto">
                  <a:xfrm rot="5400000">
                    <a:off x="9371206" y="2328551"/>
                    <a:ext cx="728481" cy="474274"/>
                  </a:xfrm>
                  <a:prstGeom prst="bentConnector2">
                    <a:avLst/>
                  </a:prstGeom>
                  <a:solidFill>
                    <a:schemeClr val="bg1"/>
                  </a:solidFill>
                  <a:ln w="12700" cap="flat" cmpd="sng" algn="ctr">
                    <a:solidFill>
                      <a:schemeClr val="accent2"/>
                    </a:solidFill>
                    <a:prstDash val="solid"/>
                    <a:round/>
                    <a:headEnd type="none" w="med" len="med"/>
                    <a:tailEnd type="triangle"/>
                  </a:ln>
                  <a:effectLst/>
                </p:spPr>
              </p:cxnSp>
            </p:grpSp>
          </p:grpSp>
          <p:sp>
            <p:nvSpPr>
              <p:cNvPr id="37" name="Cross 36">
                <a:extLst>
                  <a:ext uri="{FF2B5EF4-FFF2-40B4-BE49-F238E27FC236}">
                    <a16:creationId xmlns:a16="http://schemas.microsoft.com/office/drawing/2014/main" id="{B5C62CD6-1AEA-4319-97FC-D7D1CD2A8494}"/>
                  </a:ext>
                </a:extLst>
              </p:cNvPr>
              <p:cNvSpPr/>
              <p:nvPr/>
            </p:nvSpPr>
            <p:spPr bwMode="auto">
              <a:xfrm>
                <a:off x="888317" y="1003055"/>
                <a:ext cx="554182" cy="554182"/>
              </a:xfrm>
              <a:prstGeom prst="plus">
                <a:avLst>
                  <a:gd name="adj" fmla="val 35000"/>
                </a:avLst>
              </a:prstGeom>
              <a:solidFill>
                <a:schemeClr val="bg1"/>
              </a:solidFill>
              <a:ln w="12700" cap="flat" cmpd="sng" algn="ctr">
                <a:solidFill>
                  <a:schemeClr val="accent2"/>
                </a:solidFill>
                <a:prstDash val="solid"/>
                <a:round/>
                <a:headEnd type="none" w="med" len="med"/>
                <a:tailEnd type="none" w="med" len="med"/>
              </a:ln>
              <a:effectLst/>
            </p:spPr>
            <p:txBody>
              <a:bodyPr vert="horz" wrap="none" lIns="54000" tIns="54000" rIns="54000" bIns="54000" numCol="1" rtlCol="0" anchor="ctr" anchorCtr="0" compatLnSpc="1">
                <a:prstTxWarp prst="textNoShape">
                  <a:avLst/>
                </a:prstTxWarp>
              </a:bodyPr>
              <a:lstStyle/>
              <a:p>
                <a:pPr algn="ctr" defTabSz="571500" eaLnBrk="0" fontAlgn="base" hangingPunct="0">
                  <a:spcBef>
                    <a:spcPct val="0"/>
                  </a:spcBef>
                  <a:spcAft>
                    <a:spcPct val="0"/>
                  </a:spcAft>
                </a:pPr>
                <a:endParaRPr lang="en-GB" sz="1050">
                  <a:solidFill>
                    <a:srgbClr val="000000"/>
                  </a:solidFill>
                  <a:latin typeface="Arial" charset="0"/>
                </a:endParaRPr>
              </a:p>
            </p:txBody>
          </p:sp>
          <p:sp>
            <p:nvSpPr>
              <p:cNvPr id="38" name="Rectangle 37">
                <a:extLst>
                  <a:ext uri="{FF2B5EF4-FFF2-40B4-BE49-F238E27FC236}">
                    <a16:creationId xmlns:a16="http://schemas.microsoft.com/office/drawing/2014/main" id="{872C6222-A907-4983-9C38-B56C17BDD469}"/>
                  </a:ext>
                </a:extLst>
              </p:cNvPr>
              <p:cNvSpPr/>
              <p:nvPr/>
            </p:nvSpPr>
            <p:spPr bwMode="auto">
              <a:xfrm>
                <a:off x="10329796" y="1247859"/>
                <a:ext cx="546851" cy="155911"/>
              </a:xfrm>
              <a:prstGeom prst="rect">
                <a:avLst/>
              </a:prstGeom>
              <a:solidFill>
                <a:schemeClr val="bg1"/>
              </a:solidFill>
              <a:ln w="12700" cap="flat" cmpd="sng" algn="ctr">
                <a:solidFill>
                  <a:schemeClr val="accent2"/>
                </a:solidFill>
                <a:prstDash val="solid"/>
                <a:round/>
                <a:headEnd type="none" w="med" len="med"/>
                <a:tailEnd type="none" w="med" len="med"/>
              </a:ln>
              <a:effectLst/>
            </p:spPr>
            <p:txBody>
              <a:bodyPr vert="horz" wrap="none" lIns="54000" tIns="54000" rIns="54000" bIns="54000" numCol="1" rtlCol="0" anchor="ctr" anchorCtr="0" compatLnSpc="1">
                <a:prstTxWarp prst="textNoShape">
                  <a:avLst/>
                </a:prstTxWarp>
              </a:bodyPr>
              <a:lstStyle/>
              <a:p>
                <a:pPr algn="ctr" defTabSz="571500" eaLnBrk="0" fontAlgn="base" hangingPunct="0">
                  <a:spcBef>
                    <a:spcPct val="0"/>
                  </a:spcBef>
                  <a:spcAft>
                    <a:spcPct val="0"/>
                  </a:spcAft>
                </a:pPr>
                <a:endParaRPr lang="en-GB" sz="1050">
                  <a:solidFill>
                    <a:srgbClr val="000000"/>
                  </a:solidFill>
                  <a:latin typeface="Arial" charset="0"/>
                </a:endParaRPr>
              </a:p>
            </p:txBody>
          </p:sp>
          <p:cxnSp>
            <p:nvCxnSpPr>
              <p:cNvPr id="50" name="Connector: Elbow 49">
                <a:extLst>
                  <a:ext uri="{FF2B5EF4-FFF2-40B4-BE49-F238E27FC236}">
                    <a16:creationId xmlns:a16="http://schemas.microsoft.com/office/drawing/2014/main" id="{030E6D7D-5C2D-4619-B96C-3BBE1F4B8D5D}"/>
                  </a:ext>
                </a:extLst>
              </p:cNvPr>
              <p:cNvCxnSpPr>
                <a:cxnSpLocks/>
                <a:endCxn id="49" idx="3"/>
              </p:cNvCxnSpPr>
              <p:nvPr/>
            </p:nvCxnSpPr>
            <p:spPr bwMode="auto">
              <a:xfrm rot="5400000">
                <a:off x="8963044" y="3103647"/>
                <a:ext cx="1544806" cy="474277"/>
              </a:xfrm>
              <a:prstGeom prst="bentConnector2">
                <a:avLst/>
              </a:prstGeom>
              <a:solidFill>
                <a:schemeClr val="bg1"/>
              </a:solidFill>
              <a:ln w="12700" cap="flat" cmpd="sng" algn="ctr">
                <a:solidFill>
                  <a:schemeClr val="accent2"/>
                </a:solidFill>
                <a:prstDash val="solid"/>
                <a:round/>
                <a:headEnd type="none" w="med" len="med"/>
                <a:tailEnd type="triangle"/>
              </a:ln>
              <a:effectLst/>
            </p:spPr>
          </p:cxnSp>
        </p:grpSp>
      </p:grpSp>
    </p:spTree>
    <p:extLst>
      <p:ext uri="{BB962C8B-B14F-4D97-AF65-F5344CB8AC3E}">
        <p14:creationId xmlns:p14="http://schemas.microsoft.com/office/powerpoint/2010/main" val="205986443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86B465-D137-4A91-B5A5-43519A0D238E}"/>
              </a:ext>
            </a:extLst>
          </p:cNvPr>
          <p:cNvSpPr>
            <a:spLocks noGrp="1"/>
          </p:cNvSpPr>
          <p:nvPr>
            <p:ph idx="1"/>
          </p:nvPr>
        </p:nvSpPr>
        <p:spPr/>
        <p:txBody>
          <a:bodyPr/>
          <a:lstStyle/>
          <a:p>
            <a:r>
              <a:rPr lang="en-GB" dirty="0">
                <a:solidFill>
                  <a:schemeClr val="tx1"/>
                </a:solidFill>
              </a:rPr>
              <a:t>Beware of thinking in terms of “traditional” mitigation sectors and “traditional” adaptation sectors</a:t>
            </a:r>
          </a:p>
          <a:p>
            <a:r>
              <a:rPr lang="en-GB" dirty="0">
                <a:solidFill>
                  <a:schemeClr val="tx1"/>
                </a:solidFill>
              </a:rPr>
              <a:t>Identify co-benefits and trade-offs of actions at planning stage</a:t>
            </a:r>
          </a:p>
          <a:p>
            <a:pPr lvl="1"/>
            <a:r>
              <a:rPr lang="en-GB" dirty="0"/>
              <a:t>Remove or review action</a:t>
            </a:r>
          </a:p>
          <a:p>
            <a:pPr lvl="1"/>
            <a:r>
              <a:rPr lang="en-GB" dirty="0"/>
              <a:t>Develop new conditional action(s) to manage trade-off</a:t>
            </a:r>
          </a:p>
          <a:p>
            <a:pPr lvl="1"/>
            <a:r>
              <a:rPr lang="en-GB" dirty="0"/>
              <a:t>Replace with new win-win actions to avoid trade-off</a:t>
            </a:r>
          </a:p>
          <a:p>
            <a:pPr lvl="1"/>
            <a:r>
              <a:rPr lang="en-GB" dirty="0"/>
              <a:t>Accept trade-off (“adaptation-first” countries)</a:t>
            </a:r>
          </a:p>
          <a:p>
            <a:r>
              <a:rPr lang="en-GB" dirty="0"/>
              <a:t>Align timelines for planning mitigation and adaptation actions </a:t>
            </a:r>
          </a:p>
          <a:p>
            <a:pPr lvl="1"/>
            <a:r>
              <a:rPr lang="en-GB" dirty="0"/>
              <a:t>Develop vulnerability and risk assessment first</a:t>
            </a:r>
          </a:p>
          <a:p>
            <a:pPr lvl="1"/>
            <a:r>
              <a:rPr lang="en-GB" dirty="0"/>
              <a:t>Project emissions considering adaptation actions</a:t>
            </a:r>
          </a:p>
          <a:p>
            <a:r>
              <a:rPr lang="en-GB" dirty="0"/>
              <a:t>Coordinate between mitigation and adaptation stakeholders’ </a:t>
            </a:r>
          </a:p>
          <a:p>
            <a:r>
              <a:rPr lang="en-GB" dirty="0"/>
              <a:t>Build sectoral stakeholders’ capacity building on adaptation-mitigation nexus</a:t>
            </a:r>
          </a:p>
          <a:p>
            <a:endParaRPr lang="en-GB" dirty="0"/>
          </a:p>
        </p:txBody>
      </p:sp>
      <p:sp>
        <p:nvSpPr>
          <p:cNvPr id="3" name="Title 2">
            <a:extLst>
              <a:ext uri="{FF2B5EF4-FFF2-40B4-BE49-F238E27FC236}">
                <a16:creationId xmlns:a16="http://schemas.microsoft.com/office/drawing/2014/main" id="{1FB18A5A-30FE-4884-BCF4-C50D6C720E07}"/>
              </a:ext>
            </a:extLst>
          </p:cNvPr>
          <p:cNvSpPr>
            <a:spLocks noGrp="1"/>
          </p:cNvSpPr>
          <p:nvPr>
            <p:ph type="title"/>
          </p:nvPr>
        </p:nvSpPr>
        <p:spPr>
          <a:xfrm>
            <a:off x="1809246" y="255601"/>
            <a:ext cx="7525091" cy="230833"/>
          </a:xfrm>
        </p:spPr>
        <p:txBody>
          <a:bodyPr/>
          <a:lstStyle/>
          <a:p>
            <a:r>
              <a:rPr lang="en-GB" dirty="0"/>
              <a:t>Taking advantage of co-benefits and avoiding negative trade-offs when planning</a:t>
            </a:r>
          </a:p>
        </p:txBody>
      </p:sp>
      <p:sp>
        <p:nvSpPr>
          <p:cNvPr id="4" name="Text Placeholder 3">
            <a:extLst>
              <a:ext uri="{FF2B5EF4-FFF2-40B4-BE49-F238E27FC236}">
                <a16:creationId xmlns:a16="http://schemas.microsoft.com/office/drawing/2014/main" id="{599B9241-0E56-4928-8511-9D00828C3829}"/>
              </a:ext>
            </a:extLst>
          </p:cNvPr>
          <p:cNvSpPr>
            <a:spLocks noGrp="1"/>
          </p:cNvSpPr>
          <p:nvPr>
            <p:ph type="body" sz="quarter" idx="12"/>
          </p:nvPr>
        </p:nvSpPr>
        <p:spPr/>
        <p:txBody>
          <a:bodyPr/>
          <a:lstStyle/>
          <a:p>
            <a:endParaRPr lang="en-GB"/>
          </a:p>
        </p:txBody>
      </p:sp>
    </p:spTree>
    <p:extLst>
      <p:ext uri="{BB962C8B-B14F-4D97-AF65-F5344CB8AC3E}">
        <p14:creationId xmlns:p14="http://schemas.microsoft.com/office/powerpoint/2010/main" val="443251242"/>
      </p:ext>
    </p:extLst>
  </p:cSld>
  <p:clrMapOvr>
    <a:masterClrMapping/>
  </p:clrMapOvr>
  <p:transition/>
</p:sld>
</file>

<file path=ppt/theme/theme1.xml><?xml version="1.0" encoding="utf-8"?>
<a:theme xmlns:a="http://schemas.openxmlformats.org/drawingml/2006/main" name="Ricardo Template UK-A4">
  <a:themeElements>
    <a:clrScheme name="Ricardo PowerPoint Colour Theme">
      <a:dk1>
        <a:srgbClr val="000000"/>
      </a:dk1>
      <a:lt1>
        <a:srgbClr val="FFFFFF"/>
      </a:lt1>
      <a:dk2>
        <a:srgbClr val="DC241F"/>
      </a:dk2>
      <a:lt2>
        <a:srgbClr val="000000"/>
      </a:lt2>
      <a:accent1>
        <a:srgbClr val="006BB7"/>
      </a:accent1>
      <a:accent2>
        <a:srgbClr val="A7A9AC"/>
      </a:accent2>
      <a:accent3>
        <a:srgbClr val="99CCFF"/>
      </a:accent3>
      <a:accent4>
        <a:srgbClr val="DDDDDD"/>
      </a:accent4>
      <a:accent5>
        <a:srgbClr val="00307E"/>
      </a:accent5>
      <a:accent6>
        <a:srgbClr val="808080"/>
      </a:accent6>
      <a:hlink>
        <a:srgbClr val="006BB7"/>
      </a:hlink>
      <a:folHlink>
        <a:srgbClr val="A7A9AC"/>
      </a:folHlink>
    </a:clrScheme>
    <a:fontScheme name="Ricardo Template UK-A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6350" cap="flat" cmpd="sng" algn="ctr">
          <a:solidFill>
            <a:schemeClr val="accent2"/>
          </a:solidFill>
          <a:prstDash val="solid"/>
          <a:round/>
          <a:headEnd type="none" w="med" len="med"/>
          <a:tailEnd type="none" w="med" len="med"/>
        </a:ln>
        <a:effectLst/>
      </a:spPr>
      <a:bodyPr vert="horz" wrap="none" lIns="72000" tIns="72000" rIns="72000" bIns="72000" numCol="1" rtlCol="0" anchor="ctr" anchorCtr="0" compatLnSpc="1">
        <a:prstTxWarp prst="textNoShape">
          <a:avLst/>
        </a:prstTxWarp>
      </a:bodyPr>
      <a:lstStyle>
        <a:defPPr marL="0" marR="0" indent="0" algn="ctr" defTabSz="762000" rtl="0" eaLnBrk="0" fontAlgn="base" latinLnBrk="0" hangingPunct="0">
          <a:lnSpc>
            <a:spcPct val="100000"/>
          </a:lnSpc>
          <a:spcBef>
            <a:spcPct val="0"/>
          </a:spcBef>
          <a:spcAft>
            <a:spcPct val="0"/>
          </a:spcAft>
          <a:buClrTx/>
          <a:buSzTx/>
          <a:buFontTx/>
          <a:buNone/>
          <a:tabLst/>
          <a:defRPr kumimoji="0"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6350" cap="flat" cmpd="sng" algn="ctr">
          <a:solidFill>
            <a:schemeClr val="accent2"/>
          </a:solidFill>
          <a:prstDash val="solid"/>
          <a:round/>
          <a:headEnd type="none" w="med" len="med"/>
          <a:tailEnd type="none" w="med" len="med"/>
        </a:ln>
        <a:effectLst/>
      </a:spPr>
      <a:bodyPr vert="horz" wrap="none" lIns="72000" tIns="72000" rIns="72000" bIns="72000" numCol="1" anchor="ctr" anchorCtr="0" compatLnSpc="1">
        <a:prstTxWarp prst="textNoShape">
          <a:avLst/>
        </a:prstTxWarp>
      </a:bodyPr>
      <a:lstStyle>
        <a:defPPr marL="0" marR="0" indent="0" algn="ctr" defTabSz="7620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txDef>
      <a:spPr>
        <a:noFill/>
      </a:spPr>
      <a:bodyPr wrap="none" lIns="36000" tIns="36000" rIns="36000" bIns="36000" rtlCol="0">
        <a:spAutoFit/>
      </a:bodyPr>
      <a:lstStyle>
        <a:defPPr>
          <a:defRPr dirty="0" err="1" smtClean="0"/>
        </a:defPPr>
      </a:lstStyle>
    </a:txDef>
  </a:objectDefaults>
  <a:extraClrSchemeLst>
    <a:extraClrScheme>
      <a:clrScheme name="Ricardo PowerPoint Colour Theme">
        <a:dk1>
          <a:srgbClr val="000000"/>
        </a:dk1>
        <a:lt1>
          <a:srgbClr val="FFFFFF"/>
        </a:lt1>
        <a:dk2>
          <a:srgbClr val="DC241F"/>
        </a:dk2>
        <a:lt2>
          <a:srgbClr val="000000"/>
        </a:lt2>
        <a:accent1>
          <a:srgbClr val="006BB7"/>
        </a:accent1>
        <a:accent2>
          <a:srgbClr val="A7A9AC"/>
        </a:accent2>
        <a:accent3>
          <a:srgbClr val="99CCFF"/>
        </a:accent3>
        <a:accent4>
          <a:srgbClr val="DDDDDD"/>
        </a:accent4>
        <a:accent5>
          <a:srgbClr val="00307E"/>
        </a:accent5>
        <a:accent6>
          <a:srgbClr val="808080"/>
        </a:accent6>
        <a:hlink>
          <a:srgbClr val="006BB7"/>
        </a:hlink>
        <a:folHlink>
          <a:srgbClr val="A7A9AC"/>
        </a:folHlink>
      </a:clrScheme>
    </a:extraClrScheme>
  </a:extraClrSchemeLst>
  <a:custClrLst>
    <a:custClr name="Ricardo Logo Blue RGB(0, 107, 183)">
      <a:srgbClr val="006BB7"/>
    </a:custClr>
    <a:custClr name="Ricardo Logo Grey RGB(167, 169, 172)">
      <a:srgbClr val="A7A9AC"/>
    </a:custClr>
    <a:custClr name="Ricardo Light Blue RGB(153, 204, 255)">
      <a:srgbClr val="99CCFF"/>
    </a:custClr>
    <a:custClr name="Ricardo Light Grey RGB(221, 221, 221)">
      <a:srgbClr val="DDDDDD"/>
    </a:custClr>
    <a:custClr name="Ricardo Dark Blue RGB(0, 48, 126)">
      <a:srgbClr val="00307E"/>
    </a:custClr>
    <a:custClr name="Ricardo Dark Grey (50%) RGB(128, 128, 128)">
      <a:srgbClr val="808080"/>
    </a:custClr>
    <a:custClr name="Ricardo Off Blue RGB(89, 166, 213)">
      <a:srgbClr val="59A6D5"/>
    </a:custClr>
    <a:custClr name="Ricardo Grey (75%) RGB(192, 192, 192)">
      <a:srgbClr val="C0C0C0"/>
    </a:custClr>
    <a:custClr name="Ricardo Other Blue RGB(55, 111, 167)">
      <a:srgbClr val="376FA7"/>
    </a:custClr>
    <a:custClr name="Ricardo Grey (60%) RGB(150, 150, 150)">
      <a:srgbClr val="969696"/>
    </a:custClr>
    <a:custClr name="Black RGB(0, 0, 0)">
      <a:srgbClr val="000000"/>
    </a:custClr>
    <a:custClr name="White RGB(255, 255, 255)">
      <a:srgbClr val="FFFFFF"/>
    </a:custClr>
    <a:custClr name="Ricardo Red RGB(220, 36, 31)">
      <a:srgbClr val="DC241F"/>
    </a:custClr>
    <a:custClr name="Ricardo Orange RGB(228, 126, 0)">
      <a:srgbClr val="E47E00"/>
    </a:custClr>
    <a:custClr name="Ricardo Yellow RGB(250, 230, 0)">
      <a:srgbClr val="FAE600"/>
    </a:custClr>
    <a:custClr name="Ricardo Green RGB(153, 202, 60)">
      <a:srgbClr val="99CA3C"/>
    </a:custClr>
    <a:custClr name="Ricardo-AEA Green RGB(70, 156, 35)">
      <a:srgbClr val="469C23"/>
    </a:custClr>
    <a:custClr name="Ricardo Purple RGB(146, 73, 158)">
      <a:srgbClr val="92499E"/>
    </a:custClr>
    <a:custClr name="Ricardo Background Very Dark Grey RGB(77, 77, 79)">
      <a:srgbClr val="4D4D4F"/>
    </a:custClr>
  </a:custClrLst>
  <a:extLst>
    <a:ext uri="{05A4C25C-085E-4340-85A3-A5531E510DB2}">
      <thm15:themeFamily xmlns:thm15="http://schemas.microsoft.com/office/thememl/2012/main" name="Blank presentation template (report)" id="{56ADDC34-2C2D-4DD1-A92F-F8DB74BF1288}" vid="{C93D3425-25C2-4BD4-9BE5-3FCD18C598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9F754FA02DCA72488A894E436BA3344B" ma:contentTypeVersion="6" ma:contentTypeDescription="Ein neues Dokument erstellen." ma:contentTypeScope="" ma:versionID="f71106032f6b0c1bf26b660b0c19e0e9">
  <xsd:schema xmlns:xsd="http://www.w3.org/2001/XMLSchema" xmlns:xs="http://www.w3.org/2001/XMLSchema" xmlns:p="http://schemas.microsoft.com/office/2006/metadata/properties" xmlns:ns2="d48a697e-fd98-49a0-85bc-f2587ce56d60" xmlns:ns3="3b4ddbec-3349-4c85-93f9-32bd5c8d2b43" targetNamespace="http://schemas.microsoft.com/office/2006/metadata/properties" ma:root="true" ma:fieldsID="d5ccb3916ecc75320aba3c8d29e60cac" ns2:_="" ns3:_="">
    <xsd:import namespace="d48a697e-fd98-49a0-85bc-f2587ce56d60"/>
    <xsd:import namespace="3b4ddbec-3349-4c85-93f9-32bd5c8d2b4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8a697e-fd98-49a0-85bc-f2587ce56d60" elementFormDefault="qualified">
    <xsd:import namespace="http://schemas.microsoft.com/office/2006/documentManagement/types"/>
    <xsd:import namespace="http://schemas.microsoft.com/office/infopath/2007/PartnerControls"/>
    <xsd:element name="SharedWithUsers" ma:index="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Freigegeben für -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b4ddbec-3349-4c85-93f9-32bd5c8d2b43"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AFEFE4C-A04D-4CDB-B42B-CA0CDFEAC2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48a697e-fd98-49a0-85bc-f2587ce56d60"/>
    <ds:schemaRef ds:uri="3b4ddbec-3349-4c85-93f9-32bd5c8d2b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FB3A1D0-477D-4F82-9A6F-B959ACF129F5}">
  <ds:schemaRefs>
    <ds:schemaRef ds:uri="http://schemas.microsoft.com/sharepoint/v3/contenttype/forms"/>
  </ds:schemaRefs>
</ds:datastoreItem>
</file>

<file path=customXml/itemProps3.xml><?xml version="1.0" encoding="utf-8"?>
<ds:datastoreItem xmlns:ds="http://schemas.openxmlformats.org/officeDocument/2006/customXml" ds:itemID="{772EB623-5EFD-4126-A2DC-1D964525BD91}">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3b4ddbec-3349-4c85-93f9-32bd5c8d2b43"/>
    <ds:schemaRef ds:uri="http://purl.org/dc/terms/"/>
    <ds:schemaRef ds:uri="d48a697e-fd98-49a0-85bc-f2587ce56d6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766</Words>
  <Application>Microsoft Office PowerPoint</Application>
  <PresentationFormat>Widescreen</PresentationFormat>
  <Paragraphs>100</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Myriad Pro Light</vt:lpstr>
      <vt:lpstr>Narkisim</vt:lpstr>
      <vt:lpstr>Wingdings</vt:lpstr>
      <vt:lpstr>Ricardo Template UK-A4</vt:lpstr>
      <vt:lpstr>Adaptation-mitigation nexus</vt:lpstr>
      <vt:lpstr>Provision of information in the BTR</vt:lpstr>
      <vt:lpstr>Provision of information in the BTR</vt:lpstr>
      <vt:lpstr>How co-benefits translate at reporting stages</vt:lpstr>
      <vt:lpstr>How co-benefits translate at reporting stages</vt:lpstr>
      <vt:lpstr>Taking advantage of co-benefits and avoiding negative trade-offs when planning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Adaptation-mitigation nexus</dc:title>
  <dc:creator>Bening, Aaron GIZ</dc:creator>
  <cp:lastModifiedBy>Bening, Aaron GIZ</cp:lastModifiedBy>
  <cp:revision>1</cp:revision>
  <dcterms:created xsi:type="dcterms:W3CDTF">2022-03-21T08:50:59Z</dcterms:created>
  <dcterms:modified xsi:type="dcterms:W3CDTF">2022-03-21T08:51:19Z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0x0101009F754FA02DCA72488A894E436BA3344B</vt:lpwstr>
  </property>
</Properties>
</file>