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8" r:id="rId4"/>
  </p:sldMasterIdLst>
  <p:notesMasterIdLst>
    <p:notesMasterId r:id="rId28"/>
  </p:notesMasterIdLst>
  <p:sldIdLst>
    <p:sldId id="275" r:id="rId5"/>
    <p:sldId id="325" r:id="rId6"/>
    <p:sldId id="339" r:id="rId7"/>
    <p:sldId id="330" r:id="rId8"/>
    <p:sldId id="331" r:id="rId9"/>
    <p:sldId id="332" r:id="rId10"/>
    <p:sldId id="333" r:id="rId11"/>
    <p:sldId id="322" r:id="rId12"/>
    <p:sldId id="327" r:id="rId13"/>
    <p:sldId id="328" r:id="rId14"/>
    <p:sldId id="329" r:id="rId15"/>
    <p:sldId id="335" r:id="rId16"/>
    <p:sldId id="336" r:id="rId17"/>
    <p:sldId id="337" r:id="rId18"/>
    <p:sldId id="334" r:id="rId19"/>
    <p:sldId id="338" r:id="rId20"/>
    <p:sldId id="340" r:id="rId21"/>
    <p:sldId id="341" r:id="rId22"/>
    <p:sldId id="342" r:id="rId23"/>
    <p:sldId id="343" r:id="rId24"/>
    <p:sldId id="345" r:id="rId25"/>
    <p:sldId id="344" r:id="rId26"/>
    <p:sldId id="29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B199"/>
    <a:srgbClr val="181872"/>
    <a:srgbClr val="9FEFE0"/>
    <a:srgbClr val="009FE3"/>
    <a:srgbClr val="00AD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E08017-93C6-44E7-9FFE-0A9D7BC6F056}" v="3" dt="2024-07-18T12:01:40.922"/>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108" y="1176"/>
      </p:cViewPr>
      <p:guideLst>
        <p:guide orient="horz" pos="2160"/>
        <p:guide pos="3840"/>
      </p:guideLst>
    </p:cSldViewPr>
  </p:slideViewPr>
  <p:notesTextViewPr>
    <p:cViewPr>
      <p:scale>
        <a:sx n="3" d="2"/>
        <a:sy n="3" d="2"/>
      </p:scale>
      <p:origin x="0" y="0"/>
    </p:cViewPr>
  </p:notesTextViewPr>
  <p:sorterViewPr>
    <p:cViewPr varScale="1">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nando Farias" userId="b9a59168-9c50-4fea-bfdb-b3bb5fb2500b" providerId="ADAL" clId="{1363B03C-3637-48F3-A323-35B3A52E69CE}"/>
    <pc:docChg chg="undo custSel addSld delSld modSld sldOrd">
      <pc:chgData name="Fernando Farias" userId="b9a59168-9c50-4fea-bfdb-b3bb5fb2500b" providerId="ADAL" clId="{1363B03C-3637-48F3-A323-35B3A52E69CE}" dt="2024-07-16T09:33:10.250" v="703" actId="20577"/>
      <pc:docMkLst>
        <pc:docMk/>
      </pc:docMkLst>
      <pc:sldChg chg="modSp mod">
        <pc:chgData name="Fernando Farias" userId="b9a59168-9c50-4fea-bfdb-b3bb5fb2500b" providerId="ADAL" clId="{1363B03C-3637-48F3-A323-35B3A52E69CE}" dt="2024-07-16T09:27:46.883" v="689" actId="108"/>
        <pc:sldMkLst>
          <pc:docMk/>
          <pc:sldMk cId="994905076" sldId="291"/>
        </pc:sldMkLst>
        <pc:spChg chg="mod">
          <ac:chgData name="Fernando Farias" userId="b9a59168-9c50-4fea-bfdb-b3bb5fb2500b" providerId="ADAL" clId="{1363B03C-3637-48F3-A323-35B3A52E69CE}" dt="2024-07-16T09:27:46.883" v="689" actId="108"/>
          <ac:spMkLst>
            <pc:docMk/>
            <pc:sldMk cId="994905076" sldId="291"/>
            <ac:spMk id="2" creationId="{D5D45419-832D-4824-58A5-43428658928D}"/>
          </ac:spMkLst>
        </pc:spChg>
      </pc:sldChg>
      <pc:sldChg chg="ord">
        <pc:chgData name="Fernando Farias" userId="b9a59168-9c50-4fea-bfdb-b3bb5fb2500b" providerId="ADAL" clId="{1363B03C-3637-48F3-A323-35B3A52E69CE}" dt="2024-07-16T08:58:40.632" v="3"/>
        <pc:sldMkLst>
          <pc:docMk/>
          <pc:sldMk cId="2907753660" sldId="334"/>
        </pc:sldMkLst>
      </pc:sldChg>
      <pc:sldChg chg="modSp">
        <pc:chgData name="Fernando Farias" userId="b9a59168-9c50-4fea-bfdb-b3bb5fb2500b" providerId="ADAL" clId="{1363B03C-3637-48F3-A323-35B3A52E69CE}" dt="2024-07-16T09:22:49.537" v="628"/>
        <pc:sldMkLst>
          <pc:docMk/>
          <pc:sldMk cId="2807718269" sldId="336"/>
        </pc:sldMkLst>
        <pc:graphicFrameChg chg="mod">
          <ac:chgData name="Fernando Farias" userId="b9a59168-9c50-4fea-bfdb-b3bb5fb2500b" providerId="ADAL" clId="{1363B03C-3637-48F3-A323-35B3A52E69CE}" dt="2024-07-16T09:22:49.537" v="628"/>
          <ac:graphicFrameMkLst>
            <pc:docMk/>
            <pc:sldMk cId="2807718269" sldId="336"/>
            <ac:graphicFrameMk id="3" creationId="{932985AD-6DD2-A949-EC97-4DC7007B64C7}"/>
          </ac:graphicFrameMkLst>
        </pc:graphicFrameChg>
      </pc:sldChg>
      <pc:sldChg chg="ord">
        <pc:chgData name="Fernando Farias" userId="b9a59168-9c50-4fea-bfdb-b3bb5fb2500b" providerId="ADAL" clId="{1363B03C-3637-48F3-A323-35B3A52E69CE}" dt="2024-07-16T08:58:44.438" v="5"/>
        <pc:sldMkLst>
          <pc:docMk/>
          <pc:sldMk cId="477356593" sldId="338"/>
        </pc:sldMkLst>
      </pc:sldChg>
      <pc:sldChg chg="addSp delSp modSp add mod">
        <pc:chgData name="Fernando Farias" userId="b9a59168-9c50-4fea-bfdb-b3bb5fb2500b" providerId="ADAL" clId="{1363B03C-3637-48F3-A323-35B3A52E69CE}" dt="2024-07-16T09:32:08.913" v="702" actId="6549"/>
        <pc:sldMkLst>
          <pc:docMk/>
          <pc:sldMk cId="1077713195" sldId="340"/>
        </pc:sldMkLst>
        <pc:spChg chg="mod">
          <ac:chgData name="Fernando Farias" userId="b9a59168-9c50-4fea-bfdb-b3bb5fb2500b" providerId="ADAL" clId="{1363B03C-3637-48F3-A323-35B3A52E69CE}" dt="2024-07-16T09:32:08.913" v="702" actId="6549"/>
          <ac:spMkLst>
            <pc:docMk/>
            <pc:sldMk cId="1077713195" sldId="340"/>
            <ac:spMk id="3" creationId="{F2BC59F2-85DA-431D-658A-2E7ED7C228A1}"/>
          </ac:spMkLst>
        </pc:spChg>
        <pc:spChg chg="add del mod">
          <ac:chgData name="Fernando Farias" userId="b9a59168-9c50-4fea-bfdb-b3bb5fb2500b" providerId="ADAL" clId="{1363B03C-3637-48F3-A323-35B3A52E69CE}" dt="2024-07-16T09:32:06.167" v="701" actId="5793"/>
          <ac:spMkLst>
            <pc:docMk/>
            <pc:sldMk cId="1077713195" sldId="340"/>
            <ac:spMk id="4" creationId="{C026D7A0-CC47-7881-9CA1-E40B32A62876}"/>
          </ac:spMkLst>
        </pc:spChg>
      </pc:sldChg>
      <pc:sldChg chg="del">
        <pc:chgData name="Fernando Farias" userId="b9a59168-9c50-4fea-bfdb-b3bb5fb2500b" providerId="ADAL" clId="{1363B03C-3637-48F3-A323-35B3A52E69CE}" dt="2024-07-16T08:59:15.535" v="6" actId="47"/>
        <pc:sldMkLst>
          <pc:docMk/>
          <pc:sldMk cId="2958063642" sldId="340"/>
        </pc:sldMkLst>
      </pc:sldChg>
      <pc:sldChg chg="addSp delSp modSp add mod">
        <pc:chgData name="Fernando Farias" userId="b9a59168-9c50-4fea-bfdb-b3bb5fb2500b" providerId="ADAL" clId="{1363B03C-3637-48F3-A323-35B3A52E69CE}" dt="2024-07-16T09:26:00.523" v="663" actId="108"/>
        <pc:sldMkLst>
          <pc:docMk/>
          <pc:sldMk cId="2835475756" sldId="341"/>
        </pc:sldMkLst>
        <pc:spChg chg="mod">
          <ac:chgData name="Fernando Farias" userId="b9a59168-9c50-4fea-bfdb-b3bb5fb2500b" providerId="ADAL" clId="{1363B03C-3637-48F3-A323-35B3A52E69CE}" dt="2024-07-16T09:05:11.071" v="130" actId="20577"/>
          <ac:spMkLst>
            <pc:docMk/>
            <pc:sldMk cId="2835475756" sldId="341"/>
            <ac:spMk id="3" creationId="{F2BC59F2-85DA-431D-658A-2E7ED7C228A1}"/>
          </ac:spMkLst>
        </pc:spChg>
        <pc:spChg chg="mod">
          <ac:chgData name="Fernando Farias" userId="b9a59168-9c50-4fea-bfdb-b3bb5fb2500b" providerId="ADAL" clId="{1363B03C-3637-48F3-A323-35B3A52E69CE}" dt="2024-07-16T09:26:00.523" v="663" actId="108"/>
          <ac:spMkLst>
            <pc:docMk/>
            <pc:sldMk cId="2835475756" sldId="341"/>
            <ac:spMk id="4" creationId="{C026D7A0-CC47-7881-9CA1-E40B32A62876}"/>
          </ac:spMkLst>
        </pc:spChg>
        <pc:spChg chg="add mod">
          <ac:chgData name="Fernando Farias" userId="b9a59168-9c50-4fea-bfdb-b3bb5fb2500b" providerId="ADAL" clId="{1363B03C-3637-48F3-A323-35B3A52E69CE}" dt="2024-07-16T09:03:22.518" v="84"/>
          <ac:spMkLst>
            <pc:docMk/>
            <pc:sldMk cId="2835475756" sldId="341"/>
            <ac:spMk id="5" creationId="{FB97BF32-8D49-3284-AA68-28F93947896C}"/>
          </ac:spMkLst>
        </pc:spChg>
        <pc:spChg chg="add mod">
          <ac:chgData name="Fernando Farias" userId="b9a59168-9c50-4fea-bfdb-b3bb5fb2500b" providerId="ADAL" clId="{1363B03C-3637-48F3-A323-35B3A52E69CE}" dt="2024-07-16T09:05:54.845" v="134" actId="1076"/>
          <ac:spMkLst>
            <pc:docMk/>
            <pc:sldMk cId="2835475756" sldId="341"/>
            <ac:spMk id="7" creationId="{ED461D2B-370A-D9ED-E633-92E5A66CFE58}"/>
          </ac:spMkLst>
        </pc:spChg>
        <pc:graphicFrameChg chg="add mod">
          <ac:chgData name="Fernando Farias" userId="b9a59168-9c50-4fea-bfdb-b3bb5fb2500b" providerId="ADAL" clId="{1363B03C-3637-48F3-A323-35B3A52E69CE}" dt="2024-07-16T09:03:14.677" v="83"/>
          <ac:graphicFrameMkLst>
            <pc:docMk/>
            <pc:sldMk cId="2835475756" sldId="341"/>
            <ac:graphicFrameMk id="2" creationId="{B82BFE32-2BDB-FB89-D660-785AEC375601}"/>
          </ac:graphicFrameMkLst>
        </pc:graphicFrameChg>
        <pc:graphicFrameChg chg="add del mod modGraphic">
          <ac:chgData name="Fernando Farias" userId="b9a59168-9c50-4fea-bfdb-b3bb5fb2500b" providerId="ADAL" clId="{1363B03C-3637-48F3-A323-35B3A52E69CE}" dt="2024-07-16T09:07:17.212" v="243" actId="21"/>
          <ac:graphicFrameMkLst>
            <pc:docMk/>
            <pc:sldMk cId="2835475756" sldId="341"/>
            <ac:graphicFrameMk id="6" creationId="{ED074778-1C09-F213-6EB9-435087FDB688}"/>
          </ac:graphicFrameMkLst>
        </pc:graphicFrameChg>
        <pc:graphicFrameChg chg="add mod modGraphic">
          <ac:chgData name="Fernando Farias" userId="b9a59168-9c50-4fea-bfdb-b3bb5fb2500b" providerId="ADAL" clId="{1363B03C-3637-48F3-A323-35B3A52E69CE}" dt="2024-07-16T09:25:16.740" v="650" actId="207"/>
          <ac:graphicFrameMkLst>
            <pc:docMk/>
            <pc:sldMk cId="2835475756" sldId="341"/>
            <ac:graphicFrameMk id="8" creationId="{93ACF295-7E1A-EC7C-7E9D-F6FAA7185779}"/>
          </ac:graphicFrameMkLst>
        </pc:graphicFrameChg>
      </pc:sldChg>
      <pc:sldChg chg="add del">
        <pc:chgData name="Fernando Farias" userId="b9a59168-9c50-4fea-bfdb-b3bb5fb2500b" providerId="ADAL" clId="{1363B03C-3637-48F3-A323-35B3A52E69CE}" dt="2024-07-16T09:01:16.013" v="36"/>
        <pc:sldMkLst>
          <pc:docMk/>
          <pc:sldMk cId="4104452514" sldId="341"/>
        </pc:sldMkLst>
      </pc:sldChg>
      <pc:sldChg chg="add del">
        <pc:chgData name="Fernando Farias" userId="b9a59168-9c50-4fea-bfdb-b3bb5fb2500b" providerId="ADAL" clId="{1363B03C-3637-48F3-A323-35B3A52E69CE}" dt="2024-07-16T09:01:15.480" v="35"/>
        <pc:sldMkLst>
          <pc:docMk/>
          <pc:sldMk cId="957890304" sldId="342"/>
        </pc:sldMkLst>
      </pc:sldChg>
      <pc:sldChg chg="addSp delSp modSp add mod">
        <pc:chgData name="Fernando Farias" userId="b9a59168-9c50-4fea-bfdb-b3bb5fb2500b" providerId="ADAL" clId="{1363B03C-3637-48F3-A323-35B3A52E69CE}" dt="2024-07-16T09:12:42.578" v="354" actId="108"/>
        <pc:sldMkLst>
          <pc:docMk/>
          <pc:sldMk cId="1212546373" sldId="342"/>
        </pc:sldMkLst>
        <pc:spChg chg="mod">
          <ac:chgData name="Fernando Farias" userId="b9a59168-9c50-4fea-bfdb-b3bb5fb2500b" providerId="ADAL" clId="{1363B03C-3637-48F3-A323-35B3A52E69CE}" dt="2024-07-16T09:09:15.279" v="279" actId="20577"/>
          <ac:spMkLst>
            <pc:docMk/>
            <pc:sldMk cId="1212546373" sldId="342"/>
            <ac:spMk id="3" creationId="{F2BC59F2-85DA-431D-658A-2E7ED7C228A1}"/>
          </ac:spMkLst>
        </pc:spChg>
        <pc:spChg chg="mod">
          <ac:chgData name="Fernando Farias" userId="b9a59168-9c50-4fea-bfdb-b3bb5fb2500b" providerId="ADAL" clId="{1363B03C-3637-48F3-A323-35B3A52E69CE}" dt="2024-07-16T09:12:27.886" v="353" actId="20577"/>
          <ac:spMkLst>
            <pc:docMk/>
            <pc:sldMk cId="1212546373" sldId="342"/>
            <ac:spMk id="4" creationId="{C026D7A0-CC47-7881-9CA1-E40B32A62876}"/>
          </ac:spMkLst>
        </pc:spChg>
        <pc:spChg chg="add del mod">
          <ac:chgData name="Fernando Farias" userId="b9a59168-9c50-4fea-bfdb-b3bb5fb2500b" providerId="ADAL" clId="{1363B03C-3637-48F3-A323-35B3A52E69CE}" dt="2024-07-16T09:10:20.047" v="283" actId="22"/>
          <ac:spMkLst>
            <pc:docMk/>
            <pc:sldMk cId="1212546373" sldId="342"/>
            <ac:spMk id="5" creationId="{B8E87ACB-45E8-AE2B-0322-3B24B289C2A1}"/>
          </ac:spMkLst>
        </pc:spChg>
        <pc:graphicFrameChg chg="add del">
          <ac:chgData name="Fernando Farias" userId="b9a59168-9c50-4fea-bfdb-b3bb5fb2500b" providerId="ADAL" clId="{1363B03C-3637-48F3-A323-35B3A52E69CE}" dt="2024-07-16T09:10:49.258" v="293" actId="3680"/>
          <ac:graphicFrameMkLst>
            <pc:docMk/>
            <pc:sldMk cId="1212546373" sldId="342"/>
            <ac:graphicFrameMk id="6" creationId="{8616A0FD-4392-AA91-E148-232C68AA9898}"/>
          </ac:graphicFrameMkLst>
        </pc:graphicFrameChg>
        <pc:graphicFrameChg chg="add mod modGraphic">
          <ac:chgData name="Fernando Farias" userId="b9a59168-9c50-4fea-bfdb-b3bb5fb2500b" providerId="ADAL" clId="{1363B03C-3637-48F3-A323-35B3A52E69CE}" dt="2024-07-16T09:12:42.578" v="354" actId="108"/>
          <ac:graphicFrameMkLst>
            <pc:docMk/>
            <pc:sldMk cId="1212546373" sldId="342"/>
            <ac:graphicFrameMk id="7" creationId="{03C76603-10A8-277F-917C-7F7D88678875}"/>
          </ac:graphicFrameMkLst>
        </pc:graphicFrameChg>
      </pc:sldChg>
      <pc:sldChg chg="addSp delSp modSp add mod">
        <pc:chgData name="Fernando Farias" userId="b9a59168-9c50-4fea-bfdb-b3bb5fb2500b" providerId="ADAL" clId="{1363B03C-3637-48F3-A323-35B3A52E69CE}" dt="2024-07-16T09:26:18.173" v="664" actId="108"/>
        <pc:sldMkLst>
          <pc:docMk/>
          <pc:sldMk cId="1702998706" sldId="343"/>
        </pc:sldMkLst>
        <pc:spChg chg="mod">
          <ac:chgData name="Fernando Farias" userId="b9a59168-9c50-4fea-bfdb-b3bb5fb2500b" providerId="ADAL" clId="{1363B03C-3637-48F3-A323-35B3A52E69CE}" dt="2024-07-16T09:13:40.162" v="386" actId="20577"/>
          <ac:spMkLst>
            <pc:docMk/>
            <pc:sldMk cId="1702998706" sldId="343"/>
            <ac:spMk id="3" creationId="{F2BC59F2-85DA-431D-658A-2E7ED7C228A1}"/>
          </ac:spMkLst>
        </pc:spChg>
        <pc:spChg chg="mod">
          <ac:chgData name="Fernando Farias" userId="b9a59168-9c50-4fea-bfdb-b3bb5fb2500b" providerId="ADAL" clId="{1363B03C-3637-48F3-A323-35B3A52E69CE}" dt="2024-07-16T09:26:18.173" v="664" actId="108"/>
          <ac:spMkLst>
            <pc:docMk/>
            <pc:sldMk cId="1702998706" sldId="343"/>
            <ac:spMk id="4" creationId="{C026D7A0-CC47-7881-9CA1-E40B32A62876}"/>
          </ac:spMkLst>
        </pc:spChg>
        <pc:spChg chg="add del mod">
          <ac:chgData name="Fernando Farias" userId="b9a59168-9c50-4fea-bfdb-b3bb5fb2500b" providerId="ADAL" clId="{1363B03C-3637-48F3-A323-35B3A52E69CE}" dt="2024-07-16T09:19:38.172" v="565" actId="21"/>
          <ac:spMkLst>
            <pc:docMk/>
            <pc:sldMk cId="1702998706" sldId="343"/>
            <ac:spMk id="5" creationId="{38223E43-2BDA-0914-8E3C-BF92782B9E28}"/>
          </ac:spMkLst>
        </pc:spChg>
        <pc:picChg chg="add mod">
          <ac:chgData name="Fernando Farias" userId="b9a59168-9c50-4fea-bfdb-b3bb5fb2500b" providerId="ADAL" clId="{1363B03C-3637-48F3-A323-35B3A52E69CE}" dt="2024-07-16T09:18:35.928" v="546" actId="14100"/>
          <ac:picMkLst>
            <pc:docMk/>
            <pc:sldMk cId="1702998706" sldId="343"/>
            <ac:picMk id="2" creationId="{B6CC5408-DF22-1D7E-F427-8AA38CB532D0}"/>
          </ac:picMkLst>
        </pc:picChg>
      </pc:sldChg>
      <pc:sldChg chg="delSp modSp add del mod">
        <pc:chgData name="Fernando Farias" userId="b9a59168-9c50-4fea-bfdb-b3bb5fb2500b" providerId="ADAL" clId="{1363B03C-3637-48F3-A323-35B3A52E69CE}" dt="2024-07-16T09:33:10.250" v="703" actId="20577"/>
        <pc:sldMkLst>
          <pc:docMk/>
          <pc:sldMk cId="3545409425" sldId="344"/>
        </pc:sldMkLst>
        <pc:spChg chg="mod">
          <ac:chgData name="Fernando Farias" userId="b9a59168-9c50-4fea-bfdb-b3bb5fb2500b" providerId="ADAL" clId="{1363B03C-3637-48F3-A323-35B3A52E69CE}" dt="2024-07-16T09:33:10.250" v="703" actId="20577"/>
          <ac:spMkLst>
            <pc:docMk/>
            <pc:sldMk cId="3545409425" sldId="344"/>
            <ac:spMk id="3" creationId="{F2BC59F2-85DA-431D-658A-2E7ED7C228A1}"/>
          </ac:spMkLst>
        </pc:spChg>
        <pc:spChg chg="del">
          <ac:chgData name="Fernando Farias" userId="b9a59168-9c50-4fea-bfdb-b3bb5fb2500b" providerId="ADAL" clId="{1363B03C-3637-48F3-A323-35B3A52E69CE}" dt="2024-07-16T09:21:55.417" v="627" actId="21"/>
          <ac:spMkLst>
            <pc:docMk/>
            <pc:sldMk cId="3545409425" sldId="344"/>
            <ac:spMk id="4" creationId="{C026D7A0-CC47-7881-9CA1-E40B32A62876}"/>
          </ac:spMkLst>
        </pc:spChg>
      </pc:sldChg>
      <pc:sldChg chg="addSp modSp add mod">
        <pc:chgData name="Fernando Farias" userId="b9a59168-9c50-4fea-bfdb-b3bb5fb2500b" providerId="ADAL" clId="{1363B03C-3637-48F3-A323-35B3A52E69CE}" dt="2024-07-16T09:27:24.606" v="688" actId="14100"/>
        <pc:sldMkLst>
          <pc:docMk/>
          <pc:sldMk cId="1815204395" sldId="345"/>
        </pc:sldMkLst>
        <pc:spChg chg="mod">
          <ac:chgData name="Fernando Farias" userId="b9a59168-9c50-4fea-bfdb-b3bb5fb2500b" providerId="ADAL" clId="{1363B03C-3637-48F3-A323-35B3A52E69CE}" dt="2024-07-16T09:27:17.433" v="687" actId="14100"/>
          <ac:spMkLst>
            <pc:docMk/>
            <pc:sldMk cId="1815204395" sldId="345"/>
            <ac:spMk id="4" creationId="{C026D7A0-CC47-7881-9CA1-E40B32A62876}"/>
          </ac:spMkLst>
        </pc:spChg>
        <pc:graphicFrameChg chg="add mod modGraphic">
          <ac:chgData name="Fernando Farias" userId="b9a59168-9c50-4fea-bfdb-b3bb5fb2500b" providerId="ADAL" clId="{1363B03C-3637-48F3-A323-35B3A52E69CE}" dt="2024-07-16T09:27:24.606" v="688" actId="14100"/>
          <ac:graphicFrameMkLst>
            <pc:docMk/>
            <pc:sldMk cId="1815204395" sldId="345"/>
            <ac:graphicFrameMk id="2" creationId="{5BAEB0C1-247B-0ED2-0735-61F88C4A101A}"/>
          </ac:graphicFrameMkLst>
        </pc:graphicFrameChg>
      </pc:sldChg>
    </pc:docChg>
  </pc:docChgLst>
  <pc:docChgLst>
    <pc:chgData name="Brittany Meighan" userId="cd34e2f0-4237-466e-b95c-e9c6dd815ebc" providerId="ADAL" clId="{90207603-8DBE-44A4-8CBB-5111FF20EB08}"/>
    <pc:docChg chg="undo custSel addSld delSld modSld sldOrd delMainMaster">
      <pc:chgData name="Brittany Meighan" userId="cd34e2f0-4237-466e-b95c-e9c6dd815ebc" providerId="ADAL" clId="{90207603-8DBE-44A4-8CBB-5111FF20EB08}" dt="2024-07-16T00:31:26.393" v="179" actId="47"/>
      <pc:docMkLst>
        <pc:docMk/>
      </pc:docMkLst>
      <pc:sldChg chg="del setBg">
        <pc:chgData name="Brittany Meighan" userId="cd34e2f0-4237-466e-b95c-e9c6dd815ebc" providerId="ADAL" clId="{90207603-8DBE-44A4-8CBB-5111FF20EB08}" dt="2024-07-16T00:31:26.393" v="179" actId="47"/>
        <pc:sldMkLst>
          <pc:docMk/>
          <pc:sldMk cId="3349221191" sldId="256"/>
        </pc:sldMkLst>
      </pc:sldChg>
      <pc:sldChg chg="add del setBg">
        <pc:chgData name="Brittany Meighan" userId="cd34e2f0-4237-466e-b95c-e9c6dd815ebc" providerId="ADAL" clId="{90207603-8DBE-44A4-8CBB-5111FF20EB08}" dt="2024-07-16T00:31:22.444" v="178" actId="47"/>
        <pc:sldMkLst>
          <pc:docMk/>
          <pc:sldMk cId="8994029" sldId="275"/>
        </pc:sldMkLst>
      </pc:sldChg>
      <pc:sldChg chg="addSp delSp modSp add mod setBg">
        <pc:chgData name="Brittany Meighan" userId="cd34e2f0-4237-466e-b95c-e9c6dd815ebc" providerId="ADAL" clId="{90207603-8DBE-44A4-8CBB-5111FF20EB08}" dt="2024-07-15T23:44:35.654" v="175" actId="20577"/>
        <pc:sldMkLst>
          <pc:docMk/>
          <pc:sldMk cId="994905076" sldId="291"/>
        </pc:sldMkLst>
        <pc:spChg chg="mod">
          <ac:chgData name="Brittany Meighan" userId="cd34e2f0-4237-466e-b95c-e9c6dd815ebc" providerId="ADAL" clId="{90207603-8DBE-44A4-8CBB-5111FF20EB08}" dt="2024-07-15T23:44:35.654" v="175" actId="20577"/>
          <ac:spMkLst>
            <pc:docMk/>
            <pc:sldMk cId="994905076" sldId="291"/>
            <ac:spMk id="2" creationId="{D5D45419-832D-4824-58A5-43428658928D}"/>
          </ac:spMkLst>
        </pc:spChg>
        <pc:spChg chg="del mod">
          <ac:chgData name="Brittany Meighan" userId="cd34e2f0-4237-466e-b95c-e9c6dd815ebc" providerId="ADAL" clId="{90207603-8DBE-44A4-8CBB-5111FF20EB08}" dt="2024-07-15T23:44:27.371" v="173" actId="478"/>
          <ac:spMkLst>
            <pc:docMk/>
            <pc:sldMk cId="994905076" sldId="291"/>
            <ac:spMk id="3" creationId="{F4C223A8-D5C4-651C-F9FD-6F6AC346B905}"/>
          </ac:spMkLst>
        </pc:spChg>
        <pc:spChg chg="add mod">
          <ac:chgData name="Brittany Meighan" userId="cd34e2f0-4237-466e-b95c-e9c6dd815ebc" providerId="ADAL" clId="{90207603-8DBE-44A4-8CBB-5111FF20EB08}" dt="2024-07-15T23:44:32.279" v="174" actId="1076"/>
          <ac:spMkLst>
            <pc:docMk/>
            <pc:sldMk cId="994905076" sldId="291"/>
            <ac:spMk id="8" creationId="{98E3F0F1-25C1-F2EF-B05A-DA67CDA1F619}"/>
          </ac:spMkLst>
        </pc:spChg>
      </pc:sldChg>
      <pc:sldChg chg="delSp modSp mod">
        <pc:chgData name="Brittany Meighan" userId="cd34e2f0-4237-466e-b95c-e9c6dd815ebc" providerId="ADAL" clId="{90207603-8DBE-44A4-8CBB-5111FF20EB08}" dt="2024-07-15T23:43:53.950" v="168"/>
        <pc:sldMkLst>
          <pc:docMk/>
          <pc:sldMk cId="1307315480" sldId="322"/>
        </pc:sldMkLst>
        <pc:spChg chg="mod">
          <ac:chgData name="Brittany Meighan" userId="cd34e2f0-4237-466e-b95c-e9c6dd815ebc" providerId="ADAL" clId="{90207603-8DBE-44A4-8CBB-5111FF20EB08}" dt="2024-07-15T23:43:53.950" v="168"/>
          <ac:spMkLst>
            <pc:docMk/>
            <pc:sldMk cId="1307315480" sldId="322"/>
            <ac:spMk id="2" creationId="{0397D4AB-AD37-EC4F-35FC-688502107D55}"/>
          </ac:spMkLst>
        </pc:spChg>
        <pc:spChg chg="del mod">
          <ac:chgData name="Brittany Meighan" userId="cd34e2f0-4237-466e-b95c-e9c6dd815ebc" providerId="ADAL" clId="{90207603-8DBE-44A4-8CBB-5111FF20EB08}" dt="2024-07-15T23:39:28.694" v="107" actId="478"/>
          <ac:spMkLst>
            <pc:docMk/>
            <pc:sldMk cId="1307315480" sldId="322"/>
            <ac:spMk id="5" creationId="{E781EA0C-36FF-1CA7-504D-4BCF7D152AF9}"/>
          </ac:spMkLst>
        </pc:spChg>
        <pc:graphicFrameChg chg="mod modGraphic">
          <ac:chgData name="Brittany Meighan" userId="cd34e2f0-4237-466e-b95c-e9c6dd815ebc" providerId="ADAL" clId="{90207603-8DBE-44A4-8CBB-5111FF20EB08}" dt="2024-07-15T23:39:50.878" v="112" actId="1076"/>
          <ac:graphicFrameMkLst>
            <pc:docMk/>
            <pc:sldMk cId="1307315480" sldId="322"/>
            <ac:graphicFrameMk id="3" creationId="{DA916B36-23F4-8594-7800-4F4F636E2888}"/>
          </ac:graphicFrameMkLst>
        </pc:graphicFrameChg>
      </pc:sldChg>
      <pc:sldChg chg="addSp delSp modSp del mod setBg chgLayout">
        <pc:chgData name="Brittany Meighan" userId="cd34e2f0-4237-466e-b95c-e9c6dd815ebc" providerId="ADAL" clId="{90207603-8DBE-44A4-8CBB-5111FF20EB08}" dt="2024-07-15T23:38:02.376" v="89" actId="47"/>
        <pc:sldMkLst>
          <pc:docMk/>
          <pc:sldMk cId="3872954123" sldId="323"/>
        </pc:sldMkLst>
        <pc:spChg chg="mod ord">
          <ac:chgData name="Brittany Meighan" userId="cd34e2f0-4237-466e-b95c-e9c6dd815ebc" providerId="ADAL" clId="{90207603-8DBE-44A4-8CBB-5111FF20EB08}" dt="2024-07-15T23:31:51.878" v="24"/>
          <ac:spMkLst>
            <pc:docMk/>
            <pc:sldMk cId="3872954123" sldId="323"/>
            <ac:spMk id="3" creationId="{4020B819-BBC5-3AC5-25D0-5FEBBD4A2D3B}"/>
          </ac:spMkLst>
        </pc:spChg>
        <pc:spChg chg="mod ord">
          <ac:chgData name="Brittany Meighan" userId="cd34e2f0-4237-466e-b95c-e9c6dd815ebc" providerId="ADAL" clId="{90207603-8DBE-44A4-8CBB-5111FF20EB08}" dt="2024-07-15T23:35:47.475" v="71" actId="255"/>
          <ac:spMkLst>
            <pc:docMk/>
            <pc:sldMk cId="3872954123" sldId="323"/>
            <ac:spMk id="5" creationId="{3B5DC3D5-0619-38DA-EDF3-EC4F0029911D}"/>
          </ac:spMkLst>
        </pc:spChg>
        <pc:spChg chg="add del mod">
          <ac:chgData name="Brittany Meighan" userId="cd34e2f0-4237-466e-b95c-e9c6dd815ebc" providerId="ADAL" clId="{90207603-8DBE-44A4-8CBB-5111FF20EB08}" dt="2024-07-15T23:31:44.430" v="21" actId="6264"/>
          <ac:spMkLst>
            <pc:docMk/>
            <pc:sldMk cId="3872954123" sldId="323"/>
            <ac:spMk id="6" creationId="{2369F8BC-40AB-5439-B22D-CA89E3A074DD}"/>
          </ac:spMkLst>
        </pc:spChg>
        <pc:spChg chg="add del mod">
          <ac:chgData name="Brittany Meighan" userId="cd34e2f0-4237-466e-b95c-e9c6dd815ebc" providerId="ADAL" clId="{90207603-8DBE-44A4-8CBB-5111FF20EB08}" dt="2024-07-15T23:31:44.430" v="21" actId="6264"/>
          <ac:spMkLst>
            <pc:docMk/>
            <pc:sldMk cId="3872954123" sldId="323"/>
            <ac:spMk id="7" creationId="{FE03A5F4-9963-4BCB-4981-CF48A785776F}"/>
          </ac:spMkLst>
        </pc:spChg>
      </pc:sldChg>
      <pc:sldChg chg="modSp del mod setBg">
        <pc:chgData name="Brittany Meighan" userId="cd34e2f0-4237-466e-b95c-e9c6dd815ebc" providerId="ADAL" clId="{90207603-8DBE-44A4-8CBB-5111FF20EB08}" dt="2024-07-15T23:37:32.373" v="84" actId="47"/>
        <pc:sldMkLst>
          <pc:docMk/>
          <pc:sldMk cId="1357469330" sldId="324"/>
        </pc:sldMkLst>
        <pc:spChg chg="mod">
          <ac:chgData name="Brittany Meighan" userId="cd34e2f0-4237-466e-b95c-e9c6dd815ebc" providerId="ADAL" clId="{90207603-8DBE-44A4-8CBB-5111FF20EB08}" dt="2024-07-15T23:36:11.903" v="77" actId="1076"/>
          <ac:spMkLst>
            <pc:docMk/>
            <pc:sldMk cId="1357469330" sldId="324"/>
            <ac:spMk id="4" creationId="{2FE58474-3232-4C18-0C2A-4918EF23EE87}"/>
          </ac:spMkLst>
        </pc:spChg>
      </pc:sldChg>
      <pc:sldChg chg="addSp delSp modSp mod">
        <pc:chgData name="Brittany Meighan" userId="cd34e2f0-4237-466e-b95c-e9c6dd815ebc" providerId="ADAL" clId="{90207603-8DBE-44A4-8CBB-5111FF20EB08}" dt="2024-07-15T23:43:53.950" v="168"/>
        <pc:sldMkLst>
          <pc:docMk/>
          <pc:sldMk cId="2982035147" sldId="325"/>
        </pc:sldMkLst>
        <pc:spChg chg="mod">
          <ac:chgData name="Brittany Meighan" userId="cd34e2f0-4237-466e-b95c-e9c6dd815ebc" providerId="ADAL" clId="{90207603-8DBE-44A4-8CBB-5111FF20EB08}" dt="2024-07-15T23:43:53.950" v="168"/>
          <ac:spMkLst>
            <pc:docMk/>
            <pc:sldMk cId="2982035147" sldId="325"/>
            <ac:spMk id="3" creationId="{F2BC59F2-85DA-431D-658A-2E7ED7C228A1}"/>
          </ac:spMkLst>
        </pc:spChg>
        <pc:spChg chg="add mod">
          <ac:chgData name="Brittany Meighan" userId="cd34e2f0-4237-466e-b95c-e9c6dd815ebc" providerId="ADAL" clId="{90207603-8DBE-44A4-8CBB-5111FF20EB08}" dt="2024-07-15T23:36:35.921" v="79" actId="255"/>
          <ac:spMkLst>
            <pc:docMk/>
            <pc:sldMk cId="2982035147" sldId="325"/>
            <ac:spMk id="4" creationId="{C026D7A0-CC47-7881-9CA1-E40B32A62876}"/>
          </ac:spMkLst>
        </pc:spChg>
        <pc:graphicFrameChg chg="del mod">
          <ac:chgData name="Brittany Meighan" userId="cd34e2f0-4237-466e-b95c-e9c6dd815ebc" providerId="ADAL" clId="{90207603-8DBE-44A4-8CBB-5111FF20EB08}" dt="2024-07-15T23:34:18.199" v="58" actId="478"/>
          <ac:graphicFrameMkLst>
            <pc:docMk/>
            <pc:sldMk cId="2982035147" sldId="325"/>
            <ac:graphicFrameMk id="2" creationId="{22E5F9C1-C01D-39E7-451D-50153DA3AC81}"/>
          </ac:graphicFrameMkLst>
        </pc:graphicFrameChg>
      </pc:sldChg>
      <pc:sldChg chg="del setBg">
        <pc:chgData name="Brittany Meighan" userId="cd34e2f0-4237-466e-b95c-e9c6dd815ebc" providerId="ADAL" clId="{90207603-8DBE-44A4-8CBB-5111FF20EB08}" dt="2024-07-15T23:44:43.605" v="176" actId="47"/>
        <pc:sldMkLst>
          <pc:docMk/>
          <pc:sldMk cId="3185093145" sldId="326"/>
        </pc:sldMkLst>
      </pc:sldChg>
      <pc:sldChg chg="modSp mod">
        <pc:chgData name="Brittany Meighan" userId="cd34e2f0-4237-466e-b95c-e9c6dd815ebc" providerId="ADAL" clId="{90207603-8DBE-44A4-8CBB-5111FF20EB08}" dt="2024-07-15T23:43:53.950" v="168"/>
        <pc:sldMkLst>
          <pc:docMk/>
          <pc:sldMk cId="3103936623" sldId="327"/>
        </pc:sldMkLst>
        <pc:spChg chg="mod">
          <ac:chgData name="Brittany Meighan" userId="cd34e2f0-4237-466e-b95c-e9c6dd815ebc" providerId="ADAL" clId="{90207603-8DBE-44A4-8CBB-5111FF20EB08}" dt="2024-07-15T23:43:53.950" v="168"/>
          <ac:spMkLst>
            <pc:docMk/>
            <pc:sldMk cId="3103936623" sldId="327"/>
            <ac:spMk id="3" creationId="{4020B819-BBC5-3AC5-25D0-5FEBBD4A2D3B}"/>
          </ac:spMkLst>
        </pc:spChg>
        <pc:picChg chg="mod">
          <ac:chgData name="Brittany Meighan" userId="cd34e2f0-4237-466e-b95c-e9c6dd815ebc" providerId="ADAL" clId="{90207603-8DBE-44A4-8CBB-5111FF20EB08}" dt="2024-07-15T23:40:22.663" v="124" actId="1076"/>
          <ac:picMkLst>
            <pc:docMk/>
            <pc:sldMk cId="3103936623" sldId="327"/>
            <ac:picMk id="8" creationId="{45EFB540-F038-5658-1424-F66F9F996323}"/>
          </ac:picMkLst>
        </pc:picChg>
      </pc:sldChg>
      <pc:sldChg chg="modSp mod">
        <pc:chgData name="Brittany Meighan" userId="cd34e2f0-4237-466e-b95c-e9c6dd815ebc" providerId="ADAL" clId="{90207603-8DBE-44A4-8CBB-5111FF20EB08}" dt="2024-07-15T23:43:53.950" v="168"/>
        <pc:sldMkLst>
          <pc:docMk/>
          <pc:sldMk cId="495051906" sldId="328"/>
        </pc:sldMkLst>
        <pc:spChg chg="mod">
          <ac:chgData name="Brittany Meighan" userId="cd34e2f0-4237-466e-b95c-e9c6dd815ebc" providerId="ADAL" clId="{90207603-8DBE-44A4-8CBB-5111FF20EB08}" dt="2024-07-15T23:40:47.428" v="132" actId="255"/>
          <ac:spMkLst>
            <pc:docMk/>
            <pc:sldMk cId="495051906" sldId="328"/>
            <ac:spMk id="2" creationId="{E23373E2-745F-87DE-6AA0-988A270C068D}"/>
          </ac:spMkLst>
        </pc:spChg>
        <pc:spChg chg="mod">
          <ac:chgData name="Brittany Meighan" userId="cd34e2f0-4237-466e-b95c-e9c6dd815ebc" providerId="ADAL" clId="{90207603-8DBE-44A4-8CBB-5111FF20EB08}" dt="2024-07-15T23:43:53.950" v="168"/>
          <ac:spMkLst>
            <pc:docMk/>
            <pc:sldMk cId="495051906" sldId="328"/>
            <ac:spMk id="3" creationId="{313F716A-2A5A-5A97-480F-0DAAFD7BE943}"/>
          </ac:spMkLst>
        </pc:spChg>
        <pc:spChg chg="mod">
          <ac:chgData name="Brittany Meighan" userId="cd34e2f0-4237-466e-b95c-e9c6dd815ebc" providerId="ADAL" clId="{90207603-8DBE-44A4-8CBB-5111FF20EB08}" dt="2024-07-15T23:40:56.520" v="133" actId="1076"/>
          <ac:spMkLst>
            <pc:docMk/>
            <pc:sldMk cId="495051906" sldId="328"/>
            <ac:spMk id="7" creationId="{9DA12787-AC97-6520-9A59-153B02E6FF1B}"/>
          </ac:spMkLst>
        </pc:spChg>
        <pc:graphicFrameChg chg="mod">
          <ac:chgData name="Brittany Meighan" userId="cd34e2f0-4237-466e-b95c-e9c6dd815ebc" providerId="ADAL" clId="{90207603-8DBE-44A4-8CBB-5111FF20EB08}" dt="2024-07-15T23:41:10.455" v="138" actId="1076"/>
          <ac:graphicFrameMkLst>
            <pc:docMk/>
            <pc:sldMk cId="495051906" sldId="328"/>
            <ac:graphicFrameMk id="4" creationId="{6C94C973-99A6-6085-AF6B-09D243DE0112}"/>
          </ac:graphicFrameMkLst>
        </pc:graphicFrameChg>
        <pc:graphicFrameChg chg="mod">
          <ac:chgData name="Brittany Meighan" userId="cd34e2f0-4237-466e-b95c-e9c6dd815ebc" providerId="ADAL" clId="{90207603-8DBE-44A4-8CBB-5111FF20EB08}" dt="2024-07-15T23:41:01.615" v="134" actId="1076"/>
          <ac:graphicFrameMkLst>
            <pc:docMk/>
            <pc:sldMk cId="495051906" sldId="328"/>
            <ac:graphicFrameMk id="5" creationId="{62E37397-54FA-1055-D245-34825B29C8B5}"/>
          </ac:graphicFrameMkLst>
        </pc:graphicFrameChg>
        <pc:graphicFrameChg chg="mod modGraphic">
          <ac:chgData name="Brittany Meighan" userId="cd34e2f0-4237-466e-b95c-e9c6dd815ebc" providerId="ADAL" clId="{90207603-8DBE-44A4-8CBB-5111FF20EB08}" dt="2024-07-15T23:41:07.743" v="137" actId="1076"/>
          <ac:graphicFrameMkLst>
            <pc:docMk/>
            <pc:sldMk cId="495051906" sldId="328"/>
            <ac:graphicFrameMk id="6" creationId="{4D6857BF-F991-6996-C108-7EB31BAA1C9F}"/>
          </ac:graphicFrameMkLst>
        </pc:graphicFrameChg>
      </pc:sldChg>
      <pc:sldChg chg="modSp mod">
        <pc:chgData name="Brittany Meighan" userId="cd34e2f0-4237-466e-b95c-e9c6dd815ebc" providerId="ADAL" clId="{90207603-8DBE-44A4-8CBB-5111FF20EB08}" dt="2024-07-15T23:43:53.950" v="168"/>
        <pc:sldMkLst>
          <pc:docMk/>
          <pc:sldMk cId="3602806204" sldId="329"/>
        </pc:sldMkLst>
        <pc:spChg chg="mod">
          <ac:chgData name="Brittany Meighan" userId="cd34e2f0-4237-466e-b95c-e9c6dd815ebc" providerId="ADAL" clId="{90207603-8DBE-44A4-8CBB-5111FF20EB08}" dt="2024-07-15T23:43:53.950" v="168"/>
          <ac:spMkLst>
            <pc:docMk/>
            <pc:sldMk cId="3602806204" sldId="329"/>
            <ac:spMk id="3" creationId="{F2BC59F2-85DA-431D-658A-2E7ED7C228A1}"/>
          </ac:spMkLst>
        </pc:spChg>
        <pc:picChg chg="mod">
          <ac:chgData name="Brittany Meighan" userId="cd34e2f0-4237-466e-b95c-e9c6dd815ebc" providerId="ADAL" clId="{90207603-8DBE-44A4-8CBB-5111FF20EB08}" dt="2024-07-15T23:30:28.247" v="8" actId="1076"/>
          <ac:picMkLst>
            <pc:docMk/>
            <pc:sldMk cId="3602806204" sldId="329"/>
            <ac:picMk id="2" creationId="{2F752712-0BFB-0415-9C28-74E5AB7FB5EC}"/>
          </ac:picMkLst>
        </pc:picChg>
      </pc:sldChg>
      <pc:sldChg chg="modSp mod">
        <pc:chgData name="Brittany Meighan" userId="cd34e2f0-4237-466e-b95c-e9c6dd815ebc" providerId="ADAL" clId="{90207603-8DBE-44A4-8CBB-5111FF20EB08}" dt="2024-07-15T23:43:53.950" v="168"/>
        <pc:sldMkLst>
          <pc:docMk/>
          <pc:sldMk cId="3787413503" sldId="330"/>
        </pc:sldMkLst>
        <pc:spChg chg="mod">
          <ac:chgData name="Brittany Meighan" userId="cd34e2f0-4237-466e-b95c-e9c6dd815ebc" providerId="ADAL" clId="{90207603-8DBE-44A4-8CBB-5111FF20EB08}" dt="2024-07-15T23:43:53.950" v="168"/>
          <ac:spMkLst>
            <pc:docMk/>
            <pc:sldMk cId="3787413503" sldId="330"/>
            <ac:spMk id="3" creationId="{F2BC59F2-85DA-431D-658A-2E7ED7C228A1}"/>
          </ac:spMkLst>
        </pc:spChg>
        <pc:graphicFrameChg chg="mod">
          <ac:chgData name="Brittany Meighan" userId="cd34e2f0-4237-466e-b95c-e9c6dd815ebc" providerId="ADAL" clId="{90207603-8DBE-44A4-8CBB-5111FF20EB08}" dt="2024-07-15T23:30:00.239" v="6" actId="1076"/>
          <ac:graphicFrameMkLst>
            <pc:docMk/>
            <pc:sldMk cId="3787413503" sldId="330"/>
            <ac:graphicFrameMk id="4" creationId="{E104537E-052A-19B3-5AB3-6C358ABD1733}"/>
          </ac:graphicFrameMkLst>
        </pc:graphicFrameChg>
      </pc:sldChg>
      <pc:sldChg chg="modSp mod">
        <pc:chgData name="Brittany Meighan" userId="cd34e2f0-4237-466e-b95c-e9c6dd815ebc" providerId="ADAL" clId="{90207603-8DBE-44A4-8CBB-5111FF20EB08}" dt="2024-07-15T23:43:53.950" v="168"/>
        <pc:sldMkLst>
          <pc:docMk/>
          <pc:sldMk cId="559791036" sldId="331"/>
        </pc:sldMkLst>
        <pc:spChg chg="mod">
          <ac:chgData name="Brittany Meighan" userId="cd34e2f0-4237-466e-b95c-e9c6dd815ebc" providerId="ADAL" clId="{90207603-8DBE-44A4-8CBB-5111FF20EB08}" dt="2024-07-15T23:43:53.950" v="168"/>
          <ac:spMkLst>
            <pc:docMk/>
            <pc:sldMk cId="559791036" sldId="331"/>
            <ac:spMk id="3" creationId="{F2BC59F2-85DA-431D-658A-2E7ED7C228A1}"/>
          </ac:spMkLst>
        </pc:spChg>
        <pc:graphicFrameChg chg="mod">
          <ac:chgData name="Brittany Meighan" userId="cd34e2f0-4237-466e-b95c-e9c6dd815ebc" providerId="ADAL" clId="{90207603-8DBE-44A4-8CBB-5111FF20EB08}" dt="2024-07-15T23:32:55.264" v="28" actId="1076"/>
          <ac:graphicFrameMkLst>
            <pc:docMk/>
            <pc:sldMk cId="559791036" sldId="331"/>
            <ac:graphicFrameMk id="4" creationId="{2185DF64-2151-1DB7-D0C9-F63020044E6D}"/>
          </ac:graphicFrameMkLst>
        </pc:graphicFrameChg>
      </pc:sldChg>
      <pc:sldChg chg="modSp mod">
        <pc:chgData name="Brittany Meighan" userId="cd34e2f0-4237-466e-b95c-e9c6dd815ebc" providerId="ADAL" clId="{90207603-8DBE-44A4-8CBB-5111FF20EB08}" dt="2024-07-15T23:43:53.950" v="168"/>
        <pc:sldMkLst>
          <pc:docMk/>
          <pc:sldMk cId="3717236210" sldId="332"/>
        </pc:sldMkLst>
        <pc:spChg chg="mod">
          <ac:chgData name="Brittany Meighan" userId="cd34e2f0-4237-466e-b95c-e9c6dd815ebc" providerId="ADAL" clId="{90207603-8DBE-44A4-8CBB-5111FF20EB08}" dt="2024-07-15T23:43:53.950" v="168"/>
          <ac:spMkLst>
            <pc:docMk/>
            <pc:sldMk cId="3717236210" sldId="332"/>
            <ac:spMk id="3" creationId="{F2BC59F2-85DA-431D-658A-2E7ED7C228A1}"/>
          </ac:spMkLst>
        </pc:spChg>
        <pc:graphicFrameChg chg="mod">
          <ac:chgData name="Brittany Meighan" userId="cd34e2f0-4237-466e-b95c-e9c6dd815ebc" providerId="ADAL" clId="{90207603-8DBE-44A4-8CBB-5111FF20EB08}" dt="2024-07-15T23:38:44.775" v="94" actId="1076"/>
          <ac:graphicFrameMkLst>
            <pc:docMk/>
            <pc:sldMk cId="3717236210" sldId="332"/>
            <ac:graphicFrameMk id="4" creationId="{E59131B1-8B0F-7ADC-ABAA-4B9D38C350D6}"/>
          </ac:graphicFrameMkLst>
        </pc:graphicFrameChg>
      </pc:sldChg>
      <pc:sldChg chg="modSp mod">
        <pc:chgData name="Brittany Meighan" userId="cd34e2f0-4237-466e-b95c-e9c6dd815ebc" providerId="ADAL" clId="{90207603-8DBE-44A4-8CBB-5111FF20EB08}" dt="2024-07-15T23:43:53.950" v="168"/>
        <pc:sldMkLst>
          <pc:docMk/>
          <pc:sldMk cId="1284169291" sldId="333"/>
        </pc:sldMkLst>
        <pc:spChg chg="mod">
          <ac:chgData name="Brittany Meighan" userId="cd34e2f0-4237-466e-b95c-e9c6dd815ebc" providerId="ADAL" clId="{90207603-8DBE-44A4-8CBB-5111FF20EB08}" dt="2024-07-15T23:43:53.950" v="168"/>
          <ac:spMkLst>
            <pc:docMk/>
            <pc:sldMk cId="1284169291" sldId="333"/>
            <ac:spMk id="3" creationId="{F2BC59F2-85DA-431D-658A-2E7ED7C228A1}"/>
          </ac:spMkLst>
        </pc:spChg>
        <pc:graphicFrameChg chg="mod">
          <ac:chgData name="Brittany Meighan" userId="cd34e2f0-4237-466e-b95c-e9c6dd815ebc" providerId="ADAL" clId="{90207603-8DBE-44A4-8CBB-5111FF20EB08}" dt="2024-07-15T23:38:20.702" v="90" actId="1076"/>
          <ac:graphicFrameMkLst>
            <pc:docMk/>
            <pc:sldMk cId="1284169291" sldId="333"/>
            <ac:graphicFrameMk id="4" creationId="{3268CEB1-6EEE-34F6-8827-0D13672EA100}"/>
          </ac:graphicFrameMkLst>
        </pc:graphicFrameChg>
      </pc:sldChg>
      <pc:sldChg chg="modSp mod">
        <pc:chgData name="Brittany Meighan" userId="cd34e2f0-4237-466e-b95c-e9c6dd815ebc" providerId="ADAL" clId="{90207603-8DBE-44A4-8CBB-5111FF20EB08}" dt="2024-07-15T23:43:53.950" v="168"/>
        <pc:sldMkLst>
          <pc:docMk/>
          <pc:sldMk cId="2907753660" sldId="334"/>
        </pc:sldMkLst>
        <pc:spChg chg="mod">
          <ac:chgData name="Brittany Meighan" userId="cd34e2f0-4237-466e-b95c-e9c6dd815ebc" providerId="ADAL" clId="{90207603-8DBE-44A4-8CBB-5111FF20EB08}" dt="2024-07-15T23:43:53.950" v="168"/>
          <ac:spMkLst>
            <pc:docMk/>
            <pc:sldMk cId="2907753660" sldId="334"/>
            <ac:spMk id="3" creationId="{F743F5FA-AB08-0492-1788-C86F2478BCCE}"/>
          </ac:spMkLst>
        </pc:spChg>
      </pc:sldChg>
      <pc:sldChg chg="modSp mod">
        <pc:chgData name="Brittany Meighan" userId="cd34e2f0-4237-466e-b95c-e9c6dd815ebc" providerId="ADAL" clId="{90207603-8DBE-44A4-8CBB-5111FF20EB08}" dt="2024-07-15T23:43:53.950" v="168"/>
        <pc:sldMkLst>
          <pc:docMk/>
          <pc:sldMk cId="3494223920" sldId="335"/>
        </pc:sldMkLst>
        <pc:spChg chg="mod">
          <ac:chgData name="Brittany Meighan" userId="cd34e2f0-4237-466e-b95c-e9c6dd815ebc" providerId="ADAL" clId="{90207603-8DBE-44A4-8CBB-5111FF20EB08}" dt="2024-07-15T23:43:53.950" v="168"/>
          <ac:spMkLst>
            <pc:docMk/>
            <pc:sldMk cId="3494223920" sldId="335"/>
            <ac:spMk id="2" creationId="{0397D4AB-AD37-EC4F-35FC-688502107D55}"/>
          </ac:spMkLst>
        </pc:spChg>
        <pc:spChg chg="mod">
          <ac:chgData name="Brittany Meighan" userId="cd34e2f0-4237-466e-b95c-e9c6dd815ebc" providerId="ADAL" clId="{90207603-8DBE-44A4-8CBB-5111FF20EB08}" dt="2024-07-15T23:41:30.174" v="143" actId="1076"/>
          <ac:spMkLst>
            <pc:docMk/>
            <pc:sldMk cId="3494223920" sldId="335"/>
            <ac:spMk id="4" creationId="{1A3662A1-0551-7B83-A6A8-7AC1CE1D4A0B}"/>
          </ac:spMkLst>
        </pc:spChg>
        <pc:graphicFrameChg chg="mod">
          <ac:chgData name="Brittany Meighan" userId="cd34e2f0-4237-466e-b95c-e9c6dd815ebc" providerId="ADAL" clId="{90207603-8DBE-44A4-8CBB-5111FF20EB08}" dt="2024-07-15T23:41:33.046" v="144" actId="1076"/>
          <ac:graphicFrameMkLst>
            <pc:docMk/>
            <pc:sldMk cId="3494223920" sldId="335"/>
            <ac:graphicFrameMk id="3" creationId="{7BE1F134-FBE7-23C3-B1B7-3DA58E927151}"/>
          </ac:graphicFrameMkLst>
        </pc:graphicFrameChg>
      </pc:sldChg>
      <pc:sldChg chg="modSp mod">
        <pc:chgData name="Brittany Meighan" userId="cd34e2f0-4237-466e-b95c-e9c6dd815ebc" providerId="ADAL" clId="{90207603-8DBE-44A4-8CBB-5111FF20EB08}" dt="2024-07-15T23:43:53.950" v="168"/>
        <pc:sldMkLst>
          <pc:docMk/>
          <pc:sldMk cId="2807718269" sldId="336"/>
        </pc:sldMkLst>
        <pc:spChg chg="mod">
          <ac:chgData name="Brittany Meighan" userId="cd34e2f0-4237-466e-b95c-e9c6dd815ebc" providerId="ADAL" clId="{90207603-8DBE-44A4-8CBB-5111FF20EB08}" dt="2024-07-15T23:43:53.950" v="168"/>
          <ac:spMkLst>
            <pc:docMk/>
            <pc:sldMk cId="2807718269" sldId="336"/>
            <ac:spMk id="2" creationId="{0397D4AB-AD37-EC4F-35FC-688502107D55}"/>
          </ac:spMkLst>
        </pc:spChg>
        <pc:graphicFrameChg chg="mod">
          <ac:chgData name="Brittany Meighan" userId="cd34e2f0-4237-466e-b95c-e9c6dd815ebc" providerId="ADAL" clId="{90207603-8DBE-44A4-8CBB-5111FF20EB08}" dt="2024-07-15T23:41:47.559" v="149" actId="1076"/>
          <ac:graphicFrameMkLst>
            <pc:docMk/>
            <pc:sldMk cId="2807718269" sldId="336"/>
            <ac:graphicFrameMk id="3" creationId="{932985AD-6DD2-A949-EC97-4DC7007B64C7}"/>
          </ac:graphicFrameMkLst>
        </pc:graphicFrameChg>
      </pc:sldChg>
      <pc:sldChg chg="modSp mod">
        <pc:chgData name="Brittany Meighan" userId="cd34e2f0-4237-466e-b95c-e9c6dd815ebc" providerId="ADAL" clId="{90207603-8DBE-44A4-8CBB-5111FF20EB08}" dt="2024-07-15T23:43:53.950" v="168"/>
        <pc:sldMkLst>
          <pc:docMk/>
          <pc:sldMk cId="2573424697" sldId="337"/>
        </pc:sldMkLst>
        <pc:spChg chg="mod">
          <ac:chgData name="Brittany Meighan" userId="cd34e2f0-4237-466e-b95c-e9c6dd815ebc" providerId="ADAL" clId="{90207603-8DBE-44A4-8CBB-5111FF20EB08}" dt="2024-07-15T23:43:53.950" v="168"/>
          <ac:spMkLst>
            <pc:docMk/>
            <pc:sldMk cId="2573424697" sldId="337"/>
            <ac:spMk id="2" creationId="{0397D4AB-AD37-EC4F-35FC-688502107D55}"/>
          </ac:spMkLst>
        </pc:spChg>
        <pc:spChg chg="mod">
          <ac:chgData name="Brittany Meighan" userId="cd34e2f0-4237-466e-b95c-e9c6dd815ebc" providerId="ADAL" clId="{90207603-8DBE-44A4-8CBB-5111FF20EB08}" dt="2024-07-15T23:42:03.287" v="154" actId="1076"/>
          <ac:spMkLst>
            <pc:docMk/>
            <pc:sldMk cId="2573424697" sldId="337"/>
            <ac:spMk id="4" creationId="{31E8B989-5192-B38C-6809-7068D040E52E}"/>
          </ac:spMkLst>
        </pc:spChg>
        <pc:graphicFrameChg chg="mod">
          <ac:chgData name="Brittany Meighan" userId="cd34e2f0-4237-466e-b95c-e9c6dd815ebc" providerId="ADAL" clId="{90207603-8DBE-44A4-8CBB-5111FF20EB08}" dt="2024-07-15T23:42:06.286" v="155" actId="1076"/>
          <ac:graphicFrameMkLst>
            <pc:docMk/>
            <pc:sldMk cId="2573424697" sldId="337"/>
            <ac:graphicFrameMk id="3" creationId="{2488B6E6-D3D3-18BF-BFF2-918EC9F22964}"/>
          </ac:graphicFrameMkLst>
        </pc:graphicFrameChg>
      </pc:sldChg>
      <pc:sldChg chg="modSp mod">
        <pc:chgData name="Brittany Meighan" userId="cd34e2f0-4237-466e-b95c-e9c6dd815ebc" providerId="ADAL" clId="{90207603-8DBE-44A4-8CBB-5111FF20EB08}" dt="2024-07-15T23:43:53.950" v="168"/>
        <pc:sldMkLst>
          <pc:docMk/>
          <pc:sldMk cId="477356593" sldId="338"/>
        </pc:sldMkLst>
        <pc:spChg chg="mod">
          <ac:chgData name="Brittany Meighan" userId="cd34e2f0-4237-466e-b95c-e9c6dd815ebc" providerId="ADAL" clId="{90207603-8DBE-44A4-8CBB-5111FF20EB08}" dt="2024-07-15T23:43:53.950" v="168"/>
          <ac:spMkLst>
            <pc:docMk/>
            <pc:sldMk cId="477356593" sldId="338"/>
            <ac:spMk id="2" creationId="{0397D4AB-AD37-EC4F-35FC-688502107D55}"/>
          </ac:spMkLst>
        </pc:spChg>
        <pc:spChg chg="mod">
          <ac:chgData name="Brittany Meighan" userId="cd34e2f0-4237-466e-b95c-e9c6dd815ebc" providerId="ADAL" clId="{90207603-8DBE-44A4-8CBB-5111FF20EB08}" dt="2024-07-15T23:42:34.759" v="164" actId="2711"/>
          <ac:spMkLst>
            <pc:docMk/>
            <pc:sldMk cId="477356593" sldId="338"/>
            <ac:spMk id="3" creationId="{4ECFD25A-A30A-0F4D-0B31-60E8EF60FDE6}"/>
          </ac:spMkLst>
        </pc:spChg>
        <pc:picChg chg="mod">
          <ac:chgData name="Brittany Meighan" userId="cd34e2f0-4237-466e-b95c-e9c6dd815ebc" providerId="ADAL" clId="{90207603-8DBE-44A4-8CBB-5111FF20EB08}" dt="2024-07-15T23:42:41.470" v="166" actId="1076"/>
          <ac:picMkLst>
            <pc:docMk/>
            <pc:sldMk cId="477356593" sldId="338"/>
            <ac:picMk id="4" creationId="{0180C71E-BF67-0AA8-76F0-0328FED785EB}"/>
          </ac:picMkLst>
        </pc:picChg>
      </pc:sldChg>
      <pc:sldChg chg="modSp add mod">
        <pc:chgData name="Brittany Meighan" userId="cd34e2f0-4237-466e-b95c-e9c6dd815ebc" providerId="ADAL" clId="{90207603-8DBE-44A4-8CBB-5111FF20EB08}" dt="2024-07-15T23:43:53.950" v="168"/>
        <pc:sldMkLst>
          <pc:docMk/>
          <pc:sldMk cId="1668318377" sldId="339"/>
        </pc:sldMkLst>
        <pc:spChg chg="mod">
          <ac:chgData name="Brittany Meighan" userId="cd34e2f0-4237-466e-b95c-e9c6dd815ebc" providerId="ADAL" clId="{90207603-8DBE-44A4-8CBB-5111FF20EB08}" dt="2024-07-15T23:43:53.950" v="168"/>
          <ac:spMkLst>
            <pc:docMk/>
            <pc:sldMk cId="1668318377" sldId="339"/>
            <ac:spMk id="3" creationId="{F2BC59F2-85DA-431D-658A-2E7ED7C228A1}"/>
          </ac:spMkLst>
        </pc:spChg>
        <pc:graphicFrameChg chg="mod">
          <ac:chgData name="Brittany Meighan" userId="cd34e2f0-4237-466e-b95c-e9c6dd815ebc" providerId="ADAL" clId="{90207603-8DBE-44A4-8CBB-5111FF20EB08}" dt="2024-07-15T23:33:31.071" v="37" actId="1076"/>
          <ac:graphicFrameMkLst>
            <pc:docMk/>
            <pc:sldMk cId="1668318377" sldId="339"/>
            <ac:graphicFrameMk id="2" creationId="{22E5F9C1-C01D-39E7-451D-50153DA3AC81}"/>
          </ac:graphicFrameMkLst>
        </pc:graphicFrameChg>
      </pc:sldChg>
      <pc:sldChg chg="addSp delSp modSp add mod ord">
        <pc:chgData name="Brittany Meighan" userId="cd34e2f0-4237-466e-b95c-e9c6dd815ebc" providerId="ADAL" clId="{90207603-8DBE-44A4-8CBB-5111FF20EB08}" dt="2024-07-15T23:43:53.950" v="168"/>
        <pc:sldMkLst>
          <pc:docMk/>
          <pc:sldMk cId="2958063642" sldId="340"/>
        </pc:sldMkLst>
        <pc:spChg chg="add mod">
          <ac:chgData name="Brittany Meighan" userId="cd34e2f0-4237-466e-b95c-e9c6dd815ebc" providerId="ADAL" clId="{90207603-8DBE-44A4-8CBB-5111FF20EB08}" dt="2024-07-15T23:37:55.775" v="88" actId="1076"/>
          <ac:spMkLst>
            <pc:docMk/>
            <pc:sldMk cId="2958063642" sldId="340"/>
            <ac:spMk id="2" creationId="{28666319-36DF-EE2F-E144-4E4C82ED0787}"/>
          </ac:spMkLst>
        </pc:spChg>
        <pc:spChg chg="mod">
          <ac:chgData name="Brittany Meighan" userId="cd34e2f0-4237-466e-b95c-e9c6dd815ebc" providerId="ADAL" clId="{90207603-8DBE-44A4-8CBB-5111FF20EB08}" dt="2024-07-15T23:43:53.950" v="168"/>
          <ac:spMkLst>
            <pc:docMk/>
            <pc:sldMk cId="2958063642" sldId="340"/>
            <ac:spMk id="3" creationId="{F2BC59F2-85DA-431D-658A-2E7ED7C228A1}"/>
          </ac:spMkLst>
        </pc:spChg>
        <pc:spChg chg="del mod">
          <ac:chgData name="Brittany Meighan" userId="cd34e2f0-4237-466e-b95c-e9c6dd815ebc" providerId="ADAL" clId="{90207603-8DBE-44A4-8CBB-5111FF20EB08}" dt="2024-07-15T23:37:51.062" v="87" actId="478"/>
          <ac:spMkLst>
            <pc:docMk/>
            <pc:sldMk cId="2958063642" sldId="340"/>
            <ac:spMk id="4" creationId="{C026D7A0-CC47-7881-9CA1-E40B32A62876}"/>
          </ac:spMkLst>
        </pc:spChg>
      </pc:sldChg>
      <pc:sldMasterChg chg="del delSldLayout">
        <pc:chgData name="Brittany Meighan" userId="cd34e2f0-4237-466e-b95c-e9c6dd815ebc" providerId="ADAL" clId="{90207603-8DBE-44A4-8CBB-5111FF20EB08}" dt="2024-07-16T00:31:26.393" v="179" actId="47"/>
        <pc:sldMasterMkLst>
          <pc:docMk/>
          <pc:sldMasterMk cId="641283228" sldId="2147483672"/>
        </pc:sldMasterMkLst>
        <pc:sldLayoutChg chg="del">
          <pc:chgData name="Brittany Meighan" userId="cd34e2f0-4237-466e-b95c-e9c6dd815ebc" providerId="ADAL" clId="{90207603-8DBE-44A4-8CBB-5111FF20EB08}" dt="2024-07-16T00:31:26.393" v="179" actId="47"/>
          <pc:sldLayoutMkLst>
            <pc:docMk/>
            <pc:sldMasterMk cId="641283228" sldId="2147483672"/>
            <pc:sldLayoutMk cId="862471709" sldId="2147483673"/>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1804774537" sldId="2147483674"/>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3748034492" sldId="2147483675"/>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2492017927" sldId="2147483676"/>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3365600622" sldId="2147483677"/>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2791328475" sldId="2147483678"/>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3529310" sldId="2147483679"/>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2312537490" sldId="2147483680"/>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727575621" sldId="2147483681"/>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3719209111" sldId="2147483682"/>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2244065915" sldId="2147483683"/>
          </pc:sldLayoutMkLst>
        </pc:sldLayoutChg>
        <pc:sldLayoutChg chg="del">
          <pc:chgData name="Brittany Meighan" userId="cd34e2f0-4237-466e-b95c-e9c6dd815ebc" providerId="ADAL" clId="{90207603-8DBE-44A4-8CBB-5111FF20EB08}" dt="2024-07-16T00:31:26.393" v="179" actId="47"/>
          <pc:sldLayoutMkLst>
            <pc:docMk/>
            <pc:sldMasterMk cId="641283228" sldId="2147483672"/>
            <pc:sldLayoutMk cId="3239713837" sldId="2147483697"/>
          </pc:sldLayoutMkLst>
        </pc:sldLayoutChg>
      </pc:sldMasterChg>
    </pc:docChg>
  </pc:docChgLst>
  <pc:docChgLst>
    <pc:chgData name="Fernando Farias" userId="b9a59168-9c50-4fea-bfdb-b3bb5fb2500b" providerId="ADAL" clId="{1AE08017-93C6-44E7-9FFE-0A9D7BC6F056}"/>
    <pc:docChg chg="undo custSel modSld">
      <pc:chgData name="Fernando Farias" userId="b9a59168-9c50-4fea-bfdb-b3bb5fb2500b" providerId="ADAL" clId="{1AE08017-93C6-44E7-9FFE-0A9D7BC6F056}" dt="2024-07-18T13:52:13.070" v="924" actId="6549"/>
      <pc:docMkLst>
        <pc:docMk/>
      </pc:docMkLst>
      <pc:sldChg chg="modSp mod">
        <pc:chgData name="Fernando Farias" userId="b9a59168-9c50-4fea-bfdb-b3bb5fb2500b" providerId="ADAL" clId="{1AE08017-93C6-44E7-9FFE-0A9D7BC6F056}" dt="2024-07-18T13:51:42.496" v="876" actId="6549"/>
        <pc:sldMkLst>
          <pc:docMk/>
          <pc:sldMk cId="8994029" sldId="275"/>
        </pc:sldMkLst>
        <pc:spChg chg="mod">
          <ac:chgData name="Fernando Farias" userId="b9a59168-9c50-4fea-bfdb-b3bb5fb2500b" providerId="ADAL" clId="{1AE08017-93C6-44E7-9FFE-0A9D7BC6F056}" dt="2024-07-18T11:42:04.436" v="129" actId="20577"/>
          <ac:spMkLst>
            <pc:docMk/>
            <pc:sldMk cId="8994029" sldId="275"/>
            <ac:spMk id="2" creationId="{D5D45419-832D-4824-58A5-43428658928D}"/>
          </ac:spMkLst>
        </pc:spChg>
        <pc:spChg chg="mod">
          <ac:chgData name="Fernando Farias" userId="b9a59168-9c50-4fea-bfdb-b3bb5fb2500b" providerId="ADAL" clId="{1AE08017-93C6-44E7-9FFE-0A9D7BC6F056}" dt="2024-07-18T11:43:43.220" v="294" actId="14100"/>
          <ac:spMkLst>
            <pc:docMk/>
            <pc:sldMk cId="8994029" sldId="275"/>
            <ac:spMk id="4" creationId="{F4DF9AAA-0D9A-C4F6-EB81-906067D79318}"/>
          </ac:spMkLst>
        </pc:spChg>
        <pc:spChg chg="mod">
          <ac:chgData name="Fernando Farias" userId="b9a59168-9c50-4fea-bfdb-b3bb5fb2500b" providerId="ADAL" clId="{1AE08017-93C6-44E7-9FFE-0A9D7BC6F056}" dt="2024-07-18T13:51:42.496" v="876" actId="6549"/>
          <ac:spMkLst>
            <pc:docMk/>
            <pc:sldMk cId="8994029" sldId="275"/>
            <ac:spMk id="6" creationId="{D48BC2D7-B6A9-75DB-434F-B85FF15625F7}"/>
          </ac:spMkLst>
        </pc:spChg>
      </pc:sldChg>
      <pc:sldChg chg="modSp mod">
        <pc:chgData name="Fernando Farias" userId="b9a59168-9c50-4fea-bfdb-b3bb5fb2500b" providerId="ADAL" clId="{1AE08017-93C6-44E7-9FFE-0A9D7BC6F056}" dt="2024-07-18T13:52:13.070" v="924" actId="6549"/>
        <pc:sldMkLst>
          <pc:docMk/>
          <pc:sldMk cId="994905076" sldId="291"/>
        </pc:sldMkLst>
        <pc:spChg chg="mod">
          <ac:chgData name="Fernando Farias" userId="b9a59168-9c50-4fea-bfdb-b3bb5fb2500b" providerId="ADAL" clId="{1AE08017-93C6-44E7-9FFE-0A9D7BC6F056}" dt="2024-07-18T13:52:13.070" v="924" actId="6549"/>
          <ac:spMkLst>
            <pc:docMk/>
            <pc:sldMk cId="994905076" sldId="291"/>
            <ac:spMk id="8" creationId="{98E3F0F1-25C1-F2EF-B05A-DA67CDA1F619}"/>
          </ac:spMkLst>
        </pc:spChg>
      </pc:sldChg>
      <pc:sldChg chg="modSp mod">
        <pc:chgData name="Fernando Farias" userId="b9a59168-9c50-4fea-bfdb-b3bb5fb2500b" providerId="ADAL" clId="{1AE08017-93C6-44E7-9FFE-0A9D7BC6F056}" dt="2024-07-18T12:01:45.586" v="502" actId="1076"/>
        <pc:sldMkLst>
          <pc:docMk/>
          <pc:sldMk cId="1307315480" sldId="322"/>
        </pc:sldMkLst>
        <pc:graphicFrameChg chg="mod modGraphic">
          <ac:chgData name="Fernando Farias" userId="b9a59168-9c50-4fea-bfdb-b3bb5fb2500b" providerId="ADAL" clId="{1AE08017-93C6-44E7-9FFE-0A9D7BC6F056}" dt="2024-07-18T12:01:45.586" v="502" actId="1076"/>
          <ac:graphicFrameMkLst>
            <pc:docMk/>
            <pc:sldMk cId="1307315480" sldId="322"/>
            <ac:graphicFrameMk id="3" creationId="{DA916B36-23F4-8594-7800-4F4F636E2888}"/>
          </ac:graphicFrameMkLst>
        </pc:graphicFrameChg>
      </pc:sldChg>
      <pc:sldChg chg="modSp mod">
        <pc:chgData name="Fernando Farias" userId="b9a59168-9c50-4fea-bfdb-b3bb5fb2500b" providerId="ADAL" clId="{1AE08017-93C6-44E7-9FFE-0A9D7BC6F056}" dt="2024-07-18T11:48:16.725" v="331" actId="6549"/>
        <pc:sldMkLst>
          <pc:docMk/>
          <pc:sldMk cId="2982035147" sldId="325"/>
        </pc:sldMkLst>
        <pc:spChg chg="mod">
          <ac:chgData name="Fernando Farias" userId="b9a59168-9c50-4fea-bfdb-b3bb5fb2500b" providerId="ADAL" clId="{1AE08017-93C6-44E7-9FFE-0A9D7BC6F056}" dt="2024-07-18T11:48:16.725" v="331" actId="6549"/>
          <ac:spMkLst>
            <pc:docMk/>
            <pc:sldMk cId="2982035147" sldId="325"/>
            <ac:spMk id="4" creationId="{C026D7A0-CC47-7881-9CA1-E40B32A62876}"/>
          </ac:spMkLst>
        </pc:spChg>
      </pc:sldChg>
      <pc:sldChg chg="modSp mod">
        <pc:chgData name="Fernando Farias" userId="b9a59168-9c50-4fea-bfdb-b3bb5fb2500b" providerId="ADAL" clId="{1AE08017-93C6-44E7-9FFE-0A9D7BC6F056}" dt="2024-07-18T12:01:58.561" v="503" actId="1076"/>
        <pc:sldMkLst>
          <pc:docMk/>
          <pc:sldMk cId="3103936623" sldId="327"/>
        </pc:sldMkLst>
        <pc:picChg chg="mod">
          <ac:chgData name="Fernando Farias" userId="b9a59168-9c50-4fea-bfdb-b3bb5fb2500b" providerId="ADAL" clId="{1AE08017-93C6-44E7-9FFE-0A9D7BC6F056}" dt="2024-07-18T12:01:58.561" v="503" actId="1076"/>
          <ac:picMkLst>
            <pc:docMk/>
            <pc:sldMk cId="3103936623" sldId="327"/>
            <ac:picMk id="8" creationId="{45EFB540-F038-5658-1424-F66F9F996323}"/>
          </ac:picMkLst>
        </pc:picChg>
      </pc:sldChg>
      <pc:sldChg chg="modSp mod">
        <pc:chgData name="Fernando Farias" userId="b9a59168-9c50-4fea-bfdb-b3bb5fb2500b" providerId="ADAL" clId="{1AE08017-93C6-44E7-9FFE-0A9D7BC6F056}" dt="2024-07-18T12:02:44.164" v="532" actId="20577"/>
        <pc:sldMkLst>
          <pc:docMk/>
          <pc:sldMk cId="495051906" sldId="328"/>
        </pc:sldMkLst>
        <pc:spChg chg="mod">
          <ac:chgData name="Fernando Farias" userId="b9a59168-9c50-4fea-bfdb-b3bb5fb2500b" providerId="ADAL" clId="{1AE08017-93C6-44E7-9FFE-0A9D7BC6F056}" dt="2024-07-18T12:02:44.164" v="532" actId="20577"/>
          <ac:spMkLst>
            <pc:docMk/>
            <pc:sldMk cId="495051906" sldId="328"/>
            <ac:spMk id="2" creationId="{E23373E2-745F-87DE-6AA0-988A270C068D}"/>
          </ac:spMkLst>
        </pc:spChg>
      </pc:sldChg>
      <pc:sldChg chg="modSp mod">
        <pc:chgData name="Fernando Farias" userId="b9a59168-9c50-4fea-bfdb-b3bb5fb2500b" providerId="ADAL" clId="{1AE08017-93C6-44E7-9FFE-0A9D7BC6F056}" dt="2024-07-18T11:50:59.700" v="422" actId="20577"/>
        <pc:sldMkLst>
          <pc:docMk/>
          <pc:sldMk cId="3787413503" sldId="330"/>
        </pc:sldMkLst>
        <pc:graphicFrameChg chg="modGraphic">
          <ac:chgData name="Fernando Farias" userId="b9a59168-9c50-4fea-bfdb-b3bb5fb2500b" providerId="ADAL" clId="{1AE08017-93C6-44E7-9FFE-0A9D7BC6F056}" dt="2024-07-18T11:50:59.700" v="422" actId="20577"/>
          <ac:graphicFrameMkLst>
            <pc:docMk/>
            <pc:sldMk cId="3787413503" sldId="330"/>
            <ac:graphicFrameMk id="4" creationId="{E104537E-052A-19B3-5AB3-6C358ABD1733}"/>
          </ac:graphicFrameMkLst>
        </pc:graphicFrameChg>
      </pc:sldChg>
      <pc:sldChg chg="modSp mod">
        <pc:chgData name="Fernando Farias" userId="b9a59168-9c50-4fea-bfdb-b3bb5fb2500b" providerId="ADAL" clId="{1AE08017-93C6-44E7-9FFE-0A9D7BC6F056}" dt="2024-07-18T11:51:53.827" v="436" actId="20577"/>
        <pc:sldMkLst>
          <pc:docMk/>
          <pc:sldMk cId="559791036" sldId="331"/>
        </pc:sldMkLst>
        <pc:graphicFrameChg chg="modGraphic">
          <ac:chgData name="Fernando Farias" userId="b9a59168-9c50-4fea-bfdb-b3bb5fb2500b" providerId="ADAL" clId="{1AE08017-93C6-44E7-9FFE-0A9D7BC6F056}" dt="2024-07-18T11:51:53.827" v="436" actId="20577"/>
          <ac:graphicFrameMkLst>
            <pc:docMk/>
            <pc:sldMk cId="559791036" sldId="331"/>
            <ac:graphicFrameMk id="4" creationId="{2185DF64-2151-1DB7-D0C9-F63020044E6D}"/>
          </ac:graphicFrameMkLst>
        </pc:graphicFrameChg>
      </pc:sldChg>
      <pc:sldChg chg="modSp mod">
        <pc:chgData name="Fernando Farias" userId="b9a59168-9c50-4fea-bfdb-b3bb5fb2500b" providerId="ADAL" clId="{1AE08017-93C6-44E7-9FFE-0A9D7BC6F056}" dt="2024-07-18T11:53:38.285" v="449" actId="20577"/>
        <pc:sldMkLst>
          <pc:docMk/>
          <pc:sldMk cId="3717236210" sldId="332"/>
        </pc:sldMkLst>
        <pc:graphicFrameChg chg="mod modGraphic">
          <ac:chgData name="Fernando Farias" userId="b9a59168-9c50-4fea-bfdb-b3bb5fb2500b" providerId="ADAL" clId="{1AE08017-93C6-44E7-9FFE-0A9D7BC6F056}" dt="2024-07-18T11:53:38.285" v="449" actId="20577"/>
          <ac:graphicFrameMkLst>
            <pc:docMk/>
            <pc:sldMk cId="3717236210" sldId="332"/>
            <ac:graphicFrameMk id="4" creationId="{E59131B1-8B0F-7ADC-ABAA-4B9D38C350D6}"/>
          </ac:graphicFrameMkLst>
        </pc:graphicFrameChg>
      </pc:sldChg>
      <pc:sldChg chg="modSp mod">
        <pc:chgData name="Fernando Farias" userId="b9a59168-9c50-4fea-bfdb-b3bb5fb2500b" providerId="ADAL" clId="{1AE08017-93C6-44E7-9FFE-0A9D7BC6F056}" dt="2024-07-18T11:54:27.036" v="471" actId="20577"/>
        <pc:sldMkLst>
          <pc:docMk/>
          <pc:sldMk cId="1284169291" sldId="333"/>
        </pc:sldMkLst>
        <pc:graphicFrameChg chg="modGraphic">
          <ac:chgData name="Fernando Farias" userId="b9a59168-9c50-4fea-bfdb-b3bb5fb2500b" providerId="ADAL" clId="{1AE08017-93C6-44E7-9FFE-0A9D7BC6F056}" dt="2024-07-18T11:54:27.036" v="471" actId="20577"/>
          <ac:graphicFrameMkLst>
            <pc:docMk/>
            <pc:sldMk cId="1284169291" sldId="333"/>
            <ac:graphicFrameMk id="4" creationId="{3268CEB1-6EEE-34F6-8827-0D13672EA100}"/>
          </ac:graphicFrameMkLst>
        </pc:graphicFrameChg>
      </pc:sldChg>
      <pc:sldChg chg="modSp mod">
        <pc:chgData name="Fernando Farias" userId="b9a59168-9c50-4fea-bfdb-b3bb5fb2500b" providerId="ADAL" clId="{1AE08017-93C6-44E7-9FFE-0A9D7BC6F056}" dt="2024-07-18T12:07:56.787" v="685" actId="20577"/>
        <pc:sldMkLst>
          <pc:docMk/>
          <pc:sldMk cId="2907753660" sldId="334"/>
        </pc:sldMkLst>
        <pc:spChg chg="mod">
          <ac:chgData name="Fernando Farias" userId="b9a59168-9c50-4fea-bfdb-b3bb5fb2500b" providerId="ADAL" clId="{1AE08017-93C6-44E7-9FFE-0A9D7BC6F056}" dt="2024-07-18T12:07:56.787" v="685" actId="20577"/>
          <ac:spMkLst>
            <pc:docMk/>
            <pc:sldMk cId="2907753660" sldId="334"/>
            <ac:spMk id="5" creationId="{D3A8E498-DC97-158A-831F-4C68327F5F65}"/>
          </ac:spMkLst>
        </pc:spChg>
      </pc:sldChg>
      <pc:sldChg chg="modSp mod">
        <pc:chgData name="Fernando Farias" userId="b9a59168-9c50-4fea-bfdb-b3bb5fb2500b" providerId="ADAL" clId="{1AE08017-93C6-44E7-9FFE-0A9D7BC6F056}" dt="2024-07-18T12:03:51.993" v="560" actId="6549"/>
        <pc:sldMkLst>
          <pc:docMk/>
          <pc:sldMk cId="3494223920" sldId="335"/>
        </pc:sldMkLst>
        <pc:spChg chg="mod">
          <ac:chgData name="Fernando Farias" userId="b9a59168-9c50-4fea-bfdb-b3bb5fb2500b" providerId="ADAL" clId="{1AE08017-93C6-44E7-9FFE-0A9D7BC6F056}" dt="2024-07-18T12:03:51.993" v="560" actId="6549"/>
          <ac:spMkLst>
            <pc:docMk/>
            <pc:sldMk cId="3494223920" sldId="335"/>
            <ac:spMk id="4" creationId="{1A3662A1-0551-7B83-A6A8-7AC1CE1D4A0B}"/>
          </ac:spMkLst>
        </pc:spChg>
        <pc:graphicFrameChg chg="modGraphic">
          <ac:chgData name="Fernando Farias" userId="b9a59168-9c50-4fea-bfdb-b3bb5fb2500b" providerId="ADAL" clId="{1AE08017-93C6-44E7-9FFE-0A9D7BC6F056}" dt="2024-07-18T12:03:20.805" v="539" actId="20577"/>
          <ac:graphicFrameMkLst>
            <pc:docMk/>
            <pc:sldMk cId="3494223920" sldId="335"/>
            <ac:graphicFrameMk id="3" creationId="{7BE1F134-FBE7-23C3-B1B7-3DA58E927151}"/>
          </ac:graphicFrameMkLst>
        </pc:graphicFrameChg>
      </pc:sldChg>
      <pc:sldChg chg="modSp mod">
        <pc:chgData name="Fernando Farias" userId="b9a59168-9c50-4fea-bfdb-b3bb5fb2500b" providerId="ADAL" clId="{1AE08017-93C6-44E7-9FFE-0A9D7BC6F056}" dt="2024-07-18T12:06:44.677" v="617" actId="20577"/>
        <pc:sldMkLst>
          <pc:docMk/>
          <pc:sldMk cId="2807718269" sldId="336"/>
        </pc:sldMkLst>
        <pc:spChg chg="mod">
          <ac:chgData name="Fernando Farias" userId="b9a59168-9c50-4fea-bfdb-b3bb5fb2500b" providerId="ADAL" clId="{1AE08017-93C6-44E7-9FFE-0A9D7BC6F056}" dt="2024-07-18T12:04:10.215" v="562" actId="1076"/>
          <ac:spMkLst>
            <pc:docMk/>
            <pc:sldMk cId="2807718269" sldId="336"/>
            <ac:spMk id="2" creationId="{0397D4AB-AD37-EC4F-35FC-688502107D55}"/>
          </ac:spMkLst>
        </pc:spChg>
        <pc:graphicFrameChg chg="mod modGraphic">
          <ac:chgData name="Fernando Farias" userId="b9a59168-9c50-4fea-bfdb-b3bb5fb2500b" providerId="ADAL" clId="{1AE08017-93C6-44E7-9FFE-0A9D7BC6F056}" dt="2024-07-18T12:06:44.677" v="617" actId="20577"/>
          <ac:graphicFrameMkLst>
            <pc:docMk/>
            <pc:sldMk cId="2807718269" sldId="336"/>
            <ac:graphicFrameMk id="3" creationId="{932985AD-6DD2-A949-EC97-4DC7007B64C7}"/>
          </ac:graphicFrameMkLst>
        </pc:graphicFrameChg>
      </pc:sldChg>
      <pc:sldChg chg="modSp mod">
        <pc:chgData name="Fernando Farias" userId="b9a59168-9c50-4fea-bfdb-b3bb5fb2500b" providerId="ADAL" clId="{1AE08017-93C6-44E7-9FFE-0A9D7BC6F056}" dt="2024-07-18T12:06:37.338" v="610" actId="6549"/>
        <pc:sldMkLst>
          <pc:docMk/>
          <pc:sldMk cId="2573424697" sldId="337"/>
        </pc:sldMkLst>
        <pc:graphicFrameChg chg="modGraphic">
          <ac:chgData name="Fernando Farias" userId="b9a59168-9c50-4fea-bfdb-b3bb5fb2500b" providerId="ADAL" clId="{1AE08017-93C6-44E7-9FFE-0A9D7BC6F056}" dt="2024-07-18T12:06:37.338" v="610" actId="6549"/>
          <ac:graphicFrameMkLst>
            <pc:docMk/>
            <pc:sldMk cId="2573424697" sldId="337"/>
            <ac:graphicFrameMk id="3" creationId="{2488B6E6-D3D3-18BF-BFF2-918EC9F22964}"/>
          </ac:graphicFrameMkLst>
        </pc:graphicFrameChg>
      </pc:sldChg>
      <pc:sldChg chg="modSp mod">
        <pc:chgData name="Fernando Farias" userId="b9a59168-9c50-4fea-bfdb-b3bb5fb2500b" providerId="ADAL" clId="{1AE08017-93C6-44E7-9FFE-0A9D7BC6F056}" dt="2024-07-18T12:09:51.022" v="700" actId="20577"/>
        <pc:sldMkLst>
          <pc:docMk/>
          <pc:sldMk cId="477356593" sldId="338"/>
        </pc:sldMkLst>
        <pc:spChg chg="mod">
          <ac:chgData name="Fernando Farias" userId="b9a59168-9c50-4fea-bfdb-b3bb5fb2500b" providerId="ADAL" clId="{1AE08017-93C6-44E7-9FFE-0A9D7BC6F056}" dt="2024-07-18T12:09:51.022" v="700" actId="20577"/>
          <ac:spMkLst>
            <pc:docMk/>
            <pc:sldMk cId="477356593" sldId="338"/>
            <ac:spMk id="3" creationId="{4ECFD25A-A30A-0F4D-0B31-60E8EF60FDE6}"/>
          </ac:spMkLst>
        </pc:spChg>
      </pc:sldChg>
      <pc:sldChg chg="modSp mod">
        <pc:chgData name="Fernando Farias" userId="b9a59168-9c50-4fea-bfdb-b3bb5fb2500b" providerId="ADAL" clId="{1AE08017-93C6-44E7-9FFE-0A9D7BC6F056}" dt="2024-07-18T11:49:01.165" v="340" actId="20577"/>
        <pc:sldMkLst>
          <pc:docMk/>
          <pc:sldMk cId="1668318377" sldId="339"/>
        </pc:sldMkLst>
        <pc:graphicFrameChg chg="modGraphic">
          <ac:chgData name="Fernando Farias" userId="b9a59168-9c50-4fea-bfdb-b3bb5fb2500b" providerId="ADAL" clId="{1AE08017-93C6-44E7-9FFE-0A9D7BC6F056}" dt="2024-07-18T11:49:01.165" v="340" actId="20577"/>
          <ac:graphicFrameMkLst>
            <pc:docMk/>
            <pc:sldMk cId="1668318377" sldId="339"/>
            <ac:graphicFrameMk id="2" creationId="{22E5F9C1-C01D-39E7-451D-50153DA3AC81}"/>
          </ac:graphicFrameMkLst>
        </pc:graphicFrameChg>
      </pc:sldChg>
      <pc:sldChg chg="modSp mod">
        <pc:chgData name="Fernando Farias" userId="b9a59168-9c50-4fea-bfdb-b3bb5fb2500b" providerId="ADAL" clId="{1AE08017-93C6-44E7-9FFE-0A9D7BC6F056}" dt="2024-07-18T12:10:22.155" v="725" actId="20577"/>
        <pc:sldMkLst>
          <pc:docMk/>
          <pc:sldMk cId="1077713195" sldId="340"/>
        </pc:sldMkLst>
        <pc:spChg chg="mod">
          <ac:chgData name="Fernando Farias" userId="b9a59168-9c50-4fea-bfdb-b3bb5fb2500b" providerId="ADAL" clId="{1AE08017-93C6-44E7-9FFE-0A9D7BC6F056}" dt="2024-07-18T12:10:22.155" v="725" actId="20577"/>
          <ac:spMkLst>
            <pc:docMk/>
            <pc:sldMk cId="1077713195" sldId="340"/>
            <ac:spMk id="4" creationId="{C026D7A0-CC47-7881-9CA1-E40B32A62876}"/>
          </ac:spMkLst>
        </pc:spChg>
      </pc:sldChg>
      <pc:sldChg chg="addSp delSp modSp mod">
        <pc:chgData name="Fernando Farias" userId="b9a59168-9c50-4fea-bfdb-b3bb5fb2500b" providerId="ADAL" clId="{1AE08017-93C6-44E7-9FFE-0A9D7BC6F056}" dt="2024-07-18T12:17:40.078" v="801" actId="20577"/>
        <pc:sldMkLst>
          <pc:docMk/>
          <pc:sldMk cId="2835475756" sldId="341"/>
        </pc:sldMkLst>
        <pc:spChg chg="mod">
          <ac:chgData name="Fernando Farias" userId="b9a59168-9c50-4fea-bfdb-b3bb5fb2500b" providerId="ADAL" clId="{1AE08017-93C6-44E7-9FFE-0A9D7BC6F056}" dt="2024-07-18T12:11:23.440" v="731" actId="108"/>
          <ac:spMkLst>
            <pc:docMk/>
            <pc:sldMk cId="2835475756" sldId="341"/>
            <ac:spMk id="3" creationId="{F2BC59F2-85DA-431D-658A-2E7ED7C228A1}"/>
          </ac:spMkLst>
        </pc:spChg>
        <pc:spChg chg="mod">
          <ac:chgData name="Fernando Farias" userId="b9a59168-9c50-4fea-bfdb-b3bb5fb2500b" providerId="ADAL" clId="{1AE08017-93C6-44E7-9FFE-0A9D7BC6F056}" dt="2024-07-18T12:12:06.846" v="738" actId="1076"/>
          <ac:spMkLst>
            <pc:docMk/>
            <pc:sldMk cId="2835475756" sldId="341"/>
            <ac:spMk id="4" creationId="{C026D7A0-CC47-7881-9CA1-E40B32A62876}"/>
          </ac:spMkLst>
        </pc:spChg>
        <pc:spChg chg="add del mod">
          <ac:chgData name="Fernando Farias" userId="b9a59168-9c50-4fea-bfdb-b3bb5fb2500b" providerId="ADAL" clId="{1AE08017-93C6-44E7-9FFE-0A9D7BC6F056}" dt="2024-07-18T12:14:28.260" v="762" actId="1076"/>
          <ac:spMkLst>
            <pc:docMk/>
            <pc:sldMk cId="2835475756" sldId="341"/>
            <ac:spMk id="7" creationId="{ED461D2B-370A-D9ED-E633-92E5A66CFE58}"/>
          </ac:spMkLst>
        </pc:spChg>
        <pc:graphicFrameChg chg="add del mod modGraphic">
          <ac:chgData name="Fernando Farias" userId="b9a59168-9c50-4fea-bfdb-b3bb5fb2500b" providerId="ADAL" clId="{1AE08017-93C6-44E7-9FFE-0A9D7BC6F056}" dt="2024-07-18T12:17:40.078" v="801" actId="20577"/>
          <ac:graphicFrameMkLst>
            <pc:docMk/>
            <pc:sldMk cId="2835475756" sldId="341"/>
            <ac:graphicFrameMk id="8" creationId="{93ACF295-7E1A-EC7C-7E9D-F6FAA7185779}"/>
          </ac:graphicFrameMkLst>
        </pc:graphicFrameChg>
      </pc:sldChg>
      <pc:sldChg chg="modSp mod">
        <pc:chgData name="Fernando Farias" userId="b9a59168-9c50-4fea-bfdb-b3bb5fb2500b" providerId="ADAL" clId="{1AE08017-93C6-44E7-9FFE-0A9D7BC6F056}" dt="2024-07-18T12:18:56.791" v="822" actId="20577"/>
        <pc:sldMkLst>
          <pc:docMk/>
          <pc:sldMk cId="1212546373" sldId="342"/>
        </pc:sldMkLst>
        <pc:spChg chg="mod">
          <ac:chgData name="Fernando Farias" userId="b9a59168-9c50-4fea-bfdb-b3bb5fb2500b" providerId="ADAL" clId="{1AE08017-93C6-44E7-9FFE-0A9D7BC6F056}" dt="2024-07-18T12:11:58.130" v="737" actId="6549"/>
          <ac:spMkLst>
            <pc:docMk/>
            <pc:sldMk cId="1212546373" sldId="342"/>
            <ac:spMk id="3" creationId="{F2BC59F2-85DA-431D-658A-2E7ED7C228A1}"/>
          </ac:spMkLst>
        </pc:spChg>
        <pc:spChg chg="mod">
          <ac:chgData name="Fernando Farias" userId="b9a59168-9c50-4fea-bfdb-b3bb5fb2500b" providerId="ADAL" clId="{1AE08017-93C6-44E7-9FFE-0A9D7BC6F056}" dt="2024-07-18T12:18:56.791" v="822" actId="20577"/>
          <ac:spMkLst>
            <pc:docMk/>
            <pc:sldMk cId="1212546373" sldId="342"/>
            <ac:spMk id="4" creationId="{C026D7A0-CC47-7881-9CA1-E40B32A62876}"/>
          </ac:spMkLst>
        </pc:spChg>
      </pc:sldChg>
      <pc:sldChg chg="modSp mod">
        <pc:chgData name="Fernando Farias" userId="b9a59168-9c50-4fea-bfdb-b3bb5fb2500b" providerId="ADAL" clId="{1AE08017-93C6-44E7-9FFE-0A9D7BC6F056}" dt="2024-07-18T12:19:58.014" v="836" actId="1076"/>
        <pc:sldMkLst>
          <pc:docMk/>
          <pc:sldMk cId="1702998706" sldId="343"/>
        </pc:sldMkLst>
        <pc:spChg chg="mod">
          <ac:chgData name="Fernando Farias" userId="b9a59168-9c50-4fea-bfdb-b3bb5fb2500b" providerId="ADAL" clId="{1AE08017-93C6-44E7-9FFE-0A9D7BC6F056}" dt="2024-07-18T12:11:52.721" v="736" actId="6549"/>
          <ac:spMkLst>
            <pc:docMk/>
            <pc:sldMk cId="1702998706" sldId="343"/>
            <ac:spMk id="3" creationId="{F2BC59F2-85DA-431D-658A-2E7ED7C228A1}"/>
          </ac:spMkLst>
        </pc:spChg>
        <pc:spChg chg="mod">
          <ac:chgData name="Fernando Farias" userId="b9a59168-9c50-4fea-bfdb-b3bb5fb2500b" providerId="ADAL" clId="{1AE08017-93C6-44E7-9FFE-0A9D7BC6F056}" dt="2024-07-18T12:19:58.014" v="836" actId="1076"/>
          <ac:spMkLst>
            <pc:docMk/>
            <pc:sldMk cId="1702998706" sldId="343"/>
            <ac:spMk id="4" creationId="{C026D7A0-CC47-7881-9CA1-E40B32A62876}"/>
          </ac:spMkLst>
        </pc:spChg>
      </pc:sldChg>
      <pc:sldChg chg="modSp mod">
        <pc:chgData name="Fernando Farias" userId="b9a59168-9c50-4fea-bfdb-b3bb5fb2500b" providerId="ADAL" clId="{1AE08017-93C6-44E7-9FFE-0A9D7BC6F056}" dt="2024-07-18T12:20:07.386" v="840" actId="20577"/>
        <pc:sldMkLst>
          <pc:docMk/>
          <pc:sldMk cId="1815204395" sldId="345"/>
        </pc:sldMkLst>
        <pc:spChg chg="mod">
          <ac:chgData name="Fernando Farias" userId="b9a59168-9c50-4fea-bfdb-b3bb5fb2500b" providerId="ADAL" clId="{1AE08017-93C6-44E7-9FFE-0A9D7BC6F056}" dt="2024-07-18T12:11:47.562" v="735" actId="6549"/>
          <ac:spMkLst>
            <pc:docMk/>
            <pc:sldMk cId="1815204395" sldId="345"/>
            <ac:spMk id="3" creationId="{F2BC59F2-85DA-431D-658A-2E7ED7C228A1}"/>
          </ac:spMkLst>
        </pc:spChg>
        <pc:spChg chg="mod">
          <ac:chgData name="Fernando Farias" userId="b9a59168-9c50-4fea-bfdb-b3bb5fb2500b" providerId="ADAL" clId="{1AE08017-93C6-44E7-9FFE-0A9D7BC6F056}" dt="2024-07-18T12:20:07.386" v="840" actId="20577"/>
          <ac:spMkLst>
            <pc:docMk/>
            <pc:sldMk cId="1815204395" sldId="345"/>
            <ac:spMk id="4" creationId="{C026D7A0-CC47-7881-9CA1-E40B32A6287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747257-C2D3-4BDF-9908-1E8F95BD1EC5}" type="datetimeFigureOut">
              <a:rPr lang="en-GB" smtClean="0"/>
              <a:t>18/07/2024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D62B5B-74DD-42AC-AADD-55439467BA92}" type="slidenum">
              <a:rPr lang="en-GB" smtClean="0"/>
              <a:t>‹#›</a:t>
            </a:fld>
            <a:endParaRPr lang="en-GB"/>
          </a:p>
        </p:txBody>
      </p:sp>
    </p:spTree>
    <p:extLst>
      <p:ext uri="{BB962C8B-B14F-4D97-AF65-F5344CB8AC3E}">
        <p14:creationId xmlns:p14="http://schemas.microsoft.com/office/powerpoint/2010/main" val="1369633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K" dirty="0"/>
          </a:p>
        </p:txBody>
      </p:sp>
      <p:sp>
        <p:nvSpPr>
          <p:cNvPr id="4" name="Slide Number Placeholder 3"/>
          <p:cNvSpPr>
            <a:spLocks noGrp="1"/>
          </p:cNvSpPr>
          <p:nvPr>
            <p:ph type="sldNum" sz="quarter" idx="5"/>
          </p:nvPr>
        </p:nvSpPr>
        <p:spPr/>
        <p:txBody>
          <a:bodyPr/>
          <a:lstStyle/>
          <a:p>
            <a:fld id="{01D62B5B-74DD-42AC-AADD-55439467BA92}" type="slidenum">
              <a:rPr lang="en-GB" smtClean="0"/>
              <a:t>16</a:t>
            </a:fld>
            <a:endParaRPr lang="en-GB"/>
          </a:p>
        </p:txBody>
      </p:sp>
    </p:spTree>
    <p:extLst>
      <p:ext uri="{BB962C8B-B14F-4D97-AF65-F5344CB8AC3E}">
        <p14:creationId xmlns:p14="http://schemas.microsoft.com/office/powerpoint/2010/main" val="2961010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8DBCF1-577A-FA09-73ED-CEFB7BE6B26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8D64C2F1-CA7F-C34A-F557-BA46453252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EC0A5D13-A21C-A21B-FD2C-A3C666C7E8F1}"/>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5" name="Marcador de pie de página 4">
            <a:extLst>
              <a:ext uri="{FF2B5EF4-FFF2-40B4-BE49-F238E27FC236}">
                <a16:creationId xmlns:a16="http://schemas.microsoft.com/office/drawing/2014/main" id="{CBB8FD17-A6FF-3219-1413-4B96F041768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B3505F68-71D7-4945-C9FB-9A4B8106F27E}"/>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3811552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B2159B-6CF8-D93C-331D-885C7E95B7C1}"/>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B27C3830-9D41-93C7-B413-527AAF9EC09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114B0531-27A7-26B2-B69D-ED4027D679DA}"/>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5" name="Marcador de pie de página 4">
            <a:extLst>
              <a:ext uri="{FF2B5EF4-FFF2-40B4-BE49-F238E27FC236}">
                <a16:creationId xmlns:a16="http://schemas.microsoft.com/office/drawing/2014/main" id="{4509940C-9FD4-852E-B37C-0DC93738F57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0BF9025-C77E-1BE8-38EC-D163E5DC21A6}"/>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4118516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025DC8D-4FE9-74B1-B2C7-AC6B3E35372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BCD4366C-C020-DC32-4519-9E627ADC156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D8D5457-8151-2C36-3104-2A5361812761}"/>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5" name="Marcador de pie de página 4">
            <a:extLst>
              <a:ext uri="{FF2B5EF4-FFF2-40B4-BE49-F238E27FC236}">
                <a16:creationId xmlns:a16="http://schemas.microsoft.com/office/drawing/2014/main" id="{47C468BF-C911-9582-4310-3F8B2A636A2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B5CAF877-F771-B87E-D8A8-58895A8F2D28}"/>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397266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D41CCD-87AA-B1E9-2370-41430D63855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8E46EE41-5026-C17B-9405-0D554EE308B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10EAC780-D884-53C5-1B49-E5D316D291F1}"/>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5" name="Marcador de pie de página 4">
            <a:extLst>
              <a:ext uri="{FF2B5EF4-FFF2-40B4-BE49-F238E27FC236}">
                <a16:creationId xmlns:a16="http://schemas.microsoft.com/office/drawing/2014/main" id="{75DB0F65-00C9-D091-B4D6-2247B9E9C95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EA6CCE0B-CDAA-1099-2D5A-AAED485B7F84}"/>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455309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AF67CC-588F-82A8-4FAE-A5F2C6BAF8E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7B4B0806-561B-682B-02A3-F5997DFF59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7C6A60-B5D2-326B-138E-5CA5AD697868}"/>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5" name="Marcador de pie de página 4">
            <a:extLst>
              <a:ext uri="{FF2B5EF4-FFF2-40B4-BE49-F238E27FC236}">
                <a16:creationId xmlns:a16="http://schemas.microsoft.com/office/drawing/2014/main" id="{4D45D365-2728-5070-2A45-D170336F8F0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BB2D72D-61A6-CA8E-E358-6E853ACCC1FF}"/>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2887891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4B3979-508E-C728-0D0F-B648F81DFE9C}"/>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86F49882-1B5B-9681-97AB-6138C659412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202A5F85-276B-D7AF-3D9D-E85B3DF8B9C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B4F30831-2602-1B64-DCC0-E030697C0008}"/>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6" name="Marcador de pie de página 5">
            <a:extLst>
              <a:ext uri="{FF2B5EF4-FFF2-40B4-BE49-F238E27FC236}">
                <a16:creationId xmlns:a16="http://schemas.microsoft.com/office/drawing/2014/main" id="{6145A43C-FADD-E41F-6DA1-CFD65C4EC43D}"/>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4616C12F-B266-B6A8-B2E1-3AB4CC389D3F}"/>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2104444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2261C8-B86A-0F5C-8705-E73256D6B71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15850A01-A39B-D490-9589-5180F31024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8271ED51-2EA5-AB7A-1DB8-89399AE0843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5DDE6157-6523-F6F5-8917-2593CECFCD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C943AE4-1280-0F59-27E2-27E33F1C0C5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0EAF37E0-A8C1-F008-D45C-80C8B6CDD099}"/>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8" name="Marcador de pie de página 7">
            <a:extLst>
              <a:ext uri="{FF2B5EF4-FFF2-40B4-BE49-F238E27FC236}">
                <a16:creationId xmlns:a16="http://schemas.microsoft.com/office/drawing/2014/main" id="{FC80F497-3B20-357A-3A62-064DC6797991}"/>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F9A37503-4CDF-3DA7-B600-5012739FF6AA}"/>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3515635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97FD9A-245F-4EC0-D244-2A8EB6E752A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6440E598-6B7D-7446-86BC-6B1B0AE05AE4}"/>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4" name="Marcador de pie de página 3">
            <a:extLst>
              <a:ext uri="{FF2B5EF4-FFF2-40B4-BE49-F238E27FC236}">
                <a16:creationId xmlns:a16="http://schemas.microsoft.com/office/drawing/2014/main" id="{079980C9-C4F0-74E9-8301-6985DDD095E7}"/>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AB2CB2ED-AB06-694D-F3F0-BE268B68FE98}"/>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1774929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E04D8FE-91E4-9FD2-CBFE-CFDB73605D95}"/>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3" name="Marcador de pie de página 2">
            <a:extLst>
              <a:ext uri="{FF2B5EF4-FFF2-40B4-BE49-F238E27FC236}">
                <a16:creationId xmlns:a16="http://schemas.microsoft.com/office/drawing/2014/main" id="{59BA5672-0403-7180-B618-4A88B423FCBA}"/>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BC5AC1F1-63CE-FFFA-20C6-921C13BC6D5C}"/>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76799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722549-A72C-9AC1-065E-1780CA9FE50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815B3BC2-FCCA-E52F-E463-6E4095230F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478B478F-E095-26F0-0638-4C1E25E799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B25FA69-58EB-9428-7F11-8EC391BF617E}"/>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6" name="Marcador de pie de página 5">
            <a:extLst>
              <a:ext uri="{FF2B5EF4-FFF2-40B4-BE49-F238E27FC236}">
                <a16:creationId xmlns:a16="http://schemas.microsoft.com/office/drawing/2014/main" id="{0DF7BE12-7207-EF0F-1605-5528E06CB1F2}"/>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333333A3-A679-7649-AF27-4B9A0257F0CE}"/>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1824412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F3F6EE-C234-AEF7-9680-9640A7E4F7D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E626F93E-37CC-9AD7-6D5C-F2098A726D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B8664396-F4AF-2539-F74C-B7A9F126D7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5BB15CF-9C8D-A764-C314-2B4149869292}"/>
              </a:ext>
            </a:extLst>
          </p:cNvPr>
          <p:cNvSpPr>
            <a:spLocks noGrp="1"/>
          </p:cNvSpPr>
          <p:nvPr>
            <p:ph type="dt" sz="half" idx="10"/>
          </p:nvPr>
        </p:nvSpPr>
        <p:spPr/>
        <p:txBody>
          <a:bodyPr/>
          <a:lstStyle/>
          <a:p>
            <a:fld id="{261D7DD2-41FF-4128-8B6E-92FC275B3051}" type="datetimeFigureOut">
              <a:rPr lang="es-CL" smtClean="0"/>
              <a:t>18-07-2024</a:t>
            </a:fld>
            <a:endParaRPr lang="es-CL"/>
          </a:p>
        </p:txBody>
      </p:sp>
      <p:sp>
        <p:nvSpPr>
          <p:cNvPr id="6" name="Marcador de pie de página 5">
            <a:extLst>
              <a:ext uri="{FF2B5EF4-FFF2-40B4-BE49-F238E27FC236}">
                <a16:creationId xmlns:a16="http://schemas.microsoft.com/office/drawing/2014/main" id="{3B4A96D1-EF33-E3AA-8105-3C9D6947832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4EC79CB-A048-0014-9DBF-6819E02057CF}"/>
              </a:ext>
            </a:extLst>
          </p:cNvPr>
          <p:cNvSpPr>
            <a:spLocks noGrp="1"/>
          </p:cNvSpPr>
          <p:nvPr>
            <p:ph type="sldNum" sz="quarter" idx="12"/>
          </p:nvPr>
        </p:nvSpPr>
        <p:spPr/>
        <p:txBody>
          <a:bodyPr/>
          <a:lstStyle/>
          <a:p>
            <a:fld id="{88400E7A-6224-47B2-A061-8D67FDA010CF}" type="slidenum">
              <a:rPr lang="es-CL" smtClean="0"/>
              <a:t>‹#›</a:t>
            </a:fld>
            <a:endParaRPr lang="es-CL"/>
          </a:p>
        </p:txBody>
      </p:sp>
    </p:spTree>
    <p:extLst>
      <p:ext uri="{BB962C8B-B14F-4D97-AF65-F5344CB8AC3E}">
        <p14:creationId xmlns:p14="http://schemas.microsoft.com/office/powerpoint/2010/main" val="2393199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83608AE-7035-3333-72FB-2E4851A947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1B44197B-3C1A-6BBE-8B8F-63DA19F382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38D36B45-1831-9029-7B11-615AD56897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1D7DD2-41FF-4128-8B6E-92FC275B3051}" type="datetimeFigureOut">
              <a:rPr lang="es-CL" smtClean="0"/>
              <a:t>18-07-2024</a:t>
            </a:fld>
            <a:endParaRPr lang="es-CL"/>
          </a:p>
        </p:txBody>
      </p:sp>
      <p:sp>
        <p:nvSpPr>
          <p:cNvPr id="5" name="Marcador de pie de página 4">
            <a:extLst>
              <a:ext uri="{FF2B5EF4-FFF2-40B4-BE49-F238E27FC236}">
                <a16:creationId xmlns:a16="http://schemas.microsoft.com/office/drawing/2014/main" id="{19336205-DA29-DAA6-6E1B-FCAAD1C859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EE1183DE-8C2F-DED2-7B97-2C256B37D3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00E7A-6224-47B2-A061-8D67FDA010CF}" type="slidenum">
              <a:rPr lang="es-CL" smtClean="0"/>
              <a:t>‹#›</a:t>
            </a:fld>
            <a:endParaRPr lang="es-CL"/>
          </a:p>
        </p:txBody>
      </p:sp>
    </p:spTree>
    <p:extLst>
      <p:ext uri="{BB962C8B-B14F-4D97-AF65-F5344CB8AC3E}">
        <p14:creationId xmlns:p14="http://schemas.microsoft.com/office/powerpoint/2010/main" val="1595400511"/>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 Id="rId9" Type="http://schemas.openxmlformats.org/officeDocument/2006/relationships/image" Target="../media/image9.png"/></Relationships>
</file>

<file path=ppt/slides/_rels/slide10.xml.rels><?xml version="1.0" encoding="UTF-8" standalone="yes"?>
<Relationships xmlns="http://schemas.openxmlformats.org/package/2006/relationships"><Relationship Id="rId13" Type="http://schemas.openxmlformats.org/officeDocument/2006/relationships/hyperlink" Target="#Start65"/><Relationship Id="rId18" Type="http://schemas.openxmlformats.org/officeDocument/2006/relationships/hyperlink" Target="#Start2"/><Relationship Id="rId26" Type="http://schemas.openxmlformats.org/officeDocument/2006/relationships/hyperlink" Target="#Start12"/><Relationship Id="rId39" Type="http://schemas.openxmlformats.org/officeDocument/2006/relationships/hyperlink" Target="#Start25"/><Relationship Id="rId21" Type="http://schemas.openxmlformats.org/officeDocument/2006/relationships/hyperlink" Target="#Start7"/><Relationship Id="rId34" Type="http://schemas.openxmlformats.org/officeDocument/2006/relationships/hyperlink" Target="#Start20"/><Relationship Id="rId42" Type="http://schemas.openxmlformats.org/officeDocument/2006/relationships/hyperlink" Target="#Start28"/><Relationship Id="rId47" Type="http://schemas.openxmlformats.org/officeDocument/2006/relationships/hyperlink" Target="#Start33"/><Relationship Id="rId50" Type="http://schemas.openxmlformats.org/officeDocument/2006/relationships/hyperlink" Target="#Start36"/><Relationship Id="rId55" Type="http://schemas.openxmlformats.org/officeDocument/2006/relationships/hyperlink" Target="#Start42"/><Relationship Id="rId7" Type="http://schemas.openxmlformats.org/officeDocument/2006/relationships/hyperlink" Target="#Start59"/><Relationship Id="rId2" Type="http://schemas.openxmlformats.org/officeDocument/2006/relationships/hyperlink" Target="#Start50"/><Relationship Id="rId16" Type="http://schemas.openxmlformats.org/officeDocument/2006/relationships/hyperlink" Target="#Start69"/><Relationship Id="rId29" Type="http://schemas.openxmlformats.org/officeDocument/2006/relationships/hyperlink" Target="#Start15"/><Relationship Id="rId11" Type="http://schemas.openxmlformats.org/officeDocument/2006/relationships/hyperlink" Target="#Start63"/><Relationship Id="rId24" Type="http://schemas.openxmlformats.org/officeDocument/2006/relationships/hyperlink" Target="#Start10"/><Relationship Id="rId32" Type="http://schemas.openxmlformats.org/officeDocument/2006/relationships/hyperlink" Target="#Start18"/><Relationship Id="rId37" Type="http://schemas.openxmlformats.org/officeDocument/2006/relationships/hyperlink" Target="#Start23"/><Relationship Id="rId40" Type="http://schemas.openxmlformats.org/officeDocument/2006/relationships/hyperlink" Target="#Start26"/><Relationship Id="rId45" Type="http://schemas.openxmlformats.org/officeDocument/2006/relationships/hyperlink" Target="#Start31"/><Relationship Id="rId53" Type="http://schemas.openxmlformats.org/officeDocument/2006/relationships/hyperlink" Target="#Start39"/><Relationship Id="rId58" Type="http://schemas.openxmlformats.org/officeDocument/2006/relationships/hyperlink" Target="#Start45"/><Relationship Id="rId5" Type="http://schemas.openxmlformats.org/officeDocument/2006/relationships/hyperlink" Target="#Start56"/><Relationship Id="rId61" Type="http://schemas.openxmlformats.org/officeDocument/2006/relationships/hyperlink" Target="#Start48"/><Relationship Id="rId19" Type="http://schemas.openxmlformats.org/officeDocument/2006/relationships/hyperlink" Target="#Start4"/><Relationship Id="rId14" Type="http://schemas.openxmlformats.org/officeDocument/2006/relationships/hyperlink" Target="#Start66"/><Relationship Id="rId22" Type="http://schemas.openxmlformats.org/officeDocument/2006/relationships/hyperlink" Target="#Start8"/><Relationship Id="rId27" Type="http://schemas.openxmlformats.org/officeDocument/2006/relationships/hyperlink" Target="#Start13"/><Relationship Id="rId30" Type="http://schemas.openxmlformats.org/officeDocument/2006/relationships/hyperlink" Target="#Start16"/><Relationship Id="rId35" Type="http://schemas.openxmlformats.org/officeDocument/2006/relationships/hyperlink" Target="#Start21"/><Relationship Id="rId43" Type="http://schemas.openxmlformats.org/officeDocument/2006/relationships/hyperlink" Target="#Start29"/><Relationship Id="rId48" Type="http://schemas.openxmlformats.org/officeDocument/2006/relationships/hyperlink" Target="#Start34"/><Relationship Id="rId56" Type="http://schemas.openxmlformats.org/officeDocument/2006/relationships/hyperlink" Target="#Start43"/><Relationship Id="rId8" Type="http://schemas.openxmlformats.org/officeDocument/2006/relationships/hyperlink" Target="#Start60"/><Relationship Id="rId51" Type="http://schemas.openxmlformats.org/officeDocument/2006/relationships/hyperlink" Target="#Start37"/><Relationship Id="rId3" Type="http://schemas.openxmlformats.org/officeDocument/2006/relationships/hyperlink" Target="#Start52"/><Relationship Id="rId12" Type="http://schemas.openxmlformats.org/officeDocument/2006/relationships/hyperlink" Target="#Start64"/><Relationship Id="rId17" Type="http://schemas.openxmlformats.org/officeDocument/2006/relationships/hyperlink" Target="file:///C:\Users\fernando.farias\AppData\Local\Microsoft\Windows\INetCache\Content.MSO\Abbreviations%20and%20acronyms" TargetMode="External"/><Relationship Id="rId25" Type="http://schemas.openxmlformats.org/officeDocument/2006/relationships/hyperlink" Target="#Start11"/><Relationship Id="rId33" Type="http://schemas.openxmlformats.org/officeDocument/2006/relationships/hyperlink" Target="#Start19"/><Relationship Id="rId38" Type="http://schemas.openxmlformats.org/officeDocument/2006/relationships/hyperlink" Target="#Start24"/><Relationship Id="rId46" Type="http://schemas.openxmlformats.org/officeDocument/2006/relationships/hyperlink" Target="#Start32"/><Relationship Id="rId59" Type="http://schemas.openxmlformats.org/officeDocument/2006/relationships/hyperlink" Target="#Start46"/><Relationship Id="rId20" Type="http://schemas.openxmlformats.org/officeDocument/2006/relationships/hyperlink" Target="#Start6"/><Relationship Id="rId41" Type="http://schemas.openxmlformats.org/officeDocument/2006/relationships/hyperlink" Target="#Start27"/><Relationship Id="rId54" Type="http://schemas.openxmlformats.org/officeDocument/2006/relationships/hyperlink" Target="#Start40"/><Relationship Id="rId62" Type="http://schemas.openxmlformats.org/officeDocument/2006/relationships/hyperlink" Target="#Start49"/><Relationship Id="rId1" Type="http://schemas.openxmlformats.org/officeDocument/2006/relationships/slideLayout" Target="../slideLayouts/slideLayout2.xml"/><Relationship Id="rId6" Type="http://schemas.openxmlformats.org/officeDocument/2006/relationships/hyperlink" Target="#Start57"/><Relationship Id="rId15" Type="http://schemas.openxmlformats.org/officeDocument/2006/relationships/hyperlink" Target="#Start67"/><Relationship Id="rId23" Type="http://schemas.openxmlformats.org/officeDocument/2006/relationships/hyperlink" Target="#Start9"/><Relationship Id="rId28" Type="http://schemas.openxmlformats.org/officeDocument/2006/relationships/hyperlink" Target="#Start14"/><Relationship Id="rId36" Type="http://schemas.openxmlformats.org/officeDocument/2006/relationships/hyperlink" Target="#Start22"/><Relationship Id="rId49" Type="http://schemas.openxmlformats.org/officeDocument/2006/relationships/hyperlink" Target="#Start35"/><Relationship Id="rId57" Type="http://schemas.openxmlformats.org/officeDocument/2006/relationships/hyperlink" Target="#Start44"/><Relationship Id="rId10" Type="http://schemas.openxmlformats.org/officeDocument/2006/relationships/hyperlink" Target="#Start62"/><Relationship Id="rId31" Type="http://schemas.openxmlformats.org/officeDocument/2006/relationships/hyperlink" Target="#Start17"/><Relationship Id="rId44" Type="http://schemas.openxmlformats.org/officeDocument/2006/relationships/hyperlink" Target="#Start30"/><Relationship Id="rId52" Type="http://schemas.openxmlformats.org/officeDocument/2006/relationships/hyperlink" Target="#Start38"/><Relationship Id="rId60" Type="http://schemas.openxmlformats.org/officeDocument/2006/relationships/hyperlink" Target="#Start47"/><Relationship Id="rId4" Type="http://schemas.openxmlformats.org/officeDocument/2006/relationships/hyperlink" Target="#Start54"/><Relationship Id="rId9" Type="http://schemas.openxmlformats.org/officeDocument/2006/relationships/hyperlink" Target="#Start61"/></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D45419-832D-4824-58A5-43428658928D}"/>
              </a:ext>
            </a:extLst>
          </p:cNvPr>
          <p:cNvSpPr>
            <a:spLocks noGrp="1"/>
          </p:cNvSpPr>
          <p:nvPr>
            <p:ph type="ctrTitle"/>
          </p:nvPr>
        </p:nvSpPr>
        <p:spPr>
          <a:xfrm>
            <a:off x="1524000" y="1577315"/>
            <a:ext cx="9144000" cy="2965222"/>
          </a:xfrm>
        </p:spPr>
        <p:txBody>
          <a:bodyPr wrap="square" anchor="ctr">
            <a:noAutofit/>
          </a:bodyPr>
          <a:lstStyle/>
          <a:p>
            <a:pPr marL="0" marR="0" algn="ctr">
              <a:spcBef>
                <a:spcPts val="0"/>
              </a:spcBef>
              <a:spcAft>
                <a:spcPts val="0"/>
              </a:spcAft>
            </a:pPr>
            <a:r>
              <a:rPr lang="es-ES" sz="4000" b="1" dirty="0">
                <a:solidFill>
                  <a:schemeClr val="accent5">
                    <a:lumMod val="75000"/>
                  </a:schemeClr>
                </a:solidFill>
                <a:effectLst/>
                <a:latin typeface="Calibri" panose="020F0502020204030204" pitchFamily="34" charset="0"/>
                <a:ea typeface="Aptos" panose="020B0004020202020204" pitchFamily="34" charset="0"/>
              </a:rPr>
              <a:t>Entrenamiento para la elaboración y presentación de los NIR en virtud del ETF del Acuerdo de París</a:t>
            </a:r>
            <a:r>
              <a:rPr lang="en-US" sz="4000" b="1" dirty="0">
                <a:solidFill>
                  <a:schemeClr val="accent5">
                    <a:lumMod val="75000"/>
                  </a:schemeClr>
                </a:solidFill>
                <a:effectLst/>
                <a:latin typeface="Calibri" panose="020F0502020204030204" pitchFamily="34" charset="0"/>
                <a:ea typeface="Aptos" panose="020B0004020202020204" pitchFamily="34" charset="0"/>
              </a:rPr>
              <a:t> </a:t>
            </a:r>
            <a:br>
              <a:rPr lang="en-US" sz="2000" dirty="0">
                <a:effectLst/>
                <a:latin typeface="Calibri" panose="020F0502020204030204" pitchFamily="34" charset="0"/>
                <a:ea typeface="Aptos" panose="020B0004020202020204" pitchFamily="34" charset="0"/>
              </a:rPr>
            </a:br>
            <a:r>
              <a:rPr lang="es-MX" sz="4000" b="1" dirty="0">
                <a:solidFill>
                  <a:schemeClr val="accent5">
                    <a:lumMod val="75000"/>
                  </a:schemeClr>
                </a:solidFill>
                <a:latin typeface="+mn-lt"/>
              </a:rPr>
              <a:t> </a:t>
            </a:r>
            <a:br>
              <a:rPr lang="es-MX" sz="4000" b="1" dirty="0">
                <a:solidFill>
                  <a:schemeClr val="accent5">
                    <a:lumMod val="75000"/>
                  </a:schemeClr>
                </a:solidFill>
                <a:latin typeface="+mn-lt"/>
              </a:rPr>
            </a:br>
            <a:endParaRPr lang="es-MX" sz="4000" b="1" dirty="0">
              <a:solidFill>
                <a:schemeClr val="accent5">
                  <a:lumMod val="75000"/>
                </a:schemeClr>
              </a:solidFill>
              <a:latin typeface="+mn-lt"/>
            </a:endParaRPr>
          </a:p>
        </p:txBody>
      </p:sp>
      <p:sp>
        <p:nvSpPr>
          <p:cNvPr id="3" name="Título 1">
            <a:extLst>
              <a:ext uri="{FF2B5EF4-FFF2-40B4-BE49-F238E27FC236}">
                <a16:creationId xmlns:a16="http://schemas.microsoft.com/office/drawing/2014/main" id="{174C0F82-2361-3C34-33A4-F43D644B36CA}"/>
              </a:ext>
            </a:extLst>
          </p:cNvPr>
          <p:cNvSpPr txBox="1">
            <a:spLocks/>
          </p:cNvSpPr>
          <p:nvPr/>
        </p:nvSpPr>
        <p:spPr>
          <a:xfrm>
            <a:off x="-2585175" y="3907615"/>
            <a:ext cx="9144000" cy="39534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s-MX" sz="1800" b="1" i="0" u="none" strike="noStrike" kern="1200" cap="none" spc="0" normalizeH="0" baseline="0" noProof="0" dirty="0" err="1">
                <a:ln>
                  <a:noFill/>
                </a:ln>
                <a:solidFill>
                  <a:srgbClr val="25B199"/>
                </a:solidFill>
                <a:effectLst/>
                <a:uLnTx/>
                <a:uFillTx/>
                <a:latin typeface="Calibri" panose="020F0502020204030204"/>
                <a:ea typeface="+mj-ea"/>
                <a:cs typeface="+mj-cs"/>
              </a:rPr>
              <a:t>Bogotá</a:t>
            </a:r>
            <a:r>
              <a:rPr kumimoji="0" lang="es-MX" sz="1800" b="1" i="0" u="none" strike="noStrike" kern="1200" cap="none" spc="0" normalizeH="0" baseline="0" noProof="0" dirty="0">
                <a:ln>
                  <a:noFill/>
                </a:ln>
                <a:solidFill>
                  <a:srgbClr val="25B199"/>
                </a:solidFill>
                <a:effectLst/>
                <a:uLnTx/>
                <a:uFillTx/>
                <a:latin typeface="Calibri" panose="020F0502020204030204"/>
                <a:ea typeface="+mj-ea"/>
                <a:cs typeface="+mj-cs"/>
              </a:rPr>
              <a:t>, Colombia 23-25 de </a:t>
            </a:r>
            <a:r>
              <a:rPr kumimoji="0" lang="es-MX" sz="1800" b="1" i="0" u="none" strike="noStrike" kern="1200" cap="none" spc="0" normalizeH="0" baseline="0" noProof="0" dirty="0" err="1">
                <a:ln>
                  <a:noFill/>
                </a:ln>
                <a:solidFill>
                  <a:srgbClr val="25B199"/>
                </a:solidFill>
                <a:effectLst/>
                <a:uLnTx/>
                <a:uFillTx/>
                <a:latin typeface="Calibri" panose="020F0502020204030204"/>
                <a:ea typeface="+mj-ea"/>
                <a:cs typeface="+mj-cs"/>
              </a:rPr>
              <a:t>julio de</a:t>
            </a:r>
            <a:r>
              <a:rPr kumimoji="0" lang="es-MX" sz="1800" b="1" i="0" u="none" strike="noStrike" kern="1200" cap="none" spc="0" normalizeH="0" baseline="0" noProof="0" dirty="0">
                <a:ln>
                  <a:noFill/>
                </a:ln>
                <a:solidFill>
                  <a:srgbClr val="25B199"/>
                </a:solidFill>
                <a:effectLst/>
                <a:uLnTx/>
                <a:uFillTx/>
                <a:latin typeface="Calibri" panose="020F0502020204030204"/>
                <a:ea typeface="+mj-ea"/>
                <a:cs typeface="+mj-cs"/>
              </a:rPr>
              <a:t> 2024</a:t>
            </a:r>
          </a:p>
        </p:txBody>
      </p:sp>
      <p:grpSp>
        <p:nvGrpSpPr>
          <p:cNvPr id="13" name="Grupo 12">
            <a:extLst>
              <a:ext uri="{FF2B5EF4-FFF2-40B4-BE49-F238E27FC236}">
                <a16:creationId xmlns:a16="http://schemas.microsoft.com/office/drawing/2014/main" id="{4FE75E06-D023-1D0F-D06B-2DDAB7519743}"/>
              </a:ext>
            </a:extLst>
          </p:cNvPr>
          <p:cNvGrpSpPr/>
          <p:nvPr/>
        </p:nvGrpSpPr>
        <p:grpSpPr>
          <a:xfrm>
            <a:off x="498181" y="592487"/>
            <a:ext cx="11195638" cy="684000"/>
            <a:chOff x="498181" y="592487"/>
            <a:chExt cx="11195638" cy="684000"/>
          </a:xfrm>
        </p:grpSpPr>
        <p:pic>
          <p:nvPicPr>
            <p:cNvPr id="1026" name="Imagen 1" descr="Logotipo&#10;&#10;Descripción generada automáticamente">
              <a:extLst>
                <a:ext uri="{FF2B5EF4-FFF2-40B4-BE49-F238E27FC236}">
                  <a16:creationId xmlns:a16="http://schemas.microsoft.com/office/drawing/2014/main" id="{A28671EE-E682-43DA-229C-5E0331515C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534" t="11652" r="5518" b="13152"/>
            <a:stretch>
              <a:fillRect/>
            </a:stretch>
          </p:blipFill>
          <p:spPr bwMode="auto">
            <a:xfrm>
              <a:off x="4728728" y="592487"/>
              <a:ext cx="2749961" cy="684000"/>
            </a:xfrm>
            <a:prstGeom prst="rect">
              <a:avLst/>
            </a:prstGeom>
            <a:noFill/>
            <a:ln>
              <a:noFill/>
            </a:ln>
          </p:spPr>
        </p:pic>
        <p:pic>
          <p:nvPicPr>
            <p:cNvPr id="7" name="Imagen 2" descr="Logotipo&#10;&#10;Descripción generada automáticamente con confianza media">
              <a:extLst>
                <a:ext uri="{FF2B5EF4-FFF2-40B4-BE49-F238E27FC236}">
                  <a16:creationId xmlns:a16="http://schemas.microsoft.com/office/drawing/2014/main" id="{C13CF524-5FB6-834A-9C78-5ED43349C656}"/>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498181" y="592487"/>
              <a:ext cx="2596398" cy="684000"/>
            </a:xfrm>
            <a:prstGeom prst="rect">
              <a:avLst/>
            </a:prstGeom>
            <a:noFill/>
            <a:ln>
              <a:noFill/>
            </a:ln>
          </p:spPr>
        </p:pic>
        <p:pic>
          <p:nvPicPr>
            <p:cNvPr id="8" name="Picture 1" descr="A picture containing graphical user interface&#10;&#10;Description automatically generated">
              <a:extLst>
                <a:ext uri="{FF2B5EF4-FFF2-40B4-BE49-F238E27FC236}">
                  <a16:creationId xmlns:a16="http://schemas.microsoft.com/office/drawing/2014/main" id="{401C1274-6B1A-847B-DE8B-D0F2C457A32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20001" t="25790" r="14091" b="37422"/>
            <a:stretch>
              <a:fillRect/>
            </a:stretch>
          </p:blipFill>
          <p:spPr bwMode="auto">
            <a:xfrm>
              <a:off x="8790314" y="592487"/>
              <a:ext cx="2903505" cy="684000"/>
            </a:xfrm>
            <a:prstGeom prst="rect">
              <a:avLst/>
            </a:prstGeom>
            <a:noFill/>
            <a:ln>
              <a:noFill/>
            </a:ln>
          </p:spPr>
        </p:pic>
      </p:grpSp>
      <p:grpSp>
        <p:nvGrpSpPr>
          <p:cNvPr id="16" name="Grupo 15">
            <a:extLst>
              <a:ext uri="{FF2B5EF4-FFF2-40B4-BE49-F238E27FC236}">
                <a16:creationId xmlns:a16="http://schemas.microsoft.com/office/drawing/2014/main" id="{1A8096AF-01A8-1B46-1DEF-FA316A40FB4D}"/>
              </a:ext>
            </a:extLst>
          </p:cNvPr>
          <p:cNvGrpSpPr/>
          <p:nvPr/>
        </p:nvGrpSpPr>
        <p:grpSpPr>
          <a:xfrm>
            <a:off x="1769249" y="5689513"/>
            <a:ext cx="8653501" cy="576000"/>
            <a:chOff x="2084226" y="5832292"/>
            <a:chExt cx="8653501" cy="576000"/>
          </a:xfrm>
        </p:grpSpPr>
        <p:pic>
          <p:nvPicPr>
            <p:cNvPr id="1031" name="Picture 1" descr="A picture containing application&#10;&#10;Description automatically generated">
              <a:extLst>
                <a:ext uri="{FF2B5EF4-FFF2-40B4-BE49-F238E27FC236}">
                  <a16:creationId xmlns:a16="http://schemas.microsoft.com/office/drawing/2014/main" id="{D855EB2B-9D30-302B-C1FF-BFC00CAFDA9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84226" y="5868292"/>
              <a:ext cx="1458949" cy="504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Logotipo&#10;&#10;Descripción generada automáticamente">
              <a:extLst>
                <a:ext uri="{FF2B5EF4-FFF2-40B4-BE49-F238E27FC236}">
                  <a16:creationId xmlns:a16="http://schemas.microsoft.com/office/drawing/2014/main" id="{F895A514-AE13-1861-66B7-982AD38CDA3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24910" y="5832292"/>
              <a:ext cx="424419" cy="5760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Imagen 967015226" descr="Logotipo, nombre de la empresa&#10;&#10;Descripción generada automáticamente">
              <a:extLst>
                <a:ext uri="{FF2B5EF4-FFF2-40B4-BE49-F238E27FC236}">
                  <a16:creationId xmlns:a16="http://schemas.microsoft.com/office/drawing/2014/main" id="{5369B724-E7F7-8E5A-B07B-F89553D717C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t="6306" b="4149"/>
            <a:stretch>
              <a:fillRect/>
            </a:stretch>
          </p:blipFill>
          <p:spPr bwMode="auto">
            <a:xfrm>
              <a:off x="6131064" y="5868292"/>
              <a:ext cx="742738" cy="504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Imagen 1" descr="Logotipo&#10;&#10;Descripción generada automáticamente con confianza baja">
              <a:extLst>
                <a:ext uri="{FF2B5EF4-FFF2-40B4-BE49-F238E27FC236}">
                  <a16:creationId xmlns:a16="http://schemas.microsoft.com/office/drawing/2014/main" id="{9AA33FA4-5CF2-9E4F-ECD8-0FEECB8D99F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l="2724" t="11182" r="3497" b="9105"/>
            <a:stretch>
              <a:fillRect/>
            </a:stretch>
          </p:blipFill>
          <p:spPr bwMode="auto">
            <a:xfrm>
              <a:off x="7955538" y="5832292"/>
              <a:ext cx="2782189" cy="576000"/>
            </a:xfrm>
            <a:prstGeom prst="rect">
              <a:avLst/>
            </a:prstGeom>
            <a:noFill/>
            <a:extLst>
              <a:ext uri="{909E8E84-426E-40DD-AFC4-6F175D3DCCD1}">
                <a14:hiddenFill xmlns:a14="http://schemas.microsoft.com/office/drawing/2010/main">
                  <a:solidFill>
                    <a:srgbClr val="FFFFFF"/>
                  </a:solidFill>
                </a14:hiddenFill>
              </a:ext>
            </a:extLst>
          </p:spPr>
        </p:pic>
      </p:grpSp>
      <p:sp>
        <p:nvSpPr>
          <p:cNvPr id="4" name="object 12">
            <a:extLst>
              <a:ext uri="{FF2B5EF4-FFF2-40B4-BE49-F238E27FC236}">
                <a16:creationId xmlns:a16="http://schemas.microsoft.com/office/drawing/2014/main" id="{F4DF9AAA-0D9A-C4F6-EB81-906067D79318}"/>
              </a:ext>
            </a:extLst>
          </p:cNvPr>
          <p:cNvSpPr txBox="1"/>
          <p:nvPr/>
        </p:nvSpPr>
        <p:spPr>
          <a:xfrm>
            <a:off x="4285743" y="4138175"/>
            <a:ext cx="5704924" cy="1121461"/>
          </a:xfrm>
          <a:prstGeom prst="rect">
            <a:avLst/>
          </a:prstGeom>
        </p:spPr>
        <p:txBody>
          <a:bodyPr vert="horz" wrap="square" lIns="0" tIns="13335" rIns="0" bIns="0" rtlCol="0">
            <a:spAutoFit/>
          </a:bodyPr>
          <a:lstStyle/>
          <a:p>
            <a:pPr marL="12700" marR="5080" lvl="0" indent="0" algn="l" defTabSz="914400" rtl="0" eaLnBrk="1" fontAlgn="auto" latinLnBrk="0" hangingPunct="1">
              <a:lnSpc>
                <a:spcPct val="100000"/>
              </a:lnSpc>
              <a:spcBef>
                <a:spcPts val="105"/>
              </a:spcBef>
              <a:spcAft>
                <a:spcPts val="0"/>
              </a:spcAft>
              <a:buClrTx/>
              <a:buSzTx/>
              <a:buFontTx/>
              <a:buNone/>
              <a:tabLst/>
              <a:defRPr/>
            </a:pPr>
            <a:r>
              <a:rPr kumimoji="0" sz="1800" b="1" i="0" u="none" strike="noStrike" kern="1200" cap="none" spc="0" normalizeH="0" baseline="0" noProof="0" dirty="0">
                <a:ln>
                  <a:noFill/>
                </a:ln>
                <a:solidFill>
                  <a:schemeClr val="tx2"/>
                </a:solidFill>
                <a:effectLst/>
                <a:uLnTx/>
                <a:uFillTx/>
                <a:latin typeface="Roboto"/>
                <a:ea typeface="+mn-ea"/>
                <a:cs typeface="Roboto"/>
              </a:rPr>
              <a:t>Presentación: </a:t>
            </a:r>
            <a:r>
              <a:rPr kumimoji="0" lang="en-US" sz="1800" b="0" i="0" u="none" strike="noStrike" kern="1200" cap="none" spc="0" normalizeH="0" baseline="0" noProof="0" dirty="0">
                <a:ln>
                  <a:noFill/>
                </a:ln>
                <a:solidFill>
                  <a:schemeClr val="tx2"/>
                </a:solidFill>
                <a:effectLst/>
                <a:uLnTx/>
                <a:uFillTx/>
                <a:latin typeface="Roboto" panose="02000000000000000000" pitchFamily="2" charset="0"/>
                <a:ea typeface="Roboto" panose="02000000000000000000" pitchFamily="2" charset="0"/>
                <a:cs typeface="+mn-cs"/>
              </a:rPr>
              <a:t>Introducción a los </a:t>
            </a:r>
            <a:r>
              <a:rPr kumimoji="0" lang="en-US" sz="1800" b="0" i="0" u="none" strike="noStrike" kern="1200" cap="none" spc="0" normalizeH="0" baseline="0" noProof="0" dirty="0" err="1">
                <a:ln>
                  <a:noFill/>
                </a:ln>
                <a:solidFill>
                  <a:schemeClr val="tx2"/>
                </a:solidFill>
                <a:effectLst/>
                <a:uLnTx/>
                <a:uFillTx/>
                <a:latin typeface="Roboto" panose="02000000000000000000" pitchFamily="2" charset="0"/>
                <a:ea typeface="Roboto" panose="02000000000000000000" pitchFamily="2" charset="0"/>
                <a:cs typeface="+mn-cs"/>
              </a:rPr>
              <a:t>nuevos</a:t>
            </a:r>
            <a:r>
              <a:rPr kumimoji="0" lang="en-US" sz="1800" b="0" i="0" u="none" strike="noStrike" kern="1200" cap="none" spc="0" normalizeH="0" baseline="0" noProof="0" dirty="0">
                <a:ln>
                  <a:noFill/>
                </a:ln>
                <a:solidFill>
                  <a:schemeClr val="tx2"/>
                </a:solidFill>
                <a:effectLst/>
                <a:uLnTx/>
                <a:uFillTx/>
                <a:latin typeface="Roboto" panose="02000000000000000000" pitchFamily="2" charset="0"/>
                <a:ea typeface="Roboto" panose="02000000000000000000" pitchFamily="2" charset="0"/>
                <a:cs typeface="+mn-cs"/>
              </a:rPr>
              <a:t> </a:t>
            </a:r>
            <a:r>
              <a:rPr kumimoji="0" lang="en-US" sz="1800" b="0" i="0" u="none" strike="noStrike" kern="1200" cap="none" spc="0" normalizeH="0" baseline="0" noProof="0" dirty="0" err="1">
                <a:ln>
                  <a:noFill/>
                </a:ln>
                <a:solidFill>
                  <a:schemeClr val="tx2"/>
                </a:solidFill>
                <a:effectLst/>
                <a:uLnTx/>
                <a:uFillTx/>
                <a:latin typeface="Roboto" panose="02000000000000000000" pitchFamily="2" charset="0"/>
                <a:ea typeface="Roboto" panose="02000000000000000000" pitchFamily="2" charset="0"/>
                <a:cs typeface="+mn-cs"/>
              </a:rPr>
              <a:t>requerimientos</a:t>
            </a:r>
            <a:r>
              <a:rPr kumimoji="0" lang="en-US" sz="1800" b="0" i="0" u="none" strike="noStrike" kern="1200" cap="none" spc="0" normalizeH="0" baseline="0" noProof="0" dirty="0">
                <a:ln>
                  <a:noFill/>
                </a:ln>
                <a:solidFill>
                  <a:schemeClr val="tx2"/>
                </a:solidFill>
                <a:effectLst/>
                <a:uLnTx/>
                <a:uFillTx/>
                <a:latin typeface="Roboto" panose="02000000000000000000" pitchFamily="2" charset="0"/>
                <a:ea typeface="Roboto" panose="02000000000000000000" pitchFamily="2" charset="0"/>
                <a:cs typeface="+mn-cs"/>
              </a:rPr>
              <a:t> para </a:t>
            </a:r>
            <a:r>
              <a:rPr kumimoji="0" lang="en-US" sz="1800" b="0" i="0" u="none" strike="noStrike" kern="1200" cap="none" spc="0" normalizeH="0" baseline="0" noProof="0" dirty="0" err="1">
                <a:ln>
                  <a:noFill/>
                </a:ln>
                <a:solidFill>
                  <a:schemeClr val="tx2"/>
                </a:solidFill>
                <a:effectLst/>
                <a:uLnTx/>
                <a:uFillTx/>
                <a:latin typeface="Roboto" panose="02000000000000000000" pitchFamily="2" charset="0"/>
                <a:ea typeface="Roboto" panose="02000000000000000000" pitchFamily="2" charset="0"/>
                <a:cs typeface="+mn-cs"/>
              </a:rPr>
              <a:t>el</a:t>
            </a:r>
            <a:r>
              <a:rPr kumimoji="0" lang="en-US" sz="1800" b="0" i="0" u="none" strike="noStrike" kern="1200" cap="none" spc="0" normalizeH="0" baseline="0" noProof="0" dirty="0">
                <a:ln>
                  <a:noFill/>
                </a:ln>
                <a:solidFill>
                  <a:schemeClr val="tx2"/>
                </a:solidFill>
                <a:effectLst/>
                <a:uLnTx/>
                <a:uFillTx/>
                <a:latin typeface="Roboto" panose="02000000000000000000" pitchFamily="2" charset="0"/>
                <a:ea typeface="Roboto" panose="02000000000000000000" pitchFamily="2" charset="0"/>
                <a:cs typeface="+mn-cs"/>
              </a:rPr>
              <a:t> </a:t>
            </a:r>
            <a:r>
              <a:rPr kumimoji="0" lang="en-US" sz="1800" b="0" i="0" u="none" strike="noStrike" kern="1200" cap="none" spc="0" normalizeH="0" baseline="0" noProof="0" dirty="0" err="1">
                <a:ln>
                  <a:noFill/>
                </a:ln>
                <a:solidFill>
                  <a:schemeClr val="tx2"/>
                </a:solidFill>
                <a:effectLst/>
                <a:uLnTx/>
                <a:uFillTx/>
                <a:latin typeface="Roboto" panose="02000000000000000000" pitchFamily="2" charset="0"/>
                <a:ea typeface="Roboto" panose="02000000000000000000" pitchFamily="2" charset="0"/>
                <a:cs typeface="+mn-cs"/>
              </a:rPr>
              <a:t>reporte</a:t>
            </a:r>
            <a:r>
              <a:rPr kumimoji="0" lang="en-US" sz="1800" b="0" i="0" u="none" strike="noStrike" kern="1200" cap="none" spc="0" normalizeH="0" baseline="0" noProof="0" dirty="0">
                <a:ln>
                  <a:noFill/>
                </a:ln>
                <a:solidFill>
                  <a:schemeClr val="tx2"/>
                </a:solidFill>
                <a:effectLst/>
                <a:uLnTx/>
                <a:uFillTx/>
                <a:latin typeface="Roboto" panose="02000000000000000000" pitchFamily="2" charset="0"/>
                <a:ea typeface="Roboto" panose="02000000000000000000" pitchFamily="2" charset="0"/>
                <a:cs typeface="+mn-cs"/>
              </a:rPr>
              <a:t> de los inventarios nacionales de GEI en </a:t>
            </a:r>
            <a:r>
              <a:rPr kumimoji="0" lang="en-US" sz="1800" b="0" i="0" u="none" strike="noStrike" kern="1200" cap="none" spc="0" normalizeH="0" baseline="0" noProof="0" dirty="0" err="1">
                <a:ln>
                  <a:noFill/>
                </a:ln>
                <a:solidFill>
                  <a:schemeClr val="tx2"/>
                </a:solidFill>
                <a:effectLst/>
                <a:uLnTx/>
                <a:uFillTx/>
                <a:latin typeface="Roboto" panose="02000000000000000000" pitchFamily="2" charset="0"/>
                <a:ea typeface="Roboto" panose="02000000000000000000" pitchFamily="2" charset="0"/>
                <a:cs typeface="+mn-cs"/>
              </a:rPr>
              <a:t>virtud</a:t>
            </a:r>
            <a:r>
              <a:rPr kumimoji="0" lang="en-US" sz="1800" b="0" i="0" u="none" strike="noStrike" kern="1200" cap="none" spc="0" normalizeH="0" baseline="0" noProof="0" dirty="0">
                <a:ln>
                  <a:noFill/>
                </a:ln>
                <a:solidFill>
                  <a:schemeClr val="tx2"/>
                </a:solidFill>
                <a:effectLst/>
                <a:uLnTx/>
                <a:uFillTx/>
                <a:latin typeface="Roboto" panose="02000000000000000000" pitchFamily="2" charset="0"/>
                <a:ea typeface="Roboto" panose="02000000000000000000" pitchFamily="2" charset="0"/>
                <a:cs typeface="+mn-cs"/>
              </a:rPr>
              <a:t>  del ETF del Acuerdo de </a:t>
            </a:r>
            <a:r>
              <a:rPr kumimoji="0" lang="en-US" sz="1800" b="0" i="0" u="none" strike="noStrike" kern="1200" cap="none" spc="0" normalizeH="0" baseline="0" noProof="0" dirty="0" err="1">
                <a:ln>
                  <a:noFill/>
                </a:ln>
                <a:solidFill>
                  <a:schemeClr val="tx2"/>
                </a:solidFill>
                <a:effectLst/>
                <a:uLnTx/>
                <a:uFillTx/>
                <a:latin typeface="Roboto" panose="02000000000000000000" pitchFamily="2" charset="0"/>
                <a:ea typeface="Roboto" panose="02000000000000000000" pitchFamily="2" charset="0"/>
                <a:cs typeface="+mn-cs"/>
              </a:rPr>
              <a:t>París</a:t>
            </a:r>
            <a:r>
              <a:rPr kumimoji="0" lang="en-US" sz="1800" b="0" i="0" u="none" strike="noStrike" kern="1200" cap="none" spc="0" normalizeH="0" baseline="0" noProof="0" dirty="0">
                <a:ln>
                  <a:noFill/>
                </a:ln>
                <a:solidFill>
                  <a:schemeClr val="tx2"/>
                </a:solidFill>
                <a:effectLst/>
                <a:uLnTx/>
                <a:uFillTx/>
                <a:latin typeface="Roboto" panose="02000000000000000000" pitchFamily="2" charset="0"/>
                <a:ea typeface="Roboto" panose="02000000000000000000" pitchFamily="2" charset="0"/>
                <a:cs typeface="+mn-cs"/>
              </a:rPr>
              <a:t>, </a:t>
            </a:r>
            <a:r>
              <a:rPr kumimoji="0" lang="en-US" sz="1800" b="0" i="0" u="none" strike="noStrike" kern="1200" cap="none" spc="0" normalizeH="0" baseline="0" noProof="0" dirty="0" err="1">
                <a:ln>
                  <a:noFill/>
                </a:ln>
                <a:solidFill>
                  <a:schemeClr val="tx2"/>
                </a:solidFill>
                <a:effectLst/>
                <a:uLnTx/>
                <a:uFillTx/>
                <a:latin typeface="Roboto" panose="02000000000000000000" pitchFamily="2" charset="0"/>
                <a:ea typeface="Roboto" panose="02000000000000000000" pitchFamily="2" charset="0"/>
                <a:cs typeface="+mn-cs"/>
              </a:rPr>
              <a:t>incluyendo</a:t>
            </a:r>
            <a:r>
              <a:rPr kumimoji="0" lang="en-US" sz="1800" b="0" i="0" u="none" strike="noStrike" kern="1200" cap="none" spc="0" normalizeH="0" baseline="0" noProof="0" dirty="0">
                <a:ln>
                  <a:noFill/>
                </a:ln>
                <a:solidFill>
                  <a:schemeClr val="tx2"/>
                </a:solidFill>
                <a:effectLst/>
                <a:uLnTx/>
                <a:uFillTx/>
                <a:latin typeface="Roboto" panose="02000000000000000000" pitchFamily="2" charset="0"/>
                <a:ea typeface="Roboto" panose="02000000000000000000" pitchFamily="2" charset="0"/>
                <a:cs typeface="+mn-cs"/>
              </a:rPr>
              <a:t> las </a:t>
            </a:r>
            <a:r>
              <a:rPr kumimoji="0" lang="en-US" sz="1800" b="0" i="0" u="none" strike="noStrike" kern="1200" cap="none" spc="0" normalizeH="0" baseline="0" noProof="0" dirty="0" err="1">
                <a:ln>
                  <a:noFill/>
                </a:ln>
                <a:solidFill>
                  <a:schemeClr val="tx2"/>
                </a:solidFill>
                <a:effectLst/>
                <a:uLnTx/>
                <a:uFillTx/>
                <a:latin typeface="Roboto" panose="02000000000000000000" pitchFamily="2" charset="0"/>
                <a:ea typeface="Roboto" panose="02000000000000000000" pitchFamily="2" charset="0"/>
                <a:cs typeface="+mn-cs"/>
              </a:rPr>
              <a:t>disposiciones</a:t>
            </a:r>
            <a:r>
              <a:rPr kumimoji="0" lang="en-US" sz="1800" b="0" i="0" u="none" strike="noStrike" kern="1200" cap="none" spc="0" normalizeH="0" baseline="0" noProof="0" dirty="0">
                <a:ln>
                  <a:noFill/>
                </a:ln>
                <a:solidFill>
                  <a:schemeClr val="tx2"/>
                </a:solidFill>
                <a:effectLst/>
                <a:uLnTx/>
                <a:uFillTx/>
                <a:latin typeface="Roboto" panose="02000000000000000000" pitchFamily="2" charset="0"/>
                <a:ea typeface="Roboto" panose="02000000000000000000" pitchFamily="2" charset="0"/>
                <a:cs typeface="+mn-cs"/>
              </a:rPr>
              <a:t> de </a:t>
            </a:r>
            <a:r>
              <a:rPr kumimoji="0" lang="en-US" sz="1800" b="0" i="0" u="none" strike="noStrike" kern="1200" cap="none" spc="0" normalizeH="0" baseline="0" noProof="0" dirty="0" err="1">
                <a:ln>
                  <a:noFill/>
                </a:ln>
                <a:solidFill>
                  <a:schemeClr val="tx2"/>
                </a:solidFill>
                <a:effectLst/>
                <a:uLnTx/>
                <a:uFillTx/>
                <a:latin typeface="Roboto" panose="02000000000000000000" pitchFamily="2" charset="0"/>
                <a:ea typeface="Roboto" panose="02000000000000000000" pitchFamily="2" charset="0"/>
                <a:cs typeface="+mn-cs"/>
              </a:rPr>
              <a:t>flexibilidad</a:t>
            </a:r>
            <a:r>
              <a:rPr kumimoji="0" lang="en-US" sz="1800" b="0" i="0" u="none" strike="noStrike" kern="1200" cap="none" spc="0" normalizeH="0" baseline="0" noProof="0" dirty="0">
                <a:ln>
                  <a:noFill/>
                </a:ln>
                <a:solidFill>
                  <a:schemeClr val="tx2"/>
                </a:solidFill>
                <a:effectLst/>
                <a:uLnTx/>
                <a:uFillTx/>
                <a:latin typeface="Roboto" panose="02000000000000000000" pitchFamily="2" charset="0"/>
                <a:ea typeface="Roboto" panose="02000000000000000000" pitchFamily="2" charset="0"/>
                <a:cs typeface="+mn-cs"/>
              </a:rPr>
              <a:t>. </a:t>
            </a:r>
            <a:endParaRPr kumimoji="0" sz="1800" b="0" i="0" u="none" strike="noStrike" kern="1200" cap="none" spc="0" normalizeH="0" baseline="0" noProof="0" dirty="0">
              <a:ln>
                <a:noFill/>
              </a:ln>
              <a:solidFill>
                <a:schemeClr val="tx2"/>
              </a:solidFill>
              <a:effectLst/>
              <a:uLnTx/>
              <a:uFillTx/>
              <a:latin typeface="Roboto Bk"/>
              <a:ea typeface="+mn-ea"/>
              <a:cs typeface="Roboto Bk"/>
            </a:endParaRPr>
          </a:p>
        </p:txBody>
      </p:sp>
      <p:sp>
        <p:nvSpPr>
          <p:cNvPr id="6" name="TextBox 5">
            <a:extLst>
              <a:ext uri="{FF2B5EF4-FFF2-40B4-BE49-F238E27FC236}">
                <a16:creationId xmlns:a16="http://schemas.microsoft.com/office/drawing/2014/main" id="{D48BC2D7-B6A9-75DB-434F-B85FF15625F7}"/>
              </a:ext>
            </a:extLst>
          </p:cNvPr>
          <p:cNvSpPr txBox="1"/>
          <p:nvPr/>
        </p:nvSpPr>
        <p:spPr>
          <a:xfrm>
            <a:off x="87289" y="4325706"/>
            <a:ext cx="7391400" cy="1399807"/>
          </a:xfrm>
          <a:prstGeom prst="rect">
            <a:avLst/>
          </a:prstGeom>
          <a:noFill/>
        </p:spPr>
        <p:txBody>
          <a:bodyPr wrap="square">
            <a:spAutoFit/>
          </a:bodyPr>
          <a:lstStyle/>
          <a:p>
            <a:pPr marL="0" marR="0" lvl="0" indent="0" algn="l" defTabSz="914400" rtl="0" eaLnBrk="1" fontAlgn="auto" latinLnBrk="0" hangingPunct="1">
              <a:lnSpc>
                <a:spcPct val="100000"/>
              </a:lnSpc>
              <a:spcBef>
                <a:spcPts val="1975"/>
              </a:spcBef>
              <a:spcAft>
                <a:spcPts val="0"/>
              </a:spcAft>
              <a:buClrTx/>
              <a:buSzTx/>
              <a:buFontTx/>
              <a:buNone/>
              <a:tabLst/>
              <a:defRPr/>
            </a:pPr>
            <a:endParaRPr kumimoji="0" lang="pt-BR" sz="2000" b="0" i="0" u="none" strike="noStrike" kern="1200" cap="none" spc="0" normalizeH="0" baseline="0" noProof="0" dirty="0">
              <a:ln>
                <a:noFill/>
              </a:ln>
              <a:solidFill>
                <a:srgbClr val="1F497D"/>
              </a:solidFill>
              <a:effectLst/>
              <a:uLnTx/>
              <a:uFillTx/>
              <a:latin typeface="Roboto Bk"/>
              <a:ea typeface="+mn-ea"/>
              <a:cs typeface="Roboto Bk"/>
            </a:endParaRPr>
          </a:p>
          <a:p>
            <a:pPr marL="12700" marR="2868295" lvl="0" indent="0" algn="l" defTabSz="914400" rtl="0" eaLnBrk="1" fontAlgn="auto" latinLnBrk="0" hangingPunct="1">
              <a:lnSpc>
                <a:spcPct val="102099"/>
              </a:lnSpc>
              <a:spcBef>
                <a:spcPts val="0"/>
              </a:spcBef>
              <a:spcAft>
                <a:spcPts val="0"/>
              </a:spcAft>
              <a:buClrTx/>
              <a:buSzTx/>
              <a:buFontTx/>
              <a:buNone/>
              <a:tabLst/>
              <a:defRPr/>
            </a:pPr>
            <a:br>
              <a:rPr kumimoji="0" lang="pt-BR" sz="1600" b="1" i="0" u="none" strike="noStrike" kern="1200" cap="none" spc="0" normalizeH="0" baseline="0" noProof="0" dirty="0">
                <a:ln>
                  <a:noFill/>
                </a:ln>
                <a:solidFill>
                  <a:srgbClr val="1F497D"/>
                </a:solidFill>
                <a:effectLst/>
                <a:uLnTx/>
                <a:uFillTx/>
                <a:latin typeface="Calibri" panose="020F0502020204030204"/>
                <a:ea typeface="+mn-ea"/>
                <a:cs typeface="Roboto Bk"/>
              </a:rPr>
            </a:br>
            <a:r>
              <a:rPr kumimoji="0" lang="pt-BR" sz="1600" b="1" i="0" u="none" strike="noStrike" kern="1200" cap="none" spc="0" normalizeH="0" baseline="0" noProof="0" dirty="0">
                <a:ln>
                  <a:noFill/>
                </a:ln>
                <a:solidFill>
                  <a:srgbClr val="1F497D"/>
                </a:solidFill>
                <a:effectLst/>
                <a:uLnTx/>
                <a:uFillTx/>
                <a:latin typeface="Calibri" panose="020F0502020204030204"/>
                <a:ea typeface="+mn-ea"/>
                <a:cs typeface="Roboto Bk"/>
              </a:rPr>
              <a:t>Fernando Farias</a:t>
            </a:r>
            <a:endParaRPr kumimoji="0" lang="pt-BR" sz="1600" b="1" i="0" u="none" strike="noStrike" kern="1200" cap="none" spc="-10" normalizeH="0" baseline="0" noProof="0" dirty="0">
              <a:ln>
                <a:noFill/>
              </a:ln>
              <a:solidFill>
                <a:srgbClr val="1F497D"/>
              </a:solidFill>
              <a:effectLst/>
              <a:uLnTx/>
              <a:uFillTx/>
              <a:latin typeface="Calibri" panose="020F0502020204030204"/>
              <a:ea typeface="+mn-ea"/>
              <a:cs typeface="Roboto Bk"/>
            </a:endParaRPr>
          </a:p>
          <a:p>
            <a:pPr marL="12700" marR="2868295" lvl="0" indent="0" algn="l" defTabSz="914400" rtl="0" eaLnBrk="1" fontAlgn="auto" latinLnBrk="0" hangingPunct="1">
              <a:lnSpc>
                <a:spcPct val="102099"/>
              </a:lnSpc>
              <a:spcBef>
                <a:spcPts val="0"/>
              </a:spcBef>
              <a:spcAft>
                <a:spcPts val="0"/>
              </a:spcAft>
              <a:buClrTx/>
              <a:buSzTx/>
              <a:buFontTx/>
              <a:buNone/>
              <a:tabLst/>
              <a:defRPr/>
            </a:pPr>
            <a:r>
              <a:rPr kumimoji="0" lang="pt-BR" sz="1600" b="1" i="0" u="none" strike="noStrike" kern="1200" cap="none" spc="0" normalizeH="0" baseline="0" noProof="0" dirty="0">
                <a:ln>
                  <a:noFill/>
                </a:ln>
                <a:solidFill>
                  <a:srgbClr val="1F497D"/>
                </a:solidFill>
                <a:effectLst/>
                <a:uLnTx/>
                <a:uFillTx/>
                <a:latin typeface="Calibri" panose="020F0502020204030204"/>
                <a:ea typeface="+mn-ea"/>
                <a:cs typeface="Roboto Bk"/>
              </a:rPr>
              <a:t>Asesor Principal</a:t>
            </a:r>
            <a:endParaRPr kumimoji="0" lang="pt-BR" sz="1600" b="0" i="0" u="none" strike="noStrike" kern="1200" cap="none" spc="0" normalizeH="0" baseline="0" noProof="0" dirty="0">
              <a:ln>
                <a:noFill/>
              </a:ln>
              <a:solidFill>
                <a:srgbClr val="1F497D"/>
              </a:solidFill>
              <a:effectLst/>
              <a:uLnTx/>
              <a:uFillTx/>
              <a:latin typeface="Calibri" panose="020F0502020204030204"/>
              <a:ea typeface="+mn-ea"/>
              <a:cs typeface="Roboto Bk"/>
            </a:endParaRPr>
          </a:p>
          <a:p>
            <a:pPr marL="12700" marR="0" lvl="0" indent="0" algn="l" defTabSz="914400" rtl="0" eaLnBrk="1" fontAlgn="auto" latinLnBrk="0" hangingPunct="1">
              <a:lnSpc>
                <a:spcPct val="100000"/>
              </a:lnSpc>
              <a:spcBef>
                <a:spcPts val="45"/>
              </a:spcBef>
              <a:spcAft>
                <a:spcPts val="0"/>
              </a:spcAft>
              <a:buClrTx/>
              <a:buSzTx/>
              <a:buFontTx/>
              <a:buNone/>
              <a:tabLst/>
              <a:defRPr/>
            </a:pPr>
            <a:r>
              <a:rPr lang="pt-BR" sz="1600" b="1" spc="-50" dirty="0">
                <a:solidFill>
                  <a:srgbClr val="1F497D"/>
                </a:solidFill>
                <a:latin typeface="Calibri" panose="020F0502020204030204"/>
                <a:cs typeface="Roboto Bk"/>
              </a:rPr>
              <a:t>UNEP</a:t>
            </a:r>
            <a:r>
              <a:rPr kumimoji="0" lang="pt-BR" sz="1600" b="1" i="0" u="none" strike="noStrike" kern="1200" cap="none" spc="-50" normalizeH="0" baseline="0" noProof="0" dirty="0">
                <a:ln>
                  <a:noFill/>
                </a:ln>
                <a:solidFill>
                  <a:srgbClr val="1F497D"/>
                </a:solidFill>
                <a:effectLst/>
                <a:uLnTx/>
                <a:uFillTx/>
                <a:latin typeface="Calibri" panose="020F0502020204030204"/>
                <a:ea typeface="+mn-ea"/>
                <a:cs typeface="Roboto Bk"/>
              </a:rPr>
              <a:t>-</a:t>
            </a:r>
            <a:r>
              <a:rPr kumimoji="0" lang="pt-BR" sz="1600" b="1" i="0" u="none" strike="noStrike" kern="1200" cap="none" spc="0" normalizeH="0" baseline="0" noProof="0" dirty="0">
                <a:ln>
                  <a:noFill/>
                </a:ln>
                <a:solidFill>
                  <a:srgbClr val="1F497D"/>
                </a:solidFill>
                <a:effectLst/>
                <a:uLnTx/>
                <a:uFillTx/>
                <a:latin typeface="Calibri" panose="020F0502020204030204"/>
                <a:ea typeface="+mn-ea"/>
                <a:cs typeface="Roboto Bk"/>
              </a:rPr>
              <a:t>Copenhagen </a:t>
            </a:r>
            <a:r>
              <a:rPr kumimoji="0" lang="pt-BR" sz="1600" b="1" i="0" u="none" strike="noStrike" kern="1200" cap="none" spc="0" normalizeH="0" baseline="0" noProof="0" dirty="0" err="1">
                <a:ln>
                  <a:noFill/>
                </a:ln>
                <a:solidFill>
                  <a:srgbClr val="1F497D"/>
                </a:solidFill>
                <a:effectLst/>
                <a:uLnTx/>
                <a:uFillTx/>
                <a:latin typeface="Calibri" panose="020F0502020204030204"/>
                <a:ea typeface="+mn-ea"/>
                <a:cs typeface="Roboto Bk"/>
              </a:rPr>
              <a:t>Climate</a:t>
            </a:r>
            <a:r>
              <a:rPr kumimoji="0" lang="pt-BR" sz="1600" b="1" i="0" u="none" strike="noStrike" kern="1200" cap="none" spc="0" normalizeH="0" baseline="0" noProof="0" dirty="0">
                <a:ln>
                  <a:noFill/>
                </a:ln>
                <a:solidFill>
                  <a:srgbClr val="1F497D"/>
                </a:solidFill>
                <a:effectLst/>
                <a:uLnTx/>
                <a:uFillTx/>
                <a:latin typeface="Calibri" panose="020F0502020204030204"/>
                <a:ea typeface="+mn-ea"/>
                <a:cs typeface="Roboto Bk"/>
              </a:rPr>
              <a:t> Centre</a:t>
            </a:r>
            <a:endParaRPr kumimoji="0" lang="pt-BR" sz="1600" b="0" i="0" u="none" strike="noStrike" kern="1200" cap="none" spc="0" normalizeH="0" baseline="0" noProof="0" dirty="0">
              <a:ln>
                <a:noFill/>
              </a:ln>
              <a:solidFill>
                <a:srgbClr val="1F497D"/>
              </a:solidFill>
              <a:effectLst/>
              <a:uLnTx/>
              <a:uFillTx/>
              <a:latin typeface="Calibri" panose="020F0502020204030204"/>
              <a:ea typeface="+mn-ea"/>
              <a:cs typeface="Roboto Bk"/>
            </a:endParaRPr>
          </a:p>
        </p:txBody>
      </p:sp>
    </p:spTree>
    <p:extLst>
      <p:ext uri="{BB962C8B-B14F-4D97-AF65-F5344CB8AC3E}">
        <p14:creationId xmlns:p14="http://schemas.microsoft.com/office/powerpoint/2010/main" val="8994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13F716A-2A5A-5A97-480F-0DAAFD7BE943}"/>
              </a:ext>
            </a:extLst>
          </p:cNvPr>
          <p:cNvSpPr>
            <a:spLocks noGrp="1"/>
          </p:cNvSpPr>
          <p:nvPr>
            <p:ph type="title"/>
          </p:nvPr>
        </p:nvSpPr>
        <p:spPr/>
        <p:txBody>
          <a:bodyPr>
            <a:normAutofit/>
          </a:bodyPr>
          <a:lstStyle/>
          <a:p>
            <a:r>
              <a:rPr lang="da-DK" sz="3600" dirty="0">
                <a:solidFill>
                  <a:schemeClr val="accent5">
                    <a:lumMod val="75000"/>
                  </a:schemeClr>
                </a:solidFill>
                <a:latin typeface="+mn-lt"/>
                <a:ea typeface="Roboto Black" panose="02000000000000000000" pitchFamily="2" charset="0"/>
              </a:rPr>
              <a:t>Tablas comunes de informes (CRT)</a:t>
            </a:r>
            <a:endParaRPr lang="en-GB" sz="4800" dirty="0">
              <a:solidFill>
                <a:schemeClr val="accent5">
                  <a:lumMod val="75000"/>
                </a:schemeClr>
              </a:solidFill>
              <a:latin typeface="+mn-lt"/>
            </a:endParaRPr>
          </a:p>
        </p:txBody>
      </p:sp>
      <p:sp>
        <p:nvSpPr>
          <p:cNvPr id="2" name="Text Placeholder 6">
            <a:extLst>
              <a:ext uri="{FF2B5EF4-FFF2-40B4-BE49-F238E27FC236}">
                <a16:creationId xmlns:a16="http://schemas.microsoft.com/office/drawing/2014/main" id="{E23373E2-745F-87DE-6AA0-988A270C068D}"/>
              </a:ext>
            </a:extLst>
          </p:cNvPr>
          <p:cNvSpPr txBox="1">
            <a:spLocks/>
          </p:cNvSpPr>
          <p:nvPr/>
        </p:nvSpPr>
        <p:spPr>
          <a:xfrm>
            <a:off x="1016000" y="1966137"/>
            <a:ext cx="4618892" cy="39455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a-DK" sz="2200" dirty="0">
                <a:solidFill>
                  <a:srgbClr val="124166"/>
                </a:solidFill>
                <a:ea typeface="Roboto" panose="02000000000000000000" pitchFamily="2" charset="0"/>
              </a:rPr>
              <a:t>El </a:t>
            </a:r>
            <a:r>
              <a:rPr lang="da-DK" sz="2200" dirty="0">
                <a:solidFill>
                  <a:srgbClr val="22B097"/>
                </a:solidFill>
                <a:ea typeface="Roboto" panose="02000000000000000000" pitchFamily="2" charset="0"/>
              </a:rPr>
              <a:t>CRT</a:t>
            </a:r>
            <a:r>
              <a:rPr lang="da-DK" sz="2200" dirty="0">
                <a:solidFill>
                  <a:srgbClr val="124166"/>
                </a:solidFill>
                <a:ea typeface="Roboto" panose="02000000000000000000" pitchFamily="2" charset="0"/>
              </a:rPr>
              <a:t> incluye </a:t>
            </a:r>
            <a:r>
              <a:rPr lang="da-DK" sz="2200" dirty="0">
                <a:solidFill>
                  <a:srgbClr val="22B097"/>
                </a:solidFill>
                <a:ea typeface="Roboto" panose="02000000000000000000" pitchFamily="2" charset="0"/>
              </a:rPr>
              <a:t>61 tablas </a:t>
            </a:r>
            <a:r>
              <a:rPr lang="da-DK" sz="2200" dirty="0">
                <a:solidFill>
                  <a:srgbClr val="124166"/>
                </a:solidFill>
                <a:ea typeface="Roboto" panose="02000000000000000000" pitchFamily="2" charset="0"/>
              </a:rPr>
              <a:t>para llenar:</a:t>
            </a:r>
          </a:p>
          <a:p>
            <a:r>
              <a:rPr lang="da-DK" sz="2200" dirty="0">
                <a:solidFill>
                  <a:srgbClr val="22B097"/>
                </a:solidFill>
                <a:ea typeface="Roboto" panose="02000000000000000000" pitchFamily="2" charset="0"/>
              </a:rPr>
              <a:t>Cuadros de </a:t>
            </a:r>
            <a:r>
              <a:rPr lang="da-DK" sz="2200" dirty="0">
                <a:solidFill>
                  <a:srgbClr val="124166"/>
                </a:solidFill>
                <a:ea typeface="Roboto" panose="02000000000000000000" pitchFamily="2" charset="0"/>
              </a:rPr>
              <a:t>informes resumidos</a:t>
            </a:r>
          </a:p>
          <a:p>
            <a:r>
              <a:rPr lang="da-DK" sz="2200" dirty="0">
                <a:solidFill>
                  <a:srgbClr val="22B097"/>
                </a:solidFill>
                <a:ea typeface="Roboto" panose="02000000000000000000" pitchFamily="2" charset="0"/>
              </a:rPr>
              <a:t>Cuadros de </a:t>
            </a:r>
            <a:r>
              <a:rPr lang="da-DK" sz="2200" dirty="0">
                <a:solidFill>
                  <a:srgbClr val="124166"/>
                </a:solidFill>
                <a:ea typeface="Roboto" panose="02000000000000000000" pitchFamily="2" charset="0"/>
              </a:rPr>
              <a:t>informes sectoriales</a:t>
            </a:r>
          </a:p>
          <a:p>
            <a:r>
              <a:rPr lang="da-DK" sz="2200" dirty="0">
                <a:solidFill>
                  <a:srgbClr val="124166"/>
                </a:solidFill>
                <a:ea typeface="Roboto" panose="02000000000000000000" pitchFamily="2" charset="0"/>
              </a:rPr>
              <a:t>Cuadros de </a:t>
            </a:r>
            <a:r>
              <a:rPr lang="da-DK" sz="2200" dirty="0">
                <a:solidFill>
                  <a:srgbClr val="22B097"/>
                </a:solidFill>
                <a:ea typeface="Roboto" panose="02000000000000000000" pitchFamily="2" charset="0"/>
              </a:rPr>
              <a:t>datos sectoriales de base</a:t>
            </a:r>
          </a:p>
          <a:p>
            <a:r>
              <a:rPr lang="da-DK" sz="2200" dirty="0">
                <a:solidFill>
                  <a:srgbClr val="124166"/>
                </a:solidFill>
                <a:ea typeface="Roboto" panose="02000000000000000000" pitchFamily="2" charset="0"/>
              </a:rPr>
              <a:t>Cuadros </a:t>
            </a:r>
            <a:r>
              <a:rPr lang="da-DK" sz="2200" dirty="0">
                <a:solidFill>
                  <a:srgbClr val="22B097"/>
                </a:solidFill>
                <a:ea typeface="Roboto" panose="02000000000000000000" pitchFamily="2" charset="0"/>
              </a:rPr>
              <a:t>transversales</a:t>
            </a:r>
            <a:r>
              <a:rPr lang="da-DK" sz="2200" dirty="0">
                <a:solidFill>
                  <a:srgbClr val="124166"/>
                </a:solidFill>
                <a:ea typeface="Roboto" panose="02000000000000000000" pitchFamily="2" charset="0"/>
              </a:rPr>
              <a:t> </a:t>
            </a:r>
          </a:p>
          <a:p>
            <a:r>
              <a:rPr lang="da-DK" sz="2200" dirty="0">
                <a:solidFill>
                  <a:srgbClr val="22B097"/>
                </a:solidFill>
                <a:ea typeface="Roboto" panose="02000000000000000000" pitchFamily="2" charset="0"/>
              </a:rPr>
              <a:t>Otras </a:t>
            </a:r>
            <a:r>
              <a:rPr lang="da-DK" sz="2200" dirty="0">
                <a:solidFill>
                  <a:srgbClr val="124166"/>
                </a:solidFill>
                <a:ea typeface="Roboto" panose="02000000000000000000" pitchFamily="2" charset="0"/>
              </a:rPr>
              <a:t>tablas</a:t>
            </a:r>
          </a:p>
          <a:p>
            <a:pPr marL="0" indent="0">
              <a:buNone/>
            </a:pPr>
            <a:endParaRPr lang="en-GB" dirty="0"/>
          </a:p>
        </p:txBody>
      </p:sp>
      <p:graphicFrame>
        <p:nvGraphicFramePr>
          <p:cNvPr id="4" name="Table 3">
            <a:extLst>
              <a:ext uri="{FF2B5EF4-FFF2-40B4-BE49-F238E27FC236}">
                <a16:creationId xmlns:a16="http://schemas.microsoft.com/office/drawing/2014/main" id="{6C94C973-99A6-6085-AF6B-09D243DE0112}"/>
              </a:ext>
            </a:extLst>
          </p:cNvPr>
          <p:cNvGraphicFramePr>
            <a:graphicFrameLocks noGrp="1"/>
          </p:cNvGraphicFramePr>
          <p:nvPr>
            <p:extLst>
              <p:ext uri="{D42A27DB-BD31-4B8C-83A1-F6EECF244321}">
                <p14:modId xmlns:p14="http://schemas.microsoft.com/office/powerpoint/2010/main" val="1887808702"/>
              </p:ext>
            </p:extLst>
          </p:nvPr>
        </p:nvGraphicFramePr>
        <p:xfrm>
          <a:off x="9717446" y="1966137"/>
          <a:ext cx="1778000" cy="2514600"/>
        </p:xfrm>
        <a:graphic>
          <a:graphicData uri="http://schemas.openxmlformats.org/drawingml/2006/table">
            <a:tbl>
              <a:tblPr>
                <a:tableStyleId>{5C22544A-7EE6-4342-B048-85BDC9FD1C3A}</a:tableStyleId>
              </a:tblPr>
              <a:tblGrid>
                <a:gridCol w="1778000">
                  <a:extLst>
                    <a:ext uri="{9D8B030D-6E8A-4147-A177-3AD203B41FA5}">
                      <a16:colId xmlns:a16="http://schemas.microsoft.com/office/drawing/2014/main" val="2150951896"/>
                    </a:ext>
                  </a:extLst>
                </a:gridCol>
              </a:tblGrid>
              <a:tr h="167640">
                <a:tc>
                  <a:txBody>
                    <a:bodyPr/>
                    <a:lstStyle/>
                    <a:p>
                      <a:pPr algn="l" fontAlgn="b"/>
                      <a:r>
                        <a:rPr lang="en-GB" sz="1000" u="sng" strike="noStrike">
                          <a:effectLst/>
                          <a:hlinkClick r:id="rId2"/>
                        </a:rPr>
                        <a:t>Resumen1</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653697580"/>
                  </a:ext>
                </a:extLst>
              </a:tr>
              <a:tr h="167640">
                <a:tc>
                  <a:txBody>
                    <a:bodyPr/>
                    <a:lstStyle/>
                    <a:p>
                      <a:pPr algn="l" fontAlgn="b"/>
                      <a:r>
                        <a:rPr lang="en-GB" sz="1000" u="sng" strike="noStrike">
                          <a:effectLst/>
                          <a:hlinkClick r:id="rId3"/>
                        </a:rPr>
                        <a:t>Resumen2</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2540078266"/>
                  </a:ext>
                </a:extLst>
              </a:tr>
              <a:tr h="167640">
                <a:tc>
                  <a:txBody>
                    <a:bodyPr/>
                    <a:lstStyle/>
                    <a:p>
                      <a:pPr algn="l" fontAlgn="b"/>
                      <a:r>
                        <a:rPr lang="en-GB" sz="1000" u="sng" strike="noStrike">
                          <a:effectLst/>
                          <a:hlinkClick r:id="rId4"/>
                        </a:rPr>
                        <a:t>Resumen3</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3530500253"/>
                  </a:ext>
                </a:extLst>
              </a:tr>
              <a:tr h="167640">
                <a:tc>
                  <a:txBody>
                    <a:bodyPr/>
                    <a:lstStyle/>
                    <a:p>
                      <a:pPr algn="l" fontAlgn="b"/>
                      <a:r>
                        <a:rPr lang="en-GB" sz="1000" u="sng" strike="noStrike">
                          <a:effectLst/>
                          <a:hlinkClick r:id="rId5"/>
                        </a:rPr>
                        <a:t>Cuadro6</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1849224989"/>
                  </a:ext>
                </a:extLst>
              </a:tr>
              <a:tr h="167640">
                <a:tc>
                  <a:txBody>
                    <a:bodyPr/>
                    <a:lstStyle/>
                    <a:p>
                      <a:pPr algn="l" fontAlgn="b"/>
                      <a:r>
                        <a:rPr lang="en-GB" sz="1000" u="sng" strike="noStrike">
                          <a:effectLst/>
                          <a:hlinkClick r:id="rId6"/>
                        </a:rPr>
                        <a:t>Cuadro 7</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1321353011"/>
                  </a:ext>
                </a:extLst>
              </a:tr>
              <a:tr h="167640">
                <a:tc>
                  <a:txBody>
                    <a:bodyPr/>
                    <a:lstStyle/>
                    <a:p>
                      <a:pPr algn="l" fontAlgn="b"/>
                      <a:r>
                        <a:rPr lang="en-GB" sz="1000" u="sng" strike="noStrike">
                          <a:effectLst/>
                          <a:hlinkClick r:id="rId7"/>
                        </a:rPr>
                        <a:t>Tabla8s1</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3742676091"/>
                  </a:ext>
                </a:extLst>
              </a:tr>
              <a:tr h="167640">
                <a:tc>
                  <a:txBody>
                    <a:bodyPr/>
                    <a:lstStyle/>
                    <a:p>
                      <a:pPr algn="l" fontAlgn="b"/>
                      <a:r>
                        <a:rPr lang="en-GB" sz="1000" u="sng" strike="noStrike">
                          <a:effectLst/>
                          <a:hlinkClick r:id="rId8"/>
                        </a:rPr>
                        <a:t>Tabla8s2</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3474491988"/>
                  </a:ext>
                </a:extLst>
              </a:tr>
              <a:tr h="167640">
                <a:tc>
                  <a:txBody>
                    <a:bodyPr/>
                    <a:lstStyle/>
                    <a:p>
                      <a:pPr algn="l" fontAlgn="b"/>
                      <a:r>
                        <a:rPr lang="en-GB" sz="1000" u="sng" strike="noStrike">
                          <a:effectLst/>
                          <a:hlinkClick r:id="rId9"/>
                        </a:rPr>
                        <a:t>Cuadro9</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1325793754"/>
                  </a:ext>
                </a:extLst>
              </a:tr>
              <a:tr h="167640">
                <a:tc>
                  <a:txBody>
                    <a:bodyPr/>
                    <a:lstStyle/>
                    <a:p>
                      <a:pPr algn="l" fontAlgn="b"/>
                      <a:r>
                        <a:rPr lang="en-GB" sz="1000" u="sng" strike="noStrike">
                          <a:effectLst/>
                          <a:hlinkClick r:id="rId10"/>
                        </a:rPr>
                        <a:t>Cuadro 10s1</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427069560"/>
                  </a:ext>
                </a:extLst>
              </a:tr>
              <a:tr h="167640">
                <a:tc>
                  <a:txBody>
                    <a:bodyPr/>
                    <a:lstStyle/>
                    <a:p>
                      <a:pPr algn="l" fontAlgn="b"/>
                      <a:r>
                        <a:rPr lang="en-GB" sz="1000" u="sng" strike="noStrike">
                          <a:effectLst/>
                          <a:hlinkClick r:id="rId11"/>
                        </a:rPr>
                        <a:t>Cuadro 10s2</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1084738168"/>
                  </a:ext>
                </a:extLst>
              </a:tr>
              <a:tr h="167640">
                <a:tc>
                  <a:txBody>
                    <a:bodyPr/>
                    <a:lstStyle/>
                    <a:p>
                      <a:pPr algn="l" fontAlgn="b"/>
                      <a:r>
                        <a:rPr lang="en-GB" sz="1000" u="sng" strike="noStrike">
                          <a:effectLst/>
                          <a:hlinkClick r:id="rId12"/>
                        </a:rPr>
                        <a:t>Cuadro 10s3</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2517370032"/>
                  </a:ext>
                </a:extLst>
              </a:tr>
              <a:tr h="167640">
                <a:tc>
                  <a:txBody>
                    <a:bodyPr/>
                    <a:lstStyle/>
                    <a:p>
                      <a:pPr algn="l" fontAlgn="b"/>
                      <a:r>
                        <a:rPr lang="en-GB" sz="1000" u="sng" strike="noStrike">
                          <a:effectLst/>
                          <a:hlinkClick r:id="rId13"/>
                        </a:rPr>
                        <a:t>Cuadro 10s4</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1295818129"/>
                  </a:ext>
                </a:extLst>
              </a:tr>
              <a:tr h="167640">
                <a:tc>
                  <a:txBody>
                    <a:bodyPr/>
                    <a:lstStyle/>
                    <a:p>
                      <a:pPr algn="l" fontAlgn="b"/>
                      <a:r>
                        <a:rPr lang="en-GB" sz="1000" u="sng" strike="noStrike">
                          <a:effectLst/>
                          <a:hlinkClick r:id="rId14"/>
                        </a:rPr>
                        <a:t>Cuadro 10s5</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3586413114"/>
                  </a:ext>
                </a:extLst>
              </a:tr>
              <a:tr h="167640">
                <a:tc>
                  <a:txBody>
                    <a:bodyPr/>
                    <a:lstStyle/>
                    <a:p>
                      <a:pPr algn="l" fontAlgn="b"/>
                      <a:r>
                        <a:rPr lang="en-GB" sz="1000" u="sng" strike="noStrike">
                          <a:effectLst/>
                          <a:hlinkClick r:id="rId15"/>
                        </a:rPr>
                        <a:t>Cuadro10s6</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489433027"/>
                  </a:ext>
                </a:extLst>
              </a:tr>
              <a:tr h="167640">
                <a:tc>
                  <a:txBody>
                    <a:bodyPr/>
                    <a:lstStyle/>
                    <a:p>
                      <a:pPr algn="l" fontAlgn="b"/>
                      <a:r>
                        <a:rPr lang="en-GB" sz="1000" u="sng" strike="noStrike" dirty="0" err="1">
                          <a:effectLst/>
                          <a:hlinkClick r:id="rId16"/>
                        </a:rPr>
                        <a:t>Resumen_flexible</a:t>
                      </a:r>
                      <a:endParaRPr lang="en-GB" sz="1000" b="0" i="0" u="sng" strike="noStrike" dirty="0">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580497108"/>
                  </a:ext>
                </a:extLst>
              </a:tr>
            </a:tbl>
          </a:graphicData>
        </a:graphic>
      </p:graphicFrame>
      <p:graphicFrame>
        <p:nvGraphicFramePr>
          <p:cNvPr id="5" name="Table 4">
            <a:extLst>
              <a:ext uri="{FF2B5EF4-FFF2-40B4-BE49-F238E27FC236}">
                <a16:creationId xmlns:a16="http://schemas.microsoft.com/office/drawing/2014/main" id="{62E37397-54FA-1055-D245-34825B29C8B5}"/>
              </a:ext>
            </a:extLst>
          </p:cNvPr>
          <p:cNvGraphicFramePr>
            <a:graphicFrameLocks noGrp="1"/>
          </p:cNvGraphicFramePr>
          <p:nvPr>
            <p:extLst>
              <p:ext uri="{D42A27DB-BD31-4B8C-83A1-F6EECF244321}">
                <p14:modId xmlns:p14="http://schemas.microsoft.com/office/powerpoint/2010/main" val="4037318347"/>
              </p:ext>
            </p:extLst>
          </p:nvPr>
        </p:nvGraphicFramePr>
        <p:xfrm>
          <a:off x="5767853" y="1966137"/>
          <a:ext cx="1905000" cy="3017520"/>
        </p:xfrm>
        <a:graphic>
          <a:graphicData uri="http://schemas.openxmlformats.org/drawingml/2006/table">
            <a:tbl>
              <a:tblPr>
                <a:tableStyleId>{5C22544A-7EE6-4342-B048-85BDC9FD1C3A}</a:tableStyleId>
              </a:tblPr>
              <a:tblGrid>
                <a:gridCol w="127000">
                  <a:extLst>
                    <a:ext uri="{9D8B030D-6E8A-4147-A177-3AD203B41FA5}">
                      <a16:colId xmlns:a16="http://schemas.microsoft.com/office/drawing/2014/main" val="916226490"/>
                    </a:ext>
                  </a:extLst>
                </a:gridCol>
                <a:gridCol w="1778000">
                  <a:extLst>
                    <a:ext uri="{9D8B030D-6E8A-4147-A177-3AD203B41FA5}">
                      <a16:colId xmlns:a16="http://schemas.microsoft.com/office/drawing/2014/main" val="2070982949"/>
                    </a:ext>
                  </a:extLst>
                </a:gridCol>
              </a:tblGrid>
              <a:tr h="167640">
                <a:tc>
                  <a:txBody>
                    <a:bodyPr/>
                    <a:lstStyle/>
                    <a:p>
                      <a:pPr algn="l" fontAlgn="b"/>
                      <a:endParaRPr lang="en-GB" sz="1000" b="0" i="0" u="none" strike="noStrike">
                        <a:effectLst/>
                        <a:latin typeface="Arial" panose="020B0604020202020204" pitchFamily="34" charset="0"/>
                      </a:endParaRPr>
                    </a:p>
                  </a:txBody>
                  <a:tcPr marL="7620" marR="7620" marT="7620" marB="0" anchor="b"/>
                </a:tc>
                <a:tc>
                  <a:txBody>
                    <a:bodyPr/>
                    <a:lstStyle/>
                    <a:p>
                      <a:pPr algn="l" fontAlgn="b"/>
                      <a:r>
                        <a:rPr lang="en-GB" sz="1000" u="sng" strike="noStrike">
                          <a:effectLst/>
                          <a:hlinkClick r:id="rId17"/>
                        </a:rPr>
                        <a:t>Abreviaturas y acrónimos</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2311878322"/>
                  </a:ext>
                </a:extLst>
              </a:tr>
              <a:tr h="167640">
                <a:tc>
                  <a:txBody>
                    <a:bodyPr/>
                    <a:lstStyle/>
                    <a:p>
                      <a:pPr algn="l" fontAlgn="b"/>
                      <a:endParaRPr lang="en-GB" sz="1000" b="0" i="0" u="none" strike="noStrike">
                        <a:effectLst/>
                        <a:latin typeface="Arial" panose="020B0604020202020204" pitchFamily="34" charset="0"/>
                      </a:endParaRPr>
                    </a:p>
                  </a:txBody>
                  <a:tcPr marL="7620" marR="7620" marT="7620" marB="0" anchor="b"/>
                </a:tc>
                <a:tc>
                  <a:txBody>
                    <a:bodyPr/>
                    <a:lstStyle/>
                    <a:p>
                      <a:pPr algn="l" fontAlgn="b"/>
                      <a:r>
                        <a:rPr lang="en-GB" sz="1000" u="sng" strike="noStrike">
                          <a:effectLst/>
                          <a:hlinkClick r:id="rId18"/>
                        </a:rPr>
                        <a:t>Cuadro 1</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3052045237"/>
                  </a:ext>
                </a:extLst>
              </a:tr>
              <a:tr h="167640">
                <a:tc>
                  <a:txBody>
                    <a:bodyPr/>
                    <a:lstStyle/>
                    <a:p>
                      <a:pPr algn="l" fontAlgn="b"/>
                      <a:endParaRPr lang="en-GB" sz="1000" b="0" i="0" u="none" strike="noStrike">
                        <a:effectLst/>
                        <a:latin typeface="Arial" panose="020B0604020202020204" pitchFamily="34" charset="0"/>
                      </a:endParaRPr>
                    </a:p>
                  </a:txBody>
                  <a:tcPr marL="7620" marR="7620" marT="7620" marB="0" anchor="b"/>
                </a:tc>
                <a:tc>
                  <a:txBody>
                    <a:bodyPr/>
                    <a:lstStyle/>
                    <a:p>
                      <a:pPr algn="l" fontAlgn="b"/>
                      <a:r>
                        <a:rPr lang="en-GB" sz="1000" u="sng" strike="noStrike">
                          <a:effectLst/>
                          <a:hlinkClick r:id="rId19"/>
                        </a:rPr>
                        <a:t>Cuadro1.A(a)s1</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631785076"/>
                  </a:ext>
                </a:extLst>
              </a:tr>
              <a:tr h="167640">
                <a:tc>
                  <a:txBody>
                    <a:bodyPr/>
                    <a:lstStyle/>
                    <a:p>
                      <a:pPr algn="l" fontAlgn="b"/>
                      <a:endParaRPr lang="en-GB" sz="1000" b="0" i="0" u="none" strike="noStrike">
                        <a:effectLst/>
                        <a:latin typeface="Arial" panose="020B0604020202020204" pitchFamily="34" charset="0"/>
                      </a:endParaRPr>
                    </a:p>
                  </a:txBody>
                  <a:tcPr marL="7620" marR="7620" marT="7620" marB="0" anchor="b"/>
                </a:tc>
                <a:tc>
                  <a:txBody>
                    <a:bodyPr/>
                    <a:lstStyle/>
                    <a:p>
                      <a:pPr algn="l" fontAlgn="b"/>
                      <a:r>
                        <a:rPr lang="en-GB" sz="1000" u="sng" strike="noStrike">
                          <a:effectLst/>
                          <a:hlinkClick r:id="rId20"/>
                        </a:rPr>
                        <a:t>Cuadro1.A(a)s2</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3110307687"/>
                  </a:ext>
                </a:extLst>
              </a:tr>
              <a:tr h="167640">
                <a:tc>
                  <a:txBody>
                    <a:bodyPr/>
                    <a:lstStyle/>
                    <a:p>
                      <a:pPr algn="l" fontAlgn="b"/>
                      <a:endParaRPr lang="en-GB" sz="1000" b="0" i="0" u="none" strike="noStrike">
                        <a:effectLst/>
                        <a:latin typeface="Arial" panose="020B0604020202020204" pitchFamily="34" charset="0"/>
                      </a:endParaRPr>
                    </a:p>
                  </a:txBody>
                  <a:tcPr marL="7620" marR="7620" marT="7620" marB="0" anchor="b"/>
                </a:tc>
                <a:tc>
                  <a:txBody>
                    <a:bodyPr/>
                    <a:lstStyle/>
                    <a:p>
                      <a:pPr algn="l" fontAlgn="b"/>
                      <a:r>
                        <a:rPr lang="en-GB" sz="1000" u="sng" strike="noStrike">
                          <a:effectLst/>
                          <a:hlinkClick r:id="rId21"/>
                        </a:rPr>
                        <a:t>Cuadro1.A(a)s3</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2619005757"/>
                  </a:ext>
                </a:extLst>
              </a:tr>
              <a:tr h="167640">
                <a:tc>
                  <a:txBody>
                    <a:bodyPr/>
                    <a:lstStyle/>
                    <a:p>
                      <a:pPr algn="l" fontAlgn="b"/>
                      <a:endParaRPr lang="en-GB" sz="1000" b="0" i="0" u="none" strike="noStrike">
                        <a:effectLst/>
                        <a:latin typeface="Arial" panose="020B0604020202020204" pitchFamily="34" charset="0"/>
                      </a:endParaRPr>
                    </a:p>
                  </a:txBody>
                  <a:tcPr marL="7620" marR="7620" marT="7620" marB="0" anchor="b"/>
                </a:tc>
                <a:tc>
                  <a:txBody>
                    <a:bodyPr/>
                    <a:lstStyle/>
                    <a:p>
                      <a:pPr algn="l" fontAlgn="b"/>
                      <a:r>
                        <a:rPr lang="en-GB" sz="1000" u="sng" strike="noStrike" dirty="0">
                          <a:effectLst/>
                          <a:hlinkClick r:id="rId22"/>
                        </a:rPr>
                        <a:t>Cuadro1.A(a)s4</a:t>
                      </a:r>
                      <a:endParaRPr lang="en-GB" sz="1000" b="0" i="0" u="sng" strike="noStrike" dirty="0">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3124782704"/>
                  </a:ext>
                </a:extLst>
              </a:tr>
              <a:tr h="167640">
                <a:tc>
                  <a:txBody>
                    <a:bodyPr/>
                    <a:lstStyle/>
                    <a:p>
                      <a:pPr algn="l" fontAlgn="b"/>
                      <a:endParaRPr lang="en-GB" sz="1000" b="0" i="0" u="none" strike="noStrike">
                        <a:effectLst/>
                        <a:latin typeface="Arial" panose="020B0604020202020204" pitchFamily="34" charset="0"/>
                      </a:endParaRPr>
                    </a:p>
                  </a:txBody>
                  <a:tcPr marL="7620" marR="7620" marT="7620" marB="0" anchor="b"/>
                </a:tc>
                <a:tc>
                  <a:txBody>
                    <a:bodyPr/>
                    <a:lstStyle/>
                    <a:p>
                      <a:pPr algn="l" fontAlgn="b"/>
                      <a:r>
                        <a:rPr lang="en-GB" sz="1000" u="sng" strike="noStrike">
                          <a:effectLst/>
                          <a:hlinkClick r:id="rId23"/>
                        </a:rPr>
                        <a:t>Cuadro1.A(b)</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622978643"/>
                  </a:ext>
                </a:extLst>
              </a:tr>
              <a:tr h="167640">
                <a:tc>
                  <a:txBody>
                    <a:bodyPr/>
                    <a:lstStyle/>
                    <a:p>
                      <a:pPr algn="l" fontAlgn="b"/>
                      <a:endParaRPr lang="en-GB" sz="1000" b="0" i="0" u="none" strike="noStrike">
                        <a:effectLst/>
                        <a:latin typeface="Arial" panose="020B0604020202020204" pitchFamily="34" charset="0"/>
                      </a:endParaRPr>
                    </a:p>
                  </a:txBody>
                  <a:tcPr marL="7620" marR="7620" marT="7620" marB="0" anchor="b"/>
                </a:tc>
                <a:tc>
                  <a:txBody>
                    <a:bodyPr/>
                    <a:lstStyle/>
                    <a:p>
                      <a:pPr algn="l" fontAlgn="b"/>
                      <a:r>
                        <a:rPr lang="en-GB" sz="1000" u="sng" strike="noStrike">
                          <a:effectLst/>
                          <a:hlinkClick r:id="rId24"/>
                        </a:rPr>
                        <a:t>Cuadro1.A(c)</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1442972761"/>
                  </a:ext>
                </a:extLst>
              </a:tr>
              <a:tr h="167640">
                <a:tc>
                  <a:txBody>
                    <a:bodyPr/>
                    <a:lstStyle/>
                    <a:p>
                      <a:pPr algn="l" fontAlgn="b"/>
                      <a:endParaRPr lang="en-GB" sz="1000" b="0" i="0" u="none" strike="noStrike">
                        <a:effectLst/>
                        <a:latin typeface="Arial" panose="020B0604020202020204" pitchFamily="34" charset="0"/>
                      </a:endParaRPr>
                    </a:p>
                  </a:txBody>
                  <a:tcPr marL="7620" marR="7620" marT="7620" marB="0" anchor="b"/>
                </a:tc>
                <a:tc>
                  <a:txBody>
                    <a:bodyPr/>
                    <a:lstStyle/>
                    <a:p>
                      <a:pPr algn="l" fontAlgn="b"/>
                      <a:r>
                        <a:rPr lang="en-GB" sz="1000" u="sng" strike="noStrike">
                          <a:effectLst/>
                          <a:hlinkClick r:id="rId25"/>
                        </a:rPr>
                        <a:t>Cuadro1.A(d)</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3755424727"/>
                  </a:ext>
                </a:extLst>
              </a:tr>
              <a:tr h="167640">
                <a:tc>
                  <a:txBody>
                    <a:bodyPr/>
                    <a:lstStyle/>
                    <a:p>
                      <a:pPr algn="l" fontAlgn="b"/>
                      <a:endParaRPr lang="en-GB" sz="1000" b="0" i="0" u="none" strike="noStrike">
                        <a:effectLst/>
                        <a:latin typeface="Arial" panose="020B0604020202020204" pitchFamily="34" charset="0"/>
                      </a:endParaRPr>
                    </a:p>
                  </a:txBody>
                  <a:tcPr marL="7620" marR="7620" marT="7620" marB="0" anchor="b"/>
                </a:tc>
                <a:tc>
                  <a:txBody>
                    <a:bodyPr/>
                    <a:lstStyle/>
                    <a:p>
                      <a:pPr algn="l" fontAlgn="b"/>
                      <a:r>
                        <a:rPr lang="en-GB" sz="1000" u="sng" strike="noStrike">
                          <a:effectLst/>
                          <a:hlinkClick r:id="rId26"/>
                        </a:rPr>
                        <a:t>Cuadro 1.B.1</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3364493019"/>
                  </a:ext>
                </a:extLst>
              </a:tr>
              <a:tr h="167640">
                <a:tc>
                  <a:txBody>
                    <a:bodyPr/>
                    <a:lstStyle/>
                    <a:p>
                      <a:pPr algn="l" fontAlgn="b"/>
                      <a:endParaRPr lang="en-GB" sz="1000" b="0" i="0" u="none" strike="noStrike">
                        <a:effectLst/>
                        <a:latin typeface="Arial" panose="020B0604020202020204" pitchFamily="34" charset="0"/>
                      </a:endParaRPr>
                    </a:p>
                  </a:txBody>
                  <a:tcPr marL="7620" marR="7620" marT="7620" marB="0" anchor="b"/>
                </a:tc>
                <a:tc>
                  <a:txBody>
                    <a:bodyPr/>
                    <a:lstStyle/>
                    <a:p>
                      <a:pPr algn="l" fontAlgn="b"/>
                      <a:r>
                        <a:rPr lang="en-GB" sz="1000" u="sng" strike="noStrike">
                          <a:effectLst/>
                          <a:hlinkClick r:id="rId27"/>
                        </a:rPr>
                        <a:t>Cuadro 1.B.2</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3448662240"/>
                  </a:ext>
                </a:extLst>
              </a:tr>
              <a:tr h="167640">
                <a:tc>
                  <a:txBody>
                    <a:bodyPr/>
                    <a:lstStyle/>
                    <a:p>
                      <a:pPr algn="l" fontAlgn="b"/>
                      <a:endParaRPr lang="en-GB" sz="1000" b="0" i="0" u="none" strike="noStrike">
                        <a:effectLst/>
                        <a:latin typeface="Arial" panose="020B0604020202020204" pitchFamily="34" charset="0"/>
                      </a:endParaRPr>
                    </a:p>
                  </a:txBody>
                  <a:tcPr marL="7620" marR="7620" marT="7620" marB="0" anchor="b"/>
                </a:tc>
                <a:tc>
                  <a:txBody>
                    <a:bodyPr/>
                    <a:lstStyle/>
                    <a:p>
                      <a:pPr algn="l" fontAlgn="b"/>
                      <a:r>
                        <a:rPr lang="en-GB" sz="1000" u="sng" strike="noStrike">
                          <a:effectLst/>
                          <a:hlinkClick r:id="rId28"/>
                        </a:rPr>
                        <a:t>Cuadro 1.C</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1682719735"/>
                  </a:ext>
                </a:extLst>
              </a:tr>
              <a:tr h="167640">
                <a:tc>
                  <a:txBody>
                    <a:bodyPr/>
                    <a:lstStyle/>
                    <a:p>
                      <a:pPr algn="l" fontAlgn="b"/>
                      <a:endParaRPr lang="en-GB" sz="1000" b="0" i="0" u="none" strike="noStrike">
                        <a:effectLst/>
                        <a:latin typeface="Arial" panose="020B0604020202020204" pitchFamily="34" charset="0"/>
                      </a:endParaRPr>
                    </a:p>
                  </a:txBody>
                  <a:tcPr marL="7620" marR="7620" marT="7620" marB="0" anchor="b"/>
                </a:tc>
                <a:tc>
                  <a:txBody>
                    <a:bodyPr/>
                    <a:lstStyle/>
                    <a:p>
                      <a:pPr algn="l" fontAlgn="b"/>
                      <a:r>
                        <a:rPr lang="en-GB" sz="1000" u="sng" strike="noStrike">
                          <a:effectLst/>
                          <a:hlinkClick r:id="rId29"/>
                        </a:rPr>
                        <a:t>Cuadro1.D</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223672949"/>
                  </a:ext>
                </a:extLst>
              </a:tr>
              <a:tr h="167640">
                <a:tc>
                  <a:txBody>
                    <a:bodyPr/>
                    <a:lstStyle/>
                    <a:p>
                      <a:pPr algn="l" fontAlgn="b"/>
                      <a:endParaRPr lang="en-GB" sz="1000" b="0" i="0" u="none" strike="noStrike">
                        <a:effectLst/>
                        <a:latin typeface="Arial" panose="020B0604020202020204" pitchFamily="34" charset="0"/>
                      </a:endParaRPr>
                    </a:p>
                  </a:txBody>
                  <a:tcPr marL="7620" marR="7620" marT="7620" marB="0" anchor="b"/>
                </a:tc>
                <a:tc>
                  <a:txBody>
                    <a:bodyPr/>
                    <a:lstStyle/>
                    <a:p>
                      <a:pPr algn="l" fontAlgn="b"/>
                      <a:r>
                        <a:rPr lang="en-GB" sz="1000" u="sng" strike="noStrike">
                          <a:effectLst/>
                          <a:hlinkClick r:id="rId30"/>
                        </a:rPr>
                        <a:t>Cuadro2(I)</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2092235029"/>
                  </a:ext>
                </a:extLst>
              </a:tr>
              <a:tr h="167640">
                <a:tc>
                  <a:txBody>
                    <a:bodyPr/>
                    <a:lstStyle/>
                    <a:p>
                      <a:pPr algn="l" fontAlgn="b"/>
                      <a:endParaRPr lang="en-GB" sz="1000" b="0" i="0" u="none" strike="noStrike">
                        <a:effectLst/>
                        <a:latin typeface="Arial" panose="020B0604020202020204" pitchFamily="34" charset="0"/>
                      </a:endParaRPr>
                    </a:p>
                  </a:txBody>
                  <a:tcPr marL="7620" marR="7620" marT="7620" marB="0" anchor="b"/>
                </a:tc>
                <a:tc>
                  <a:txBody>
                    <a:bodyPr/>
                    <a:lstStyle/>
                    <a:p>
                      <a:pPr algn="l" fontAlgn="b"/>
                      <a:r>
                        <a:rPr lang="en-GB" sz="1000" u="sng" strike="noStrike" dirty="0">
                          <a:effectLst/>
                          <a:hlinkClick r:id="rId31"/>
                        </a:rPr>
                        <a:t>Tabla2(I).A-H</a:t>
                      </a:r>
                      <a:endParaRPr lang="en-GB" sz="1000" b="0" i="0" u="sng" strike="noStrike" dirty="0">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3485628495"/>
                  </a:ext>
                </a:extLst>
              </a:tr>
              <a:tr h="167640">
                <a:tc>
                  <a:txBody>
                    <a:bodyPr/>
                    <a:lstStyle/>
                    <a:p>
                      <a:pPr algn="l" fontAlgn="b"/>
                      <a:endParaRPr lang="en-GB" sz="1000" b="0" i="0" u="none" strike="noStrike">
                        <a:effectLst/>
                        <a:latin typeface="Arial" panose="020B0604020202020204" pitchFamily="34" charset="0"/>
                      </a:endParaRPr>
                    </a:p>
                  </a:txBody>
                  <a:tcPr marL="7620" marR="7620" marT="7620" marB="0" anchor="b"/>
                </a:tc>
                <a:tc>
                  <a:txBody>
                    <a:bodyPr/>
                    <a:lstStyle/>
                    <a:p>
                      <a:pPr algn="l" fontAlgn="b"/>
                      <a:r>
                        <a:rPr lang="en-GB" sz="1000" u="sng" strike="noStrike">
                          <a:effectLst/>
                          <a:hlinkClick r:id="rId32"/>
                        </a:rPr>
                        <a:t>Cuadro 2 (II)</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2172682885"/>
                  </a:ext>
                </a:extLst>
              </a:tr>
              <a:tr h="167640">
                <a:tc>
                  <a:txBody>
                    <a:bodyPr/>
                    <a:lstStyle/>
                    <a:p>
                      <a:pPr algn="l" fontAlgn="b"/>
                      <a:endParaRPr lang="en-GB" sz="1000" b="0" i="0" u="none" strike="noStrike">
                        <a:effectLst/>
                        <a:latin typeface="Arial" panose="020B0604020202020204" pitchFamily="34" charset="0"/>
                      </a:endParaRPr>
                    </a:p>
                  </a:txBody>
                  <a:tcPr marL="7620" marR="7620" marT="7620" marB="0" anchor="b"/>
                </a:tc>
                <a:tc>
                  <a:txBody>
                    <a:bodyPr/>
                    <a:lstStyle/>
                    <a:p>
                      <a:pPr algn="l" fontAlgn="b"/>
                      <a:r>
                        <a:rPr lang="en-GB" sz="1000" u="sng" strike="noStrike">
                          <a:effectLst/>
                          <a:hlinkClick r:id="rId33"/>
                        </a:rPr>
                        <a:t>Cuadro2(II)B-Hs1</a:t>
                      </a:r>
                      <a:endParaRPr lang="en-GB" sz="1000" b="0" i="0" u="sng" strike="noStrike">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3934974593"/>
                  </a:ext>
                </a:extLst>
              </a:tr>
              <a:tr h="167640">
                <a:tc>
                  <a:txBody>
                    <a:bodyPr/>
                    <a:lstStyle/>
                    <a:p>
                      <a:pPr algn="l" fontAlgn="b"/>
                      <a:endParaRPr lang="en-GB" sz="1000" b="0" i="0" u="none" strike="noStrike">
                        <a:effectLst/>
                        <a:latin typeface="Arial" panose="020B0604020202020204" pitchFamily="34" charset="0"/>
                      </a:endParaRPr>
                    </a:p>
                  </a:txBody>
                  <a:tcPr marL="7620" marR="7620" marT="7620" marB="0" anchor="b"/>
                </a:tc>
                <a:tc>
                  <a:txBody>
                    <a:bodyPr/>
                    <a:lstStyle/>
                    <a:p>
                      <a:pPr algn="l" fontAlgn="b"/>
                      <a:r>
                        <a:rPr lang="en-GB" sz="1000" u="sng" strike="noStrike" dirty="0">
                          <a:effectLst/>
                          <a:hlinkClick r:id="rId34"/>
                        </a:rPr>
                        <a:t>Cuadro2(II)B-Hs2</a:t>
                      </a:r>
                      <a:endParaRPr lang="en-GB" sz="1000" b="0" i="0" u="sng" strike="noStrike" dirty="0">
                        <a:solidFill>
                          <a:srgbClr val="0000FF"/>
                        </a:solidFill>
                        <a:effectLst/>
                        <a:latin typeface="Times New Roman" panose="02020603050405020304" pitchFamily="18" charset="0"/>
                      </a:endParaRPr>
                    </a:p>
                  </a:txBody>
                  <a:tcPr marL="7620" marR="7620" marT="7620" marB="0" anchor="b"/>
                </a:tc>
                <a:extLst>
                  <a:ext uri="{0D108BD9-81ED-4DB2-BD59-A6C34878D82A}">
                    <a16:rowId xmlns:a16="http://schemas.microsoft.com/office/drawing/2014/main" val="138292450"/>
                  </a:ext>
                </a:extLst>
              </a:tr>
            </a:tbl>
          </a:graphicData>
        </a:graphic>
      </p:graphicFrame>
      <p:graphicFrame>
        <p:nvGraphicFramePr>
          <p:cNvPr id="6" name="Table 5">
            <a:extLst>
              <a:ext uri="{FF2B5EF4-FFF2-40B4-BE49-F238E27FC236}">
                <a16:creationId xmlns:a16="http://schemas.microsoft.com/office/drawing/2014/main" id="{4D6857BF-F991-6996-C108-7EB31BAA1C9F}"/>
              </a:ext>
            </a:extLst>
          </p:cNvPr>
          <p:cNvGraphicFramePr>
            <a:graphicFrameLocks noGrp="1"/>
          </p:cNvGraphicFramePr>
          <p:nvPr>
            <p:extLst>
              <p:ext uri="{D42A27DB-BD31-4B8C-83A1-F6EECF244321}">
                <p14:modId xmlns:p14="http://schemas.microsoft.com/office/powerpoint/2010/main" val="4098423746"/>
              </p:ext>
            </p:extLst>
          </p:nvPr>
        </p:nvGraphicFramePr>
        <p:xfrm>
          <a:off x="7812167" y="1966137"/>
          <a:ext cx="1765965" cy="4351340"/>
        </p:xfrm>
        <a:graphic>
          <a:graphicData uri="http://schemas.openxmlformats.org/drawingml/2006/table">
            <a:tbl>
              <a:tblPr>
                <a:tableStyleId>{5C22544A-7EE6-4342-B048-85BDC9FD1C3A}</a:tableStyleId>
              </a:tblPr>
              <a:tblGrid>
                <a:gridCol w="117731">
                  <a:extLst>
                    <a:ext uri="{9D8B030D-6E8A-4147-A177-3AD203B41FA5}">
                      <a16:colId xmlns:a16="http://schemas.microsoft.com/office/drawing/2014/main" val="145431840"/>
                    </a:ext>
                  </a:extLst>
                </a:gridCol>
                <a:gridCol w="1648234">
                  <a:extLst>
                    <a:ext uri="{9D8B030D-6E8A-4147-A177-3AD203B41FA5}">
                      <a16:colId xmlns:a16="http://schemas.microsoft.com/office/drawing/2014/main" val="1211002617"/>
                    </a:ext>
                  </a:extLst>
                </a:gridCol>
              </a:tblGrid>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35"/>
                        </a:rPr>
                        <a:t>Cuadro3</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1265681199"/>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36"/>
                        </a:rPr>
                        <a:t>Cuadro3.A</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4241719478"/>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37"/>
                        </a:rPr>
                        <a:t>Cuadro3.B(a)</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907070091"/>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38"/>
                        </a:rPr>
                        <a:t>Cuadro3.B b)</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775975040"/>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39"/>
                        </a:rPr>
                        <a:t>Cuadro3.C</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1726595901"/>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40"/>
                        </a:rPr>
                        <a:t>Cuadro3.D</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195129635"/>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41"/>
                        </a:rPr>
                        <a:t>Cuadro3.E</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35733344"/>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42"/>
                        </a:rPr>
                        <a:t>Cuadro3.F</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3069965055"/>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43"/>
                        </a:rPr>
                        <a:t>Cuadro3.G-J</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2394445506"/>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44"/>
                        </a:rPr>
                        <a:t>Cuadro4</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3222671992"/>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45"/>
                        </a:rPr>
                        <a:t>Cuadro 4.1</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2946937581"/>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46"/>
                        </a:rPr>
                        <a:t>Cuadro4.A</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1100472791"/>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47"/>
                        </a:rPr>
                        <a:t>Cuadro4.B</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84279718"/>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48"/>
                        </a:rPr>
                        <a:t>Cuadro 4.C</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3031886975"/>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49"/>
                        </a:rPr>
                        <a:t>Cuadro4.D</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2291312051"/>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50"/>
                        </a:rPr>
                        <a:t>Cuadro4.E</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3045761821"/>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51"/>
                        </a:rPr>
                        <a:t>Cuadro4.F</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1935394326"/>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52"/>
                        </a:rPr>
                        <a:t>Cuadro4(I)</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2467489447"/>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53"/>
                        </a:rPr>
                        <a:t>Cuadro 4 (II)</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1000219463"/>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54"/>
                        </a:rPr>
                        <a:t>Cuadro 4 (III)</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2872648798"/>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55"/>
                        </a:rPr>
                        <a:t>Cuadro 4 (IV)</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2242753686"/>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56"/>
                        </a:rPr>
                        <a:t>Cuadro4.Gs1 </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598312784"/>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57"/>
                        </a:rPr>
                        <a:t>Cuadro4.Gs2</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2100462116"/>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58"/>
                        </a:rPr>
                        <a:t>Cuadro5</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3083251972"/>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59"/>
                        </a:rPr>
                        <a:t>Cuadro5.A</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920980975"/>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60"/>
                        </a:rPr>
                        <a:t>Cuadro5.B</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2216447618"/>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a:effectLst/>
                          <a:hlinkClick r:id="rId61"/>
                        </a:rPr>
                        <a:t>Cuadro5.C</a:t>
                      </a:r>
                      <a:endParaRPr lang="en-GB" sz="900" b="0" i="0" u="sng" strike="noStrike">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3807966007"/>
                  </a:ext>
                </a:extLst>
              </a:tr>
              <a:tr h="155405">
                <a:tc>
                  <a:txBody>
                    <a:bodyPr/>
                    <a:lstStyle/>
                    <a:p>
                      <a:pPr algn="l" fontAlgn="b"/>
                      <a:endParaRPr lang="en-GB" sz="900" b="0" i="0" u="none" strike="noStrike">
                        <a:effectLst/>
                        <a:latin typeface="Arial" panose="020B0604020202020204" pitchFamily="34" charset="0"/>
                      </a:endParaRPr>
                    </a:p>
                  </a:txBody>
                  <a:tcPr marL="7064" marR="7064" marT="7064" marB="0" anchor="b"/>
                </a:tc>
                <a:tc>
                  <a:txBody>
                    <a:bodyPr/>
                    <a:lstStyle/>
                    <a:p>
                      <a:pPr algn="l" fontAlgn="b"/>
                      <a:r>
                        <a:rPr lang="en-GB" sz="900" u="sng" strike="noStrike" dirty="0">
                          <a:effectLst/>
                          <a:hlinkClick r:id="rId62"/>
                        </a:rPr>
                        <a:t>Cuadro5.D</a:t>
                      </a:r>
                      <a:endParaRPr lang="en-GB" sz="900" b="0" i="0" u="sng" strike="noStrike" dirty="0">
                        <a:solidFill>
                          <a:srgbClr val="0000FF"/>
                        </a:solidFill>
                        <a:effectLst/>
                        <a:latin typeface="Times New Roman" panose="02020603050405020304" pitchFamily="18" charset="0"/>
                      </a:endParaRPr>
                    </a:p>
                  </a:txBody>
                  <a:tcPr marL="7064" marR="7064" marT="7064" marB="0" anchor="b"/>
                </a:tc>
                <a:extLst>
                  <a:ext uri="{0D108BD9-81ED-4DB2-BD59-A6C34878D82A}">
                    <a16:rowId xmlns:a16="http://schemas.microsoft.com/office/drawing/2014/main" val="566984708"/>
                  </a:ext>
                </a:extLst>
              </a:tr>
            </a:tbl>
          </a:graphicData>
        </a:graphic>
      </p:graphicFrame>
      <p:sp>
        <p:nvSpPr>
          <p:cNvPr id="7" name="TextBox 6">
            <a:extLst>
              <a:ext uri="{FF2B5EF4-FFF2-40B4-BE49-F238E27FC236}">
                <a16:creationId xmlns:a16="http://schemas.microsoft.com/office/drawing/2014/main" id="{9DA12787-AC97-6520-9A59-153B02E6FF1B}"/>
              </a:ext>
            </a:extLst>
          </p:cNvPr>
          <p:cNvSpPr txBox="1"/>
          <p:nvPr/>
        </p:nvSpPr>
        <p:spPr>
          <a:xfrm>
            <a:off x="503789" y="5604286"/>
            <a:ext cx="6096000" cy="369332"/>
          </a:xfrm>
          <a:prstGeom prst="rect">
            <a:avLst/>
          </a:prstGeom>
          <a:noFill/>
        </p:spPr>
        <p:txBody>
          <a:bodyPr wrap="square">
            <a:spAutoFit/>
          </a:bodyPr>
          <a:lstStyle/>
          <a:p>
            <a:r>
              <a:rPr lang="en-GB" dirty="0"/>
              <a:t>https://unfccc.int/documents/311076.</a:t>
            </a:r>
          </a:p>
        </p:txBody>
      </p:sp>
    </p:spTree>
    <p:extLst>
      <p:ext uri="{BB962C8B-B14F-4D97-AF65-F5344CB8AC3E}">
        <p14:creationId xmlns:p14="http://schemas.microsoft.com/office/powerpoint/2010/main" val="495051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da-DK" sz="3600" dirty="0">
                <a:solidFill>
                  <a:schemeClr val="accent5">
                    <a:lumMod val="75000"/>
                  </a:schemeClr>
                </a:solidFill>
                <a:latin typeface="+mn-lt"/>
                <a:ea typeface="Roboto Black" panose="02000000000000000000" pitchFamily="2" charset="0"/>
              </a:rPr>
              <a:t>Estructura del CRT</a:t>
            </a:r>
            <a:endParaRPr lang="en-GB" sz="4800" dirty="0">
              <a:solidFill>
                <a:schemeClr val="accent5">
                  <a:lumMod val="75000"/>
                </a:schemeClr>
              </a:solidFill>
              <a:latin typeface="+mn-lt"/>
            </a:endParaRPr>
          </a:p>
        </p:txBody>
      </p:sp>
      <p:pic>
        <p:nvPicPr>
          <p:cNvPr id="2" name="Picture 1">
            <a:extLst>
              <a:ext uri="{FF2B5EF4-FFF2-40B4-BE49-F238E27FC236}">
                <a16:creationId xmlns:a16="http://schemas.microsoft.com/office/drawing/2014/main" id="{2F752712-0BFB-0415-9C28-74E5AB7FB5EC}"/>
              </a:ext>
            </a:extLst>
          </p:cNvPr>
          <p:cNvPicPr>
            <a:picLocks noChangeAspect="1"/>
          </p:cNvPicPr>
          <p:nvPr/>
        </p:nvPicPr>
        <p:blipFill>
          <a:blip r:embed="rId2"/>
          <a:stretch>
            <a:fillRect/>
          </a:stretch>
        </p:blipFill>
        <p:spPr>
          <a:xfrm>
            <a:off x="1378652" y="1806365"/>
            <a:ext cx="9033946" cy="4686510"/>
          </a:xfrm>
          <a:prstGeom prst="rect">
            <a:avLst/>
          </a:prstGeom>
        </p:spPr>
      </p:pic>
    </p:spTree>
    <p:extLst>
      <p:ext uri="{BB962C8B-B14F-4D97-AF65-F5344CB8AC3E}">
        <p14:creationId xmlns:p14="http://schemas.microsoft.com/office/powerpoint/2010/main" val="3602806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7D4AB-AD37-EC4F-35FC-688502107D55}"/>
              </a:ext>
            </a:extLst>
          </p:cNvPr>
          <p:cNvSpPr>
            <a:spLocks noGrp="1"/>
          </p:cNvSpPr>
          <p:nvPr>
            <p:ph type="title"/>
          </p:nvPr>
        </p:nvSpPr>
        <p:spPr/>
        <p:txBody>
          <a:bodyPr>
            <a:normAutofit/>
          </a:bodyPr>
          <a:lstStyle/>
          <a:p>
            <a:r>
              <a:rPr lang="en-US" sz="3600" dirty="0">
                <a:solidFill>
                  <a:schemeClr val="accent5">
                    <a:lumMod val="75000"/>
                  </a:schemeClr>
                </a:solidFill>
                <a:latin typeface="+mn-lt"/>
                <a:ea typeface="Roboto Black" panose="02000000000000000000" pitchFamily="2" charset="0"/>
              </a:rPr>
              <a:t>Flexibilidad en la presentación de inventarios de GEI</a:t>
            </a:r>
            <a:endParaRPr lang="en-UG" sz="4800" dirty="0">
              <a:solidFill>
                <a:schemeClr val="accent5">
                  <a:lumMod val="75000"/>
                </a:schemeClr>
              </a:solidFill>
              <a:latin typeface="+mn-lt"/>
            </a:endParaRPr>
          </a:p>
        </p:txBody>
      </p:sp>
      <p:graphicFrame>
        <p:nvGraphicFramePr>
          <p:cNvPr id="3" name="Table 2">
            <a:extLst>
              <a:ext uri="{FF2B5EF4-FFF2-40B4-BE49-F238E27FC236}">
                <a16:creationId xmlns:a16="http://schemas.microsoft.com/office/drawing/2014/main" id="{7BE1F134-FBE7-23C3-B1B7-3DA58E927151}"/>
              </a:ext>
            </a:extLst>
          </p:cNvPr>
          <p:cNvGraphicFramePr>
            <a:graphicFrameLocks noGrp="1"/>
          </p:cNvGraphicFramePr>
          <p:nvPr>
            <p:extLst>
              <p:ext uri="{D42A27DB-BD31-4B8C-83A1-F6EECF244321}">
                <p14:modId xmlns:p14="http://schemas.microsoft.com/office/powerpoint/2010/main" val="107653008"/>
              </p:ext>
            </p:extLst>
          </p:nvPr>
        </p:nvGraphicFramePr>
        <p:xfrm>
          <a:off x="838200" y="1844456"/>
          <a:ext cx="10740305" cy="4985377"/>
        </p:xfrm>
        <a:graphic>
          <a:graphicData uri="http://schemas.openxmlformats.org/drawingml/2006/table">
            <a:tbl>
              <a:tblPr firstRow="1" firstCol="1" bandRow="1"/>
              <a:tblGrid>
                <a:gridCol w="1752615">
                  <a:extLst>
                    <a:ext uri="{9D8B030D-6E8A-4147-A177-3AD203B41FA5}">
                      <a16:colId xmlns:a16="http://schemas.microsoft.com/office/drawing/2014/main" val="1545966530"/>
                    </a:ext>
                  </a:extLst>
                </a:gridCol>
                <a:gridCol w="4548554">
                  <a:extLst>
                    <a:ext uri="{9D8B030D-6E8A-4147-A177-3AD203B41FA5}">
                      <a16:colId xmlns:a16="http://schemas.microsoft.com/office/drawing/2014/main" val="1648910520"/>
                    </a:ext>
                  </a:extLst>
                </a:gridCol>
                <a:gridCol w="4439136">
                  <a:extLst>
                    <a:ext uri="{9D8B030D-6E8A-4147-A177-3AD203B41FA5}">
                      <a16:colId xmlns:a16="http://schemas.microsoft.com/office/drawing/2014/main" val="741745287"/>
                    </a:ext>
                  </a:extLst>
                </a:gridCol>
              </a:tblGrid>
              <a:tr h="443941">
                <a:tc>
                  <a:txBody>
                    <a:bodyPr/>
                    <a:lstStyle/>
                    <a:p>
                      <a:pPr>
                        <a:lnSpc>
                          <a:spcPct val="115000"/>
                        </a:lnSpc>
                        <a:spcAft>
                          <a:spcPts val="800"/>
                        </a:spcAft>
                      </a:pP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Referencia en los MPG (anexo de la Decisión 18/CMA.1)</a:t>
                      </a:r>
                      <a:endParaRPr lang="en-GB" sz="1400" kern="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5B199"/>
                    </a:solidFill>
                  </a:tcPr>
                </a:tc>
                <a:tc>
                  <a:txBody>
                    <a:bodyPr/>
                    <a:lstStyle/>
                    <a:p>
                      <a:pPr>
                        <a:lnSpc>
                          <a:spcPct val="115000"/>
                        </a:lnSpc>
                        <a:spcAft>
                          <a:spcPts val="800"/>
                        </a:spcAft>
                      </a:pP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Provisión en los MPG</a:t>
                      </a:r>
                      <a:endParaRPr lang="en-GB" sz="1400" kern="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5B199"/>
                    </a:solidFill>
                  </a:tcPr>
                </a:tc>
                <a:tc>
                  <a:txBody>
                    <a:bodyPr/>
                    <a:lstStyle/>
                    <a:p>
                      <a:pPr>
                        <a:lnSpc>
                          <a:spcPct val="115000"/>
                        </a:lnSpc>
                        <a:spcAft>
                          <a:spcPts val="800"/>
                        </a:spcAft>
                      </a:pPr>
                      <a:r>
                        <a:rPr lang="en-GB" sz="1400" b="1"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Flexibilidad para los países en </a:t>
                      </a:r>
                      <a:r>
                        <a:rPr lang="en-GB" sz="1400" b="1" kern="0" dirty="0" err="1">
                          <a:solidFill>
                            <a:srgbClr val="000000"/>
                          </a:solidFill>
                          <a:effectLst/>
                          <a:latin typeface="Roboto" panose="02000000000000000000" pitchFamily="2" charset="0"/>
                          <a:ea typeface="Roboto" panose="02000000000000000000" pitchFamily="2" charset="0"/>
                          <a:cs typeface="Roboto" panose="02000000000000000000" pitchFamily="2" charset="0"/>
                        </a:rPr>
                        <a:t>desarrollo</a:t>
                      </a:r>
                      <a:r>
                        <a:rPr lang="en-GB" sz="1400" b="1"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 que la necesiten en función de sus capacidades</a:t>
                      </a:r>
                      <a:endParaRPr lang="en-GB" sz="1400" kern="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5B199"/>
                    </a:solidFill>
                  </a:tcPr>
                </a:tc>
                <a:extLst>
                  <a:ext uri="{0D108BD9-81ED-4DB2-BD59-A6C34878D82A}">
                    <a16:rowId xmlns:a16="http://schemas.microsoft.com/office/drawing/2014/main" val="1995995235"/>
                  </a:ext>
                </a:extLst>
              </a:tr>
              <a:tr h="1225629">
                <a:tc>
                  <a:txBody>
                    <a:bodyPr/>
                    <a:lstStyle/>
                    <a:p>
                      <a:pPr>
                        <a:lnSpc>
                          <a:spcPct val="115000"/>
                        </a:lnSpc>
                        <a:spcAft>
                          <a:spcPts val="800"/>
                        </a:spcAft>
                      </a:pPr>
                      <a:r>
                        <a:rPr lang="en-GB" sz="1600" b="1" i="0" kern="1200" baseline="0" dirty="0">
                          <a:solidFill>
                            <a:srgbClr val="134267"/>
                          </a:solidFill>
                          <a:latin typeface="Roboto" panose="02000000000000000000" pitchFamily="2" charset="0"/>
                          <a:ea typeface="Roboto" panose="02000000000000000000" pitchFamily="2" charset="0"/>
                          <a:cs typeface="Roboto" panose="02000000000000000000" pitchFamily="2" charset="0"/>
                        </a:rPr>
                        <a:t>Análisis de categorías clave</a:t>
                      </a:r>
                    </a:p>
                    <a:p>
                      <a:pPr>
                        <a:lnSpc>
                          <a:spcPct val="115000"/>
                        </a:lnSpc>
                        <a:spcAft>
                          <a:spcPts val="800"/>
                        </a:spcAft>
                      </a:pPr>
                      <a:r>
                        <a:rPr lang="en-GB" sz="1600" b="1" i="0" kern="1200" baseline="0" dirty="0">
                          <a:solidFill>
                            <a:srgbClr val="134267"/>
                          </a:solidFill>
                          <a:latin typeface="Roboto" panose="02000000000000000000" pitchFamily="2" charset="0"/>
                          <a:ea typeface="Roboto" panose="02000000000000000000" pitchFamily="2" charset="0"/>
                          <a:cs typeface="Roboto" panose="02000000000000000000" pitchFamily="2" charset="0"/>
                        </a:rPr>
                        <a:t>(Párrafo 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GB" sz="1400" kern="0" baseline="0" dirty="0">
                          <a:solidFill>
                            <a:srgbClr val="000000"/>
                          </a:solidFill>
                          <a:effectLst/>
                          <a:latin typeface="Roboto" panose="02000000000000000000" pitchFamily="2" charset="0"/>
                          <a:ea typeface="Aptos" panose="020B0004020202020204" pitchFamily="34" charset="0"/>
                          <a:cs typeface="CamingoDosPro-Light"/>
                        </a:rPr>
                        <a:t>Las Partes aplicarán el análisis de categorías clave de conformidad con las directrices del IPCC (es decir, aplicarán el umbral del 95% definido en las directrices del IPCC).</a:t>
                      </a:r>
                      <a:endParaRPr lang="en-GB" sz="1400" kern="100" baseline="0" dirty="0">
                        <a:effectLst/>
                        <a:latin typeface="Roboto" panose="02000000000000000000" pitchFamily="2"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GB" sz="1400" kern="0" baseline="0" dirty="0">
                          <a:solidFill>
                            <a:srgbClr val="000000"/>
                          </a:solidFill>
                          <a:effectLst/>
                          <a:latin typeface="Roboto" panose="02000000000000000000" pitchFamily="2" charset="0"/>
                          <a:ea typeface="Aptos" panose="020B0004020202020204" pitchFamily="34" charset="0"/>
                          <a:cs typeface="CamingoDosPro-Light"/>
                        </a:rPr>
                        <a:t>Identificar las categorías clave utilizando un umbral no inferior al 85% en lugar del umbral del 95% definido en las directrices del IPCC.</a:t>
                      </a:r>
                      <a:endParaRPr lang="en-GB" sz="1400" kern="100" baseline="0" dirty="0">
                        <a:effectLst/>
                        <a:latin typeface="Roboto" panose="02000000000000000000" pitchFamily="2"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7057537"/>
                  </a:ext>
                </a:extLst>
              </a:tr>
              <a:tr h="922402">
                <a:tc>
                  <a:txBody>
                    <a:bodyPr/>
                    <a:lstStyle/>
                    <a:p>
                      <a:pPr>
                        <a:lnSpc>
                          <a:spcPct val="115000"/>
                        </a:lnSpc>
                        <a:spcAft>
                          <a:spcPts val="800"/>
                        </a:spcAft>
                      </a:pPr>
                      <a:r>
                        <a:rPr lang="en-GB" sz="1600" b="1" i="0" kern="1200" baseline="0" dirty="0">
                          <a:solidFill>
                            <a:srgbClr val="134267"/>
                          </a:solidFill>
                          <a:latin typeface="Roboto" panose="02000000000000000000" pitchFamily="2" charset="0"/>
                          <a:ea typeface="Roboto" panose="02000000000000000000" pitchFamily="2" charset="0"/>
                          <a:cs typeface="Roboto" panose="02000000000000000000" pitchFamily="2" charset="0"/>
                        </a:rPr>
                        <a:t>Evaluación de la incertidumbre </a:t>
                      </a:r>
                    </a:p>
                    <a:p>
                      <a:pPr>
                        <a:lnSpc>
                          <a:spcPct val="115000"/>
                        </a:lnSpc>
                        <a:spcAft>
                          <a:spcPts val="800"/>
                        </a:spcAft>
                      </a:pPr>
                      <a:r>
                        <a:rPr lang="en-GB" sz="1600" b="1" i="0" kern="1200" baseline="0" dirty="0">
                          <a:solidFill>
                            <a:srgbClr val="134267"/>
                          </a:solidFill>
                          <a:latin typeface="Roboto" panose="02000000000000000000" pitchFamily="2" charset="0"/>
                          <a:ea typeface="Roboto" panose="02000000000000000000" pitchFamily="2" charset="0"/>
                          <a:cs typeface="Roboto" panose="02000000000000000000" pitchFamily="2" charset="0"/>
                        </a:rPr>
                        <a:t>(Párrafo 29)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GB" sz="1400" kern="0" baseline="0" dirty="0">
                          <a:solidFill>
                            <a:srgbClr val="000000"/>
                          </a:solidFill>
                          <a:effectLst/>
                          <a:latin typeface="Roboto" panose="02000000000000000000" pitchFamily="2" charset="0"/>
                          <a:ea typeface="Aptos" panose="020B0004020202020204" pitchFamily="34" charset="0"/>
                          <a:cs typeface="CamingoDosPro-Light"/>
                        </a:rPr>
                        <a:t>Las Partes estimarán cuantitativamente y discutirán cualitativamente la incertidumbre de las estimaciones de emisiones y remoción para todas las categorías, incluidos los totales de inventario, para al menos el año de inicio y el último año de presentación de informes de las series temporales de inventario, y también estimarán la incertidumbre de tendencia para estas mismas categorías/totales de inventario para toda la serie temporal.</a:t>
                      </a:r>
                      <a:endParaRPr lang="en-GB" sz="1400" kern="100" baseline="0" dirty="0">
                        <a:effectLst/>
                        <a:latin typeface="Roboto" panose="02000000000000000000" pitchFamily="2"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GB" sz="1400" kern="0" baseline="0" dirty="0">
                          <a:solidFill>
                            <a:srgbClr val="000000"/>
                          </a:solidFill>
                          <a:effectLst/>
                          <a:latin typeface="Roboto" panose="02000000000000000000" pitchFamily="2" charset="0"/>
                          <a:ea typeface="Aptos" panose="020B0004020202020204" pitchFamily="34" charset="0"/>
                          <a:cs typeface="CamingoDosPro-Light"/>
                        </a:rPr>
                        <a:t>Proporcionar, como mínimo, una discusión cualitativa </a:t>
                      </a:r>
                      <a:r>
                        <a:rPr lang="en-GB" sz="1400" kern="0" baseline="0" dirty="0">
                          <a:effectLst/>
                          <a:latin typeface="Roboto" panose="02000000000000000000" pitchFamily="2" charset="0"/>
                          <a:ea typeface="Aptos" panose="020B0004020202020204" pitchFamily="34" charset="0"/>
                          <a:cs typeface="CamingoDosPro-Light"/>
                        </a:rPr>
                        <a:t>de la incertidumbre para las categorías clave, utilizando las directrices del IPCC donde no se disponga de datos de entrada cuantitativos para estimar cuantitativamente las incertidumbres. También se alienta a las Partes a que proporcionen una estimación cuantitativa de la incertidumbre respecto de todas las categorías de fuentes y sumideros del inventario de GEI</a:t>
                      </a:r>
                      <a:endParaRPr lang="en-GB" sz="1400" kern="100" baseline="0" dirty="0">
                        <a:effectLst/>
                        <a:latin typeface="Roboto" panose="02000000000000000000" pitchFamily="2"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4345695"/>
                  </a:ext>
                </a:extLst>
              </a:tr>
              <a:tr h="849162">
                <a:tc>
                  <a:txBody>
                    <a:bodyPr/>
                    <a:lstStyle/>
                    <a:p>
                      <a:pPr>
                        <a:lnSpc>
                          <a:spcPct val="115000"/>
                        </a:lnSpc>
                        <a:spcAft>
                          <a:spcPts val="800"/>
                        </a:spcAft>
                      </a:pPr>
                      <a:endParaRPr lang="en-GB" sz="1800" kern="1200" dirty="0">
                        <a:solidFill>
                          <a:srgbClr val="22B097"/>
                        </a:solidFill>
                        <a:latin typeface="Roboto" panose="02000000000000000000" pitchFamily="2" charset="0"/>
                        <a:ea typeface="Roboto" panose="02000000000000000000" pitchFamily="2"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endParaRPr lang="en-GB" sz="1400" kern="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endParaRPr lang="en-GB" sz="1400" kern="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80574293"/>
                  </a:ext>
                </a:extLst>
              </a:tr>
            </a:tbl>
          </a:graphicData>
        </a:graphic>
      </p:graphicFrame>
      <p:sp>
        <p:nvSpPr>
          <p:cNvPr id="4" name="Text Placeholder 6">
            <a:extLst>
              <a:ext uri="{FF2B5EF4-FFF2-40B4-BE49-F238E27FC236}">
                <a16:creationId xmlns:a16="http://schemas.microsoft.com/office/drawing/2014/main" id="{1A3662A1-0551-7B83-A6A8-7AC1CE1D4A0B}"/>
              </a:ext>
            </a:extLst>
          </p:cNvPr>
          <p:cNvSpPr txBox="1">
            <a:spLocks/>
          </p:cNvSpPr>
          <p:nvPr/>
        </p:nvSpPr>
        <p:spPr>
          <a:xfrm>
            <a:off x="838200" y="6492874"/>
            <a:ext cx="11349318" cy="35153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solidFill>
                  <a:schemeClr val="accent5">
                    <a:lumMod val="75000"/>
                  </a:schemeClr>
                </a:solidFill>
                <a:latin typeface="Roboto" panose="02000000000000000000" pitchFamily="2" charset="0"/>
                <a:ea typeface="Roboto" panose="02000000000000000000" pitchFamily="2" charset="0"/>
                <a:cs typeface="Roboto" panose="02000000000000000000" pitchFamily="2" charset="0"/>
              </a:rPr>
              <a:t>Fuente: Manual técnico para las Partes que son países en desarrollo sobre la preparación para la </a:t>
            </a:r>
            <a:r>
              <a:rPr lang="en-US" sz="1400" dirty="0" err="1">
                <a:solidFill>
                  <a:schemeClr val="accent5">
                    <a:lumMod val="75000"/>
                  </a:schemeClr>
                </a:solidFill>
                <a:latin typeface="Roboto" panose="02000000000000000000" pitchFamily="2" charset="0"/>
                <a:ea typeface="Roboto" panose="02000000000000000000" pitchFamily="2" charset="0"/>
                <a:cs typeface="Roboto" panose="02000000000000000000" pitchFamily="2" charset="0"/>
              </a:rPr>
              <a:t>aplicación</a:t>
            </a:r>
            <a:r>
              <a:rPr lang="en-US" sz="1400" dirty="0">
                <a:solidFill>
                  <a:schemeClr val="accent5">
                    <a:lumMod val="75000"/>
                  </a:schemeClr>
                </a:solidFill>
                <a:latin typeface="Roboto" panose="02000000000000000000" pitchFamily="2" charset="0"/>
                <a:ea typeface="Roboto" panose="02000000000000000000" pitchFamily="2" charset="0"/>
                <a:cs typeface="Roboto" panose="02000000000000000000" pitchFamily="2" charset="0"/>
              </a:rPr>
              <a:t> del ETF</a:t>
            </a:r>
            <a:endParaRPr lang="en-GB" sz="1400"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3494223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7D4AB-AD37-EC4F-35FC-688502107D55}"/>
              </a:ext>
            </a:extLst>
          </p:cNvPr>
          <p:cNvSpPr>
            <a:spLocks noGrp="1"/>
          </p:cNvSpPr>
          <p:nvPr>
            <p:ph type="title"/>
          </p:nvPr>
        </p:nvSpPr>
        <p:spPr>
          <a:xfrm>
            <a:off x="838200" y="128058"/>
            <a:ext cx="10515600" cy="1325563"/>
          </a:xfrm>
        </p:spPr>
        <p:txBody>
          <a:bodyPr>
            <a:normAutofit/>
          </a:bodyPr>
          <a:lstStyle/>
          <a:p>
            <a:r>
              <a:rPr lang="en-US" sz="3600" dirty="0">
                <a:solidFill>
                  <a:schemeClr val="accent5">
                    <a:lumMod val="75000"/>
                  </a:schemeClr>
                </a:solidFill>
                <a:latin typeface="+mn-lt"/>
                <a:ea typeface="Roboto Black" panose="02000000000000000000" pitchFamily="2" charset="0"/>
              </a:rPr>
              <a:t>Flexibilidad en la presentación de inventarios de GEI</a:t>
            </a:r>
            <a:endParaRPr lang="en-UG" sz="4800" dirty="0">
              <a:solidFill>
                <a:schemeClr val="accent5">
                  <a:lumMod val="75000"/>
                </a:schemeClr>
              </a:solidFill>
              <a:latin typeface="+mn-lt"/>
            </a:endParaRPr>
          </a:p>
        </p:txBody>
      </p:sp>
      <p:graphicFrame>
        <p:nvGraphicFramePr>
          <p:cNvPr id="3" name="Table 2">
            <a:extLst>
              <a:ext uri="{FF2B5EF4-FFF2-40B4-BE49-F238E27FC236}">
                <a16:creationId xmlns:a16="http://schemas.microsoft.com/office/drawing/2014/main" id="{932985AD-6DD2-A949-EC97-4DC7007B64C7}"/>
              </a:ext>
            </a:extLst>
          </p:cNvPr>
          <p:cNvGraphicFramePr>
            <a:graphicFrameLocks noGrp="1"/>
          </p:cNvGraphicFramePr>
          <p:nvPr>
            <p:extLst>
              <p:ext uri="{D42A27DB-BD31-4B8C-83A1-F6EECF244321}">
                <p14:modId xmlns:p14="http://schemas.microsoft.com/office/powerpoint/2010/main" val="1137511092"/>
              </p:ext>
            </p:extLst>
          </p:nvPr>
        </p:nvGraphicFramePr>
        <p:xfrm>
          <a:off x="376766" y="1644862"/>
          <a:ext cx="11438467" cy="5085080"/>
        </p:xfrm>
        <a:graphic>
          <a:graphicData uri="http://schemas.openxmlformats.org/drawingml/2006/table">
            <a:tbl>
              <a:tblPr firstRow="1" firstCol="1" bandRow="1"/>
              <a:tblGrid>
                <a:gridCol w="1752615">
                  <a:extLst>
                    <a:ext uri="{9D8B030D-6E8A-4147-A177-3AD203B41FA5}">
                      <a16:colId xmlns:a16="http://schemas.microsoft.com/office/drawing/2014/main" val="1545966530"/>
                    </a:ext>
                  </a:extLst>
                </a:gridCol>
                <a:gridCol w="4548554">
                  <a:extLst>
                    <a:ext uri="{9D8B030D-6E8A-4147-A177-3AD203B41FA5}">
                      <a16:colId xmlns:a16="http://schemas.microsoft.com/office/drawing/2014/main" val="1648910520"/>
                    </a:ext>
                  </a:extLst>
                </a:gridCol>
                <a:gridCol w="5137298">
                  <a:extLst>
                    <a:ext uri="{9D8B030D-6E8A-4147-A177-3AD203B41FA5}">
                      <a16:colId xmlns:a16="http://schemas.microsoft.com/office/drawing/2014/main" val="741745287"/>
                    </a:ext>
                  </a:extLst>
                </a:gridCol>
              </a:tblGrid>
              <a:tr h="443941">
                <a:tc>
                  <a:txBody>
                    <a:bodyPr/>
                    <a:lstStyle/>
                    <a:p>
                      <a:pPr>
                        <a:lnSpc>
                          <a:spcPct val="115000"/>
                        </a:lnSpc>
                        <a:spcAft>
                          <a:spcPts val="800"/>
                        </a:spcAft>
                      </a:pP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Referencia en los MPG (anexo de la Decisión 18/CMA.1)</a:t>
                      </a:r>
                      <a:endParaRPr lang="en-GB" sz="1400" kern="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5B199"/>
                    </a:solidFill>
                  </a:tcPr>
                </a:tc>
                <a:tc>
                  <a:txBody>
                    <a:bodyPr/>
                    <a:lstStyle/>
                    <a:p>
                      <a:pPr>
                        <a:lnSpc>
                          <a:spcPct val="115000"/>
                        </a:lnSpc>
                        <a:spcAft>
                          <a:spcPts val="800"/>
                        </a:spcAft>
                      </a:pP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Provisión en los MPG</a:t>
                      </a:r>
                      <a:endParaRPr lang="en-GB" sz="1400" kern="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5B199"/>
                    </a:solidFill>
                  </a:tcPr>
                </a:tc>
                <a:tc>
                  <a:txBody>
                    <a:bodyPr/>
                    <a:lstStyle/>
                    <a:p>
                      <a:pPr>
                        <a:lnSpc>
                          <a:spcPct val="115000"/>
                        </a:lnSpc>
                        <a:spcAft>
                          <a:spcPts val="800"/>
                        </a:spcAft>
                      </a:pPr>
                      <a:r>
                        <a:rPr lang="en-GB" sz="1400" b="1"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Flexibilidad para los países en </a:t>
                      </a:r>
                      <a:r>
                        <a:rPr lang="en-GB" sz="1400" b="1" kern="0" dirty="0" err="1">
                          <a:solidFill>
                            <a:srgbClr val="000000"/>
                          </a:solidFill>
                          <a:effectLst/>
                          <a:latin typeface="Roboto" panose="02000000000000000000" pitchFamily="2" charset="0"/>
                          <a:ea typeface="Roboto" panose="02000000000000000000" pitchFamily="2" charset="0"/>
                          <a:cs typeface="Roboto" panose="02000000000000000000" pitchFamily="2" charset="0"/>
                        </a:rPr>
                        <a:t>desarrollo</a:t>
                      </a:r>
                      <a:r>
                        <a:rPr lang="en-GB" sz="1400" b="1"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 que la necesiten en función de sus capacidades</a:t>
                      </a:r>
                      <a:endParaRPr lang="en-GB" sz="1400" kern="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5B199"/>
                    </a:solidFill>
                  </a:tcPr>
                </a:tc>
                <a:extLst>
                  <a:ext uri="{0D108BD9-81ED-4DB2-BD59-A6C34878D82A}">
                    <a16:rowId xmlns:a16="http://schemas.microsoft.com/office/drawing/2014/main" val="1995995235"/>
                  </a:ext>
                </a:extLst>
              </a:tr>
              <a:tr h="1672681">
                <a:tc>
                  <a:txBody>
                    <a:bodyPr/>
                    <a:lstStyle/>
                    <a:p>
                      <a:pPr>
                        <a:lnSpc>
                          <a:spcPct val="115000"/>
                        </a:lnSpc>
                        <a:spcAft>
                          <a:spcPts val="800"/>
                        </a:spcAft>
                      </a:pPr>
                      <a:r>
                        <a:rPr lang="en-GB" sz="1400" b="1" i="0" kern="1200" baseline="0" dirty="0">
                          <a:solidFill>
                            <a:srgbClr val="134267"/>
                          </a:solidFill>
                          <a:latin typeface="Roboto" panose="02000000000000000000" pitchFamily="2" charset="0"/>
                          <a:ea typeface="Roboto" panose="02000000000000000000" pitchFamily="2" charset="0"/>
                          <a:cs typeface="+mn-cs"/>
                        </a:rPr>
                        <a:t>Uso de la clave de notación “NE” (no estimada)</a:t>
                      </a:r>
                    </a:p>
                    <a:p>
                      <a:pPr>
                        <a:lnSpc>
                          <a:spcPct val="115000"/>
                        </a:lnSpc>
                        <a:spcAft>
                          <a:spcPts val="800"/>
                        </a:spcAft>
                      </a:pPr>
                      <a:r>
                        <a:rPr lang="en-GB" sz="1400" b="1" i="0" kern="1200" baseline="0" dirty="0">
                          <a:solidFill>
                            <a:srgbClr val="134267"/>
                          </a:solidFill>
                          <a:latin typeface="Roboto" panose="02000000000000000000" pitchFamily="2" charset="0"/>
                          <a:ea typeface="Roboto" panose="02000000000000000000" pitchFamily="2" charset="0"/>
                          <a:cs typeface="+mn-cs"/>
                        </a:rPr>
                        <a:t>(Párrafo 32)</a:t>
                      </a:r>
                    </a:p>
                    <a:p>
                      <a:pPr>
                        <a:lnSpc>
                          <a:spcPct val="115000"/>
                        </a:lnSpc>
                        <a:spcAft>
                          <a:spcPts val="800"/>
                        </a:spcAft>
                      </a:pPr>
                      <a:r>
                        <a:rPr lang="en-GB" sz="1400" b="1" i="0" kern="1200" baseline="0" dirty="0">
                          <a:solidFill>
                            <a:srgbClr val="134267"/>
                          </a:solidFill>
                          <a:latin typeface="Roboto" panose="02000000000000000000" pitchFamily="2" charset="0"/>
                          <a:ea typeface="Roboto" panose="02000000000000000000" pitchFamily="2" charset="0"/>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Una categoría solo </a:t>
                      </a:r>
                      <a:r>
                        <a:rPr lang="en-GB" sz="1400" kern="0" dirty="0" err="1">
                          <a:solidFill>
                            <a:srgbClr val="000000"/>
                          </a:solidFill>
                          <a:effectLst/>
                          <a:latin typeface="Roboto" panose="02000000000000000000" pitchFamily="2" charset="0"/>
                          <a:ea typeface="Roboto" panose="02000000000000000000" pitchFamily="2" charset="0"/>
                          <a:cs typeface="Roboto" panose="02000000000000000000" pitchFamily="2" charset="0"/>
                        </a:rPr>
                        <a:t>debe</a:t>
                      </a: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 </a:t>
                      </a:r>
                      <a:r>
                        <a:rPr lang="en-GB" sz="1400" kern="0" dirty="0" err="1">
                          <a:solidFill>
                            <a:srgbClr val="000000"/>
                          </a:solidFill>
                          <a:effectLst/>
                          <a:latin typeface="Roboto" panose="02000000000000000000" pitchFamily="2" charset="0"/>
                          <a:ea typeface="Roboto" panose="02000000000000000000" pitchFamily="2" charset="0"/>
                          <a:cs typeface="Roboto" panose="02000000000000000000" pitchFamily="2" charset="0"/>
                        </a:rPr>
                        <a:t>considerarse</a:t>
                      </a: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 </a:t>
                      </a:r>
                      <a:r>
                        <a:rPr lang="en-GB" sz="1400" kern="0" dirty="0" err="1">
                          <a:solidFill>
                            <a:srgbClr val="000000"/>
                          </a:solidFill>
                          <a:effectLst/>
                          <a:latin typeface="Roboto" panose="02000000000000000000" pitchFamily="2" charset="0"/>
                          <a:ea typeface="Roboto" panose="02000000000000000000" pitchFamily="2" charset="0"/>
                          <a:cs typeface="Roboto" panose="02000000000000000000" pitchFamily="2" charset="0"/>
                        </a:rPr>
                        <a:t>insignificante</a:t>
                      </a: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 si el nivel probable de emisiones es inferior al 0,05 % de las emisiones totales nacionales de GEI, excluido el UTCUTS, o a 500 kt CO2eq, si esta cifra es inferior. El total nacional total de las emisiones estimadas de todos los gases de las categorías consideradas insignificantes se mantendrá por debajo del 0,1 % de las emisiones nacionales totales de GEI, excluido el UTCUTS.</a:t>
                      </a:r>
                      <a:endParaRPr lang="en-GB" sz="1400" kern="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Considerar que las emisiones son insignificantes si el nivel probable de emisiones es inferior al 0,1 % de las emisiones totales nacionales de GEI, excluido el UTCUTS, o a 1.000 kt CO2 </a:t>
                      </a:r>
                      <a:r>
                        <a:rPr lang="en-GB" sz="1400" kern="0" dirty="0" err="1">
                          <a:solidFill>
                            <a:srgbClr val="000000"/>
                          </a:solidFill>
                          <a:effectLst/>
                          <a:latin typeface="Roboto" panose="02000000000000000000" pitchFamily="2" charset="0"/>
                          <a:ea typeface="Roboto" panose="02000000000000000000" pitchFamily="2" charset="0"/>
                          <a:cs typeface="Roboto" panose="02000000000000000000" pitchFamily="2" charset="0"/>
                        </a:rPr>
                        <a:t>eq</a:t>
                      </a: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 lo que sea menor. El total nacional total de las emisiones estimadas de todos los gases de las categorías consideradas insignificantes, en este caso, se mantendrá por debajo del 0,2 % del total nacional de emisiones de GEI, excluido el UTCUTS.</a:t>
                      </a:r>
                      <a:endParaRPr lang="en-GB" sz="1400" kern="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7057537"/>
                  </a:ext>
                </a:extLst>
              </a:tr>
              <a:tr h="922402">
                <a:tc>
                  <a:txBody>
                    <a:bodyPr/>
                    <a:lstStyle/>
                    <a:p>
                      <a:pPr>
                        <a:lnSpc>
                          <a:spcPct val="115000"/>
                        </a:lnSpc>
                        <a:spcAft>
                          <a:spcPts val="800"/>
                        </a:spcAft>
                      </a:pPr>
                      <a:r>
                        <a:rPr lang="en-GB" sz="1400" b="1" i="0" kern="1200" baseline="0" dirty="0">
                          <a:solidFill>
                            <a:srgbClr val="134267"/>
                          </a:solidFill>
                          <a:latin typeface="Roboto" panose="02000000000000000000" pitchFamily="2" charset="0"/>
                          <a:ea typeface="Roboto" panose="02000000000000000000" pitchFamily="2" charset="0"/>
                          <a:cs typeface="+mn-cs"/>
                        </a:rPr>
                        <a:t>QA/QC I</a:t>
                      </a:r>
                    </a:p>
                    <a:p>
                      <a:pPr>
                        <a:lnSpc>
                          <a:spcPct val="115000"/>
                        </a:lnSpc>
                        <a:spcAft>
                          <a:spcPts val="800"/>
                        </a:spcAft>
                      </a:pPr>
                      <a:r>
                        <a:rPr lang="en-GB" sz="1400" b="1" i="0" kern="1200" baseline="0" dirty="0">
                          <a:solidFill>
                            <a:srgbClr val="134267"/>
                          </a:solidFill>
                          <a:latin typeface="Roboto" panose="02000000000000000000" pitchFamily="2" charset="0"/>
                          <a:ea typeface="Roboto" panose="02000000000000000000" pitchFamily="2" charset="0"/>
                          <a:cs typeface="+mn-cs"/>
                        </a:rPr>
                        <a:t>(Párrafo 34)</a:t>
                      </a:r>
                    </a:p>
                    <a:p>
                      <a:pPr>
                        <a:lnSpc>
                          <a:spcPct val="115000"/>
                        </a:lnSpc>
                        <a:spcAft>
                          <a:spcPts val="800"/>
                        </a:spcAft>
                      </a:pPr>
                      <a:r>
                        <a:rPr lang="en-GB" sz="1400" b="1" i="0" kern="1200" baseline="0" dirty="0">
                          <a:solidFill>
                            <a:srgbClr val="134267"/>
                          </a:solidFill>
                          <a:latin typeface="Roboto" panose="02000000000000000000" pitchFamily="2" charset="0"/>
                          <a:ea typeface="Roboto" panose="02000000000000000000" pitchFamily="2" charset="0"/>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Las Partes </a:t>
                      </a:r>
                      <a:r>
                        <a:rPr lang="en-GB" sz="1400" kern="0" dirty="0" err="1">
                          <a:solidFill>
                            <a:srgbClr val="000000"/>
                          </a:solidFill>
                          <a:effectLst/>
                          <a:latin typeface="Roboto" panose="02000000000000000000" pitchFamily="2" charset="0"/>
                          <a:ea typeface="Roboto" panose="02000000000000000000" pitchFamily="2" charset="0"/>
                          <a:cs typeface="Roboto" panose="02000000000000000000" pitchFamily="2" charset="0"/>
                        </a:rPr>
                        <a:t>elaborarán</a:t>
                      </a: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 un</a:t>
                      </a:r>
                      <a:r>
                        <a:rPr lang="en-GB" sz="1400" kern="0" dirty="0">
                          <a:effectLst/>
                          <a:latin typeface="Roboto" panose="02000000000000000000" pitchFamily="2" charset="0"/>
                          <a:ea typeface="Roboto" panose="02000000000000000000" pitchFamily="2" charset="0"/>
                          <a:cs typeface="Roboto" panose="02000000000000000000" pitchFamily="2" charset="0"/>
                        </a:rPr>
                        <a:t> plan de</a:t>
                      </a: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 </a:t>
                      </a:r>
                      <a:r>
                        <a:rPr lang="en-GB" sz="1400" kern="0" dirty="0" err="1">
                          <a:solidFill>
                            <a:srgbClr val="000000"/>
                          </a:solidFill>
                          <a:effectLst/>
                          <a:latin typeface="Roboto" panose="02000000000000000000" pitchFamily="2" charset="0"/>
                          <a:ea typeface="Roboto" panose="02000000000000000000" pitchFamily="2" charset="0"/>
                          <a:cs typeface="Roboto" panose="02000000000000000000" pitchFamily="2" charset="0"/>
                        </a:rPr>
                        <a:t>garantía</a:t>
                      </a: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 de la </a:t>
                      </a:r>
                      <a:r>
                        <a:rPr lang="en-GB" sz="1400" kern="0" dirty="0" err="1">
                          <a:solidFill>
                            <a:srgbClr val="000000"/>
                          </a:solidFill>
                          <a:effectLst/>
                          <a:latin typeface="Roboto" panose="02000000000000000000" pitchFamily="2" charset="0"/>
                          <a:ea typeface="Roboto" panose="02000000000000000000" pitchFamily="2" charset="0"/>
                          <a:cs typeface="Roboto" panose="02000000000000000000" pitchFamily="2" charset="0"/>
                        </a:rPr>
                        <a:t>calidad</a:t>
                      </a: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/control de </a:t>
                      </a:r>
                      <a:r>
                        <a:rPr lang="en-GB" sz="1400" kern="0" dirty="0" err="1">
                          <a:solidFill>
                            <a:srgbClr val="000000"/>
                          </a:solidFill>
                          <a:effectLst/>
                          <a:latin typeface="Roboto" panose="02000000000000000000" pitchFamily="2" charset="0"/>
                          <a:ea typeface="Roboto" panose="02000000000000000000" pitchFamily="2" charset="0"/>
                          <a:cs typeface="Roboto" panose="02000000000000000000" pitchFamily="2" charset="0"/>
                        </a:rPr>
                        <a:t>calidad</a:t>
                      </a:r>
                      <a:r>
                        <a:rPr lang="en-GB" sz="1400" kern="0" dirty="0">
                          <a:effectLst/>
                          <a:latin typeface="Roboto" panose="02000000000000000000" pitchFamily="2" charset="0"/>
                          <a:ea typeface="Roboto" panose="02000000000000000000" pitchFamily="2" charset="0"/>
                          <a:cs typeface="Roboto" panose="02000000000000000000" pitchFamily="2" charset="0"/>
                        </a:rPr>
                        <a:t> de </a:t>
                      </a:r>
                      <a:r>
                        <a:rPr lang="en-GB" sz="1400" kern="0" dirty="0" err="1">
                          <a:effectLst/>
                          <a:latin typeface="Roboto" panose="02000000000000000000" pitchFamily="2" charset="0"/>
                          <a:ea typeface="Roboto" panose="02000000000000000000" pitchFamily="2" charset="0"/>
                          <a:cs typeface="Roboto" panose="02000000000000000000" pitchFamily="2" charset="0"/>
                        </a:rPr>
                        <a:t>conformidad</a:t>
                      </a:r>
                      <a:r>
                        <a:rPr lang="en-GB" sz="1400" kern="0" dirty="0">
                          <a:effectLst/>
                          <a:latin typeface="Roboto" panose="02000000000000000000" pitchFamily="2" charset="0"/>
                          <a:ea typeface="Roboto" panose="02000000000000000000" pitchFamily="2" charset="0"/>
                          <a:cs typeface="Roboto" panose="02000000000000000000" pitchFamily="2" charset="0"/>
                        </a:rPr>
                        <a:t> con las directrices del IPCC, </a:t>
                      </a:r>
                      <a:r>
                        <a:rPr lang="en-GB" sz="1400" kern="0" dirty="0" err="1">
                          <a:effectLst/>
                          <a:latin typeface="Roboto" panose="02000000000000000000" pitchFamily="2" charset="0"/>
                          <a:ea typeface="Roboto" panose="02000000000000000000" pitchFamily="2" charset="0"/>
                          <a:cs typeface="Roboto" panose="02000000000000000000" pitchFamily="2" charset="0"/>
                        </a:rPr>
                        <a:t>incluida</a:t>
                      </a:r>
                      <a:r>
                        <a:rPr lang="en-GB" sz="1400" kern="0" dirty="0">
                          <a:effectLst/>
                          <a:latin typeface="Roboto" panose="02000000000000000000" pitchFamily="2" charset="0"/>
                          <a:ea typeface="Roboto" panose="02000000000000000000" pitchFamily="2" charset="0"/>
                          <a:cs typeface="Roboto" panose="02000000000000000000" pitchFamily="2" charset="0"/>
                        </a:rPr>
                        <a:t> </a:t>
                      </a:r>
                      <a:r>
                        <a:rPr lang="en-GB" sz="1400" kern="0" dirty="0" err="1">
                          <a:effectLst/>
                          <a:latin typeface="Roboto" panose="02000000000000000000" pitchFamily="2" charset="0"/>
                          <a:ea typeface="Roboto" panose="02000000000000000000" pitchFamily="2" charset="0"/>
                          <a:cs typeface="Roboto" panose="02000000000000000000" pitchFamily="2" charset="0"/>
                        </a:rPr>
                        <a:t>información</a:t>
                      </a:r>
                      <a:r>
                        <a:rPr lang="en-GB" sz="1400" kern="0" dirty="0">
                          <a:effectLst/>
                          <a:latin typeface="Roboto" panose="02000000000000000000" pitchFamily="2" charset="0"/>
                          <a:ea typeface="Roboto" panose="02000000000000000000" pitchFamily="2" charset="0"/>
                          <a:cs typeface="Roboto" panose="02000000000000000000" pitchFamily="2" charset="0"/>
                        </a:rPr>
                        <a:t> </a:t>
                      </a:r>
                      <a:r>
                        <a:rPr lang="en-GB" sz="1400" kern="0" dirty="0" err="1">
                          <a:effectLst/>
                          <a:latin typeface="Roboto" panose="02000000000000000000" pitchFamily="2" charset="0"/>
                          <a:ea typeface="Roboto" panose="02000000000000000000" pitchFamily="2" charset="0"/>
                          <a:cs typeface="Roboto" panose="02000000000000000000" pitchFamily="2" charset="0"/>
                        </a:rPr>
                        <a:t>sobre</a:t>
                      </a:r>
                      <a:r>
                        <a:rPr lang="en-GB" sz="1400" kern="0" dirty="0">
                          <a:effectLst/>
                          <a:latin typeface="Roboto" panose="02000000000000000000" pitchFamily="2" charset="0"/>
                          <a:ea typeface="Roboto" panose="02000000000000000000" pitchFamily="2" charset="0"/>
                          <a:cs typeface="Roboto" panose="02000000000000000000" pitchFamily="2" charset="0"/>
                        </a:rPr>
                        <a:t> </a:t>
                      </a:r>
                      <a:r>
                        <a:rPr lang="en-GB" sz="1400" kern="0" dirty="0" err="1">
                          <a:effectLst/>
                          <a:latin typeface="Roboto" panose="02000000000000000000" pitchFamily="2" charset="0"/>
                          <a:ea typeface="Roboto" panose="02000000000000000000" pitchFamily="2" charset="0"/>
                          <a:cs typeface="Roboto" panose="02000000000000000000" pitchFamily="2" charset="0"/>
                        </a:rPr>
                        <a:t>el</a:t>
                      </a:r>
                      <a:r>
                        <a:rPr lang="en-GB" sz="1400" kern="0" dirty="0">
                          <a:effectLst/>
                          <a:latin typeface="Roboto" panose="02000000000000000000" pitchFamily="2" charset="0"/>
                          <a:ea typeface="Roboto" panose="02000000000000000000" pitchFamily="2" charset="0"/>
                          <a:cs typeface="Roboto" panose="02000000000000000000" pitchFamily="2" charset="0"/>
                        </a:rPr>
                        <a:t> </a:t>
                      </a:r>
                      <a:r>
                        <a:rPr lang="en-GB" sz="1400" kern="0" dirty="0" err="1">
                          <a:effectLst/>
                          <a:latin typeface="Roboto" panose="02000000000000000000" pitchFamily="2" charset="0"/>
                          <a:ea typeface="Roboto" panose="02000000000000000000" pitchFamily="2" charset="0"/>
                          <a:cs typeface="Roboto" panose="02000000000000000000" pitchFamily="2" charset="0"/>
                        </a:rPr>
                        <a:t>organismo</a:t>
                      </a:r>
                      <a:r>
                        <a:rPr lang="en-GB" sz="1400" kern="0" dirty="0">
                          <a:effectLst/>
                          <a:latin typeface="Roboto" panose="02000000000000000000" pitchFamily="2" charset="0"/>
                          <a:ea typeface="Roboto" panose="02000000000000000000" pitchFamily="2" charset="0"/>
                          <a:cs typeface="Roboto" panose="02000000000000000000" pitchFamily="2" charset="0"/>
                        </a:rPr>
                        <a:t> </a:t>
                      </a:r>
                      <a:r>
                        <a:rPr lang="en-GB" sz="1400" kern="0" dirty="0" err="1">
                          <a:effectLst/>
                          <a:latin typeface="Roboto" panose="02000000000000000000" pitchFamily="2" charset="0"/>
                          <a:ea typeface="Roboto" panose="02000000000000000000" pitchFamily="2" charset="0"/>
                          <a:cs typeface="Roboto" panose="02000000000000000000" pitchFamily="2" charset="0"/>
                        </a:rPr>
                        <a:t>responsable</a:t>
                      </a:r>
                      <a:r>
                        <a:rPr lang="en-GB" sz="1400" kern="0" dirty="0">
                          <a:effectLst/>
                          <a:latin typeface="Roboto" panose="02000000000000000000" pitchFamily="2" charset="0"/>
                          <a:ea typeface="Roboto" panose="02000000000000000000" pitchFamily="2" charset="0"/>
                          <a:cs typeface="Roboto" panose="02000000000000000000" pitchFamily="2" charset="0"/>
                        </a:rPr>
                        <a:t> de la </a:t>
                      </a:r>
                      <a:r>
                        <a:rPr lang="en-GB" sz="1400" kern="0" dirty="0" err="1">
                          <a:effectLst/>
                          <a:latin typeface="Roboto" panose="02000000000000000000" pitchFamily="2" charset="0"/>
                          <a:ea typeface="Roboto" panose="02000000000000000000" pitchFamily="2" charset="0"/>
                          <a:cs typeface="Roboto" panose="02000000000000000000" pitchFamily="2" charset="0"/>
                        </a:rPr>
                        <a:t>aplicación</a:t>
                      </a:r>
                      <a:r>
                        <a:rPr lang="en-GB" sz="1400" kern="0" dirty="0">
                          <a:effectLst/>
                          <a:latin typeface="Roboto" panose="02000000000000000000" pitchFamily="2" charset="0"/>
                          <a:ea typeface="Roboto" panose="02000000000000000000" pitchFamily="2" charset="0"/>
                          <a:cs typeface="Roboto" panose="02000000000000000000" pitchFamily="2" charset="0"/>
                        </a:rPr>
                        <a:t> de la </a:t>
                      </a:r>
                      <a:r>
                        <a:rPr lang="en-GB" sz="1400" kern="0" dirty="0" err="1">
                          <a:effectLst/>
                          <a:latin typeface="Roboto" panose="02000000000000000000" pitchFamily="2" charset="0"/>
                          <a:ea typeface="Roboto" panose="02000000000000000000" pitchFamily="2" charset="0"/>
                          <a:cs typeface="Roboto" panose="02000000000000000000" pitchFamily="2" charset="0"/>
                        </a:rPr>
                        <a:t>garantía</a:t>
                      </a:r>
                      <a:r>
                        <a:rPr lang="en-GB" sz="1400" kern="0" dirty="0">
                          <a:effectLst/>
                          <a:latin typeface="Roboto" panose="02000000000000000000" pitchFamily="2" charset="0"/>
                          <a:ea typeface="Roboto" panose="02000000000000000000" pitchFamily="2" charset="0"/>
                          <a:cs typeface="Roboto" panose="02000000000000000000" pitchFamily="2" charset="0"/>
                        </a:rPr>
                        <a:t> de la </a:t>
                      </a:r>
                      <a:r>
                        <a:rPr lang="en-GB" sz="1400" kern="0" dirty="0" err="1">
                          <a:effectLst/>
                          <a:latin typeface="Roboto" panose="02000000000000000000" pitchFamily="2" charset="0"/>
                          <a:ea typeface="Roboto" panose="02000000000000000000" pitchFamily="2" charset="0"/>
                          <a:cs typeface="Roboto" panose="02000000000000000000" pitchFamily="2" charset="0"/>
                        </a:rPr>
                        <a:t>calidad</a:t>
                      </a:r>
                      <a:r>
                        <a:rPr lang="en-GB" sz="1400" kern="0" dirty="0">
                          <a:effectLst/>
                          <a:latin typeface="Roboto" panose="02000000000000000000" pitchFamily="2" charset="0"/>
                          <a:ea typeface="Roboto" panose="02000000000000000000" pitchFamily="2" charset="0"/>
                          <a:cs typeface="Roboto" panose="02000000000000000000" pitchFamily="2" charset="0"/>
                        </a:rPr>
                        <a:t>/control de la </a:t>
                      </a:r>
                      <a:r>
                        <a:rPr lang="en-GB" sz="1400" kern="0" dirty="0" err="1">
                          <a:effectLst/>
                          <a:latin typeface="Roboto" panose="02000000000000000000" pitchFamily="2" charset="0"/>
                          <a:ea typeface="Roboto" panose="02000000000000000000" pitchFamily="2" charset="0"/>
                          <a:cs typeface="Roboto" panose="02000000000000000000" pitchFamily="2" charset="0"/>
                        </a:rPr>
                        <a:t>calidad</a:t>
                      </a:r>
                      <a:r>
                        <a:rPr lang="en-GB" sz="1400" kern="0" dirty="0">
                          <a:effectLst/>
                          <a:latin typeface="Roboto" panose="02000000000000000000" pitchFamily="2" charset="0"/>
                          <a:ea typeface="Roboto" panose="02000000000000000000" pitchFamily="2" charset="0"/>
                          <a:cs typeface="Roboto" panose="02000000000000000000" pitchFamily="2" charset="0"/>
                        </a:rPr>
                        <a:t>.</a:t>
                      </a:r>
                      <a:endParaRPr lang="en-GB" sz="1400" kern="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GB" sz="1400" kern="0" dirty="0">
                          <a:effectLst/>
                          <a:latin typeface="Roboto" panose="02000000000000000000" pitchFamily="2" charset="0"/>
                          <a:ea typeface="Roboto" panose="02000000000000000000" pitchFamily="2" charset="0"/>
                          <a:cs typeface="Roboto" panose="02000000000000000000" pitchFamily="2" charset="0"/>
                        </a:rPr>
                        <a:t>Se alienta a elaborar un plan de garantía de la calidad/control de la calidad del inventario de conformidad con las directrices del IPCC, incluida la información sobre el organismo de inventario responsable de la aplicación de la garantía de la calidad/control de la calidad.</a:t>
                      </a:r>
                      <a:endParaRPr lang="en-GB" sz="1400" kern="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4345695"/>
                  </a:ext>
                </a:extLst>
              </a:tr>
              <a:tr h="849162">
                <a:tc>
                  <a:txBody>
                    <a:bodyPr/>
                    <a:lstStyle/>
                    <a:p>
                      <a:pPr>
                        <a:lnSpc>
                          <a:spcPct val="115000"/>
                        </a:lnSpc>
                        <a:spcAft>
                          <a:spcPts val="800"/>
                        </a:spcAft>
                      </a:pPr>
                      <a:r>
                        <a:rPr lang="en-GB" sz="1400" b="1" i="0" kern="1200" baseline="0" dirty="0">
                          <a:solidFill>
                            <a:srgbClr val="134267"/>
                          </a:solidFill>
                          <a:latin typeface="Roboto" panose="02000000000000000000" pitchFamily="2" charset="0"/>
                          <a:ea typeface="Roboto" panose="02000000000000000000" pitchFamily="2" charset="0"/>
                          <a:cs typeface="+mn-cs"/>
                        </a:rPr>
                        <a:t>QA/QC II</a:t>
                      </a:r>
                    </a:p>
                    <a:p>
                      <a:pPr>
                        <a:lnSpc>
                          <a:spcPct val="115000"/>
                        </a:lnSpc>
                        <a:spcAft>
                          <a:spcPts val="800"/>
                        </a:spcAft>
                      </a:pPr>
                      <a:r>
                        <a:rPr lang="en-GB" sz="1400" b="1" i="0" kern="1200" baseline="0" dirty="0">
                          <a:solidFill>
                            <a:srgbClr val="134267"/>
                          </a:solidFill>
                          <a:latin typeface="Roboto" panose="02000000000000000000" pitchFamily="2" charset="0"/>
                          <a:ea typeface="Roboto" panose="02000000000000000000" pitchFamily="2" charset="0"/>
                          <a:cs typeface="+mn-cs"/>
                        </a:rPr>
                        <a:t>(Párrafo 35)</a:t>
                      </a:r>
                    </a:p>
                    <a:p>
                      <a:pPr>
                        <a:lnSpc>
                          <a:spcPct val="115000"/>
                        </a:lnSpc>
                        <a:spcAft>
                          <a:spcPts val="800"/>
                        </a:spcAft>
                      </a:pPr>
                      <a:r>
                        <a:rPr lang="en-GB" sz="1400" b="1" i="0" kern="1200" baseline="0" dirty="0">
                          <a:solidFill>
                            <a:srgbClr val="134267"/>
                          </a:solidFill>
                          <a:latin typeface="Roboto" panose="02000000000000000000" pitchFamily="2" charset="0"/>
                          <a:ea typeface="Roboto" panose="02000000000000000000" pitchFamily="2" charset="0"/>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Las Partes aplicarán y proporcionarán información sobre los procedimientos generales de control de calidad de las existencias de conformidad con el plan de control de calidad y las directrices del IPCC.</a:t>
                      </a:r>
                      <a:endParaRPr lang="en-GB" sz="1400" kern="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Se </a:t>
                      </a:r>
                      <a:r>
                        <a:rPr lang="en-GB" sz="1400" kern="0" dirty="0" err="1">
                          <a:solidFill>
                            <a:srgbClr val="000000"/>
                          </a:solidFill>
                          <a:effectLst/>
                          <a:latin typeface="Roboto" panose="02000000000000000000" pitchFamily="2" charset="0"/>
                          <a:ea typeface="Roboto" panose="02000000000000000000" pitchFamily="2" charset="0"/>
                          <a:cs typeface="Roboto" panose="02000000000000000000" pitchFamily="2" charset="0"/>
                        </a:rPr>
                        <a:t>alienta</a:t>
                      </a: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 a que se </a:t>
                      </a:r>
                      <a:r>
                        <a:rPr lang="en-GB" sz="1400" kern="0" dirty="0" err="1">
                          <a:solidFill>
                            <a:srgbClr val="000000"/>
                          </a:solidFill>
                          <a:effectLst/>
                          <a:latin typeface="Roboto" panose="02000000000000000000" pitchFamily="2" charset="0"/>
                          <a:ea typeface="Roboto" panose="02000000000000000000" pitchFamily="2" charset="0"/>
                          <a:cs typeface="Roboto" panose="02000000000000000000" pitchFamily="2" charset="0"/>
                        </a:rPr>
                        <a:t>aplique</a:t>
                      </a: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 y proporcione información sobre los procedimientos generales de control de </a:t>
                      </a:r>
                      <a:r>
                        <a:rPr lang="en-GB" sz="1400" kern="0" dirty="0" err="1">
                          <a:solidFill>
                            <a:srgbClr val="000000"/>
                          </a:solidFill>
                          <a:effectLst/>
                          <a:latin typeface="Roboto" panose="02000000000000000000" pitchFamily="2" charset="0"/>
                          <a:ea typeface="Roboto" panose="02000000000000000000" pitchFamily="2" charset="0"/>
                          <a:cs typeface="Roboto" panose="02000000000000000000" pitchFamily="2" charset="0"/>
                        </a:rPr>
                        <a:t>calidad</a:t>
                      </a: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  en conformidad con el plan de control de calidad y las directrices del IPCC.</a:t>
                      </a:r>
                      <a:endParaRPr lang="en-GB" sz="1400" kern="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80574293"/>
                  </a:ext>
                </a:extLst>
              </a:tr>
            </a:tbl>
          </a:graphicData>
        </a:graphic>
      </p:graphicFrame>
    </p:spTree>
    <p:extLst>
      <p:ext uri="{BB962C8B-B14F-4D97-AF65-F5344CB8AC3E}">
        <p14:creationId xmlns:p14="http://schemas.microsoft.com/office/powerpoint/2010/main" val="2807718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7D4AB-AD37-EC4F-35FC-688502107D55}"/>
              </a:ext>
            </a:extLst>
          </p:cNvPr>
          <p:cNvSpPr>
            <a:spLocks noGrp="1"/>
          </p:cNvSpPr>
          <p:nvPr>
            <p:ph type="title"/>
          </p:nvPr>
        </p:nvSpPr>
        <p:spPr/>
        <p:txBody>
          <a:bodyPr>
            <a:normAutofit/>
          </a:bodyPr>
          <a:lstStyle/>
          <a:p>
            <a:r>
              <a:rPr lang="en-US" sz="3600" dirty="0">
                <a:solidFill>
                  <a:schemeClr val="accent5">
                    <a:lumMod val="75000"/>
                  </a:schemeClr>
                </a:solidFill>
                <a:latin typeface="+mn-lt"/>
                <a:ea typeface="Roboto Black" panose="02000000000000000000" pitchFamily="2" charset="0"/>
              </a:rPr>
              <a:t>Flexibilidad en la presentación de inventarios de GEI</a:t>
            </a:r>
            <a:endParaRPr lang="en-UG" sz="4800" dirty="0">
              <a:solidFill>
                <a:schemeClr val="accent5">
                  <a:lumMod val="75000"/>
                </a:schemeClr>
              </a:solidFill>
              <a:latin typeface="+mn-lt"/>
            </a:endParaRPr>
          </a:p>
        </p:txBody>
      </p:sp>
      <p:graphicFrame>
        <p:nvGraphicFramePr>
          <p:cNvPr id="3" name="Table 2">
            <a:extLst>
              <a:ext uri="{FF2B5EF4-FFF2-40B4-BE49-F238E27FC236}">
                <a16:creationId xmlns:a16="http://schemas.microsoft.com/office/drawing/2014/main" id="{2488B6E6-D3D3-18BF-BFF2-918EC9F22964}"/>
              </a:ext>
            </a:extLst>
          </p:cNvPr>
          <p:cNvGraphicFramePr>
            <a:graphicFrameLocks noGrp="1"/>
          </p:cNvGraphicFramePr>
          <p:nvPr>
            <p:extLst>
              <p:ext uri="{D42A27DB-BD31-4B8C-83A1-F6EECF244321}">
                <p14:modId xmlns:p14="http://schemas.microsoft.com/office/powerpoint/2010/main" val="3426018305"/>
              </p:ext>
            </p:extLst>
          </p:nvPr>
        </p:nvGraphicFramePr>
        <p:xfrm>
          <a:off x="597753" y="2008103"/>
          <a:ext cx="10740305" cy="5042916"/>
        </p:xfrm>
        <a:graphic>
          <a:graphicData uri="http://schemas.openxmlformats.org/drawingml/2006/table">
            <a:tbl>
              <a:tblPr firstRow="1" firstCol="1" bandRow="1"/>
              <a:tblGrid>
                <a:gridCol w="1752615">
                  <a:extLst>
                    <a:ext uri="{9D8B030D-6E8A-4147-A177-3AD203B41FA5}">
                      <a16:colId xmlns:a16="http://schemas.microsoft.com/office/drawing/2014/main" val="1545966530"/>
                    </a:ext>
                  </a:extLst>
                </a:gridCol>
                <a:gridCol w="4548554">
                  <a:extLst>
                    <a:ext uri="{9D8B030D-6E8A-4147-A177-3AD203B41FA5}">
                      <a16:colId xmlns:a16="http://schemas.microsoft.com/office/drawing/2014/main" val="1648910520"/>
                    </a:ext>
                  </a:extLst>
                </a:gridCol>
                <a:gridCol w="4439136">
                  <a:extLst>
                    <a:ext uri="{9D8B030D-6E8A-4147-A177-3AD203B41FA5}">
                      <a16:colId xmlns:a16="http://schemas.microsoft.com/office/drawing/2014/main" val="741745287"/>
                    </a:ext>
                  </a:extLst>
                </a:gridCol>
              </a:tblGrid>
              <a:tr h="652181">
                <a:tc>
                  <a:txBody>
                    <a:bodyPr/>
                    <a:lstStyle/>
                    <a:p>
                      <a:pPr>
                        <a:lnSpc>
                          <a:spcPct val="115000"/>
                        </a:lnSpc>
                        <a:spcAft>
                          <a:spcPts val="800"/>
                        </a:spcAft>
                      </a:pP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Referencia en los MPG (anexo de la Decisión 18/CMA.1)</a:t>
                      </a:r>
                      <a:endParaRPr lang="en-GB" sz="1400" kern="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5B199"/>
                    </a:solidFill>
                  </a:tcPr>
                </a:tc>
                <a:tc>
                  <a:txBody>
                    <a:bodyPr/>
                    <a:lstStyle/>
                    <a:p>
                      <a:pPr>
                        <a:lnSpc>
                          <a:spcPct val="115000"/>
                        </a:lnSpc>
                        <a:spcAft>
                          <a:spcPts val="800"/>
                        </a:spcAft>
                      </a:pPr>
                      <a:r>
                        <a:rPr lang="en-GB" sz="1400"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Provisión en los MPG</a:t>
                      </a:r>
                      <a:endParaRPr lang="en-GB" sz="1400" kern="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5B199"/>
                    </a:solidFill>
                  </a:tcPr>
                </a:tc>
                <a:tc>
                  <a:txBody>
                    <a:bodyPr/>
                    <a:lstStyle/>
                    <a:p>
                      <a:pPr>
                        <a:lnSpc>
                          <a:spcPct val="115000"/>
                        </a:lnSpc>
                        <a:spcAft>
                          <a:spcPts val="800"/>
                        </a:spcAft>
                      </a:pPr>
                      <a:r>
                        <a:rPr lang="en-GB" sz="1400" b="1"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Flexibilidad para los países en </a:t>
                      </a:r>
                      <a:r>
                        <a:rPr lang="en-GB" sz="1400" b="1" kern="0" dirty="0" err="1">
                          <a:solidFill>
                            <a:srgbClr val="000000"/>
                          </a:solidFill>
                          <a:effectLst/>
                          <a:latin typeface="Roboto" panose="02000000000000000000" pitchFamily="2" charset="0"/>
                          <a:ea typeface="Roboto" panose="02000000000000000000" pitchFamily="2" charset="0"/>
                          <a:cs typeface="Roboto" panose="02000000000000000000" pitchFamily="2" charset="0"/>
                        </a:rPr>
                        <a:t>desarrollo</a:t>
                      </a:r>
                      <a:r>
                        <a:rPr lang="en-GB" sz="1400" b="1" kern="0" dirty="0">
                          <a:solidFill>
                            <a:srgbClr val="000000"/>
                          </a:solidFill>
                          <a:effectLst/>
                          <a:latin typeface="Roboto" panose="02000000000000000000" pitchFamily="2" charset="0"/>
                          <a:ea typeface="Roboto" panose="02000000000000000000" pitchFamily="2" charset="0"/>
                          <a:cs typeface="Roboto" panose="02000000000000000000" pitchFamily="2" charset="0"/>
                        </a:rPr>
                        <a:t> que la necesiten en función de sus capacidades</a:t>
                      </a:r>
                      <a:endParaRPr lang="en-GB" sz="1400" kern="100" dirty="0">
                        <a:effectLst/>
                        <a:latin typeface="Roboto" panose="02000000000000000000" pitchFamily="2" charset="0"/>
                        <a:ea typeface="Roboto" panose="02000000000000000000" pitchFamily="2" charset="0"/>
                        <a:cs typeface="Roboto" panose="02000000000000000000" pitchFamily="2"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5B199"/>
                    </a:solidFill>
                  </a:tcPr>
                </a:tc>
                <a:extLst>
                  <a:ext uri="{0D108BD9-81ED-4DB2-BD59-A6C34878D82A}">
                    <a16:rowId xmlns:a16="http://schemas.microsoft.com/office/drawing/2014/main" val="1995995235"/>
                  </a:ext>
                </a:extLst>
              </a:tr>
              <a:tr h="1319680">
                <a:tc>
                  <a:txBody>
                    <a:bodyPr/>
                    <a:lstStyle/>
                    <a:p>
                      <a:pPr>
                        <a:lnSpc>
                          <a:spcPct val="115000"/>
                        </a:lnSpc>
                        <a:spcAft>
                          <a:spcPts val="800"/>
                        </a:spcAft>
                      </a:pPr>
                      <a:r>
                        <a:rPr lang="en-GB" sz="1400" b="1" kern="0" baseline="0" dirty="0">
                          <a:solidFill>
                            <a:srgbClr val="134267"/>
                          </a:solidFill>
                          <a:effectLst/>
                          <a:latin typeface="Roboto" panose="02000000000000000000" pitchFamily="2" charset="0"/>
                          <a:ea typeface="Aptos" panose="020B0004020202020204" pitchFamily="34" charset="0"/>
                          <a:cs typeface="CamingoDosPro-LightItalic"/>
                        </a:rPr>
                        <a:t>Gases</a:t>
                      </a:r>
                      <a:endParaRPr lang="en-GB" sz="1400" kern="100" baseline="0" dirty="0">
                        <a:solidFill>
                          <a:srgbClr val="134267"/>
                        </a:solidFill>
                        <a:effectLst/>
                        <a:latin typeface="Roboto" panose="02000000000000000000" pitchFamily="2" charset="0"/>
                        <a:ea typeface="Aptos" panose="020B0004020202020204" pitchFamily="34" charset="0"/>
                        <a:cs typeface="Arial" panose="020B0604020202020204" pitchFamily="34" charset="0"/>
                      </a:endParaRPr>
                    </a:p>
                    <a:p>
                      <a:pPr>
                        <a:lnSpc>
                          <a:spcPct val="115000"/>
                        </a:lnSpc>
                        <a:spcAft>
                          <a:spcPts val="800"/>
                        </a:spcAft>
                      </a:pPr>
                      <a:r>
                        <a:rPr lang="en-GB" sz="1400" b="1" kern="0" baseline="0" dirty="0">
                          <a:solidFill>
                            <a:srgbClr val="134267"/>
                          </a:solidFill>
                          <a:effectLst/>
                          <a:latin typeface="Roboto" panose="02000000000000000000" pitchFamily="2" charset="0"/>
                          <a:ea typeface="Aptos" panose="020B0004020202020204" pitchFamily="34" charset="0"/>
                          <a:cs typeface="CamingoDosPro-Bold"/>
                        </a:rPr>
                        <a:t>(Párrafo 48)</a:t>
                      </a:r>
                      <a:endParaRPr lang="en-GB" sz="1400" kern="100" baseline="0" dirty="0">
                        <a:solidFill>
                          <a:srgbClr val="134267"/>
                        </a:solidFill>
                        <a:effectLst/>
                        <a:latin typeface="Roboto" panose="02000000000000000000" pitchFamily="2" charset="0"/>
                        <a:ea typeface="Aptos" panose="020B0004020202020204" pitchFamily="34" charset="0"/>
                        <a:cs typeface="Arial" panose="020B0604020202020204" pitchFamily="34" charset="0"/>
                      </a:endParaRPr>
                    </a:p>
                    <a:p>
                      <a:pPr>
                        <a:lnSpc>
                          <a:spcPct val="115000"/>
                        </a:lnSpc>
                        <a:spcAft>
                          <a:spcPts val="800"/>
                        </a:spcAft>
                      </a:pPr>
                      <a:r>
                        <a:rPr lang="en-GB" sz="1400" b="1" kern="100" baseline="0" dirty="0">
                          <a:solidFill>
                            <a:srgbClr val="134267"/>
                          </a:solidFill>
                          <a:effectLst/>
                          <a:latin typeface="Roboto" panose="02000000000000000000" pitchFamily="2" charset="0"/>
                          <a:ea typeface="Aptos" panose="020B0004020202020204" pitchFamily="34" charset="0"/>
                          <a:cs typeface="Arial" panose="020B0604020202020204" pitchFamily="34" charset="0"/>
                        </a:rPr>
                        <a:t> </a:t>
                      </a:r>
                      <a:endParaRPr lang="en-GB" sz="1400" kern="100" baseline="0" dirty="0">
                        <a:solidFill>
                          <a:srgbClr val="134267"/>
                        </a:solidFill>
                        <a:effectLst/>
                        <a:latin typeface="Roboto" panose="02000000000000000000" pitchFamily="2"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GB" sz="1400" kern="0" baseline="0" dirty="0">
                          <a:solidFill>
                            <a:srgbClr val="000000"/>
                          </a:solidFill>
                          <a:effectLst/>
                          <a:latin typeface="Roboto" panose="02000000000000000000" pitchFamily="2" charset="0"/>
                          <a:ea typeface="Aptos" panose="020B0004020202020204" pitchFamily="34" charset="0"/>
                          <a:cs typeface="CamingoDosPro-Light"/>
                        </a:rPr>
                        <a:t>Las Partes informarán sobre siete gases: CO2, CH4, N2O, HFC, PFC, SF6 y NF3.</a:t>
                      </a:r>
                      <a:endParaRPr lang="en-GB" sz="1400" kern="100" baseline="0" dirty="0">
                        <a:effectLst/>
                        <a:latin typeface="Roboto" panose="02000000000000000000" pitchFamily="2"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GB" sz="1400" kern="0" baseline="0" dirty="0">
                          <a:solidFill>
                            <a:srgbClr val="000000"/>
                          </a:solidFill>
                          <a:effectLst/>
                          <a:latin typeface="Roboto" panose="02000000000000000000" pitchFamily="2" charset="0"/>
                          <a:ea typeface="Aptos" panose="020B0004020202020204" pitchFamily="34" charset="0"/>
                          <a:cs typeface="CamingoDosPro-Light"/>
                        </a:rPr>
                        <a:t>Notifique que al menos tres gases (CO2, CH4 y N2O), así como cualquiera de los cuatro gases adicionales (HFC, PFC, SF6 y NF3) que están incluidos en la NDC de la Parte conforme al artículo 4 del Acuerdo de París, están cubiertos por una actividad conforme al artículo 6 del Acuerdo de París o han sido notificados previamente.</a:t>
                      </a:r>
                      <a:endParaRPr lang="en-GB" sz="1400" kern="100" baseline="0" dirty="0">
                        <a:effectLst/>
                        <a:latin typeface="Roboto" panose="02000000000000000000" pitchFamily="2"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7057537"/>
                  </a:ext>
                </a:extLst>
              </a:tr>
              <a:tr h="874681">
                <a:tc>
                  <a:txBody>
                    <a:bodyPr/>
                    <a:lstStyle/>
                    <a:p>
                      <a:pPr>
                        <a:lnSpc>
                          <a:spcPct val="115000"/>
                        </a:lnSpc>
                        <a:spcAft>
                          <a:spcPts val="800"/>
                        </a:spcAft>
                      </a:pPr>
                      <a:r>
                        <a:rPr lang="en-GB" sz="1400" b="1" kern="0" baseline="0" dirty="0">
                          <a:solidFill>
                            <a:srgbClr val="134267"/>
                          </a:solidFill>
                          <a:effectLst/>
                          <a:latin typeface="Roboto" panose="02000000000000000000" pitchFamily="2" charset="0"/>
                          <a:ea typeface="Aptos" panose="020B0004020202020204" pitchFamily="34" charset="0"/>
                          <a:cs typeface="CamingoDosPro-LightItalic"/>
                        </a:rPr>
                        <a:t>Serie temporal</a:t>
                      </a:r>
                      <a:endParaRPr lang="en-GB" sz="1400" kern="100" baseline="0" dirty="0">
                        <a:solidFill>
                          <a:srgbClr val="134267"/>
                        </a:solidFill>
                        <a:effectLst/>
                        <a:latin typeface="Roboto" panose="02000000000000000000" pitchFamily="2" charset="0"/>
                        <a:ea typeface="Aptos" panose="020B0004020202020204" pitchFamily="34" charset="0"/>
                        <a:cs typeface="Arial" panose="020B0604020202020204" pitchFamily="34" charset="0"/>
                      </a:endParaRPr>
                    </a:p>
                    <a:p>
                      <a:pPr>
                        <a:lnSpc>
                          <a:spcPct val="115000"/>
                        </a:lnSpc>
                        <a:spcAft>
                          <a:spcPts val="800"/>
                        </a:spcAft>
                      </a:pPr>
                      <a:r>
                        <a:rPr lang="en-GB" sz="1400" b="1" kern="0" baseline="0" dirty="0">
                          <a:solidFill>
                            <a:srgbClr val="134267"/>
                          </a:solidFill>
                          <a:effectLst/>
                          <a:latin typeface="Roboto" panose="02000000000000000000" pitchFamily="2" charset="0"/>
                          <a:ea typeface="Aptos" panose="020B0004020202020204" pitchFamily="34" charset="0"/>
                          <a:cs typeface="CamingoDosPro-Bold"/>
                        </a:rPr>
                        <a:t>(Párrafo 57)</a:t>
                      </a:r>
                      <a:endParaRPr lang="en-GB" sz="1400" kern="100" baseline="0" dirty="0">
                        <a:solidFill>
                          <a:srgbClr val="134267"/>
                        </a:solidFill>
                        <a:effectLst/>
                        <a:latin typeface="Roboto" panose="02000000000000000000" pitchFamily="2" charset="0"/>
                        <a:ea typeface="Aptos" panose="020B0004020202020204" pitchFamily="34" charset="0"/>
                        <a:cs typeface="Arial" panose="020B0604020202020204" pitchFamily="34" charset="0"/>
                      </a:endParaRPr>
                    </a:p>
                    <a:p>
                      <a:pPr>
                        <a:lnSpc>
                          <a:spcPct val="115000"/>
                        </a:lnSpc>
                        <a:spcAft>
                          <a:spcPts val="800"/>
                        </a:spcAft>
                      </a:pPr>
                      <a:r>
                        <a:rPr lang="en-GB" sz="1400" b="1" kern="100" baseline="0" dirty="0">
                          <a:solidFill>
                            <a:srgbClr val="134267"/>
                          </a:solidFill>
                          <a:effectLst/>
                          <a:latin typeface="Roboto" panose="02000000000000000000" pitchFamily="2" charset="0"/>
                          <a:ea typeface="Aptos" panose="020B0004020202020204" pitchFamily="34" charset="0"/>
                          <a:cs typeface="Arial" panose="020B0604020202020204" pitchFamily="34" charset="0"/>
                        </a:rPr>
                        <a:t> </a:t>
                      </a:r>
                      <a:endParaRPr lang="en-GB" sz="1400" kern="100" baseline="0" dirty="0">
                        <a:solidFill>
                          <a:srgbClr val="134267"/>
                        </a:solidFill>
                        <a:effectLst/>
                        <a:latin typeface="Roboto" panose="02000000000000000000" pitchFamily="2"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GB" sz="1400" kern="0" baseline="0" dirty="0">
                          <a:solidFill>
                            <a:srgbClr val="000000"/>
                          </a:solidFill>
                          <a:effectLst/>
                          <a:latin typeface="Roboto" panose="02000000000000000000" pitchFamily="2" charset="0"/>
                          <a:ea typeface="Aptos" panose="020B0004020202020204" pitchFamily="34" charset="0"/>
                          <a:cs typeface="CamingoDosPro-Light"/>
                        </a:rPr>
                        <a:t>Las Partes comunicarán una serie temporal anual coherente a partir de 1990.</a:t>
                      </a:r>
                      <a:endParaRPr lang="en-GB" sz="1400" kern="100" baseline="0" dirty="0">
                        <a:effectLst/>
                        <a:latin typeface="Roboto" panose="02000000000000000000" pitchFamily="2"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GB" sz="1400" kern="0" baseline="0" dirty="0">
                          <a:solidFill>
                            <a:srgbClr val="000000"/>
                          </a:solidFill>
                          <a:effectLst/>
                          <a:latin typeface="Roboto" panose="02000000000000000000" pitchFamily="2" charset="0"/>
                          <a:ea typeface="Aptos" panose="020B0004020202020204" pitchFamily="34" charset="0"/>
                          <a:cs typeface="CamingoDosPro-Light"/>
                        </a:rPr>
                        <a:t>Las Partes podrán presentar datos que abarquen, como mínimo, el año o período de referencia para su CDN en virtud del artículo 4 del Acuerdo de París y, además, una serie temporal anual coherente a partir de 2020 como mínimo.</a:t>
                      </a:r>
                      <a:endParaRPr lang="en-GB" sz="1400" kern="100" baseline="0" dirty="0">
                        <a:effectLst/>
                        <a:latin typeface="Roboto" panose="02000000000000000000" pitchFamily="2"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4345695"/>
                  </a:ext>
                </a:extLst>
              </a:tr>
              <a:tr h="966813">
                <a:tc>
                  <a:txBody>
                    <a:bodyPr/>
                    <a:lstStyle/>
                    <a:p>
                      <a:pPr>
                        <a:lnSpc>
                          <a:spcPct val="115000"/>
                        </a:lnSpc>
                        <a:spcAft>
                          <a:spcPts val="800"/>
                        </a:spcAft>
                      </a:pPr>
                      <a:r>
                        <a:rPr lang="en-GB" sz="1400" b="1" kern="0" baseline="0" dirty="0">
                          <a:solidFill>
                            <a:srgbClr val="134267"/>
                          </a:solidFill>
                          <a:effectLst/>
                          <a:latin typeface="Roboto" panose="02000000000000000000" pitchFamily="2" charset="0"/>
                          <a:ea typeface="Aptos" panose="020B0004020202020204" pitchFamily="34" charset="0"/>
                          <a:cs typeface="CamingoDosPro-LightItalic"/>
                        </a:rPr>
                        <a:t>Año de presentación de informes</a:t>
                      </a:r>
                      <a:endParaRPr lang="en-GB" sz="1400" kern="100" baseline="0" dirty="0">
                        <a:solidFill>
                          <a:srgbClr val="134267"/>
                        </a:solidFill>
                        <a:effectLst/>
                        <a:latin typeface="Roboto" panose="02000000000000000000" pitchFamily="2" charset="0"/>
                        <a:ea typeface="Aptos" panose="020B0004020202020204" pitchFamily="34" charset="0"/>
                        <a:cs typeface="Arial" panose="020B0604020202020204" pitchFamily="34" charset="0"/>
                      </a:endParaRPr>
                    </a:p>
                    <a:p>
                      <a:pPr>
                        <a:lnSpc>
                          <a:spcPct val="115000"/>
                        </a:lnSpc>
                        <a:spcAft>
                          <a:spcPts val="800"/>
                        </a:spcAft>
                      </a:pPr>
                      <a:r>
                        <a:rPr lang="en-GB" sz="1400" b="1" kern="0" baseline="0" dirty="0">
                          <a:solidFill>
                            <a:srgbClr val="134267"/>
                          </a:solidFill>
                          <a:effectLst/>
                          <a:latin typeface="Roboto" panose="02000000000000000000" pitchFamily="2" charset="0"/>
                          <a:ea typeface="Aptos" panose="020B0004020202020204" pitchFamily="34" charset="0"/>
                          <a:cs typeface="CamingoDosPro-Bold"/>
                        </a:rPr>
                        <a:t>(Párrafo 58)</a:t>
                      </a:r>
                      <a:endParaRPr lang="en-GB" sz="1400" kern="100" baseline="0" dirty="0">
                        <a:solidFill>
                          <a:srgbClr val="134267"/>
                        </a:solidFill>
                        <a:effectLst/>
                        <a:latin typeface="Roboto" panose="02000000000000000000" pitchFamily="2" charset="0"/>
                        <a:ea typeface="Aptos" panose="020B0004020202020204" pitchFamily="34" charset="0"/>
                        <a:cs typeface="Arial" panose="020B0604020202020204" pitchFamily="34" charset="0"/>
                      </a:endParaRPr>
                    </a:p>
                    <a:p>
                      <a:pPr>
                        <a:lnSpc>
                          <a:spcPct val="115000"/>
                        </a:lnSpc>
                        <a:spcAft>
                          <a:spcPts val="800"/>
                        </a:spcAft>
                      </a:pPr>
                      <a:r>
                        <a:rPr lang="en-GB" sz="1400" b="1" kern="100" baseline="0" dirty="0">
                          <a:solidFill>
                            <a:srgbClr val="134267"/>
                          </a:solidFill>
                          <a:effectLst/>
                          <a:latin typeface="Roboto" panose="02000000000000000000" pitchFamily="2" charset="0"/>
                          <a:ea typeface="Aptos" panose="020B0004020202020204" pitchFamily="34" charset="0"/>
                          <a:cs typeface="Arial" panose="020B0604020202020204" pitchFamily="34" charset="0"/>
                        </a:rPr>
                        <a:t> </a:t>
                      </a:r>
                      <a:endParaRPr lang="en-GB" sz="1400" kern="100" baseline="0" dirty="0">
                        <a:solidFill>
                          <a:srgbClr val="134267"/>
                        </a:solidFill>
                        <a:effectLst/>
                        <a:latin typeface="Roboto" panose="02000000000000000000" pitchFamily="2"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GB" sz="1400" kern="0" baseline="0" dirty="0">
                          <a:solidFill>
                            <a:srgbClr val="000000"/>
                          </a:solidFill>
                          <a:effectLst/>
                          <a:latin typeface="Roboto" panose="02000000000000000000" pitchFamily="2" charset="0"/>
                          <a:ea typeface="Aptos" panose="020B0004020202020204" pitchFamily="34" charset="0"/>
                          <a:cs typeface="CamingoDosPro-Light"/>
                        </a:rPr>
                        <a:t>El último año de notificación no será más de dos años antes de la presentación del informe sobre el inventario nacional.</a:t>
                      </a:r>
                      <a:endParaRPr lang="en-GB" sz="1400" kern="100" baseline="0" dirty="0">
                        <a:effectLst/>
                        <a:latin typeface="Roboto" panose="02000000000000000000" pitchFamily="2" charset="0"/>
                        <a:ea typeface="Aptos" panose="020B0004020202020204" pitchFamily="34" charset="0"/>
                        <a:cs typeface="Arial" panose="020B0604020202020204" pitchFamily="34" charset="0"/>
                      </a:endParaRPr>
                    </a:p>
                    <a:p>
                      <a:pPr>
                        <a:lnSpc>
                          <a:spcPct val="115000"/>
                        </a:lnSpc>
                        <a:spcAft>
                          <a:spcPts val="800"/>
                        </a:spcAft>
                      </a:pPr>
                      <a:r>
                        <a:rPr lang="en-GB" sz="1400" kern="100" baseline="0" dirty="0">
                          <a:effectLst/>
                          <a:latin typeface="Roboto" panose="02000000000000000000" pitchFamily="2" charset="0"/>
                          <a:ea typeface="Aptos" panose="020B0004020202020204" pitchFamily="34" charset="0"/>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GB" sz="1400" kern="0" baseline="0" dirty="0">
                          <a:solidFill>
                            <a:srgbClr val="000000"/>
                          </a:solidFill>
                          <a:effectLst/>
                          <a:latin typeface="Roboto" panose="02000000000000000000" pitchFamily="2" charset="0"/>
                          <a:ea typeface="Aptos" panose="020B0004020202020204" pitchFamily="34" charset="0"/>
                          <a:cs typeface="CamingoDosPro-Light"/>
                        </a:rPr>
                        <a:t>El último año de notificación no será superior a tres años antes de </a:t>
                      </a:r>
                      <a:r>
                        <a:rPr lang="en-GB" sz="1400" kern="0" baseline="0" dirty="0">
                          <a:effectLst/>
                          <a:latin typeface="Roboto" panose="02000000000000000000" pitchFamily="2" charset="0"/>
                          <a:ea typeface="Aptos" panose="020B0004020202020204" pitchFamily="34" charset="0"/>
                          <a:cs typeface="CamingoDosPro-Light"/>
                        </a:rPr>
                        <a:t>la presentación del informe sobre el inventario nacional.</a:t>
                      </a:r>
                      <a:endParaRPr lang="en-GB" sz="1400" kern="100" baseline="0" dirty="0">
                        <a:effectLst/>
                        <a:latin typeface="Roboto" panose="02000000000000000000" pitchFamily="2"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80574293"/>
                  </a:ext>
                </a:extLst>
              </a:tr>
            </a:tbl>
          </a:graphicData>
        </a:graphic>
      </p:graphicFrame>
      <p:sp>
        <p:nvSpPr>
          <p:cNvPr id="4" name="Text Placeholder 6">
            <a:extLst>
              <a:ext uri="{FF2B5EF4-FFF2-40B4-BE49-F238E27FC236}">
                <a16:creationId xmlns:a16="http://schemas.microsoft.com/office/drawing/2014/main" id="{31E8B989-5192-B38C-6809-7068D040E52E}"/>
              </a:ext>
            </a:extLst>
          </p:cNvPr>
          <p:cNvSpPr txBox="1">
            <a:spLocks/>
          </p:cNvSpPr>
          <p:nvPr/>
        </p:nvSpPr>
        <p:spPr>
          <a:xfrm>
            <a:off x="597753" y="6317108"/>
            <a:ext cx="11349318" cy="35153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solidFill>
                  <a:schemeClr val="accent5">
                    <a:lumMod val="75000"/>
                  </a:schemeClr>
                </a:solidFill>
                <a:latin typeface="Roboto" panose="02000000000000000000" pitchFamily="2" charset="0"/>
                <a:ea typeface="Roboto" panose="02000000000000000000" pitchFamily="2" charset="0"/>
                <a:cs typeface="Roboto" panose="02000000000000000000" pitchFamily="2" charset="0"/>
              </a:rPr>
              <a:t>Fuente: Manual técnico para las Partes que son países en desarrollo sobre la preparación para la aplicación del Fondo Fiduciario</a:t>
            </a:r>
            <a:endParaRPr lang="en-GB" sz="1400"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573424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743F5FA-AB08-0492-1788-C86F2478BCCE}"/>
              </a:ext>
            </a:extLst>
          </p:cNvPr>
          <p:cNvSpPr>
            <a:spLocks noGrp="1"/>
          </p:cNvSpPr>
          <p:nvPr>
            <p:ph type="title"/>
          </p:nvPr>
        </p:nvSpPr>
        <p:spPr/>
        <p:txBody>
          <a:bodyPr>
            <a:normAutofit/>
          </a:bodyPr>
          <a:lstStyle/>
          <a:p>
            <a:r>
              <a:rPr lang="en-US" sz="3600" dirty="0">
                <a:solidFill>
                  <a:schemeClr val="accent5">
                    <a:lumMod val="75000"/>
                  </a:schemeClr>
                </a:solidFill>
                <a:latin typeface="+mn-lt"/>
                <a:ea typeface="Roboto Black" panose="02000000000000000000" pitchFamily="2" charset="0"/>
                <a:cs typeface="Roboto Black" panose="02000000000000000000" pitchFamily="2" charset="0"/>
              </a:rPr>
              <a:t>Flexibilidad en la presentación de inventarios de GEI</a:t>
            </a:r>
            <a:endParaRPr lang="en-DK" sz="4800" dirty="0">
              <a:solidFill>
                <a:schemeClr val="accent5">
                  <a:lumMod val="75000"/>
                </a:schemeClr>
              </a:solidFill>
              <a:latin typeface="+mn-lt"/>
              <a:ea typeface="Roboto Black" panose="02000000000000000000" pitchFamily="2" charset="0"/>
              <a:cs typeface="Roboto Black" panose="02000000000000000000" pitchFamily="2" charset="0"/>
            </a:endParaRPr>
          </a:p>
        </p:txBody>
      </p:sp>
      <p:sp>
        <p:nvSpPr>
          <p:cNvPr id="4" name="Text Placeholder 6">
            <a:extLst>
              <a:ext uri="{FF2B5EF4-FFF2-40B4-BE49-F238E27FC236}">
                <a16:creationId xmlns:a16="http://schemas.microsoft.com/office/drawing/2014/main" id="{A4DF7469-A3E4-625E-7D9C-455BEF450B0B}"/>
              </a:ext>
            </a:extLst>
          </p:cNvPr>
          <p:cNvSpPr txBox="1">
            <a:spLocks/>
          </p:cNvSpPr>
          <p:nvPr/>
        </p:nvSpPr>
        <p:spPr>
          <a:xfrm>
            <a:off x="719651" y="1966138"/>
            <a:ext cx="4900246" cy="39455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rgbClr val="22B097"/>
                </a:solidFill>
                <a:latin typeface="Roboto" panose="02000000000000000000" pitchFamily="2" charset="0"/>
                <a:ea typeface="Roboto" panose="02000000000000000000" pitchFamily="2" charset="0"/>
              </a:rPr>
              <a:t>Flexibilidad</a:t>
            </a:r>
            <a:r>
              <a:rPr lang="en-US" sz="1900" dirty="0">
                <a:solidFill>
                  <a:srgbClr val="124166"/>
                </a:solidFill>
                <a:latin typeface="Roboto" panose="02000000000000000000" pitchFamily="2" charset="0"/>
                <a:ea typeface="Roboto" panose="02000000000000000000" pitchFamily="2" charset="0"/>
              </a:rPr>
              <a:t> para los países en desarrollo: </a:t>
            </a:r>
          </a:p>
          <a:p>
            <a:pPr marL="0"/>
            <a:r>
              <a:rPr lang="en-US" sz="1900" dirty="0">
                <a:solidFill>
                  <a:srgbClr val="124166"/>
                </a:solidFill>
                <a:latin typeface="Roboto" panose="02000000000000000000" pitchFamily="2" charset="0"/>
                <a:ea typeface="Roboto" panose="02000000000000000000" pitchFamily="2" charset="0"/>
              </a:rPr>
              <a:t>Autodeterminado</a:t>
            </a:r>
          </a:p>
          <a:p>
            <a:pPr marL="0"/>
            <a:r>
              <a:rPr lang="en-US" sz="1900" dirty="0">
                <a:solidFill>
                  <a:srgbClr val="124166"/>
                </a:solidFill>
                <a:latin typeface="Roboto" panose="02000000000000000000" pitchFamily="2" charset="0"/>
                <a:ea typeface="Roboto" panose="02000000000000000000" pitchFamily="2" charset="0"/>
              </a:rPr>
              <a:t>Se explicará específicamente la necesidad de flexibilidad</a:t>
            </a:r>
          </a:p>
          <a:p>
            <a:pPr marL="0"/>
            <a:r>
              <a:rPr lang="en-US" sz="1900" dirty="0">
                <a:solidFill>
                  <a:srgbClr val="124166"/>
                </a:solidFill>
                <a:latin typeface="Roboto" panose="02000000000000000000" pitchFamily="2" charset="0"/>
                <a:ea typeface="Roboto" panose="02000000000000000000" pitchFamily="2" charset="0"/>
              </a:rPr>
              <a:t>Se establecerán planes y plazos para cumplir todos los requisitos</a:t>
            </a:r>
          </a:p>
          <a:p>
            <a:pPr marL="0"/>
            <a:r>
              <a:rPr lang="en-US" sz="1900" dirty="0">
                <a:solidFill>
                  <a:srgbClr val="124166"/>
                </a:solidFill>
                <a:latin typeface="Roboto" panose="02000000000000000000" pitchFamily="2" charset="0"/>
                <a:ea typeface="Roboto" panose="02000000000000000000" pitchFamily="2" charset="0"/>
              </a:rPr>
              <a:t>Apuntando a una mejora continua de la calidad en el tiempo</a:t>
            </a:r>
          </a:p>
          <a:p>
            <a:pPr marL="0" indent="0">
              <a:buNone/>
            </a:pPr>
            <a:endParaRPr lang="en-GB" dirty="0"/>
          </a:p>
        </p:txBody>
      </p:sp>
      <p:sp>
        <p:nvSpPr>
          <p:cNvPr id="5" name="Text Placeholder 6">
            <a:extLst>
              <a:ext uri="{FF2B5EF4-FFF2-40B4-BE49-F238E27FC236}">
                <a16:creationId xmlns:a16="http://schemas.microsoft.com/office/drawing/2014/main" id="{D3A8E498-DC97-158A-831F-4C68327F5F65}"/>
              </a:ext>
            </a:extLst>
          </p:cNvPr>
          <p:cNvSpPr txBox="1">
            <a:spLocks/>
          </p:cNvSpPr>
          <p:nvPr/>
        </p:nvSpPr>
        <p:spPr>
          <a:xfrm>
            <a:off x="6176638" y="1801237"/>
            <a:ext cx="5637823" cy="3945538"/>
          </a:xfrm>
          <a:prstGeom prst="rect">
            <a:avLst/>
          </a:prstGeom>
        </p:spPr>
        <p:txBody>
          <a:bodyP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600" dirty="0">
                <a:solidFill>
                  <a:srgbClr val="124166"/>
                </a:solidFill>
                <a:latin typeface="Roboto" panose="02000000000000000000" pitchFamily="2" charset="0"/>
                <a:ea typeface="Roboto" panose="02000000000000000000" pitchFamily="2" charset="0"/>
              </a:rPr>
              <a:t>El Inventario de GEI es el área de </a:t>
            </a:r>
            <a:r>
              <a:rPr lang="en-US" sz="2600" dirty="0" err="1">
                <a:solidFill>
                  <a:srgbClr val="124166"/>
                </a:solidFill>
                <a:latin typeface="Roboto" panose="02000000000000000000" pitchFamily="2" charset="0"/>
                <a:ea typeface="Roboto" panose="02000000000000000000" pitchFamily="2" charset="0"/>
              </a:rPr>
              <a:t>los</a:t>
            </a:r>
            <a:r>
              <a:rPr lang="en-US" sz="2600" dirty="0">
                <a:solidFill>
                  <a:srgbClr val="124166"/>
                </a:solidFill>
                <a:latin typeface="Roboto" panose="02000000000000000000" pitchFamily="2" charset="0"/>
                <a:ea typeface="Roboto" panose="02000000000000000000" pitchFamily="2" charset="0"/>
              </a:rPr>
              <a:t> </a:t>
            </a:r>
            <a:r>
              <a:rPr lang="en-US" sz="2600" dirty="0" err="1">
                <a:solidFill>
                  <a:srgbClr val="124166"/>
                </a:solidFill>
                <a:latin typeface="Roboto" panose="02000000000000000000" pitchFamily="2" charset="0"/>
                <a:ea typeface="Roboto" panose="02000000000000000000" pitchFamily="2" charset="0"/>
              </a:rPr>
              <a:t>MPsG</a:t>
            </a:r>
            <a:r>
              <a:rPr lang="en-US" sz="2600" dirty="0">
                <a:solidFill>
                  <a:srgbClr val="124166"/>
                </a:solidFill>
                <a:latin typeface="Roboto" panose="02000000000000000000" pitchFamily="2" charset="0"/>
                <a:ea typeface="Roboto" panose="02000000000000000000" pitchFamily="2" charset="0"/>
              </a:rPr>
              <a:t> con </a:t>
            </a:r>
            <a:r>
              <a:rPr lang="en-US" sz="2600" dirty="0" err="1">
                <a:solidFill>
                  <a:srgbClr val="124166"/>
                </a:solidFill>
                <a:latin typeface="Roboto" panose="02000000000000000000" pitchFamily="2" charset="0"/>
                <a:ea typeface="Roboto" panose="02000000000000000000" pitchFamily="2" charset="0"/>
              </a:rPr>
              <a:t>más</a:t>
            </a:r>
            <a:r>
              <a:rPr lang="en-US" sz="2600" dirty="0">
                <a:solidFill>
                  <a:srgbClr val="124166"/>
                </a:solidFill>
                <a:latin typeface="Roboto" panose="02000000000000000000" pitchFamily="2" charset="0"/>
                <a:ea typeface="Roboto" panose="02000000000000000000" pitchFamily="2" charset="0"/>
              </a:rPr>
              <a:t> </a:t>
            </a:r>
            <a:r>
              <a:rPr lang="en-US" sz="2600" dirty="0" err="1">
                <a:solidFill>
                  <a:srgbClr val="124166"/>
                </a:solidFill>
                <a:latin typeface="Roboto" panose="02000000000000000000" pitchFamily="2" charset="0"/>
                <a:ea typeface="Roboto" panose="02000000000000000000" pitchFamily="2" charset="0"/>
              </a:rPr>
              <a:t>disposiciones</a:t>
            </a:r>
            <a:r>
              <a:rPr lang="en-US" sz="2600" dirty="0">
                <a:solidFill>
                  <a:srgbClr val="124166"/>
                </a:solidFill>
                <a:latin typeface="Roboto" panose="02000000000000000000" pitchFamily="2" charset="0"/>
                <a:ea typeface="Roboto" panose="02000000000000000000" pitchFamily="2" charset="0"/>
              </a:rPr>
              <a:t> de </a:t>
            </a:r>
            <a:r>
              <a:rPr lang="en-US" sz="2600" dirty="0" err="1">
                <a:solidFill>
                  <a:srgbClr val="124166"/>
                </a:solidFill>
                <a:latin typeface="Roboto" panose="02000000000000000000" pitchFamily="2" charset="0"/>
                <a:ea typeface="Roboto" panose="02000000000000000000" pitchFamily="2" charset="0"/>
              </a:rPr>
              <a:t>flexibilidad</a:t>
            </a:r>
            <a:r>
              <a:rPr lang="en-US" sz="2600" dirty="0">
                <a:solidFill>
                  <a:srgbClr val="124166"/>
                </a:solidFill>
                <a:latin typeface="Roboto" panose="02000000000000000000" pitchFamily="2" charset="0"/>
                <a:ea typeface="Roboto" panose="02000000000000000000" pitchFamily="2" charset="0"/>
              </a:rPr>
              <a:t>:</a:t>
            </a:r>
          </a:p>
          <a:p>
            <a:pPr marL="0" indent="0">
              <a:buNone/>
            </a:pPr>
            <a:endParaRPr lang="en-US" sz="2600" dirty="0">
              <a:solidFill>
                <a:srgbClr val="124166"/>
              </a:solidFill>
              <a:latin typeface="Roboto" panose="02000000000000000000" pitchFamily="2" charset="0"/>
              <a:ea typeface="Roboto" panose="02000000000000000000" pitchFamily="2" charset="0"/>
            </a:endParaRPr>
          </a:p>
          <a:p>
            <a:pPr marL="0" indent="0">
              <a:buNone/>
            </a:pPr>
            <a:r>
              <a:rPr lang="en-US" sz="2300" dirty="0">
                <a:solidFill>
                  <a:srgbClr val="22B097"/>
                </a:solidFill>
                <a:latin typeface="Roboto" panose="02000000000000000000" pitchFamily="2" charset="0"/>
                <a:ea typeface="Roboto" panose="02000000000000000000" pitchFamily="2" charset="0"/>
              </a:rPr>
              <a:t>Temas con flexibilidad:</a:t>
            </a:r>
          </a:p>
          <a:p>
            <a:r>
              <a:rPr lang="en-US" sz="2600" dirty="0">
                <a:solidFill>
                  <a:srgbClr val="124166"/>
                </a:solidFill>
                <a:latin typeface="Roboto" panose="02000000000000000000" pitchFamily="2" charset="0"/>
                <a:ea typeface="Roboto" panose="02000000000000000000" pitchFamily="2" charset="0"/>
              </a:rPr>
              <a:t>Análisis de categorías clave (párr. 25)</a:t>
            </a:r>
          </a:p>
          <a:p>
            <a:r>
              <a:rPr lang="en-US" sz="2600" dirty="0">
                <a:solidFill>
                  <a:srgbClr val="124166"/>
                </a:solidFill>
                <a:latin typeface="Roboto" panose="02000000000000000000" pitchFamily="2" charset="0"/>
                <a:ea typeface="Roboto" panose="02000000000000000000" pitchFamily="2" charset="0"/>
              </a:rPr>
              <a:t>Evaluación de la incertidumbre (párr. 29)</a:t>
            </a:r>
          </a:p>
          <a:p>
            <a:r>
              <a:rPr lang="en-US" sz="2600" dirty="0">
                <a:solidFill>
                  <a:srgbClr val="124166"/>
                </a:solidFill>
                <a:latin typeface="Roboto" panose="02000000000000000000" pitchFamily="2" charset="0"/>
                <a:ea typeface="Roboto" panose="02000000000000000000" pitchFamily="2" charset="0"/>
              </a:rPr>
              <a:t>Uso de la clave de notación “NE” para categorías insignificantes (párr.32)</a:t>
            </a:r>
          </a:p>
          <a:p>
            <a:r>
              <a:rPr lang="en-US" sz="2600" dirty="0">
                <a:solidFill>
                  <a:srgbClr val="124166"/>
                </a:solidFill>
                <a:latin typeface="Roboto" panose="02000000000000000000" pitchFamily="2" charset="0"/>
                <a:ea typeface="Roboto" panose="02000000000000000000" pitchFamily="2" charset="0"/>
              </a:rPr>
              <a:t>QA/QC (párrafos 34 y 35)</a:t>
            </a:r>
          </a:p>
          <a:p>
            <a:r>
              <a:rPr lang="en-US" sz="2600" dirty="0">
                <a:solidFill>
                  <a:srgbClr val="124166"/>
                </a:solidFill>
                <a:latin typeface="Roboto" panose="02000000000000000000" pitchFamily="2" charset="0"/>
                <a:ea typeface="Roboto" panose="02000000000000000000" pitchFamily="2" charset="0"/>
              </a:rPr>
              <a:t>Gases (párr. 48)</a:t>
            </a:r>
          </a:p>
          <a:p>
            <a:r>
              <a:rPr lang="en-US" sz="2600" dirty="0">
                <a:solidFill>
                  <a:srgbClr val="124166"/>
                </a:solidFill>
                <a:latin typeface="Roboto" panose="02000000000000000000" pitchFamily="2" charset="0"/>
                <a:ea typeface="Roboto" panose="02000000000000000000" pitchFamily="2" charset="0"/>
              </a:rPr>
              <a:t>Serie temporal (párr. 57)</a:t>
            </a:r>
          </a:p>
          <a:p>
            <a:r>
              <a:rPr lang="en-US" sz="2600" dirty="0">
                <a:solidFill>
                  <a:srgbClr val="124166"/>
                </a:solidFill>
                <a:latin typeface="Roboto" panose="02000000000000000000" pitchFamily="2" charset="0"/>
                <a:ea typeface="Roboto" panose="02000000000000000000" pitchFamily="2" charset="0"/>
              </a:rPr>
              <a:t>Año de presentación de informes (párr. 58)</a:t>
            </a:r>
          </a:p>
          <a:p>
            <a:pPr marL="0" indent="0">
              <a:buNone/>
            </a:pPr>
            <a:endParaRPr lang="en-US" dirty="0"/>
          </a:p>
          <a:p>
            <a:pPr marL="0" indent="0">
              <a:buNone/>
            </a:pPr>
            <a:endParaRPr lang="en-GB" dirty="0"/>
          </a:p>
        </p:txBody>
      </p:sp>
    </p:spTree>
    <p:extLst>
      <p:ext uri="{BB962C8B-B14F-4D97-AF65-F5344CB8AC3E}">
        <p14:creationId xmlns:p14="http://schemas.microsoft.com/office/powerpoint/2010/main" val="2907753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7D4AB-AD37-EC4F-35FC-688502107D55}"/>
              </a:ext>
            </a:extLst>
          </p:cNvPr>
          <p:cNvSpPr>
            <a:spLocks noGrp="1"/>
          </p:cNvSpPr>
          <p:nvPr>
            <p:ph type="title"/>
          </p:nvPr>
        </p:nvSpPr>
        <p:spPr/>
        <p:txBody>
          <a:bodyPr>
            <a:normAutofit/>
          </a:bodyPr>
          <a:lstStyle/>
          <a:p>
            <a:r>
              <a:rPr lang="en-US" sz="3600" dirty="0">
                <a:solidFill>
                  <a:schemeClr val="accent5">
                    <a:lumMod val="75000"/>
                  </a:schemeClr>
                </a:solidFill>
                <a:latin typeface="+mn-lt"/>
                <a:ea typeface="Roboto Black" panose="02000000000000000000" pitchFamily="2" charset="0"/>
              </a:rPr>
              <a:t>Flexibilidad en la presentación de inventarios de GEI</a:t>
            </a:r>
            <a:endParaRPr lang="en-UG" sz="4800" dirty="0">
              <a:solidFill>
                <a:schemeClr val="accent5">
                  <a:lumMod val="75000"/>
                </a:schemeClr>
              </a:solidFill>
              <a:latin typeface="+mn-lt"/>
            </a:endParaRPr>
          </a:p>
        </p:txBody>
      </p:sp>
      <p:sp>
        <p:nvSpPr>
          <p:cNvPr id="3" name="TextBox 2">
            <a:extLst>
              <a:ext uri="{FF2B5EF4-FFF2-40B4-BE49-F238E27FC236}">
                <a16:creationId xmlns:a16="http://schemas.microsoft.com/office/drawing/2014/main" id="{4ECFD25A-A30A-0F4D-0B31-60E8EF60FDE6}"/>
              </a:ext>
            </a:extLst>
          </p:cNvPr>
          <p:cNvSpPr txBox="1"/>
          <p:nvPr/>
        </p:nvSpPr>
        <p:spPr>
          <a:xfrm>
            <a:off x="453077" y="1701659"/>
            <a:ext cx="9901158"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err="1">
                <a:ln>
                  <a:noFill/>
                </a:ln>
                <a:solidFill>
                  <a:srgbClr val="4BACC6">
                    <a:lumMod val="75000"/>
                  </a:srgbClr>
                </a:solidFill>
                <a:effectLst/>
                <a:uLnTx/>
                <a:uFillTx/>
                <a:ea typeface="Roboto" panose="02000000000000000000" pitchFamily="2" charset="0"/>
                <a:cs typeface="Roboto" panose="02000000000000000000" pitchFamily="2" charset="0"/>
              </a:rPr>
              <a:t>Tabla</a:t>
            </a:r>
            <a:r>
              <a:rPr kumimoji="0" lang="en-GB" sz="2400" b="0" i="0" u="none" strike="noStrike" kern="1200" cap="none" spc="0" normalizeH="0" baseline="0" noProof="0" dirty="0">
                <a:ln>
                  <a:noFill/>
                </a:ln>
                <a:solidFill>
                  <a:srgbClr val="4BACC6">
                    <a:lumMod val="75000"/>
                  </a:srgbClr>
                </a:solidFill>
                <a:effectLst/>
                <a:uLnTx/>
                <a:uFillTx/>
                <a:ea typeface="Roboto" panose="02000000000000000000" pitchFamily="2" charset="0"/>
                <a:cs typeface="Roboto" panose="02000000000000000000" pitchFamily="2" charset="0"/>
              </a:rPr>
              <a:t> especial </a:t>
            </a:r>
            <a:r>
              <a:rPr kumimoji="0" lang="en-GB" sz="2400" b="0" i="0" u="none" strike="noStrike" kern="1200" cap="none" spc="0" normalizeH="0" baseline="0" noProof="0" dirty="0" err="1">
                <a:ln>
                  <a:noFill/>
                </a:ln>
                <a:solidFill>
                  <a:srgbClr val="4BACC6">
                    <a:lumMod val="75000"/>
                  </a:srgbClr>
                </a:solidFill>
                <a:effectLst/>
                <a:uLnTx/>
                <a:uFillTx/>
                <a:ea typeface="Roboto" panose="02000000000000000000" pitchFamily="2" charset="0"/>
                <a:cs typeface="Roboto" panose="02000000000000000000" pitchFamily="2" charset="0"/>
              </a:rPr>
              <a:t>sobre</a:t>
            </a:r>
            <a:r>
              <a:rPr kumimoji="0" lang="en-GB" sz="2400" b="0" i="0" u="none" strike="noStrike" kern="1200" cap="none" spc="0" normalizeH="0" baseline="0" noProof="0" dirty="0">
                <a:ln>
                  <a:noFill/>
                </a:ln>
                <a:solidFill>
                  <a:srgbClr val="4BACC6">
                    <a:lumMod val="75000"/>
                  </a:srgbClr>
                </a:solidFill>
                <a:effectLst/>
                <a:uLnTx/>
                <a:uFillTx/>
                <a:ea typeface="Roboto" panose="02000000000000000000" pitchFamily="2" charset="0"/>
                <a:cs typeface="Roboto" panose="02000000000000000000" pitchFamily="2" charset="0"/>
              </a:rPr>
              <a:t> flexibilidad</a:t>
            </a:r>
          </a:p>
        </p:txBody>
      </p:sp>
      <p:pic>
        <p:nvPicPr>
          <p:cNvPr id="4" name="Picture 3">
            <a:extLst>
              <a:ext uri="{FF2B5EF4-FFF2-40B4-BE49-F238E27FC236}">
                <a16:creationId xmlns:a16="http://schemas.microsoft.com/office/drawing/2014/main" id="{0180C71E-BF67-0AA8-76F0-0328FED785EB}"/>
              </a:ext>
            </a:extLst>
          </p:cNvPr>
          <p:cNvPicPr>
            <a:picLocks noChangeAspect="1"/>
          </p:cNvPicPr>
          <p:nvPr/>
        </p:nvPicPr>
        <p:blipFill>
          <a:blip r:embed="rId3"/>
          <a:stretch>
            <a:fillRect/>
          </a:stretch>
        </p:blipFill>
        <p:spPr>
          <a:xfrm>
            <a:off x="357026" y="2557004"/>
            <a:ext cx="11294354" cy="3092682"/>
          </a:xfrm>
          <a:prstGeom prst="rect">
            <a:avLst/>
          </a:prstGeom>
        </p:spPr>
      </p:pic>
    </p:spTree>
    <p:extLst>
      <p:ext uri="{BB962C8B-B14F-4D97-AF65-F5344CB8AC3E}">
        <p14:creationId xmlns:p14="http://schemas.microsoft.com/office/powerpoint/2010/main" val="477356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endParaRPr lang="en-GB" sz="3600" dirty="0">
              <a:solidFill>
                <a:schemeClr val="accent5">
                  <a:lumMod val="75000"/>
                </a:schemeClr>
              </a:solidFill>
              <a:latin typeface="+mn-lt"/>
            </a:endParaRPr>
          </a:p>
        </p:txBody>
      </p:sp>
      <p:sp>
        <p:nvSpPr>
          <p:cNvPr id="4" name="TextBox 3">
            <a:extLst>
              <a:ext uri="{FF2B5EF4-FFF2-40B4-BE49-F238E27FC236}">
                <a16:creationId xmlns:a16="http://schemas.microsoft.com/office/drawing/2014/main" id="{C026D7A0-CC47-7881-9CA1-E40B32A62876}"/>
              </a:ext>
            </a:extLst>
          </p:cNvPr>
          <p:cNvSpPr txBox="1"/>
          <p:nvPr/>
        </p:nvSpPr>
        <p:spPr>
          <a:xfrm>
            <a:off x="1240971" y="2137325"/>
            <a:ext cx="10246178" cy="1754326"/>
          </a:xfrm>
          <a:prstGeom prst="rect">
            <a:avLst/>
          </a:prstGeom>
          <a:noFill/>
        </p:spPr>
        <p:txBody>
          <a:bodyPr wrap="square">
            <a:spAutoFit/>
          </a:bodyPr>
          <a:lstStyle/>
          <a:p>
            <a:r>
              <a:rPr lang="en-US" sz="3600" dirty="0">
                <a:solidFill>
                  <a:schemeClr val="accent5">
                    <a:lumMod val="75000"/>
                  </a:schemeClr>
                </a:solidFill>
                <a:ea typeface="Roboto Black" panose="02000000000000000000" pitchFamily="2" charset="0"/>
                <a:cs typeface="+mj-cs"/>
              </a:rPr>
              <a:t>Ejercicio:</a:t>
            </a:r>
          </a:p>
          <a:p>
            <a:pPr marL="285750" indent="-285750">
              <a:buFont typeface="Arial" panose="020B0604020202020204" pitchFamily="34" charset="0"/>
              <a:buChar char="•"/>
            </a:pPr>
            <a:endParaRPr lang="en-US" sz="3600" dirty="0">
              <a:solidFill>
                <a:schemeClr val="accent5">
                  <a:lumMod val="75000"/>
                </a:schemeClr>
              </a:solidFill>
              <a:ea typeface="Roboto Black" panose="02000000000000000000" pitchFamily="2" charset="0"/>
              <a:cs typeface="+mj-cs"/>
            </a:endParaRPr>
          </a:p>
          <a:p>
            <a:pPr marL="285750" indent="-285750">
              <a:buFont typeface="Arial" panose="020B0604020202020204" pitchFamily="34" charset="0"/>
              <a:buChar char="•"/>
            </a:pPr>
            <a:r>
              <a:rPr lang="en-US" sz="3600" dirty="0" err="1">
                <a:solidFill>
                  <a:schemeClr val="accent5">
                    <a:lumMod val="75000"/>
                  </a:schemeClr>
                </a:solidFill>
                <a:ea typeface="Roboto Black" panose="02000000000000000000" pitchFamily="2" charset="0"/>
                <a:cs typeface="+mj-cs"/>
              </a:rPr>
              <a:t>Reportando</a:t>
            </a:r>
            <a:r>
              <a:rPr lang="en-US" sz="3600" dirty="0">
                <a:solidFill>
                  <a:schemeClr val="accent5">
                    <a:lumMod val="75000"/>
                  </a:schemeClr>
                </a:solidFill>
                <a:ea typeface="Roboto Black" panose="02000000000000000000" pitchFamily="2" charset="0"/>
                <a:cs typeface="+mj-cs"/>
              </a:rPr>
              <a:t> </a:t>
            </a:r>
            <a:r>
              <a:rPr lang="en-US" sz="3600" dirty="0" err="1">
                <a:solidFill>
                  <a:schemeClr val="accent5">
                    <a:lumMod val="75000"/>
                  </a:schemeClr>
                </a:solidFill>
                <a:ea typeface="Roboto Black" panose="02000000000000000000" pitchFamily="2" charset="0"/>
                <a:cs typeface="+mj-cs"/>
              </a:rPr>
              <a:t>disposiciones</a:t>
            </a:r>
            <a:r>
              <a:rPr lang="en-US" sz="3600" dirty="0">
                <a:solidFill>
                  <a:schemeClr val="accent5">
                    <a:lumMod val="75000"/>
                  </a:schemeClr>
                </a:solidFill>
                <a:ea typeface="Roboto Black" panose="02000000000000000000" pitchFamily="2" charset="0"/>
                <a:cs typeface="+mj-cs"/>
              </a:rPr>
              <a:t> de </a:t>
            </a:r>
            <a:r>
              <a:rPr lang="en-US" sz="3600" dirty="0" err="1">
                <a:solidFill>
                  <a:schemeClr val="accent5">
                    <a:lumMod val="75000"/>
                  </a:schemeClr>
                </a:solidFill>
                <a:ea typeface="Roboto Black" panose="02000000000000000000" pitchFamily="2" charset="0"/>
                <a:cs typeface="+mj-cs"/>
              </a:rPr>
              <a:t>flexibilidad</a:t>
            </a:r>
            <a:endParaRPr lang="en-US" sz="3600" dirty="0">
              <a:solidFill>
                <a:schemeClr val="accent5">
                  <a:lumMod val="75000"/>
                </a:schemeClr>
              </a:solidFill>
              <a:ea typeface="Roboto Black" panose="02000000000000000000" pitchFamily="2" charset="0"/>
              <a:cs typeface="+mj-cs"/>
            </a:endParaRPr>
          </a:p>
        </p:txBody>
      </p:sp>
    </p:spTree>
    <p:extLst>
      <p:ext uri="{BB962C8B-B14F-4D97-AF65-F5344CB8AC3E}">
        <p14:creationId xmlns:p14="http://schemas.microsoft.com/office/powerpoint/2010/main" val="1077713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en-US" sz="3600" dirty="0" err="1">
                <a:solidFill>
                  <a:schemeClr val="accent5">
                    <a:lumMod val="75000"/>
                  </a:schemeClr>
                </a:solidFill>
                <a:latin typeface="+mn-lt"/>
                <a:ea typeface="Roboto Black" panose="02000000000000000000" pitchFamily="2" charset="0"/>
              </a:rPr>
              <a:t>Reportando</a:t>
            </a:r>
            <a:r>
              <a:rPr lang="en-US" sz="3600" dirty="0">
                <a:solidFill>
                  <a:schemeClr val="accent5">
                    <a:lumMod val="75000"/>
                  </a:schemeClr>
                </a:solidFill>
                <a:latin typeface="+mn-lt"/>
                <a:ea typeface="Roboto Black" panose="02000000000000000000" pitchFamily="2" charset="0"/>
              </a:rPr>
              <a:t> </a:t>
            </a:r>
            <a:r>
              <a:rPr lang="en-US" sz="3600" dirty="0" err="1">
                <a:solidFill>
                  <a:schemeClr val="accent5">
                    <a:lumMod val="75000"/>
                  </a:schemeClr>
                </a:solidFill>
                <a:latin typeface="+mn-lt"/>
                <a:ea typeface="Roboto Black" panose="02000000000000000000" pitchFamily="2" charset="0"/>
              </a:rPr>
              <a:t>disposiciones</a:t>
            </a:r>
            <a:r>
              <a:rPr lang="en-US" sz="3600" dirty="0">
                <a:solidFill>
                  <a:schemeClr val="accent5">
                    <a:lumMod val="75000"/>
                  </a:schemeClr>
                </a:solidFill>
                <a:latin typeface="+mn-lt"/>
                <a:ea typeface="Roboto Black" panose="02000000000000000000" pitchFamily="2" charset="0"/>
              </a:rPr>
              <a:t> de </a:t>
            </a:r>
            <a:r>
              <a:rPr lang="en-US" sz="3600" dirty="0" err="1">
                <a:solidFill>
                  <a:schemeClr val="accent5">
                    <a:lumMod val="75000"/>
                  </a:schemeClr>
                </a:solidFill>
                <a:latin typeface="+mn-lt"/>
                <a:ea typeface="Roboto Black" panose="02000000000000000000" pitchFamily="2" charset="0"/>
              </a:rPr>
              <a:t>flexibilidad</a:t>
            </a:r>
            <a:r>
              <a:rPr lang="en-US" sz="3600" dirty="0">
                <a:solidFill>
                  <a:schemeClr val="accent5">
                    <a:lumMod val="75000"/>
                  </a:schemeClr>
                </a:solidFill>
                <a:latin typeface="+mn-lt"/>
                <a:ea typeface="Roboto Black" panose="02000000000000000000" pitchFamily="2" charset="0"/>
              </a:rPr>
              <a:t>: caso n.º 1</a:t>
            </a:r>
            <a:endParaRPr lang="en-GB" sz="3600" dirty="0">
              <a:solidFill>
                <a:schemeClr val="accent5">
                  <a:lumMod val="75000"/>
                </a:schemeClr>
              </a:solidFill>
              <a:latin typeface="+mn-lt"/>
            </a:endParaRPr>
          </a:p>
        </p:txBody>
      </p:sp>
      <p:sp>
        <p:nvSpPr>
          <p:cNvPr id="4" name="TextBox 3">
            <a:extLst>
              <a:ext uri="{FF2B5EF4-FFF2-40B4-BE49-F238E27FC236}">
                <a16:creationId xmlns:a16="http://schemas.microsoft.com/office/drawing/2014/main" id="{C026D7A0-CC47-7881-9CA1-E40B32A62876}"/>
              </a:ext>
            </a:extLst>
          </p:cNvPr>
          <p:cNvSpPr txBox="1"/>
          <p:nvPr/>
        </p:nvSpPr>
        <p:spPr>
          <a:xfrm>
            <a:off x="320803" y="1690688"/>
            <a:ext cx="11550393" cy="1015663"/>
          </a:xfrm>
          <a:prstGeom prst="rect">
            <a:avLst/>
          </a:prstGeom>
          <a:noFill/>
        </p:spPr>
        <p:txBody>
          <a:bodyPr wrap="square">
            <a:spAutoFit/>
          </a:bodyPr>
          <a:lstStyle/>
          <a:p>
            <a:r>
              <a:rPr lang="en-US" sz="1900" dirty="0">
                <a:solidFill>
                  <a:srgbClr val="124166"/>
                </a:solidFill>
                <a:latin typeface="Roboto" panose="02000000000000000000" pitchFamily="2" charset="0"/>
                <a:ea typeface="Roboto" panose="02000000000000000000" pitchFamily="2" charset="0"/>
              </a:rPr>
              <a:t>Este país ha decidido informar sobre las disposiciones de flexibilidad en el primer trimestre de transición que presenta la información conexa en este cuadro:</a:t>
            </a:r>
            <a:endParaRPr lang="en-DK" sz="1900" dirty="0">
              <a:solidFill>
                <a:srgbClr val="124166"/>
              </a:solidFill>
              <a:latin typeface="Roboto" panose="02000000000000000000" pitchFamily="2" charset="0"/>
              <a:ea typeface="Roboto" panose="02000000000000000000" pitchFamily="2" charset="0"/>
            </a:endParaRPr>
          </a:p>
          <a:p>
            <a:pPr marL="285750" indent="-285750">
              <a:buFont typeface="Arial" panose="020B0604020202020204" pitchFamily="34" charset="0"/>
              <a:buChar char="•"/>
            </a:pPr>
            <a:endParaRPr lang="en-US" sz="2200" dirty="0">
              <a:solidFill>
                <a:srgbClr val="124166"/>
              </a:solidFill>
              <a:ea typeface="Roboto" panose="02000000000000000000" pitchFamily="2" charset="0"/>
            </a:endParaRPr>
          </a:p>
        </p:txBody>
      </p:sp>
      <p:sp>
        <p:nvSpPr>
          <p:cNvPr id="7" name="TextBox 6">
            <a:extLst>
              <a:ext uri="{FF2B5EF4-FFF2-40B4-BE49-F238E27FC236}">
                <a16:creationId xmlns:a16="http://schemas.microsoft.com/office/drawing/2014/main" id="{ED461D2B-370A-D9ED-E633-92E5A66CFE58}"/>
              </a:ext>
            </a:extLst>
          </p:cNvPr>
          <p:cNvSpPr txBox="1"/>
          <p:nvPr/>
        </p:nvSpPr>
        <p:spPr>
          <a:xfrm>
            <a:off x="635002" y="2420166"/>
            <a:ext cx="10246178" cy="984885"/>
          </a:xfrm>
          <a:prstGeom prst="rect">
            <a:avLst/>
          </a:prstGeom>
          <a:noFill/>
        </p:spPr>
        <p:txBody>
          <a:bodyPr wrap="square">
            <a:spAutoFit/>
          </a:bodyPr>
          <a:lstStyle/>
          <a:p>
            <a:r>
              <a:rPr lang="en-US" sz="1800" kern="100" dirty="0" err="1">
                <a:effectLst/>
                <a:latin typeface="Aptos" panose="020B0004020202020204" pitchFamily="34" charset="0"/>
                <a:ea typeface="Aptos" panose="020B0004020202020204" pitchFamily="34" charset="0"/>
                <a:cs typeface="Times New Roman" panose="02020603050405020304" pitchFamily="18" charset="0"/>
              </a:rPr>
              <a:t>Tabla</a:t>
            </a:r>
            <a:r>
              <a:rPr lang="en-DK" sz="1800" kern="100" dirty="0">
                <a:effectLst/>
                <a:latin typeface="Aptos" panose="020B0004020202020204" pitchFamily="34" charset="0"/>
                <a:ea typeface="Aptos" panose="020B0004020202020204" pitchFamily="34" charset="0"/>
                <a:cs typeface="Times New Roman" panose="02020603050405020304" pitchFamily="18" charset="0"/>
              </a:rPr>
              <a:t> A1.1. Á</a:t>
            </a:r>
            <a:r>
              <a:rPr lang="en-US" sz="1800" kern="100" dirty="0" err="1">
                <a:effectLst/>
                <a:latin typeface="Aptos" panose="020B0004020202020204" pitchFamily="34" charset="0"/>
                <a:ea typeface="Aptos" panose="020B0004020202020204" pitchFamily="34" charset="0"/>
                <a:cs typeface="Times New Roman" panose="02020603050405020304" pitchFamily="18" charset="0"/>
              </a:rPr>
              <a:t>reas</a:t>
            </a:r>
            <a:r>
              <a:rPr lang="en-DK" sz="1800" kern="100" dirty="0">
                <a:effectLst/>
                <a:latin typeface="Aptos" panose="020B0004020202020204" pitchFamily="34" charset="0"/>
                <a:ea typeface="Aptos" panose="020B0004020202020204" pitchFamily="34" charset="0"/>
                <a:cs typeface="Times New Roman" panose="02020603050405020304" pitchFamily="18" charset="0"/>
              </a:rPr>
              <a:t> en l</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a</a:t>
            </a:r>
            <a:r>
              <a:rPr lang="en-DK" sz="1800" kern="100" dirty="0">
                <a:effectLst/>
                <a:latin typeface="Aptos" panose="020B0004020202020204" pitchFamily="34" charset="0"/>
                <a:ea typeface="Aptos" panose="020B0004020202020204" pitchFamily="34" charset="0"/>
                <a:cs typeface="Times New Roman" panose="02020603050405020304" pitchFamily="18" charset="0"/>
              </a:rPr>
              <a:t>s que el país ha decidido aplicar la flexibilidad: Informe sobre el inventario nacional de emisiones antropogénicas por fuentes y absorciones por sumideros</a:t>
            </a:r>
          </a:p>
          <a:p>
            <a:pPr marL="285750" indent="-285750">
              <a:buFont typeface="Arial" panose="020B0604020202020204" pitchFamily="34" charset="0"/>
              <a:buChar char="•"/>
            </a:pPr>
            <a:endParaRPr lang="en-US" sz="2200" dirty="0">
              <a:solidFill>
                <a:srgbClr val="124166"/>
              </a:solidFill>
              <a:ea typeface="Roboto" panose="02000000000000000000" pitchFamily="2" charset="0"/>
            </a:endParaRPr>
          </a:p>
        </p:txBody>
      </p:sp>
      <p:graphicFrame>
        <p:nvGraphicFramePr>
          <p:cNvPr id="8" name="Table 7">
            <a:extLst>
              <a:ext uri="{FF2B5EF4-FFF2-40B4-BE49-F238E27FC236}">
                <a16:creationId xmlns:a16="http://schemas.microsoft.com/office/drawing/2014/main" id="{93ACF295-7E1A-EC7C-7E9D-F6FAA7185779}"/>
              </a:ext>
            </a:extLst>
          </p:cNvPr>
          <p:cNvGraphicFramePr>
            <a:graphicFrameLocks noGrp="1"/>
          </p:cNvGraphicFramePr>
          <p:nvPr>
            <p:extLst>
              <p:ext uri="{D42A27DB-BD31-4B8C-83A1-F6EECF244321}">
                <p14:modId xmlns:p14="http://schemas.microsoft.com/office/powerpoint/2010/main" val="2784694543"/>
              </p:ext>
            </p:extLst>
          </p:nvPr>
        </p:nvGraphicFramePr>
        <p:xfrm>
          <a:off x="635000" y="3016251"/>
          <a:ext cx="10246180" cy="3648964"/>
        </p:xfrm>
        <a:graphic>
          <a:graphicData uri="http://schemas.openxmlformats.org/drawingml/2006/table">
            <a:tbl>
              <a:tblPr firstRow="1" firstCol="1" bandRow="1"/>
              <a:tblGrid>
                <a:gridCol w="2561545">
                  <a:extLst>
                    <a:ext uri="{9D8B030D-6E8A-4147-A177-3AD203B41FA5}">
                      <a16:colId xmlns:a16="http://schemas.microsoft.com/office/drawing/2014/main" val="608115963"/>
                    </a:ext>
                  </a:extLst>
                </a:gridCol>
                <a:gridCol w="2561545">
                  <a:extLst>
                    <a:ext uri="{9D8B030D-6E8A-4147-A177-3AD203B41FA5}">
                      <a16:colId xmlns:a16="http://schemas.microsoft.com/office/drawing/2014/main" val="3874751664"/>
                    </a:ext>
                  </a:extLst>
                </a:gridCol>
                <a:gridCol w="2561545">
                  <a:extLst>
                    <a:ext uri="{9D8B030D-6E8A-4147-A177-3AD203B41FA5}">
                      <a16:colId xmlns:a16="http://schemas.microsoft.com/office/drawing/2014/main" val="1025781154"/>
                    </a:ext>
                  </a:extLst>
                </a:gridCol>
                <a:gridCol w="2561545">
                  <a:extLst>
                    <a:ext uri="{9D8B030D-6E8A-4147-A177-3AD203B41FA5}">
                      <a16:colId xmlns:a16="http://schemas.microsoft.com/office/drawing/2014/main" val="1773795461"/>
                    </a:ext>
                  </a:extLst>
                </a:gridCol>
              </a:tblGrid>
              <a:tr h="462472">
                <a:tc>
                  <a:txBody>
                    <a:bodyPr/>
                    <a:lstStyle/>
                    <a:p>
                      <a:pPr>
                        <a:lnSpc>
                          <a:spcPct val="115000"/>
                        </a:lnSpc>
                        <a:spcAft>
                          <a:spcPts val="800"/>
                        </a:spcAft>
                      </a:pPr>
                      <a:r>
                        <a:rPr lang="en-DK" sz="1200" kern="100" baseline="0" dirty="0">
                          <a:effectLst/>
                          <a:latin typeface="Aptos" panose="020B0004020202020204" pitchFamily="34" charset="0"/>
                          <a:ea typeface="Aptos" panose="020B0004020202020204" pitchFamily="34" charset="0"/>
                          <a:cs typeface="Times New Roman" panose="02020603050405020304" pitchFamily="18" charset="0"/>
                        </a:rPr>
                        <a:t>Decisión 18/CMA.1</a:t>
                      </a:r>
                      <a:r>
                        <a:rPr lang="en-US" sz="1200" kern="100" baseline="0" dirty="0">
                          <a:effectLst/>
                          <a:latin typeface="Aptos" panose="020B0004020202020204" pitchFamily="34" charset="0"/>
                          <a:ea typeface="Aptos" panose="020B0004020202020204" pitchFamily="34" charset="0"/>
                          <a:cs typeface="Times New Roman" panose="02020603050405020304" pitchFamily="18" charset="0"/>
                        </a:rPr>
                        <a:t>:</a:t>
                      </a:r>
                    </a:p>
                    <a:p>
                      <a:pPr>
                        <a:lnSpc>
                          <a:spcPct val="115000"/>
                        </a:lnSpc>
                        <a:spcAft>
                          <a:spcPts val="800"/>
                        </a:spcAft>
                      </a:pPr>
                      <a:r>
                        <a:rPr lang="en-DK" sz="1200" kern="100" baseline="0" dirty="0">
                          <a:effectLst/>
                          <a:latin typeface="Aptos" panose="020B0004020202020204" pitchFamily="34" charset="0"/>
                          <a:ea typeface="Aptos" panose="020B0004020202020204" pitchFamily="34" charset="0"/>
                          <a:cs typeface="Times New Roman" panose="02020603050405020304" pitchFamily="18" charset="0"/>
                        </a:rPr>
                        <a:t>Párrafo que estipula flexibilidad.</a:t>
                      </a:r>
                    </a:p>
                  </a:txBody>
                  <a:tcPr marL="47508" marR="4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5B199"/>
                    </a:solidFill>
                  </a:tcPr>
                </a:tc>
                <a:tc>
                  <a:txBody>
                    <a:bodyPr/>
                    <a:lstStyle/>
                    <a:p>
                      <a:pPr>
                        <a:lnSpc>
                          <a:spcPct val="115000"/>
                        </a:lnSpc>
                        <a:spcAft>
                          <a:spcPts val="800"/>
                        </a:spcAft>
                      </a:pPr>
                      <a:r>
                        <a:rPr lang="en-US" sz="1200" kern="100" baseline="0" dirty="0">
                          <a:effectLst/>
                          <a:latin typeface="Aptos" panose="020B0004020202020204" pitchFamily="34" charset="0"/>
                          <a:ea typeface="Aptos" panose="020B0004020202020204" pitchFamily="34" charset="0"/>
                          <a:cs typeface="Times New Roman" panose="02020603050405020304" pitchFamily="18" charset="0"/>
                        </a:rPr>
                        <a:t>Comentario</a:t>
                      </a:r>
                      <a:endParaRPr lang="en-DK" sz="1200" kern="100" baseline="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US" sz="1200" kern="100" baseline="0" dirty="0">
                          <a:effectLst/>
                          <a:latin typeface="Aptos" panose="020B0004020202020204" pitchFamily="34" charset="0"/>
                          <a:ea typeface="Aptos" panose="020B0004020202020204" pitchFamily="34" charset="0"/>
                          <a:cs typeface="Times New Roman" panose="02020603050405020304" pitchFamily="18" charset="0"/>
                        </a:rPr>
                        <a:t> </a:t>
                      </a:r>
                      <a:endParaRPr lang="en-DK" sz="1200" kern="100" baseline="0" dirty="0">
                        <a:effectLst/>
                        <a:latin typeface="Aptos" panose="020B0004020202020204" pitchFamily="34" charset="0"/>
                        <a:ea typeface="Aptos" panose="020B0004020202020204" pitchFamily="34" charset="0"/>
                        <a:cs typeface="Times New Roman" panose="02020603050405020304" pitchFamily="18" charset="0"/>
                      </a:endParaRPr>
                    </a:p>
                  </a:txBody>
                  <a:tcPr marL="47508" marR="4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5B199"/>
                    </a:solidFill>
                  </a:tcPr>
                </a:tc>
                <a:tc>
                  <a:txBody>
                    <a:bodyPr/>
                    <a:lstStyle/>
                    <a:p>
                      <a:pPr>
                        <a:lnSpc>
                          <a:spcPct val="115000"/>
                        </a:lnSpc>
                        <a:spcAft>
                          <a:spcPts val="800"/>
                        </a:spcAft>
                      </a:pPr>
                      <a:r>
                        <a:rPr lang="en-US" sz="1200" kern="100" baseline="0" dirty="0">
                          <a:effectLst/>
                          <a:latin typeface="Aptos" panose="020B0004020202020204" pitchFamily="34" charset="0"/>
                          <a:ea typeface="Aptos" panose="020B0004020202020204" pitchFamily="34" charset="0"/>
                          <a:cs typeface="Times New Roman" panose="02020603050405020304" pitchFamily="18" charset="0"/>
                        </a:rPr>
                        <a:t>Restricciones de capacidad</a:t>
                      </a:r>
                      <a:endParaRPr lang="en-DK" sz="1200" kern="100" baseline="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US" sz="1200" kern="100" baseline="0" dirty="0">
                          <a:effectLst/>
                          <a:latin typeface="Aptos" panose="020B0004020202020204" pitchFamily="34" charset="0"/>
                          <a:ea typeface="Aptos" panose="020B0004020202020204" pitchFamily="34" charset="0"/>
                          <a:cs typeface="Times New Roman" panose="02020603050405020304" pitchFamily="18" charset="0"/>
                        </a:rPr>
                        <a:t> </a:t>
                      </a:r>
                      <a:endParaRPr lang="en-DK" sz="1200" kern="100" baseline="0" dirty="0">
                        <a:effectLst/>
                        <a:latin typeface="Aptos" panose="020B0004020202020204" pitchFamily="34" charset="0"/>
                        <a:ea typeface="Aptos" panose="020B0004020202020204" pitchFamily="34" charset="0"/>
                        <a:cs typeface="Times New Roman" panose="02020603050405020304" pitchFamily="18" charset="0"/>
                      </a:endParaRPr>
                    </a:p>
                  </a:txBody>
                  <a:tcPr marL="47508" marR="4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5B199"/>
                    </a:solidFill>
                  </a:tcPr>
                </a:tc>
                <a:tc>
                  <a:txBody>
                    <a:bodyPr/>
                    <a:lstStyle/>
                    <a:p>
                      <a:pPr>
                        <a:lnSpc>
                          <a:spcPct val="115000"/>
                        </a:lnSpc>
                        <a:spcAft>
                          <a:spcPts val="800"/>
                        </a:spcAft>
                      </a:pPr>
                      <a:r>
                        <a:rPr lang="en-US" sz="1200" kern="100" baseline="0" dirty="0">
                          <a:effectLst/>
                          <a:latin typeface="Aptos" panose="020B0004020202020204" pitchFamily="34" charset="0"/>
                          <a:ea typeface="Aptos" panose="020B0004020202020204" pitchFamily="34" charset="0"/>
                          <a:cs typeface="Times New Roman" panose="02020603050405020304" pitchFamily="18" charset="0"/>
                        </a:rPr>
                        <a:t>Plazo para las mejoras</a:t>
                      </a:r>
                      <a:endParaRPr lang="en-DK" sz="1200" kern="100" baseline="0" dirty="0">
                        <a:effectLst/>
                        <a:latin typeface="Aptos" panose="020B0004020202020204" pitchFamily="34" charset="0"/>
                        <a:ea typeface="Aptos" panose="020B0004020202020204" pitchFamily="34" charset="0"/>
                        <a:cs typeface="Times New Roman" panose="02020603050405020304" pitchFamily="18" charset="0"/>
                      </a:endParaRPr>
                    </a:p>
                  </a:txBody>
                  <a:tcPr marL="47508" marR="4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5B199"/>
                    </a:solidFill>
                  </a:tcPr>
                </a:tc>
                <a:extLst>
                  <a:ext uri="{0D108BD9-81ED-4DB2-BD59-A6C34878D82A}">
                    <a16:rowId xmlns:a16="http://schemas.microsoft.com/office/drawing/2014/main" val="2515342753"/>
                  </a:ext>
                </a:extLst>
              </a:tr>
              <a:tr h="2220416">
                <a:tc>
                  <a:txBody>
                    <a:bodyPr/>
                    <a:lstStyle/>
                    <a:p>
                      <a:pPr>
                        <a:lnSpc>
                          <a:spcPct val="115000"/>
                        </a:lnSpc>
                        <a:spcAft>
                          <a:spcPts val="800"/>
                        </a:spcAft>
                      </a:pPr>
                      <a:r>
                        <a:rPr lang="en-US" sz="1200" kern="100" baseline="0" dirty="0">
                          <a:effectLst/>
                          <a:latin typeface="Aptos" panose="020B0004020202020204" pitchFamily="34" charset="0"/>
                          <a:ea typeface="Aptos" panose="020B0004020202020204" pitchFamily="34" charset="0"/>
                          <a:cs typeface="Times New Roman" panose="02020603050405020304" pitchFamily="18" charset="0"/>
                        </a:rPr>
                        <a:t>57. Cada Parte comunicará una serie temporal anual coherente a partir de 1990; las Partes que sean países en desarrollo y necesiten flexibilidad a la luz de sus capacidades con respecto a esta disposición tendrán la flexibilidad de presentar, en su lugar, datos que abarquen, como mínimo, el año o período de referencia para su CDN en virtud del artículo 4 del Acuerdo de París y, además, una serie temporal anual coherente a partir de, al menos, 2020.</a:t>
                      </a:r>
                      <a:endParaRPr lang="en-DK" sz="1200" kern="100" baseline="0" dirty="0">
                        <a:effectLst/>
                        <a:latin typeface="Aptos" panose="020B0004020202020204" pitchFamily="34" charset="0"/>
                        <a:ea typeface="Aptos" panose="020B0004020202020204" pitchFamily="34" charset="0"/>
                        <a:cs typeface="Times New Roman" panose="02020603050405020304" pitchFamily="18" charset="0"/>
                      </a:endParaRPr>
                    </a:p>
                  </a:txBody>
                  <a:tcPr marL="47508" marR="4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US" sz="1200" kern="100" baseline="0" dirty="0">
                          <a:effectLst/>
                          <a:latin typeface="Aptos" panose="020B0004020202020204" pitchFamily="34" charset="0"/>
                          <a:ea typeface="Aptos" panose="020B0004020202020204" pitchFamily="34" charset="0"/>
                          <a:cs typeface="Times New Roman" panose="02020603050405020304" pitchFamily="18" charset="0"/>
                        </a:rPr>
                        <a:t>El </a:t>
                      </a:r>
                      <a:r>
                        <a:rPr lang="en-US" sz="1200" kern="100" baseline="0" dirty="0" err="1">
                          <a:effectLst/>
                          <a:latin typeface="Aptos" panose="020B0004020202020204" pitchFamily="34" charset="0"/>
                          <a:ea typeface="Aptos" panose="020B0004020202020204" pitchFamily="34" charset="0"/>
                          <a:cs typeface="Times New Roman" panose="02020603050405020304" pitchFamily="18" charset="0"/>
                        </a:rPr>
                        <a:t>país</a:t>
                      </a:r>
                      <a:r>
                        <a:rPr lang="en-US" sz="1200" kern="100" baseline="0" dirty="0">
                          <a:effectLst/>
                          <a:latin typeface="Aptos" panose="020B0004020202020204" pitchFamily="34" charset="0"/>
                          <a:ea typeface="Aptos" panose="020B0004020202020204" pitchFamily="34" charset="0"/>
                          <a:cs typeface="Times New Roman" panose="02020603050405020304" pitchFamily="18" charset="0"/>
                        </a:rPr>
                        <a:t> se </a:t>
                      </a:r>
                      <a:r>
                        <a:rPr lang="en-US" sz="1200" kern="100" baseline="0" dirty="0" err="1">
                          <a:effectLst/>
                          <a:latin typeface="Aptos" panose="020B0004020202020204" pitchFamily="34" charset="0"/>
                          <a:ea typeface="Aptos" panose="020B0004020202020204" pitchFamily="34" charset="0"/>
                          <a:cs typeface="Times New Roman" panose="02020603050405020304" pitchFamily="18" charset="0"/>
                        </a:rPr>
                        <a:t>acoge</a:t>
                      </a:r>
                      <a:r>
                        <a:rPr lang="en-US" sz="1200" kern="100" baseline="0" dirty="0">
                          <a:effectLst/>
                          <a:latin typeface="Aptos" panose="020B0004020202020204" pitchFamily="34" charset="0"/>
                          <a:ea typeface="Aptos" panose="020B0004020202020204" pitchFamily="34" charset="0"/>
                          <a:cs typeface="Times New Roman" panose="02020603050405020304" pitchFamily="18" charset="0"/>
                        </a:rPr>
                        <a:t> a la flexibilidad debida a la falta de recursos e información disponibles para el período 1990-1999.</a:t>
                      </a:r>
                      <a:endParaRPr lang="en-DK" sz="1200" kern="100" baseline="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US" sz="1200" kern="100" baseline="0" dirty="0">
                          <a:effectLst/>
                          <a:latin typeface="Aptos" panose="020B0004020202020204" pitchFamily="34" charset="0"/>
                          <a:ea typeface="Aptos" panose="020B0004020202020204" pitchFamily="34" charset="0"/>
                          <a:cs typeface="Times New Roman" panose="02020603050405020304" pitchFamily="18" charset="0"/>
                        </a:rPr>
                        <a:t>Se </a:t>
                      </a:r>
                      <a:r>
                        <a:rPr lang="en-US" sz="1200" kern="100" baseline="0" dirty="0" err="1">
                          <a:effectLst/>
                          <a:latin typeface="Aptos" panose="020B0004020202020204" pitchFamily="34" charset="0"/>
                          <a:ea typeface="Aptos" panose="020B0004020202020204" pitchFamily="34" charset="0"/>
                          <a:cs typeface="Times New Roman" panose="02020603050405020304" pitchFamily="18" charset="0"/>
                        </a:rPr>
                        <a:t>priorizan</a:t>
                      </a:r>
                      <a:r>
                        <a:rPr lang="en-US" sz="1200" kern="100" baseline="0" dirty="0">
                          <a:effectLst/>
                          <a:latin typeface="Aptos" panose="020B0004020202020204" pitchFamily="34" charset="0"/>
                          <a:ea typeface="Aptos" panose="020B0004020202020204" pitchFamily="34" charset="0"/>
                          <a:cs typeface="Times New Roman" panose="02020603050405020304" pitchFamily="18" charset="0"/>
                        </a:rPr>
                        <a:t> las actividades que mejoren los factores de emisión y los datos de actividad para el período 2000 en adelante en las categorías clave.</a:t>
                      </a:r>
                      <a:endParaRPr lang="en-DK" sz="1200" kern="100" baseline="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US" sz="1200" kern="100" baseline="0" dirty="0">
                          <a:effectLst/>
                          <a:latin typeface="Aptos" panose="020B0004020202020204" pitchFamily="34" charset="0"/>
                          <a:ea typeface="Aptos" panose="020B0004020202020204" pitchFamily="34" charset="0"/>
                          <a:cs typeface="Times New Roman" panose="02020603050405020304" pitchFamily="18" charset="0"/>
                        </a:rPr>
                        <a:t>La CDN abarca el período de 2020 en adelante, de modo que el seguimiento de su </a:t>
                      </a:r>
                      <a:r>
                        <a:rPr lang="en-US" sz="1200" kern="100" baseline="0" dirty="0" err="1">
                          <a:effectLst/>
                          <a:latin typeface="Aptos" panose="020B0004020202020204" pitchFamily="34" charset="0"/>
                          <a:ea typeface="Aptos" panose="020B0004020202020204" pitchFamily="34" charset="0"/>
                          <a:cs typeface="Times New Roman" panose="02020603050405020304" pitchFamily="18" charset="0"/>
                        </a:rPr>
                        <a:t>cumplimiento</a:t>
                      </a:r>
                      <a:r>
                        <a:rPr lang="en-US" sz="1200" kern="100" baseline="0" dirty="0">
                          <a:effectLst/>
                          <a:latin typeface="Aptos" panose="020B0004020202020204" pitchFamily="34" charset="0"/>
                          <a:ea typeface="Aptos" panose="020B0004020202020204" pitchFamily="34" charset="0"/>
                          <a:cs typeface="Times New Roman" panose="02020603050405020304" pitchFamily="18" charset="0"/>
                        </a:rPr>
                        <a:t> no se ve afectado por la flexibilidad aplicada.</a:t>
                      </a:r>
                      <a:endParaRPr lang="en-DK" sz="1200" kern="100" baseline="0" dirty="0">
                        <a:effectLst/>
                        <a:latin typeface="Aptos" panose="020B0004020202020204" pitchFamily="34" charset="0"/>
                        <a:ea typeface="Aptos" panose="020B0004020202020204" pitchFamily="34" charset="0"/>
                        <a:cs typeface="Times New Roman" panose="02020603050405020304" pitchFamily="18" charset="0"/>
                      </a:endParaRPr>
                    </a:p>
                  </a:txBody>
                  <a:tcPr marL="47508" marR="4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US" sz="1200" kern="100" baseline="0" dirty="0">
                          <a:effectLst/>
                          <a:latin typeface="Aptos" panose="020B0004020202020204" pitchFamily="34" charset="0"/>
                          <a:ea typeface="Aptos" panose="020B0004020202020204" pitchFamily="34" charset="0"/>
                          <a:cs typeface="Times New Roman" panose="02020603050405020304" pitchFamily="18" charset="0"/>
                        </a:rPr>
                        <a:t>Se identifica la necesidad de fortalecer las capacidades del equipo.</a:t>
                      </a:r>
                      <a:endParaRPr lang="en-DK" sz="1200" kern="100" baseline="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US" sz="1200" kern="100" baseline="0" dirty="0">
                          <a:effectLst/>
                          <a:latin typeface="Aptos" panose="020B0004020202020204" pitchFamily="34" charset="0"/>
                          <a:ea typeface="Aptos" panose="020B0004020202020204" pitchFamily="34" charset="0"/>
                          <a:cs typeface="Times New Roman" panose="02020603050405020304" pitchFamily="18" charset="0"/>
                        </a:rPr>
                        <a:t>Se requiere un gran esfuerzo de recursos y tiempo para completar los datos.</a:t>
                      </a:r>
                      <a:endParaRPr lang="en-DK" sz="1200" kern="100" baseline="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US" sz="1200" kern="100" baseline="0" dirty="0">
                          <a:effectLst/>
                          <a:latin typeface="Aptos" panose="020B0004020202020204" pitchFamily="34" charset="0"/>
                          <a:ea typeface="Aptos" panose="020B0004020202020204" pitchFamily="34" charset="0"/>
                          <a:cs typeface="Times New Roman" panose="02020603050405020304" pitchFamily="18" charset="0"/>
                        </a:rPr>
                        <a:t>Se estima que el nivel de incertidumbre sería muy alto.</a:t>
                      </a:r>
                      <a:endParaRPr lang="en-DK" sz="1200" kern="100" baseline="0" dirty="0">
                        <a:effectLst/>
                        <a:latin typeface="Aptos" panose="020B0004020202020204" pitchFamily="34" charset="0"/>
                        <a:ea typeface="Aptos" panose="020B0004020202020204" pitchFamily="34" charset="0"/>
                        <a:cs typeface="Times New Roman" panose="02020603050405020304" pitchFamily="18" charset="0"/>
                      </a:endParaRPr>
                    </a:p>
                  </a:txBody>
                  <a:tcPr marL="47508" marR="4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en-US" sz="1200" kern="100" baseline="0" dirty="0">
                          <a:effectLst/>
                          <a:latin typeface="Aptos" panose="020B0004020202020204" pitchFamily="34" charset="0"/>
                          <a:ea typeface="Aptos" panose="020B0004020202020204" pitchFamily="34" charset="0"/>
                          <a:cs typeface="Times New Roman" panose="02020603050405020304" pitchFamily="18" charset="0"/>
                        </a:rPr>
                        <a:t>El tiempo estimado se sitúa en el período 2025-2035, teniendo en cuenta que se requieren mejoras en relación con las categorías clave (factores de emisión) y mejoras en la garantía de calidad/control de calidad.</a:t>
                      </a:r>
                      <a:endParaRPr lang="en-DK" sz="1200" kern="100" baseline="0" dirty="0">
                        <a:effectLst/>
                        <a:latin typeface="Aptos" panose="020B0004020202020204" pitchFamily="34" charset="0"/>
                        <a:ea typeface="Aptos" panose="020B0004020202020204" pitchFamily="34" charset="0"/>
                        <a:cs typeface="Times New Roman" panose="02020603050405020304" pitchFamily="18" charset="0"/>
                      </a:endParaRPr>
                    </a:p>
                  </a:txBody>
                  <a:tcPr marL="47508" marR="475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94986155"/>
                  </a:ext>
                </a:extLst>
              </a:tr>
            </a:tbl>
          </a:graphicData>
        </a:graphic>
      </p:graphicFrame>
    </p:spTree>
    <p:extLst>
      <p:ext uri="{BB962C8B-B14F-4D97-AF65-F5344CB8AC3E}">
        <p14:creationId xmlns:p14="http://schemas.microsoft.com/office/powerpoint/2010/main" val="2835475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en-US" sz="3600" dirty="0" err="1">
                <a:solidFill>
                  <a:schemeClr val="accent5">
                    <a:lumMod val="75000"/>
                  </a:schemeClr>
                </a:solidFill>
                <a:latin typeface="+mn-lt"/>
                <a:ea typeface="Roboto Black" panose="02000000000000000000" pitchFamily="2" charset="0"/>
              </a:rPr>
              <a:t>Reportando</a:t>
            </a:r>
            <a:r>
              <a:rPr lang="en-US" sz="3600" dirty="0">
                <a:solidFill>
                  <a:schemeClr val="accent5">
                    <a:lumMod val="75000"/>
                  </a:schemeClr>
                </a:solidFill>
                <a:latin typeface="+mn-lt"/>
                <a:ea typeface="Roboto Black" panose="02000000000000000000" pitchFamily="2" charset="0"/>
              </a:rPr>
              <a:t> </a:t>
            </a:r>
            <a:r>
              <a:rPr lang="en-US" sz="3600" dirty="0" err="1">
                <a:solidFill>
                  <a:schemeClr val="accent5">
                    <a:lumMod val="75000"/>
                  </a:schemeClr>
                </a:solidFill>
                <a:latin typeface="+mn-lt"/>
                <a:ea typeface="Roboto Black" panose="02000000000000000000" pitchFamily="2" charset="0"/>
              </a:rPr>
              <a:t>disposiciones</a:t>
            </a:r>
            <a:r>
              <a:rPr lang="en-US" sz="3600" dirty="0">
                <a:solidFill>
                  <a:schemeClr val="accent5">
                    <a:lumMod val="75000"/>
                  </a:schemeClr>
                </a:solidFill>
                <a:latin typeface="+mn-lt"/>
                <a:ea typeface="Roboto Black" panose="02000000000000000000" pitchFamily="2" charset="0"/>
              </a:rPr>
              <a:t> de </a:t>
            </a:r>
            <a:r>
              <a:rPr lang="en-US" sz="3600" dirty="0" err="1">
                <a:solidFill>
                  <a:schemeClr val="accent5">
                    <a:lumMod val="75000"/>
                  </a:schemeClr>
                </a:solidFill>
                <a:latin typeface="+mn-lt"/>
                <a:ea typeface="Roboto Black" panose="02000000000000000000" pitchFamily="2" charset="0"/>
              </a:rPr>
              <a:t>flexibilidad</a:t>
            </a:r>
            <a:r>
              <a:rPr lang="en-US" sz="3600" dirty="0">
                <a:solidFill>
                  <a:schemeClr val="accent5">
                    <a:lumMod val="75000"/>
                  </a:schemeClr>
                </a:solidFill>
                <a:latin typeface="+mn-lt"/>
                <a:ea typeface="Roboto Black" panose="02000000000000000000" pitchFamily="2" charset="0"/>
              </a:rPr>
              <a:t>: </a:t>
            </a:r>
            <a:r>
              <a:rPr lang="en-US" sz="3600" dirty="0" err="1">
                <a:solidFill>
                  <a:schemeClr val="accent5">
                    <a:lumMod val="75000"/>
                  </a:schemeClr>
                </a:solidFill>
                <a:latin typeface="+mn-lt"/>
                <a:ea typeface="Roboto Black" panose="02000000000000000000" pitchFamily="2" charset="0"/>
              </a:rPr>
              <a:t>caso</a:t>
            </a:r>
            <a:r>
              <a:rPr lang="en-US" sz="3600" dirty="0">
                <a:solidFill>
                  <a:schemeClr val="accent5">
                    <a:lumMod val="75000"/>
                  </a:schemeClr>
                </a:solidFill>
                <a:latin typeface="+mn-lt"/>
                <a:ea typeface="Roboto Black" panose="02000000000000000000" pitchFamily="2" charset="0"/>
              </a:rPr>
              <a:t> n.º 1</a:t>
            </a:r>
            <a:endParaRPr lang="en-GB" sz="3600" dirty="0">
              <a:solidFill>
                <a:schemeClr val="accent5">
                  <a:lumMod val="75000"/>
                </a:schemeClr>
              </a:solidFill>
              <a:latin typeface="+mn-lt"/>
            </a:endParaRPr>
          </a:p>
        </p:txBody>
      </p:sp>
      <p:sp>
        <p:nvSpPr>
          <p:cNvPr id="4" name="TextBox 3">
            <a:extLst>
              <a:ext uri="{FF2B5EF4-FFF2-40B4-BE49-F238E27FC236}">
                <a16:creationId xmlns:a16="http://schemas.microsoft.com/office/drawing/2014/main" id="{C026D7A0-CC47-7881-9CA1-E40B32A62876}"/>
              </a:ext>
            </a:extLst>
          </p:cNvPr>
          <p:cNvSpPr txBox="1"/>
          <p:nvPr/>
        </p:nvSpPr>
        <p:spPr>
          <a:xfrm>
            <a:off x="557159" y="2177082"/>
            <a:ext cx="5334758" cy="4493538"/>
          </a:xfrm>
          <a:prstGeom prst="rect">
            <a:avLst/>
          </a:prstGeom>
          <a:noFill/>
        </p:spPr>
        <p:txBody>
          <a:bodyPr wrap="square">
            <a:spAutoFit/>
          </a:bodyPr>
          <a:lstStyle/>
          <a:p>
            <a:r>
              <a:rPr lang="en-US" sz="2200" dirty="0" err="1">
                <a:solidFill>
                  <a:srgbClr val="124166"/>
                </a:solidFill>
                <a:ea typeface="Roboto" panose="02000000000000000000" pitchFamily="2" charset="0"/>
              </a:rPr>
              <a:t>Discuta</a:t>
            </a:r>
            <a:r>
              <a:rPr lang="en-US" sz="2200" dirty="0">
                <a:solidFill>
                  <a:srgbClr val="124166"/>
                </a:solidFill>
                <a:ea typeface="Roboto" panose="02000000000000000000" pitchFamily="2" charset="0"/>
              </a:rPr>
              <a:t> en </a:t>
            </a:r>
            <a:r>
              <a:rPr lang="en-US" sz="2200" dirty="0" err="1">
                <a:solidFill>
                  <a:srgbClr val="124166"/>
                </a:solidFill>
                <a:ea typeface="Roboto" panose="02000000000000000000" pitchFamily="2" charset="0"/>
              </a:rPr>
              <a:t>su</a:t>
            </a:r>
            <a:r>
              <a:rPr lang="en-US" sz="2200" dirty="0">
                <a:solidFill>
                  <a:srgbClr val="124166"/>
                </a:solidFill>
                <a:ea typeface="Roboto" panose="02000000000000000000" pitchFamily="2" charset="0"/>
              </a:rPr>
              <a:t> grupo:</a:t>
            </a:r>
          </a:p>
          <a:p>
            <a:r>
              <a:rPr lang="en-US" sz="2200" dirty="0">
                <a:solidFill>
                  <a:srgbClr val="124166"/>
                </a:solidFill>
                <a:ea typeface="Roboto" panose="02000000000000000000" pitchFamily="2" charset="0"/>
              </a:rPr>
              <a:t>a) ¿La </a:t>
            </a:r>
            <a:r>
              <a:rPr lang="en-US" sz="2200" dirty="0" err="1">
                <a:solidFill>
                  <a:srgbClr val="124166"/>
                </a:solidFill>
                <a:ea typeface="Roboto" panose="02000000000000000000" pitchFamily="2" charset="0"/>
              </a:rPr>
              <a:t>flexibilidad</a:t>
            </a:r>
            <a:r>
              <a:rPr lang="en-US" sz="2200" dirty="0">
                <a:solidFill>
                  <a:srgbClr val="124166"/>
                </a:solidFill>
                <a:ea typeface="Roboto" panose="02000000000000000000" pitchFamily="2" charset="0"/>
              </a:rPr>
              <a:t> </a:t>
            </a:r>
            <a:r>
              <a:rPr lang="en-US" sz="2200" dirty="0" err="1">
                <a:solidFill>
                  <a:srgbClr val="124166"/>
                </a:solidFill>
                <a:ea typeface="Roboto" panose="02000000000000000000" pitchFamily="2" charset="0"/>
              </a:rPr>
              <a:t>notificada</a:t>
            </a:r>
            <a:r>
              <a:rPr lang="en-US" sz="2200" dirty="0">
                <a:solidFill>
                  <a:srgbClr val="124166"/>
                </a:solidFill>
                <a:ea typeface="Roboto" panose="02000000000000000000" pitchFamily="2" charset="0"/>
              </a:rPr>
              <a:t> </a:t>
            </a:r>
            <a:r>
              <a:rPr lang="en-US" sz="2200" dirty="0" err="1">
                <a:solidFill>
                  <a:srgbClr val="124166"/>
                </a:solidFill>
                <a:ea typeface="Roboto" panose="02000000000000000000" pitchFamily="2" charset="0"/>
              </a:rPr>
              <a:t>está</a:t>
            </a:r>
            <a:r>
              <a:rPr lang="en-US" sz="2200" dirty="0">
                <a:solidFill>
                  <a:srgbClr val="124166"/>
                </a:solidFill>
                <a:ea typeface="Roboto" panose="02000000000000000000" pitchFamily="2" charset="0"/>
              </a:rPr>
              <a:t> </a:t>
            </a:r>
            <a:r>
              <a:rPr lang="en-US" sz="2200" dirty="0" err="1">
                <a:solidFill>
                  <a:srgbClr val="124166"/>
                </a:solidFill>
                <a:ea typeface="Roboto" panose="02000000000000000000" pitchFamily="2" charset="0"/>
              </a:rPr>
              <a:t>incluida</a:t>
            </a:r>
            <a:r>
              <a:rPr lang="en-US" sz="2200" dirty="0">
                <a:solidFill>
                  <a:srgbClr val="124166"/>
                </a:solidFill>
                <a:ea typeface="Roboto" panose="02000000000000000000" pitchFamily="2" charset="0"/>
              </a:rPr>
              <a:t> en la lista de disposiciones sobre flexibilidad de los MPG?</a:t>
            </a:r>
          </a:p>
          <a:p>
            <a:endParaRPr lang="en-US" sz="2200" dirty="0">
              <a:solidFill>
                <a:srgbClr val="124166"/>
              </a:solidFill>
              <a:ea typeface="Roboto" panose="02000000000000000000" pitchFamily="2" charset="0"/>
            </a:endParaRPr>
          </a:p>
          <a:p>
            <a:r>
              <a:rPr lang="en-US" sz="2200" dirty="0">
                <a:solidFill>
                  <a:srgbClr val="124166"/>
                </a:solidFill>
                <a:ea typeface="Roboto" panose="02000000000000000000" pitchFamily="2" charset="0"/>
              </a:rPr>
              <a:t>b) ¿Se aplica correctamente la disposición relativa a la flexibilidad?</a:t>
            </a:r>
          </a:p>
          <a:p>
            <a:endParaRPr lang="en-US" sz="2200" dirty="0">
              <a:solidFill>
                <a:srgbClr val="124166"/>
              </a:solidFill>
              <a:ea typeface="Roboto" panose="02000000000000000000" pitchFamily="2" charset="0"/>
            </a:endParaRPr>
          </a:p>
          <a:p>
            <a:r>
              <a:rPr lang="en-US" sz="2200" dirty="0">
                <a:solidFill>
                  <a:srgbClr val="124166"/>
                </a:solidFill>
                <a:ea typeface="Roboto" panose="02000000000000000000" pitchFamily="2" charset="0"/>
              </a:rPr>
              <a:t>c) El país ha decidido utilizar un cuadro diferente del sugerido para informar sobre la flexibilidad. ¿Se ha visto comprometida la transparencia del informe al hacerlo?</a:t>
            </a:r>
          </a:p>
          <a:p>
            <a:pPr marL="285750" indent="-285750">
              <a:buFont typeface="Arial" panose="020B0604020202020204" pitchFamily="34" charset="0"/>
              <a:buChar char="•"/>
            </a:pPr>
            <a:endParaRPr lang="en-US" sz="2200" dirty="0">
              <a:solidFill>
                <a:srgbClr val="124166"/>
              </a:solidFill>
              <a:ea typeface="Roboto" panose="02000000000000000000" pitchFamily="2" charset="0"/>
            </a:endParaRPr>
          </a:p>
        </p:txBody>
      </p:sp>
      <p:graphicFrame>
        <p:nvGraphicFramePr>
          <p:cNvPr id="7" name="Table 6">
            <a:extLst>
              <a:ext uri="{FF2B5EF4-FFF2-40B4-BE49-F238E27FC236}">
                <a16:creationId xmlns:a16="http://schemas.microsoft.com/office/drawing/2014/main" id="{03C76603-10A8-277F-917C-7F7D88678875}"/>
              </a:ext>
            </a:extLst>
          </p:cNvPr>
          <p:cNvGraphicFramePr>
            <a:graphicFrameLocks noGrp="1"/>
          </p:cNvGraphicFramePr>
          <p:nvPr>
            <p:extLst>
              <p:ext uri="{D42A27DB-BD31-4B8C-83A1-F6EECF244321}">
                <p14:modId xmlns:p14="http://schemas.microsoft.com/office/powerpoint/2010/main" val="2189217151"/>
              </p:ext>
            </p:extLst>
          </p:nvPr>
        </p:nvGraphicFramePr>
        <p:xfrm>
          <a:off x="6607535" y="2177082"/>
          <a:ext cx="5269948" cy="3662680"/>
        </p:xfrm>
        <a:graphic>
          <a:graphicData uri="http://schemas.openxmlformats.org/drawingml/2006/table">
            <a:tbl>
              <a:tblPr firstRow="1" bandRow="1">
                <a:tableStyleId>{5C22544A-7EE6-4342-B048-85BDC9FD1C3A}</a:tableStyleId>
              </a:tblPr>
              <a:tblGrid>
                <a:gridCol w="5269948">
                  <a:extLst>
                    <a:ext uri="{9D8B030D-6E8A-4147-A177-3AD203B41FA5}">
                      <a16:colId xmlns:a16="http://schemas.microsoft.com/office/drawing/2014/main" val="830565171"/>
                    </a:ext>
                  </a:extLst>
                </a:gridCol>
              </a:tblGrid>
              <a:tr h="370840">
                <a:tc>
                  <a:txBody>
                    <a:bodyPr/>
                    <a:lstStyle/>
                    <a:p>
                      <a:r>
                        <a:rPr lang="en-US" dirty="0"/>
                        <a:t>Sus respuestas:</a:t>
                      </a:r>
                      <a:endParaRPr lang="en-DK" dirty="0"/>
                    </a:p>
                  </a:txBody>
                  <a:tcPr/>
                </a:tc>
                <a:extLst>
                  <a:ext uri="{0D108BD9-81ED-4DB2-BD59-A6C34878D82A}">
                    <a16:rowId xmlns:a16="http://schemas.microsoft.com/office/drawing/2014/main" val="1306364061"/>
                  </a:ext>
                </a:extLst>
              </a:tr>
              <a:tr h="370840">
                <a:tc>
                  <a:txBody>
                    <a:bodyPr/>
                    <a:lstStyle/>
                    <a:p>
                      <a:r>
                        <a:rPr lang="en-US" sz="2200" kern="1200" dirty="0">
                          <a:solidFill>
                            <a:srgbClr val="124166"/>
                          </a:solidFill>
                          <a:latin typeface="+mn-lt"/>
                          <a:ea typeface="Roboto" panose="02000000000000000000" pitchFamily="2" charset="0"/>
                          <a:cs typeface="+mn-cs"/>
                        </a:rPr>
                        <a:t>a)</a:t>
                      </a:r>
                    </a:p>
                    <a:p>
                      <a:endParaRPr lang="en-US" sz="2200" kern="1200" dirty="0">
                        <a:solidFill>
                          <a:srgbClr val="124166"/>
                        </a:solidFill>
                        <a:latin typeface="+mn-lt"/>
                        <a:ea typeface="Roboto" panose="02000000000000000000" pitchFamily="2" charset="0"/>
                        <a:cs typeface="+mn-cs"/>
                      </a:endParaRPr>
                    </a:p>
                    <a:p>
                      <a:endParaRPr lang="en-DK" sz="2200" kern="1200" dirty="0">
                        <a:solidFill>
                          <a:srgbClr val="124166"/>
                        </a:solidFill>
                        <a:latin typeface="+mn-lt"/>
                        <a:ea typeface="Roboto" panose="02000000000000000000" pitchFamily="2" charset="0"/>
                        <a:cs typeface="+mn-cs"/>
                      </a:endParaRPr>
                    </a:p>
                  </a:txBody>
                  <a:tcPr/>
                </a:tc>
                <a:extLst>
                  <a:ext uri="{0D108BD9-81ED-4DB2-BD59-A6C34878D82A}">
                    <a16:rowId xmlns:a16="http://schemas.microsoft.com/office/drawing/2014/main" val="2670946027"/>
                  </a:ext>
                </a:extLst>
              </a:tr>
              <a:tr h="370840">
                <a:tc>
                  <a:txBody>
                    <a:bodyPr/>
                    <a:lstStyle/>
                    <a:p>
                      <a:r>
                        <a:rPr lang="en-US" sz="2200" kern="1200" dirty="0">
                          <a:solidFill>
                            <a:srgbClr val="124166"/>
                          </a:solidFill>
                          <a:latin typeface="+mn-lt"/>
                          <a:ea typeface="Roboto" panose="02000000000000000000" pitchFamily="2" charset="0"/>
                          <a:cs typeface="+mn-cs"/>
                        </a:rPr>
                        <a:t>b)</a:t>
                      </a:r>
                    </a:p>
                    <a:p>
                      <a:endParaRPr lang="en-US" sz="2200" kern="1200" dirty="0">
                        <a:solidFill>
                          <a:srgbClr val="124166"/>
                        </a:solidFill>
                        <a:latin typeface="+mn-lt"/>
                        <a:ea typeface="Roboto" panose="02000000000000000000" pitchFamily="2" charset="0"/>
                        <a:cs typeface="+mn-cs"/>
                      </a:endParaRPr>
                    </a:p>
                    <a:p>
                      <a:endParaRPr lang="en-DK" sz="2200" kern="1200" dirty="0">
                        <a:solidFill>
                          <a:srgbClr val="124166"/>
                        </a:solidFill>
                        <a:latin typeface="+mn-lt"/>
                        <a:ea typeface="Roboto" panose="02000000000000000000" pitchFamily="2" charset="0"/>
                        <a:cs typeface="+mn-cs"/>
                      </a:endParaRPr>
                    </a:p>
                  </a:txBody>
                  <a:tcPr/>
                </a:tc>
                <a:extLst>
                  <a:ext uri="{0D108BD9-81ED-4DB2-BD59-A6C34878D82A}">
                    <a16:rowId xmlns:a16="http://schemas.microsoft.com/office/drawing/2014/main" val="2563393948"/>
                  </a:ext>
                </a:extLst>
              </a:tr>
              <a:tr h="370840">
                <a:tc>
                  <a:txBody>
                    <a:bodyPr/>
                    <a:lstStyle/>
                    <a:p>
                      <a:r>
                        <a:rPr lang="en-US" sz="2200" kern="1200" dirty="0">
                          <a:solidFill>
                            <a:srgbClr val="124166"/>
                          </a:solidFill>
                          <a:latin typeface="+mn-lt"/>
                          <a:ea typeface="Roboto" panose="02000000000000000000" pitchFamily="2" charset="0"/>
                          <a:cs typeface="+mn-cs"/>
                        </a:rPr>
                        <a:t>c)</a:t>
                      </a:r>
                    </a:p>
                    <a:p>
                      <a:endParaRPr lang="en-US" sz="2200" kern="1200" dirty="0">
                        <a:solidFill>
                          <a:srgbClr val="124166"/>
                        </a:solidFill>
                        <a:latin typeface="+mn-lt"/>
                        <a:ea typeface="Roboto" panose="02000000000000000000" pitchFamily="2" charset="0"/>
                        <a:cs typeface="+mn-cs"/>
                      </a:endParaRPr>
                    </a:p>
                    <a:p>
                      <a:endParaRPr lang="en-DK" sz="2200" kern="1200" dirty="0">
                        <a:solidFill>
                          <a:srgbClr val="124166"/>
                        </a:solidFill>
                        <a:latin typeface="+mn-lt"/>
                        <a:ea typeface="Roboto" panose="02000000000000000000" pitchFamily="2" charset="0"/>
                        <a:cs typeface="+mn-cs"/>
                      </a:endParaRPr>
                    </a:p>
                  </a:txBody>
                  <a:tcPr/>
                </a:tc>
                <a:extLst>
                  <a:ext uri="{0D108BD9-81ED-4DB2-BD59-A6C34878D82A}">
                    <a16:rowId xmlns:a16="http://schemas.microsoft.com/office/drawing/2014/main" val="3976611260"/>
                  </a:ext>
                </a:extLst>
              </a:tr>
            </a:tbl>
          </a:graphicData>
        </a:graphic>
      </p:graphicFrame>
    </p:spTree>
    <p:extLst>
      <p:ext uri="{BB962C8B-B14F-4D97-AF65-F5344CB8AC3E}">
        <p14:creationId xmlns:p14="http://schemas.microsoft.com/office/powerpoint/2010/main" val="1212546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en-US" sz="3600" dirty="0">
                <a:solidFill>
                  <a:schemeClr val="accent5">
                    <a:lumMod val="75000"/>
                  </a:schemeClr>
                </a:solidFill>
                <a:latin typeface="+mn-lt"/>
                <a:ea typeface="Roboto Black" panose="02000000000000000000" pitchFamily="2" charset="0"/>
              </a:rPr>
              <a:t>Presentación de informes sobre el inventario nacional de GEI en el marco del ETF</a:t>
            </a:r>
            <a:endParaRPr lang="en-GB" sz="3600" dirty="0">
              <a:solidFill>
                <a:schemeClr val="accent5">
                  <a:lumMod val="75000"/>
                </a:schemeClr>
              </a:solidFill>
              <a:latin typeface="+mn-lt"/>
            </a:endParaRPr>
          </a:p>
        </p:txBody>
      </p:sp>
      <p:sp>
        <p:nvSpPr>
          <p:cNvPr id="4" name="TextBox 3">
            <a:extLst>
              <a:ext uri="{FF2B5EF4-FFF2-40B4-BE49-F238E27FC236}">
                <a16:creationId xmlns:a16="http://schemas.microsoft.com/office/drawing/2014/main" id="{C026D7A0-CC47-7881-9CA1-E40B32A62876}"/>
              </a:ext>
            </a:extLst>
          </p:cNvPr>
          <p:cNvSpPr txBox="1"/>
          <p:nvPr/>
        </p:nvSpPr>
        <p:spPr>
          <a:xfrm>
            <a:off x="972911" y="1815591"/>
            <a:ext cx="10246178" cy="4832092"/>
          </a:xfrm>
          <a:prstGeom prst="rect">
            <a:avLst/>
          </a:prstGeom>
          <a:noFill/>
        </p:spPr>
        <p:txBody>
          <a:bodyPr wrap="square">
            <a:spAutoFit/>
          </a:bodyPr>
          <a:lstStyle/>
          <a:p>
            <a:pPr marL="285750" indent="-285750">
              <a:buFont typeface="Arial" panose="020B0604020202020204" pitchFamily="34" charset="0"/>
              <a:buChar char="•"/>
            </a:pPr>
            <a:r>
              <a:rPr lang="en-US" sz="2200" dirty="0">
                <a:solidFill>
                  <a:srgbClr val="124166"/>
                </a:solidFill>
                <a:ea typeface="Roboto" panose="02000000000000000000" pitchFamily="2" charset="0"/>
              </a:rPr>
              <a:t>Cada Parte proporcionará un </a:t>
            </a:r>
            <a:r>
              <a:rPr lang="en-US" sz="2200" dirty="0" err="1">
                <a:solidFill>
                  <a:srgbClr val="124166"/>
                </a:solidFill>
                <a:ea typeface="Roboto" panose="02000000000000000000" pitchFamily="2" charset="0"/>
              </a:rPr>
              <a:t>Reporte</a:t>
            </a:r>
            <a:r>
              <a:rPr lang="en-US" sz="2200" dirty="0">
                <a:solidFill>
                  <a:srgbClr val="124166"/>
                </a:solidFill>
                <a:ea typeface="Roboto" panose="02000000000000000000" pitchFamily="2" charset="0"/>
              </a:rPr>
              <a:t> nacional de inventario (NIR) de las emisiones antropogénicas por las fuentes y la absorción por los sumideros de GEI</a:t>
            </a:r>
          </a:p>
          <a:p>
            <a:pPr marL="285750" indent="-285750">
              <a:buFont typeface="Arial" panose="020B0604020202020204" pitchFamily="34" charset="0"/>
              <a:buChar char="•"/>
            </a:pPr>
            <a:r>
              <a:rPr lang="en-US" sz="2200" dirty="0">
                <a:solidFill>
                  <a:srgbClr val="124166"/>
                </a:solidFill>
                <a:ea typeface="Roboto" panose="02000000000000000000" pitchFamily="2" charset="0"/>
              </a:rPr>
              <a:t>Los NIR pueden presentarse como </a:t>
            </a:r>
            <a:r>
              <a:rPr lang="en-US" sz="2200" dirty="0" err="1">
                <a:solidFill>
                  <a:srgbClr val="22B097"/>
                </a:solidFill>
                <a:ea typeface="Roboto" panose="02000000000000000000" pitchFamily="2" charset="0"/>
              </a:rPr>
              <a:t>informe</a:t>
            </a:r>
            <a:r>
              <a:rPr lang="en-US" sz="2200" dirty="0">
                <a:solidFill>
                  <a:srgbClr val="22B097"/>
                </a:solidFill>
                <a:ea typeface="Roboto" panose="02000000000000000000" pitchFamily="2" charset="0"/>
              </a:rPr>
              <a:t> </a:t>
            </a:r>
            <a:r>
              <a:rPr lang="en-US" sz="2200" dirty="0" err="1">
                <a:solidFill>
                  <a:srgbClr val="22B097"/>
                </a:solidFill>
                <a:ea typeface="Roboto" panose="02000000000000000000" pitchFamily="2" charset="0"/>
              </a:rPr>
              <a:t>independiente</a:t>
            </a:r>
            <a:r>
              <a:rPr lang="en-US" sz="2200" dirty="0">
                <a:solidFill>
                  <a:srgbClr val="22B097"/>
                </a:solidFill>
                <a:ea typeface="Roboto" panose="02000000000000000000" pitchFamily="2" charset="0"/>
              </a:rPr>
              <a:t> </a:t>
            </a:r>
            <a:r>
              <a:rPr lang="en-US" sz="2200" dirty="0">
                <a:solidFill>
                  <a:srgbClr val="124166"/>
                </a:solidFill>
                <a:ea typeface="Roboto" panose="02000000000000000000" pitchFamily="2" charset="0"/>
              </a:rPr>
              <a:t>o como </a:t>
            </a:r>
            <a:r>
              <a:rPr lang="en-US" sz="2200" dirty="0">
                <a:solidFill>
                  <a:srgbClr val="22B097"/>
                </a:solidFill>
                <a:ea typeface="Roboto" panose="02000000000000000000" pitchFamily="2" charset="0"/>
              </a:rPr>
              <a:t>componente de un BTR</a:t>
            </a:r>
          </a:p>
          <a:p>
            <a:pPr marL="285750" indent="-285750">
              <a:buFont typeface="Arial" panose="020B0604020202020204" pitchFamily="34" charset="0"/>
              <a:buChar char="•"/>
            </a:pPr>
            <a:r>
              <a:rPr lang="en-US" sz="2200" dirty="0">
                <a:solidFill>
                  <a:srgbClr val="124166"/>
                </a:solidFill>
                <a:ea typeface="Roboto" panose="02000000000000000000" pitchFamily="2" charset="0"/>
              </a:rPr>
              <a:t>La presentación incluye </a:t>
            </a:r>
            <a:r>
              <a:rPr lang="en-US" sz="2200" dirty="0" err="1">
                <a:solidFill>
                  <a:srgbClr val="124166"/>
                </a:solidFill>
                <a:ea typeface="Roboto" panose="02000000000000000000" pitchFamily="2" charset="0"/>
              </a:rPr>
              <a:t>el</a:t>
            </a:r>
            <a:r>
              <a:rPr lang="en-US" sz="2200" dirty="0">
                <a:solidFill>
                  <a:srgbClr val="124166"/>
                </a:solidFill>
                <a:ea typeface="Roboto" panose="02000000000000000000" pitchFamily="2" charset="0"/>
              </a:rPr>
              <a:t> </a:t>
            </a:r>
            <a:r>
              <a:rPr lang="en-US" sz="2200" dirty="0" err="1">
                <a:solidFill>
                  <a:srgbClr val="22B097"/>
                </a:solidFill>
                <a:ea typeface="Roboto" panose="02000000000000000000" pitchFamily="2" charset="0"/>
              </a:rPr>
              <a:t>Documento</a:t>
            </a:r>
            <a:r>
              <a:rPr lang="en-US" sz="2200" dirty="0">
                <a:solidFill>
                  <a:srgbClr val="22B097"/>
                </a:solidFill>
                <a:ea typeface="Roboto" panose="02000000000000000000" pitchFamily="2" charset="0"/>
              </a:rPr>
              <a:t> Nacional de </a:t>
            </a:r>
            <a:r>
              <a:rPr lang="en-US" sz="2200" dirty="0" err="1">
                <a:solidFill>
                  <a:srgbClr val="22B097"/>
                </a:solidFill>
                <a:ea typeface="Roboto" panose="02000000000000000000" pitchFamily="2" charset="0"/>
              </a:rPr>
              <a:t>Inventario</a:t>
            </a:r>
            <a:r>
              <a:rPr lang="en-US" sz="2200" dirty="0">
                <a:solidFill>
                  <a:srgbClr val="22B097"/>
                </a:solidFill>
                <a:ea typeface="Roboto" panose="02000000000000000000" pitchFamily="2" charset="0"/>
              </a:rPr>
              <a:t> (DNI o NID)</a:t>
            </a:r>
            <a:r>
              <a:rPr lang="en-US" sz="2200" dirty="0">
                <a:solidFill>
                  <a:srgbClr val="124166"/>
                </a:solidFill>
                <a:ea typeface="Roboto" panose="02000000000000000000" pitchFamily="2" charset="0"/>
              </a:rPr>
              <a:t> y los cuadros comunes de notificación </a:t>
            </a:r>
            <a:r>
              <a:rPr lang="en-US" sz="2200" dirty="0">
                <a:solidFill>
                  <a:srgbClr val="22B097"/>
                </a:solidFill>
                <a:ea typeface="Roboto" panose="02000000000000000000" pitchFamily="2" charset="0"/>
              </a:rPr>
              <a:t>(CRT) </a:t>
            </a:r>
            <a:r>
              <a:rPr lang="en-US" sz="2200" dirty="0">
                <a:solidFill>
                  <a:srgbClr val="124166"/>
                </a:solidFill>
                <a:ea typeface="Roboto" panose="02000000000000000000" pitchFamily="2" charset="0"/>
              </a:rPr>
              <a:t>para la notificación electrónica del informe nacional de inventario</a:t>
            </a:r>
          </a:p>
          <a:p>
            <a:pPr marL="285750" indent="-285750">
              <a:buFont typeface="Arial" panose="020B0604020202020204" pitchFamily="34" charset="0"/>
              <a:buChar char="•"/>
            </a:pPr>
            <a:r>
              <a:rPr lang="en-US" sz="2200" dirty="0">
                <a:solidFill>
                  <a:srgbClr val="124166"/>
                </a:solidFill>
                <a:ea typeface="Roboto" panose="02000000000000000000" pitchFamily="2" charset="0"/>
              </a:rPr>
              <a:t>Los CRT se presentan electrónicamente y se consideran parte de la presentación, por lo que no es necesario reproducir los cuadros en el propio BTR </a:t>
            </a:r>
          </a:p>
          <a:p>
            <a:pPr marL="285750" indent="-285750">
              <a:buFont typeface="Arial" panose="020B0604020202020204" pitchFamily="34" charset="0"/>
              <a:buChar char="•"/>
            </a:pPr>
            <a:r>
              <a:rPr lang="en-US" sz="2200" dirty="0">
                <a:solidFill>
                  <a:srgbClr val="124166"/>
                </a:solidFill>
                <a:ea typeface="Roboto" panose="02000000000000000000" pitchFamily="2" charset="0"/>
              </a:rPr>
              <a:t>Se alienta a las Partes a que sigan </a:t>
            </a:r>
            <a:r>
              <a:rPr lang="en-US" sz="2200" dirty="0" err="1">
                <a:solidFill>
                  <a:srgbClr val="124166"/>
                </a:solidFill>
                <a:ea typeface="Roboto" panose="02000000000000000000" pitchFamily="2" charset="0"/>
              </a:rPr>
              <a:t>el</a:t>
            </a:r>
            <a:r>
              <a:rPr lang="en-US" sz="2200" dirty="0">
                <a:solidFill>
                  <a:srgbClr val="124166"/>
                </a:solidFill>
                <a:ea typeface="Roboto" panose="02000000000000000000" pitchFamily="2" charset="0"/>
              </a:rPr>
              <a:t> </a:t>
            </a:r>
            <a:r>
              <a:rPr lang="en-US" sz="2200" dirty="0" err="1">
                <a:solidFill>
                  <a:srgbClr val="22B097"/>
                </a:solidFill>
                <a:ea typeface="Roboto" panose="02000000000000000000" pitchFamily="2" charset="0"/>
              </a:rPr>
              <a:t>Esbozo</a:t>
            </a:r>
            <a:r>
              <a:rPr lang="en-US" sz="2200" dirty="0">
                <a:solidFill>
                  <a:srgbClr val="124166"/>
                </a:solidFill>
                <a:ea typeface="Roboto" panose="02000000000000000000" pitchFamily="2" charset="0"/>
              </a:rPr>
              <a:t> del</a:t>
            </a:r>
            <a:r>
              <a:rPr lang="en-US" sz="2200" dirty="0">
                <a:solidFill>
                  <a:srgbClr val="22B097"/>
                </a:solidFill>
                <a:ea typeface="Roboto" panose="02000000000000000000" pitchFamily="2" charset="0"/>
              </a:rPr>
              <a:t> DNI </a:t>
            </a:r>
            <a:r>
              <a:rPr lang="en-US" sz="2200" dirty="0">
                <a:solidFill>
                  <a:srgbClr val="124166"/>
                </a:solidFill>
                <a:ea typeface="Roboto" panose="02000000000000000000" pitchFamily="2" charset="0"/>
              </a:rPr>
              <a:t>(Decisión 5/CMA.3, anexo IV), pero no es obligatorio</a:t>
            </a:r>
          </a:p>
          <a:p>
            <a:pPr marL="285750" indent="-285750">
              <a:buFont typeface="Arial" panose="020B0604020202020204" pitchFamily="34" charset="0"/>
              <a:buChar char="•"/>
            </a:pPr>
            <a:r>
              <a:rPr lang="en-US" sz="2200" dirty="0">
                <a:solidFill>
                  <a:srgbClr val="124166"/>
                </a:solidFill>
                <a:ea typeface="Roboto" panose="02000000000000000000" pitchFamily="2" charset="0"/>
              </a:rPr>
              <a:t>En el caso de los países en desarrollo Partes que necesiten </a:t>
            </a:r>
            <a:r>
              <a:rPr lang="en-US" sz="2200" dirty="0">
                <a:solidFill>
                  <a:srgbClr val="22B097"/>
                </a:solidFill>
                <a:ea typeface="Roboto" panose="02000000000000000000" pitchFamily="2" charset="0"/>
              </a:rPr>
              <a:t>flexibilidad</a:t>
            </a:r>
            <a:r>
              <a:rPr lang="en-US" sz="2200" dirty="0">
                <a:solidFill>
                  <a:srgbClr val="124166"/>
                </a:solidFill>
                <a:ea typeface="Roboto" panose="02000000000000000000" pitchFamily="2" charset="0"/>
              </a:rPr>
              <a:t> a la luz de sus capacidades, podrán aplicarse disposiciones específicas de flexibilidad. En este caso, puede utilizar la "</a:t>
            </a:r>
            <a:r>
              <a:rPr lang="en-US" sz="2200" dirty="0">
                <a:solidFill>
                  <a:srgbClr val="22B097"/>
                </a:solidFill>
                <a:ea typeface="Roboto" panose="02000000000000000000" pitchFamily="2" charset="0"/>
              </a:rPr>
              <a:t>tabla de </a:t>
            </a:r>
            <a:r>
              <a:rPr lang="en-US" sz="2200" dirty="0" err="1">
                <a:solidFill>
                  <a:srgbClr val="22B097"/>
                </a:solidFill>
                <a:ea typeface="Roboto" panose="02000000000000000000" pitchFamily="2" charset="0"/>
              </a:rPr>
              <a:t>resumen</a:t>
            </a:r>
            <a:r>
              <a:rPr lang="en-US" sz="2200" dirty="0">
                <a:solidFill>
                  <a:srgbClr val="22B097"/>
                </a:solidFill>
                <a:ea typeface="Roboto" panose="02000000000000000000" pitchFamily="2" charset="0"/>
              </a:rPr>
              <a:t> flex</a:t>
            </a:r>
            <a:r>
              <a:rPr lang="en-US" sz="2200" dirty="0">
                <a:solidFill>
                  <a:srgbClr val="124166"/>
                </a:solidFill>
                <a:ea typeface="Roboto" panose="02000000000000000000" pitchFamily="2" charset="0"/>
              </a:rPr>
              <a:t>" en los CRT</a:t>
            </a:r>
          </a:p>
        </p:txBody>
      </p:sp>
    </p:spTree>
    <p:extLst>
      <p:ext uri="{BB962C8B-B14F-4D97-AF65-F5344CB8AC3E}">
        <p14:creationId xmlns:p14="http://schemas.microsoft.com/office/powerpoint/2010/main" val="29820351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en-US" sz="3600" dirty="0" err="1">
                <a:solidFill>
                  <a:schemeClr val="accent5">
                    <a:lumMod val="75000"/>
                  </a:schemeClr>
                </a:solidFill>
                <a:latin typeface="+mn-lt"/>
                <a:ea typeface="Roboto Black" panose="02000000000000000000" pitchFamily="2" charset="0"/>
              </a:rPr>
              <a:t>Reportando</a:t>
            </a:r>
            <a:r>
              <a:rPr lang="en-US" sz="3600" dirty="0">
                <a:solidFill>
                  <a:schemeClr val="accent5">
                    <a:lumMod val="75000"/>
                  </a:schemeClr>
                </a:solidFill>
                <a:latin typeface="+mn-lt"/>
                <a:ea typeface="Roboto Black" panose="02000000000000000000" pitchFamily="2" charset="0"/>
              </a:rPr>
              <a:t> </a:t>
            </a:r>
            <a:r>
              <a:rPr lang="en-US" sz="3600" dirty="0" err="1">
                <a:solidFill>
                  <a:schemeClr val="accent5">
                    <a:lumMod val="75000"/>
                  </a:schemeClr>
                </a:solidFill>
                <a:latin typeface="+mn-lt"/>
                <a:ea typeface="Roboto Black" panose="02000000000000000000" pitchFamily="2" charset="0"/>
              </a:rPr>
              <a:t>disposiciones</a:t>
            </a:r>
            <a:r>
              <a:rPr lang="en-US" sz="3600" dirty="0">
                <a:solidFill>
                  <a:schemeClr val="accent5">
                    <a:lumMod val="75000"/>
                  </a:schemeClr>
                </a:solidFill>
                <a:latin typeface="+mn-lt"/>
                <a:ea typeface="Roboto Black" panose="02000000000000000000" pitchFamily="2" charset="0"/>
              </a:rPr>
              <a:t> de </a:t>
            </a:r>
            <a:r>
              <a:rPr lang="en-US" sz="3600" dirty="0" err="1">
                <a:solidFill>
                  <a:schemeClr val="accent5">
                    <a:lumMod val="75000"/>
                  </a:schemeClr>
                </a:solidFill>
                <a:latin typeface="+mn-lt"/>
                <a:ea typeface="Roboto Black" panose="02000000000000000000" pitchFamily="2" charset="0"/>
              </a:rPr>
              <a:t>flexibilidad</a:t>
            </a:r>
            <a:r>
              <a:rPr lang="en-US" sz="3600" dirty="0">
                <a:solidFill>
                  <a:schemeClr val="accent5">
                    <a:lumMod val="75000"/>
                  </a:schemeClr>
                </a:solidFill>
                <a:latin typeface="+mn-lt"/>
                <a:ea typeface="Roboto Black" panose="02000000000000000000" pitchFamily="2" charset="0"/>
              </a:rPr>
              <a:t>: </a:t>
            </a:r>
            <a:r>
              <a:rPr lang="en-US" sz="3600" dirty="0" err="1">
                <a:solidFill>
                  <a:schemeClr val="accent5">
                    <a:lumMod val="75000"/>
                  </a:schemeClr>
                </a:solidFill>
                <a:latin typeface="+mn-lt"/>
                <a:ea typeface="Roboto Black" panose="02000000000000000000" pitchFamily="2" charset="0"/>
              </a:rPr>
              <a:t>caso</a:t>
            </a:r>
            <a:r>
              <a:rPr lang="en-US" sz="3600" dirty="0">
                <a:solidFill>
                  <a:schemeClr val="accent5">
                    <a:lumMod val="75000"/>
                  </a:schemeClr>
                </a:solidFill>
                <a:latin typeface="+mn-lt"/>
                <a:ea typeface="Roboto Black" panose="02000000000000000000" pitchFamily="2" charset="0"/>
              </a:rPr>
              <a:t> n.º 2</a:t>
            </a:r>
            <a:endParaRPr lang="en-GB" sz="3600" dirty="0">
              <a:solidFill>
                <a:schemeClr val="accent5">
                  <a:lumMod val="75000"/>
                </a:schemeClr>
              </a:solidFill>
              <a:latin typeface="+mn-lt"/>
            </a:endParaRPr>
          </a:p>
        </p:txBody>
      </p:sp>
      <p:sp>
        <p:nvSpPr>
          <p:cNvPr id="4" name="TextBox 3">
            <a:extLst>
              <a:ext uri="{FF2B5EF4-FFF2-40B4-BE49-F238E27FC236}">
                <a16:creationId xmlns:a16="http://schemas.microsoft.com/office/drawing/2014/main" id="{C026D7A0-CC47-7881-9CA1-E40B32A62876}"/>
              </a:ext>
            </a:extLst>
          </p:cNvPr>
          <p:cNvSpPr txBox="1"/>
          <p:nvPr/>
        </p:nvSpPr>
        <p:spPr>
          <a:xfrm>
            <a:off x="1107622" y="2013861"/>
            <a:ext cx="10246178" cy="769441"/>
          </a:xfrm>
          <a:prstGeom prst="rect">
            <a:avLst/>
          </a:prstGeom>
          <a:noFill/>
        </p:spPr>
        <p:txBody>
          <a:bodyPr wrap="square">
            <a:spAutoFit/>
          </a:bodyPr>
          <a:lstStyle/>
          <a:p>
            <a:r>
              <a:rPr lang="en-US" sz="2200" dirty="0">
                <a:solidFill>
                  <a:srgbClr val="124166"/>
                </a:solidFill>
                <a:ea typeface="Roboto" panose="02000000000000000000" pitchFamily="2" charset="0"/>
              </a:rPr>
              <a:t>Este país ha decidido informar sobre una disposición de flexibilidad para el inventario nacional de GEI en </a:t>
            </a:r>
            <a:r>
              <a:rPr lang="en-US" sz="2200" dirty="0" err="1">
                <a:solidFill>
                  <a:srgbClr val="124166"/>
                </a:solidFill>
                <a:ea typeface="Roboto" panose="02000000000000000000" pitchFamily="2" charset="0"/>
              </a:rPr>
              <a:t>su</a:t>
            </a:r>
            <a:r>
              <a:rPr lang="en-US" sz="2200" dirty="0">
                <a:solidFill>
                  <a:srgbClr val="124166"/>
                </a:solidFill>
                <a:ea typeface="Roboto" panose="02000000000000000000" pitchFamily="2" charset="0"/>
              </a:rPr>
              <a:t> BTR1 </a:t>
            </a:r>
            <a:r>
              <a:rPr lang="en-US" sz="2200" dirty="0" err="1">
                <a:solidFill>
                  <a:srgbClr val="124166"/>
                </a:solidFill>
                <a:ea typeface="Roboto" panose="02000000000000000000" pitchFamily="2" charset="0"/>
              </a:rPr>
              <a:t>utilizando</a:t>
            </a:r>
            <a:r>
              <a:rPr lang="en-US" sz="2200" dirty="0">
                <a:solidFill>
                  <a:srgbClr val="124166"/>
                </a:solidFill>
                <a:ea typeface="Roboto" panose="02000000000000000000" pitchFamily="2" charset="0"/>
              </a:rPr>
              <a:t> </a:t>
            </a:r>
            <a:r>
              <a:rPr lang="en-US" sz="2200" dirty="0" err="1">
                <a:solidFill>
                  <a:srgbClr val="124166"/>
                </a:solidFill>
                <a:ea typeface="Roboto" panose="02000000000000000000" pitchFamily="2" charset="0"/>
              </a:rPr>
              <a:t>una</a:t>
            </a:r>
            <a:r>
              <a:rPr lang="en-US" sz="2200" dirty="0">
                <a:solidFill>
                  <a:srgbClr val="124166"/>
                </a:solidFill>
                <a:ea typeface="Roboto" panose="02000000000000000000" pitchFamily="2" charset="0"/>
              </a:rPr>
              <a:t> forma </a:t>
            </a:r>
            <a:r>
              <a:rPr lang="en-US" sz="2200" dirty="0" err="1">
                <a:solidFill>
                  <a:srgbClr val="124166"/>
                </a:solidFill>
                <a:ea typeface="Roboto" panose="02000000000000000000" pitchFamily="2" charset="0"/>
              </a:rPr>
              <a:t>narrativa</a:t>
            </a:r>
            <a:r>
              <a:rPr lang="en-US" sz="2200" dirty="0">
                <a:solidFill>
                  <a:srgbClr val="124166"/>
                </a:solidFill>
                <a:ea typeface="Roboto" panose="02000000000000000000" pitchFamily="2" charset="0"/>
              </a:rPr>
              <a:t> en lugar de una tabla:</a:t>
            </a:r>
          </a:p>
        </p:txBody>
      </p:sp>
      <p:pic>
        <p:nvPicPr>
          <p:cNvPr id="2" name="Picture 1" descr="A blue and white screen with white text&#10;&#10;Description automatically generated">
            <a:extLst>
              <a:ext uri="{FF2B5EF4-FFF2-40B4-BE49-F238E27FC236}">
                <a16:creationId xmlns:a16="http://schemas.microsoft.com/office/drawing/2014/main" id="{B6CC5408-DF22-1D7E-F427-8AA38CB532D0}"/>
              </a:ext>
            </a:extLst>
          </p:cNvPr>
          <p:cNvPicPr>
            <a:picLocks noChangeAspect="1"/>
          </p:cNvPicPr>
          <p:nvPr/>
        </p:nvPicPr>
        <p:blipFill>
          <a:blip r:embed="rId2"/>
          <a:stretch>
            <a:fillRect/>
          </a:stretch>
        </p:blipFill>
        <p:spPr>
          <a:xfrm>
            <a:off x="908463" y="3106475"/>
            <a:ext cx="8937321" cy="3386399"/>
          </a:xfrm>
          <a:prstGeom prst="rect">
            <a:avLst/>
          </a:prstGeom>
        </p:spPr>
      </p:pic>
    </p:spTree>
    <p:extLst>
      <p:ext uri="{BB962C8B-B14F-4D97-AF65-F5344CB8AC3E}">
        <p14:creationId xmlns:p14="http://schemas.microsoft.com/office/powerpoint/2010/main" val="1702998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en-US" sz="3600" dirty="0" err="1">
                <a:solidFill>
                  <a:schemeClr val="accent5">
                    <a:lumMod val="75000"/>
                  </a:schemeClr>
                </a:solidFill>
                <a:latin typeface="+mn-lt"/>
                <a:ea typeface="Roboto Black" panose="02000000000000000000" pitchFamily="2" charset="0"/>
              </a:rPr>
              <a:t>Reportando</a:t>
            </a:r>
            <a:r>
              <a:rPr lang="en-US" sz="3600" dirty="0">
                <a:solidFill>
                  <a:schemeClr val="accent5">
                    <a:lumMod val="75000"/>
                  </a:schemeClr>
                </a:solidFill>
                <a:latin typeface="+mn-lt"/>
                <a:ea typeface="Roboto Black" panose="02000000000000000000" pitchFamily="2" charset="0"/>
              </a:rPr>
              <a:t> </a:t>
            </a:r>
            <a:r>
              <a:rPr lang="en-US" sz="3600" dirty="0" err="1">
                <a:solidFill>
                  <a:schemeClr val="accent5">
                    <a:lumMod val="75000"/>
                  </a:schemeClr>
                </a:solidFill>
                <a:latin typeface="+mn-lt"/>
                <a:ea typeface="Roboto Black" panose="02000000000000000000" pitchFamily="2" charset="0"/>
              </a:rPr>
              <a:t>disposiciones</a:t>
            </a:r>
            <a:r>
              <a:rPr lang="en-US" sz="3600" dirty="0">
                <a:solidFill>
                  <a:schemeClr val="accent5">
                    <a:lumMod val="75000"/>
                  </a:schemeClr>
                </a:solidFill>
                <a:latin typeface="+mn-lt"/>
                <a:ea typeface="Roboto Black" panose="02000000000000000000" pitchFamily="2" charset="0"/>
              </a:rPr>
              <a:t> de </a:t>
            </a:r>
            <a:r>
              <a:rPr lang="en-US" sz="3600" dirty="0" err="1">
                <a:solidFill>
                  <a:schemeClr val="accent5">
                    <a:lumMod val="75000"/>
                  </a:schemeClr>
                </a:solidFill>
                <a:latin typeface="+mn-lt"/>
                <a:ea typeface="Roboto Black" panose="02000000000000000000" pitchFamily="2" charset="0"/>
              </a:rPr>
              <a:t>flexibilidad</a:t>
            </a:r>
            <a:r>
              <a:rPr lang="en-US" sz="3600" dirty="0">
                <a:solidFill>
                  <a:schemeClr val="accent5">
                    <a:lumMod val="75000"/>
                  </a:schemeClr>
                </a:solidFill>
                <a:latin typeface="+mn-lt"/>
                <a:ea typeface="Roboto Black" panose="02000000000000000000" pitchFamily="2" charset="0"/>
              </a:rPr>
              <a:t>: caso n.º 2</a:t>
            </a:r>
            <a:endParaRPr lang="en-GB" sz="3600" dirty="0">
              <a:solidFill>
                <a:schemeClr val="accent5">
                  <a:lumMod val="75000"/>
                </a:schemeClr>
              </a:solidFill>
              <a:latin typeface="+mn-lt"/>
            </a:endParaRPr>
          </a:p>
        </p:txBody>
      </p:sp>
      <p:sp>
        <p:nvSpPr>
          <p:cNvPr id="4" name="TextBox 3">
            <a:extLst>
              <a:ext uri="{FF2B5EF4-FFF2-40B4-BE49-F238E27FC236}">
                <a16:creationId xmlns:a16="http://schemas.microsoft.com/office/drawing/2014/main" id="{C026D7A0-CC47-7881-9CA1-E40B32A62876}"/>
              </a:ext>
            </a:extLst>
          </p:cNvPr>
          <p:cNvSpPr txBox="1"/>
          <p:nvPr/>
        </p:nvSpPr>
        <p:spPr>
          <a:xfrm>
            <a:off x="604298" y="2018056"/>
            <a:ext cx="5128591" cy="4154984"/>
          </a:xfrm>
          <a:prstGeom prst="rect">
            <a:avLst/>
          </a:prstGeom>
          <a:noFill/>
        </p:spPr>
        <p:txBody>
          <a:bodyPr wrap="square">
            <a:spAutoFit/>
          </a:bodyPr>
          <a:lstStyle/>
          <a:p>
            <a:r>
              <a:rPr lang="en-US" sz="2200" dirty="0" err="1">
                <a:solidFill>
                  <a:srgbClr val="124166"/>
                </a:solidFill>
                <a:ea typeface="Roboto" panose="02000000000000000000" pitchFamily="2" charset="0"/>
              </a:rPr>
              <a:t>Discuta</a:t>
            </a:r>
            <a:r>
              <a:rPr lang="en-US" sz="2200" dirty="0">
                <a:solidFill>
                  <a:srgbClr val="124166"/>
                </a:solidFill>
                <a:ea typeface="Roboto" panose="02000000000000000000" pitchFamily="2" charset="0"/>
              </a:rPr>
              <a:t> en </a:t>
            </a:r>
            <a:r>
              <a:rPr lang="en-US" sz="2200" dirty="0" err="1">
                <a:solidFill>
                  <a:srgbClr val="124166"/>
                </a:solidFill>
                <a:ea typeface="Roboto" panose="02000000000000000000" pitchFamily="2" charset="0"/>
              </a:rPr>
              <a:t>su</a:t>
            </a:r>
            <a:r>
              <a:rPr lang="en-US" sz="2200" dirty="0">
                <a:solidFill>
                  <a:srgbClr val="124166"/>
                </a:solidFill>
                <a:ea typeface="Roboto" panose="02000000000000000000" pitchFamily="2" charset="0"/>
              </a:rPr>
              <a:t> grupo:</a:t>
            </a:r>
          </a:p>
          <a:p>
            <a:pPr marL="457200" indent="-457200">
              <a:buAutoNum type="alphaLcParenR"/>
            </a:pPr>
            <a:r>
              <a:rPr lang="en-US" sz="2200" dirty="0">
                <a:solidFill>
                  <a:srgbClr val="124166"/>
                </a:solidFill>
                <a:ea typeface="Roboto" panose="02000000000000000000" pitchFamily="2" charset="0"/>
              </a:rPr>
              <a:t>¿Se incluye la flexibilidad notificada en la lista de disposiciones sobre flexibilidad de los MPG?</a:t>
            </a:r>
          </a:p>
          <a:p>
            <a:pPr marL="457200" indent="-457200">
              <a:buAutoNum type="alphaLcParenR"/>
            </a:pPr>
            <a:endParaRPr lang="en-US" sz="2200" dirty="0">
              <a:solidFill>
                <a:srgbClr val="124166"/>
              </a:solidFill>
              <a:ea typeface="Roboto" panose="02000000000000000000" pitchFamily="2" charset="0"/>
            </a:endParaRPr>
          </a:p>
          <a:p>
            <a:r>
              <a:rPr lang="en-US" sz="2200" dirty="0">
                <a:solidFill>
                  <a:srgbClr val="124166"/>
                </a:solidFill>
                <a:ea typeface="Roboto" panose="02000000000000000000" pitchFamily="2" charset="0"/>
              </a:rPr>
              <a:t>b) ¿Se aplica correctamente la disposición relativa a la flexibilidad?</a:t>
            </a:r>
          </a:p>
          <a:p>
            <a:endParaRPr lang="en-US" sz="2200" dirty="0">
              <a:solidFill>
                <a:srgbClr val="124166"/>
              </a:solidFill>
              <a:ea typeface="Roboto" panose="02000000000000000000" pitchFamily="2" charset="0"/>
            </a:endParaRPr>
          </a:p>
          <a:p>
            <a:r>
              <a:rPr lang="en-US" sz="2200" dirty="0">
                <a:solidFill>
                  <a:srgbClr val="124166"/>
                </a:solidFill>
                <a:ea typeface="Roboto" panose="02000000000000000000" pitchFamily="2" charset="0"/>
              </a:rPr>
              <a:t>c) El país ha decidido no utilizar un cuadro para informar de la flexibilidad. ¿Se ha visto comprometida la transparencia del informe al hacerlo?</a:t>
            </a:r>
          </a:p>
        </p:txBody>
      </p:sp>
      <p:graphicFrame>
        <p:nvGraphicFramePr>
          <p:cNvPr id="2" name="Table 1">
            <a:extLst>
              <a:ext uri="{FF2B5EF4-FFF2-40B4-BE49-F238E27FC236}">
                <a16:creationId xmlns:a16="http://schemas.microsoft.com/office/drawing/2014/main" id="{5BAEB0C1-247B-0ED2-0735-61F88C4A101A}"/>
              </a:ext>
            </a:extLst>
          </p:cNvPr>
          <p:cNvGraphicFramePr>
            <a:graphicFrameLocks noGrp="1"/>
          </p:cNvGraphicFramePr>
          <p:nvPr>
            <p:extLst>
              <p:ext uri="{D42A27DB-BD31-4B8C-83A1-F6EECF244321}">
                <p14:modId xmlns:p14="http://schemas.microsoft.com/office/powerpoint/2010/main" val="2270381567"/>
              </p:ext>
            </p:extLst>
          </p:nvPr>
        </p:nvGraphicFramePr>
        <p:xfrm>
          <a:off x="6096000" y="2177082"/>
          <a:ext cx="5781483" cy="3662680"/>
        </p:xfrm>
        <a:graphic>
          <a:graphicData uri="http://schemas.openxmlformats.org/drawingml/2006/table">
            <a:tbl>
              <a:tblPr firstRow="1" bandRow="1">
                <a:tableStyleId>{5C22544A-7EE6-4342-B048-85BDC9FD1C3A}</a:tableStyleId>
              </a:tblPr>
              <a:tblGrid>
                <a:gridCol w="5781483">
                  <a:extLst>
                    <a:ext uri="{9D8B030D-6E8A-4147-A177-3AD203B41FA5}">
                      <a16:colId xmlns:a16="http://schemas.microsoft.com/office/drawing/2014/main" val="830565171"/>
                    </a:ext>
                  </a:extLst>
                </a:gridCol>
              </a:tblGrid>
              <a:tr h="370840">
                <a:tc>
                  <a:txBody>
                    <a:bodyPr/>
                    <a:lstStyle/>
                    <a:p>
                      <a:r>
                        <a:rPr lang="en-US" dirty="0"/>
                        <a:t>Sus respuestas:</a:t>
                      </a:r>
                      <a:endParaRPr lang="en-DK" dirty="0"/>
                    </a:p>
                  </a:txBody>
                  <a:tcPr/>
                </a:tc>
                <a:extLst>
                  <a:ext uri="{0D108BD9-81ED-4DB2-BD59-A6C34878D82A}">
                    <a16:rowId xmlns:a16="http://schemas.microsoft.com/office/drawing/2014/main" val="1306364061"/>
                  </a:ext>
                </a:extLst>
              </a:tr>
              <a:tr h="370840">
                <a:tc>
                  <a:txBody>
                    <a:bodyPr/>
                    <a:lstStyle/>
                    <a:p>
                      <a:r>
                        <a:rPr lang="en-US" sz="2200" kern="1200" dirty="0">
                          <a:solidFill>
                            <a:srgbClr val="124166"/>
                          </a:solidFill>
                          <a:latin typeface="+mn-lt"/>
                          <a:ea typeface="Roboto" panose="02000000000000000000" pitchFamily="2" charset="0"/>
                          <a:cs typeface="+mn-cs"/>
                        </a:rPr>
                        <a:t>a)</a:t>
                      </a:r>
                    </a:p>
                    <a:p>
                      <a:endParaRPr lang="en-US" sz="2200" kern="1200" dirty="0">
                        <a:solidFill>
                          <a:srgbClr val="124166"/>
                        </a:solidFill>
                        <a:latin typeface="+mn-lt"/>
                        <a:ea typeface="Roboto" panose="02000000000000000000" pitchFamily="2" charset="0"/>
                        <a:cs typeface="+mn-cs"/>
                      </a:endParaRPr>
                    </a:p>
                    <a:p>
                      <a:endParaRPr lang="en-DK" sz="2200" kern="1200" dirty="0">
                        <a:solidFill>
                          <a:srgbClr val="124166"/>
                        </a:solidFill>
                        <a:latin typeface="+mn-lt"/>
                        <a:ea typeface="Roboto" panose="02000000000000000000" pitchFamily="2" charset="0"/>
                        <a:cs typeface="+mn-cs"/>
                      </a:endParaRPr>
                    </a:p>
                  </a:txBody>
                  <a:tcPr/>
                </a:tc>
                <a:extLst>
                  <a:ext uri="{0D108BD9-81ED-4DB2-BD59-A6C34878D82A}">
                    <a16:rowId xmlns:a16="http://schemas.microsoft.com/office/drawing/2014/main" val="2670946027"/>
                  </a:ext>
                </a:extLst>
              </a:tr>
              <a:tr h="370840">
                <a:tc>
                  <a:txBody>
                    <a:bodyPr/>
                    <a:lstStyle/>
                    <a:p>
                      <a:r>
                        <a:rPr lang="en-US" sz="2200" kern="1200" dirty="0">
                          <a:solidFill>
                            <a:srgbClr val="124166"/>
                          </a:solidFill>
                          <a:latin typeface="+mn-lt"/>
                          <a:ea typeface="Roboto" panose="02000000000000000000" pitchFamily="2" charset="0"/>
                          <a:cs typeface="+mn-cs"/>
                        </a:rPr>
                        <a:t>b)</a:t>
                      </a:r>
                    </a:p>
                    <a:p>
                      <a:endParaRPr lang="en-US" sz="2200" kern="1200" dirty="0">
                        <a:solidFill>
                          <a:srgbClr val="124166"/>
                        </a:solidFill>
                        <a:latin typeface="+mn-lt"/>
                        <a:ea typeface="Roboto" panose="02000000000000000000" pitchFamily="2" charset="0"/>
                        <a:cs typeface="+mn-cs"/>
                      </a:endParaRPr>
                    </a:p>
                    <a:p>
                      <a:endParaRPr lang="en-DK" sz="2200" kern="1200" dirty="0">
                        <a:solidFill>
                          <a:srgbClr val="124166"/>
                        </a:solidFill>
                        <a:latin typeface="+mn-lt"/>
                        <a:ea typeface="Roboto" panose="02000000000000000000" pitchFamily="2" charset="0"/>
                        <a:cs typeface="+mn-cs"/>
                      </a:endParaRPr>
                    </a:p>
                  </a:txBody>
                  <a:tcPr/>
                </a:tc>
                <a:extLst>
                  <a:ext uri="{0D108BD9-81ED-4DB2-BD59-A6C34878D82A}">
                    <a16:rowId xmlns:a16="http://schemas.microsoft.com/office/drawing/2014/main" val="2563393948"/>
                  </a:ext>
                </a:extLst>
              </a:tr>
              <a:tr h="370840">
                <a:tc>
                  <a:txBody>
                    <a:bodyPr/>
                    <a:lstStyle/>
                    <a:p>
                      <a:r>
                        <a:rPr lang="en-US" sz="2200" kern="1200" dirty="0">
                          <a:solidFill>
                            <a:srgbClr val="124166"/>
                          </a:solidFill>
                          <a:latin typeface="+mn-lt"/>
                          <a:ea typeface="Roboto" panose="02000000000000000000" pitchFamily="2" charset="0"/>
                          <a:cs typeface="+mn-cs"/>
                        </a:rPr>
                        <a:t>c)</a:t>
                      </a:r>
                    </a:p>
                    <a:p>
                      <a:endParaRPr lang="en-US" sz="2200" kern="1200" dirty="0">
                        <a:solidFill>
                          <a:srgbClr val="124166"/>
                        </a:solidFill>
                        <a:latin typeface="+mn-lt"/>
                        <a:ea typeface="Roboto" panose="02000000000000000000" pitchFamily="2" charset="0"/>
                        <a:cs typeface="+mn-cs"/>
                      </a:endParaRPr>
                    </a:p>
                    <a:p>
                      <a:endParaRPr lang="en-DK" sz="2200" kern="1200" dirty="0">
                        <a:solidFill>
                          <a:srgbClr val="124166"/>
                        </a:solidFill>
                        <a:latin typeface="+mn-lt"/>
                        <a:ea typeface="Roboto" panose="02000000000000000000" pitchFamily="2" charset="0"/>
                        <a:cs typeface="+mn-cs"/>
                      </a:endParaRPr>
                    </a:p>
                  </a:txBody>
                  <a:tcPr/>
                </a:tc>
                <a:extLst>
                  <a:ext uri="{0D108BD9-81ED-4DB2-BD59-A6C34878D82A}">
                    <a16:rowId xmlns:a16="http://schemas.microsoft.com/office/drawing/2014/main" val="3976611260"/>
                  </a:ext>
                </a:extLst>
              </a:tr>
            </a:tbl>
          </a:graphicData>
        </a:graphic>
      </p:graphicFrame>
    </p:spTree>
    <p:extLst>
      <p:ext uri="{BB962C8B-B14F-4D97-AF65-F5344CB8AC3E}">
        <p14:creationId xmlns:p14="http://schemas.microsoft.com/office/powerpoint/2010/main" val="1815204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en-US" sz="3600" dirty="0">
                <a:solidFill>
                  <a:schemeClr val="accent5">
                    <a:lumMod val="75000"/>
                  </a:schemeClr>
                </a:solidFill>
                <a:latin typeface="+mn-lt"/>
                <a:ea typeface="Roboto Black" panose="02000000000000000000" pitchFamily="2" charset="0"/>
              </a:rPr>
              <a:t>Ejercicio </a:t>
            </a:r>
            <a:r>
              <a:rPr lang="en-US" sz="3600" dirty="0" err="1">
                <a:solidFill>
                  <a:schemeClr val="accent5">
                    <a:lumMod val="75000"/>
                  </a:schemeClr>
                </a:solidFill>
                <a:latin typeface="+mn-lt"/>
                <a:ea typeface="Roboto Black" panose="02000000000000000000" pitchFamily="2" charset="0"/>
              </a:rPr>
              <a:t>Menti</a:t>
            </a:r>
            <a:r>
              <a:rPr lang="en-US" sz="3600" dirty="0">
                <a:solidFill>
                  <a:schemeClr val="accent5">
                    <a:lumMod val="75000"/>
                  </a:schemeClr>
                </a:solidFill>
                <a:latin typeface="+mn-lt"/>
                <a:ea typeface="Roboto Black" panose="02000000000000000000" pitchFamily="2" charset="0"/>
              </a:rPr>
              <a:t> sobre disposiciones de flexibilidad:</a:t>
            </a:r>
            <a:endParaRPr lang="en-GB" sz="3600" dirty="0">
              <a:solidFill>
                <a:schemeClr val="accent5">
                  <a:lumMod val="75000"/>
                </a:schemeClr>
              </a:solidFill>
              <a:latin typeface="+mn-lt"/>
            </a:endParaRPr>
          </a:p>
        </p:txBody>
      </p:sp>
    </p:spTree>
    <p:extLst>
      <p:ext uri="{BB962C8B-B14F-4D97-AF65-F5344CB8AC3E}">
        <p14:creationId xmlns:p14="http://schemas.microsoft.com/office/powerpoint/2010/main" val="3545409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D45419-832D-4824-58A5-43428658928D}"/>
              </a:ext>
            </a:extLst>
          </p:cNvPr>
          <p:cNvSpPr>
            <a:spLocks noGrp="1"/>
          </p:cNvSpPr>
          <p:nvPr>
            <p:ph type="ctrTitle"/>
          </p:nvPr>
        </p:nvSpPr>
        <p:spPr>
          <a:xfrm>
            <a:off x="1524000" y="2235200"/>
            <a:ext cx="9144000" cy="2387600"/>
          </a:xfrm>
        </p:spPr>
        <p:txBody>
          <a:bodyPr anchor="ctr">
            <a:normAutofit/>
          </a:bodyPr>
          <a:lstStyle/>
          <a:p>
            <a:r>
              <a:rPr lang="es-CL" sz="3600" dirty="0" err="1">
                <a:solidFill>
                  <a:schemeClr val="accent5">
                    <a:lumMod val="75000"/>
                  </a:schemeClr>
                </a:solidFill>
                <a:latin typeface="+mn-lt"/>
                <a:ea typeface="Roboto Black" panose="02000000000000000000" pitchFamily="2" charset="0"/>
              </a:rPr>
              <a:t>¡Gracias por su atención</a:t>
            </a:r>
            <a:r>
              <a:rPr lang="es-CL" sz="3600" dirty="0">
                <a:solidFill>
                  <a:schemeClr val="accent5">
                    <a:lumMod val="75000"/>
                  </a:schemeClr>
                </a:solidFill>
                <a:latin typeface="+mn-lt"/>
                <a:ea typeface="Roboto Black" panose="02000000000000000000" pitchFamily="2" charset="0"/>
              </a:rPr>
              <a:t>!</a:t>
            </a:r>
          </a:p>
        </p:txBody>
      </p:sp>
      <p:grpSp>
        <p:nvGrpSpPr>
          <p:cNvPr id="4" name="Grupo 3">
            <a:extLst>
              <a:ext uri="{FF2B5EF4-FFF2-40B4-BE49-F238E27FC236}">
                <a16:creationId xmlns:a16="http://schemas.microsoft.com/office/drawing/2014/main" id="{EB362B87-72AB-9445-576B-A40B660638F7}"/>
              </a:ext>
            </a:extLst>
          </p:cNvPr>
          <p:cNvGrpSpPr/>
          <p:nvPr/>
        </p:nvGrpSpPr>
        <p:grpSpPr>
          <a:xfrm>
            <a:off x="498181" y="592487"/>
            <a:ext cx="11195638" cy="684000"/>
            <a:chOff x="498181" y="592487"/>
            <a:chExt cx="11195638" cy="684000"/>
          </a:xfrm>
        </p:grpSpPr>
        <p:pic>
          <p:nvPicPr>
            <p:cNvPr id="5" name="Imagen 1" descr="Logotipo&#10;&#10;Descripción generada automáticamente">
              <a:extLst>
                <a:ext uri="{FF2B5EF4-FFF2-40B4-BE49-F238E27FC236}">
                  <a16:creationId xmlns:a16="http://schemas.microsoft.com/office/drawing/2014/main" id="{588A94BB-1CB9-D058-4F6E-65063A1093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3534" t="11652" r="5518" b="13152"/>
            <a:stretch>
              <a:fillRect/>
            </a:stretch>
          </p:blipFill>
          <p:spPr bwMode="auto">
            <a:xfrm>
              <a:off x="4728728" y="592487"/>
              <a:ext cx="2749961" cy="684000"/>
            </a:xfrm>
            <a:prstGeom prst="rect">
              <a:avLst/>
            </a:prstGeom>
            <a:noFill/>
            <a:ln>
              <a:noFill/>
            </a:ln>
          </p:spPr>
        </p:pic>
        <p:pic>
          <p:nvPicPr>
            <p:cNvPr id="6" name="Imagen 2" descr="Logotipo&#10;&#10;Descripción generada automáticamente con confianza media">
              <a:extLst>
                <a:ext uri="{FF2B5EF4-FFF2-40B4-BE49-F238E27FC236}">
                  <a16:creationId xmlns:a16="http://schemas.microsoft.com/office/drawing/2014/main" id="{51881018-1D66-6116-709A-BD355FAD9022}"/>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98181" y="592487"/>
              <a:ext cx="2596398" cy="684000"/>
            </a:xfrm>
            <a:prstGeom prst="rect">
              <a:avLst/>
            </a:prstGeom>
            <a:noFill/>
            <a:ln>
              <a:noFill/>
            </a:ln>
          </p:spPr>
        </p:pic>
        <p:pic>
          <p:nvPicPr>
            <p:cNvPr id="7" name="Picture 1" descr="A picture containing graphical user interface&#10;&#10;Description automatically generated">
              <a:extLst>
                <a:ext uri="{FF2B5EF4-FFF2-40B4-BE49-F238E27FC236}">
                  <a16:creationId xmlns:a16="http://schemas.microsoft.com/office/drawing/2014/main" id="{576B4E4B-4858-BDAE-17B7-CECA119F80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20001" t="25790" r="14091" b="37422"/>
            <a:stretch>
              <a:fillRect/>
            </a:stretch>
          </p:blipFill>
          <p:spPr bwMode="auto">
            <a:xfrm>
              <a:off x="8790314" y="592487"/>
              <a:ext cx="2903505" cy="684000"/>
            </a:xfrm>
            <a:prstGeom prst="rect">
              <a:avLst/>
            </a:prstGeom>
            <a:noFill/>
            <a:ln>
              <a:noFill/>
            </a:ln>
          </p:spPr>
        </p:pic>
      </p:grpSp>
      <p:grpSp>
        <p:nvGrpSpPr>
          <p:cNvPr id="13" name="Grupo 12">
            <a:extLst>
              <a:ext uri="{FF2B5EF4-FFF2-40B4-BE49-F238E27FC236}">
                <a16:creationId xmlns:a16="http://schemas.microsoft.com/office/drawing/2014/main" id="{C447185C-E2F9-2BDA-9611-5890DBA621B6}"/>
              </a:ext>
            </a:extLst>
          </p:cNvPr>
          <p:cNvGrpSpPr/>
          <p:nvPr/>
        </p:nvGrpSpPr>
        <p:grpSpPr>
          <a:xfrm>
            <a:off x="1769249" y="5689513"/>
            <a:ext cx="8653501" cy="576000"/>
            <a:chOff x="2084226" y="5832292"/>
            <a:chExt cx="8653501" cy="576000"/>
          </a:xfrm>
        </p:grpSpPr>
        <p:pic>
          <p:nvPicPr>
            <p:cNvPr id="14" name="Picture 1" descr="A picture containing application&#10;&#10;Description automatically generated">
              <a:extLst>
                <a:ext uri="{FF2B5EF4-FFF2-40B4-BE49-F238E27FC236}">
                  <a16:creationId xmlns:a16="http://schemas.microsoft.com/office/drawing/2014/main" id="{56D800B2-B469-3756-6A65-4328536545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84226" y="5868292"/>
              <a:ext cx="1458949" cy="5040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descr="Logotipo&#10;&#10;Descripción generada automáticamente">
              <a:extLst>
                <a:ext uri="{FF2B5EF4-FFF2-40B4-BE49-F238E27FC236}">
                  <a16:creationId xmlns:a16="http://schemas.microsoft.com/office/drawing/2014/main" id="{8F5F3E89-E2CD-9A20-FE1F-1F3E5B80ACA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24910" y="5832292"/>
              <a:ext cx="424419" cy="576000"/>
            </a:xfrm>
            <a:prstGeom prst="rect">
              <a:avLst/>
            </a:prstGeom>
            <a:noFill/>
            <a:extLst>
              <a:ext uri="{909E8E84-426E-40DD-AFC4-6F175D3DCCD1}">
                <a14:hiddenFill xmlns:a14="http://schemas.microsoft.com/office/drawing/2010/main">
                  <a:solidFill>
                    <a:srgbClr val="FFFFFF"/>
                  </a:solidFill>
                </a14:hiddenFill>
              </a:ext>
            </a:extLst>
          </p:spPr>
        </p:pic>
        <p:pic>
          <p:nvPicPr>
            <p:cNvPr id="16" name="Imagen 967015226" descr="Logotipo, nombre de la empresa&#10;&#10;Descripción generada automáticamente">
              <a:extLst>
                <a:ext uri="{FF2B5EF4-FFF2-40B4-BE49-F238E27FC236}">
                  <a16:creationId xmlns:a16="http://schemas.microsoft.com/office/drawing/2014/main" id="{FB952928-5F04-75C3-62FA-55A320CAA72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t="6306" b="4149"/>
            <a:stretch>
              <a:fillRect/>
            </a:stretch>
          </p:blipFill>
          <p:spPr bwMode="auto">
            <a:xfrm>
              <a:off x="6131064" y="5868292"/>
              <a:ext cx="742738" cy="504000"/>
            </a:xfrm>
            <a:prstGeom prst="rect">
              <a:avLst/>
            </a:prstGeom>
            <a:noFill/>
            <a:extLst>
              <a:ext uri="{909E8E84-426E-40DD-AFC4-6F175D3DCCD1}">
                <a14:hiddenFill xmlns:a14="http://schemas.microsoft.com/office/drawing/2010/main">
                  <a:solidFill>
                    <a:srgbClr val="FFFFFF"/>
                  </a:solidFill>
                </a14:hiddenFill>
              </a:ext>
            </a:extLst>
          </p:spPr>
        </p:pic>
        <p:pic>
          <p:nvPicPr>
            <p:cNvPr id="17" name="Imagen 1" descr="Logotipo&#10;&#10;Descripción generada automáticamente con confianza baja">
              <a:extLst>
                <a:ext uri="{FF2B5EF4-FFF2-40B4-BE49-F238E27FC236}">
                  <a16:creationId xmlns:a16="http://schemas.microsoft.com/office/drawing/2014/main" id="{E7FD2300-A3A2-15E8-FA2D-BDC2A1532D1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l="2724" t="11182" r="3497" b="9105"/>
            <a:stretch>
              <a:fillRect/>
            </a:stretch>
          </p:blipFill>
          <p:spPr bwMode="auto">
            <a:xfrm>
              <a:off x="7955538" y="5832292"/>
              <a:ext cx="2782189" cy="576000"/>
            </a:xfrm>
            <a:prstGeom prst="rect">
              <a:avLst/>
            </a:prstGeom>
            <a:noFill/>
            <a:extLst>
              <a:ext uri="{909E8E84-426E-40DD-AFC4-6F175D3DCCD1}">
                <a14:hiddenFill xmlns:a14="http://schemas.microsoft.com/office/drawing/2010/main">
                  <a:solidFill>
                    <a:srgbClr val="FFFFFF"/>
                  </a:solidFill>
                </a14:hiddenFill>
              </a:ext>
            </a:extLst>
          </p:spPr>
        </p:pic>
      </p:grpSp>
      <p:sp>
        <p:nvSpPr>
          <p:cNvPr id="8" name="Tekstfelt 70">
            <a:extLst>
              <a:ext uri="{FF2B5EF4-FFF2-40B4-BE49-F238E27FC236}">
                <a16:creationId xmlns:a16="http://schemas.microsoft.com/office/drawing/2014/main" id="{98E3F0F1-25C1-F2EF-B05A-DA67CDA1F619}"/>
              </a:ext>
            </a:extLst>
          </p:cNvPr>
          <p:cNvSpPr txBox="1"/>
          <p:nvPr/>
        </p:nvSpPr>
        <p:spPr>
          <a:xfrm>
            <a:off x="1099372" y="4474349"/>
            <a:ext cx="5088084" cy="1107164"/>
          </a:xfrm>
          <a:prstGeom prst="rect">
            <a:avLst/>
          </a:prstGeom>
          <a:noFill/>
        </p:spPr>
        <p:txBody>
          <a:bodyPr wrap="square" rtlCol="0" anchor="ctr" anchorCtr="0">
            <a:noAutofit/>
          </a:bodyPr>
          <a:lstStyle/>
          <a:p>
            <a:r>
              <a:rPr lang="da-DK" dirty="0">
                <a:solidFill>
                  <a:schemeClr val="tx1">
                    <a:lumMod val="65000"/>
                    <a:lumOff val="35000"/>
                  </a:schemeClr>
                </a:solidFill>
                <a:latin typeface="Roboto" panose="02000000000000000000" pitchFamily="2" charset="0"/>
                <a:ea typeface="Roboto" panose="02000000000000000000" pitchFamily="2" charset="0"/>
              </a:rPr>
              <a:t>Fernando Farias</a:t>
            </a:r>
          </a:p>
          <a:p>
            <a:r>
              <a:rPr lang="da-DK" dirty="0">
                <a:solidFill>
                  <a:schemeClr val="tx1">
                    <a:lumMod val="65000"/>
                    <a:lumOff val="35000"/>
                  </a:schemeClr>
                </a:solidFill>
                <a:latin typeface="Roboto" panose="02000000000000000000" pitchFamily="2" charset="0"/>
                <a:ea typeface="Roboto" panose="02000000000000000000" pitchFamily="2" charset="0"/>
              </a:rPr>
              <a:t>Asesor Principal</a:t>
            </a:r>
          </a:p>
          <a:p>
            <a:r>
              <a:rPr lang="da-DK">
                <a:solidFill>
                  <a:schemeClr val="tx1">
                    <a:lumMod val="65000"/>
                    <a:lumOff val="35000"/>
                  </a:schemeClr>
                </a:solidFill>
                <a:latin typeface="Roboto" panose="02000000000000000000" pitchFamily="2" charset="0"/>
                <a:ea typeface="Roboto" panose="02000000000000000000" pitchFamily="2" charset="0"/>
              </a:rPr>
              <a:t>UNEP-Copenhagen Climate Centre</a:t>
            </a:r>
            <a:endParaRPr lang="da-DK" dirty="0">
              <a:solidFill>
                <a:schemeClr val="tx1">
                  <a:lumMod val="65000"/>
                  <a:lumOff val="35000"/>
                </a:schemeClr>
              </a:solidFill>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994905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da-DK" sz="3600" dirty="0">
                <a:solidFill>
                  <a:schemeClr val="accent5">
                    <a:lumMod val="75000"/>
                  </a:schemeClr>
                </a:solidFill>
                <a:latin typeface="+mn-lt"/>
                <a:ea typeface="Roboto Black" panose="02000000000000000000" pitchFamily="2" charset="0"/>
              </a:rPr>
              <a:t>Contenido del Informe Nacional de Inventario (NIR)</a:t>
            </a:r>
            <a:endParaRPr lang="en-GB" sz="4800" dirty="0">
              <a:solidFill>
                <a:schemeClr val="accent5">
                  <a:lumMod val="75000"/>
                </a:schemeClr>
              </a:solidFill>
              <a:latin typeface="+mn-lt"/>
            </a:endParaRPr>
          </a:p>
        </p:txBody>
      </p:sp>
      <p:graphicFrame>
        <p:nvGraphicFramePr>
          <p:cNvPr id="2" name="Content Placeholder 4">
            <a:extLst>
              <a:ext uri="{FF2B5EF4-FFF2-40B4-BE49-F238E27FC236}">
                <a16:creationId xmlns:a16="http://schemas.microsoft.com/office/drawing/2014/main" id="{22E5F9C1-C01D-39E7-451D-50153DA3AC81}"/>
              </a:ext>
            </a:extLst>
          </p:cNvPr>
          <p:cNvGraphicFramePr>
            <a:graphicFrameLocks/>
          </p:cNvGraphicFramePr>
          <p:nvPr>
            <p:extLst>
              <p:ext uri="{D42A27DB-BD31-4B8C-83A1-F6EECF244321}">
                <p14:modId xmlns:p14="http://schemas.microsoft.com/office/powerpoint/2010/main" val="1350188010"/>
              </p:ext>
            </p:extLst>
          </p:nvPr>
        </p:nvGraphicFramePr>
        <p:xfrm>
          <a:off x="1144157" y="1961614"/>
          <a:ext cx="10353767" cy="4813371"/>
        </p:xfrm>
        <a:graphic>
          <a:graphicData uri="http://schemas.openxmlformats.org/drawingml/2006/table">
            <a:tbl>
              <a:tblPr firstRow="1" firstCol="1" bandRow="1"/>
              <a:tblGrid>
                <a:gridCol w="5336365">
                  <a:extLst>
                    <a:ext uri="{9D8B030D-6E8A-4147-A177-3AD203B41FA5}">
                      <a16:colId xmlns:a16="http://schemas.microsoft.com/office/drawing/2014/main" val="4020294368"/>
                    </a:ext>
                  </a:extLst>
                </a:gridCol>
                <a:gridCol w="5017402">
                  <a:extLst>
                    <a:ext uri="{9D8B030D-6E8A-4147-A177-3AD203B41FA5}">
                      <a16:colId xmlns:a16="http://schemas.microsoft.com/office/drawing/2014/main" val="2095327548"/>
                    </a:ext>
                  </a:extLst>
                </a:gridCol>
              </a:tblGrid>
              <a:tr h="280487">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nSpc>
                          <a:spcPct val="115000"/>
                        </a:lnSpc>
                        <a:spcAft>
                          <a:spcPts val="800"/>
                        </a:spcAft>
                      </a:pPr>
                      <a:r>
                        <a:rPr lang="en-GB" sz="1400" b="1" kern="100" baseline="0" dirty="0">
                          <a:effectLst/>
                          <a:latin typeface="Roboto" panose="02000000000000000000" pitchFamily="2" charset="0"/>
                          <a:ea typeface="Roboto" panose="02000000000000000000" pitchFamily="2" charset="0"/>
                          <a:cs typeface="Roboto" panose="02000000000000000000" pitchFamily="2" charset="0"/>
                        </a:rPr>
                        <a:t>Contenido que debe incluirse en el NIR de acuerdo con los MPG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22B097"/>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nSpc>
                          <a:spcPct val="115000"/>
                        </a:lnSpc>
                        <a:spcAft>
                          <a:spcPts val="800"/>
                        </a:spcAft>
                      </a:pPr>
                      <a:r>
                        <a:rPr lang="en-GB" sz="1400" b="1" kern="100" baseline="0" dirty="0">
                          <a:effectLst/>
                          <a:latin typeface="Roboto" panose="02000000000000000000" pitchFamily="2" charset="0"/>
                          <a:ea typeface="Roboto" panose="02000000000000000000" pitchFamily="2" charset="0"/>
                          <a:cs typeface="Roboto" panose="02000000000000000000" pitchFamily="2" charset="0"/>
                        </a:rPr>
                        <a:t>Temas tratados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22B097"/>
                    </a:solidFill>
                  </a:tcPr>
                </a:tc>
                <a:extLst>
                  <a:ext uri="{0D108BD9-81ED-4DB2-BD59-A6C34878D82A}">
                    <a16:rowId xmlns:a16="http://schemas.microsoft.com/office/drawing/2014/main" val="2308264853"/>
                  </a:ext>
                </a:extLst>
              </a:tr>
              <a:tr h="115580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nSpc>
                          <a:spcPct val="115000"/>
                        </a:lnSpc>
                        <a:spcAft>
                          <a:spcPts val="800"/>
                        </a:spcAft>
                      </a:pPr>
                      <a:r>
                        <a:rPr lang="en-GB" sz="1800" kern="100" baseline="0" dirty="0">
                          <a:effectLst/>
                          <a:latin typeface="Roboto" panose="02000000000000000000" pitchFamily="2" charset="0"/>
                          <a:ea typeface="Roboto" panose="02000000000000000000" pitchFamily="2" charset="0"/>
                          <a:cs typeface="Roboto" panose="02000000000000000000" pitchFamily="2" charset="0"/>
                        </a:rPr>
                        <a:t>Presentación de </a:t>
                      </a:r>
                      <a:r>
                        <a:rPr lang="en-GB" sz="1800" b="1" kern="1200" dirty="0">
                          <a:solidFill>
                            <a:srgbClr val="124166"/>
                          </a:solidFill>
                          <a:effectLst/>
                          <a:latin typeface="Roboto" panose="02000000000000000000" pitchFamily="2" charset="0"/>
                          <a:ea typeface="Roboto" panose="02000000000000000000" pitchFamily="2" charset="0"/>
                          <a:cs typeface="+mn-cs"/>
                        </a:rPr>
                        <a:t>informes de</a:t>
                      </a:r>
                      <a:r>
                        <a:rPr lang="en-GB" sz="1800" kern="100" baseline="0" dirty="0">
                          <a:effectLst/>
                          <a:latin typeface="Roboto" panose="02000000000000000000" pitchFamily="2" charset="0"/>
                          <a:ea typeface="Roboto" panose="02000000000000000000" pitchFamily="2" charset="0"/>
                          <a:cs typeface="Roboto" panose="02000000000000000000" pitchFamily="2" charset="0"/>
                        </a:rPr>
                        <a:t> inventario</a:t>
                      </a:r>
                      <a:r>
                        <a:rPr lang="en-GB" sz="1800" b="1" kern="1200" dirty="0">
                          <a:solidFill>
                            <a:srgbClr val="124166"/>
                          </a:solidFill>
                          <a:effectLst/>
                          <a:latin typeface="Roboto" panose="02000000000000000000" pitchFamily="2" charset="0"/>
                          <a:ea typeface="Roboto" panose="02000000000000000000" pitchFamily="2" charset="0"/>
                          <a:cs typeface="+mn-cs"/>
                        </a:rPr>
                        <a:t> e información </a:t>
                      </a:r>
                      <a:r>
                        <a:rPr lang="en-GB" sz="1800" kern="100" baseline="0" dirty="0">
                          <a:effectLst/>
                          <a:latin typeface="Roboto" panose="02000000000000000000" pitchFamily="2" charset="0"/>
                          <a:ea typeface="Roboto" panose="02000000000000000000" pitchFamily="2" charset="0"/>
                          <a:cs typeface="Roboto" panose="02000000000000000000" pitchFamily="2" charset="0"/>
                        </a:rPr>
                        <a:t>que debe notificarse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nSpc>
                          <a:spcPct val="115000"/>
                        </a:lnSpc>
                        <a:spcAft>
                          <a:spcPts val="800"/>
                        </a:spcAft>
                      </a:pPr>
                      <a:r>
                        <a:rPr lang="en-GB" sz="1800" kern="100" baseline="0" dirty="0">
                          <a:effectLst/>
                          <a:latin typeface="Roboto" panose="02000000000000000000" pitchFamily="2" charset="0"/>
                          <a:ea typeface="Roboto" panose="02000000000000000000" pitchFamily="2" charset="0"/>
                          <a:cs typeface="Roboto" panose="02000000000000000000" pitchFamily="2" charset="0"/>
                        </a:rPr>
                        <a:t>Requisitos de presentación</a:t>
                      </a:r>
                    </a:p>
                    <a:p>
                      <a:pPr>
                        <a:lnSpc>
                          <a:spcPct val="115000"/>
                        </a:lnSpc>
                        <a:spcAft>
                          <a:spcPts val="800"/>
                        </a:spcAft>
                      </a:pPr>
                      <a:r>
                        <a:rPr lang="en-GB" sz="1800" kern="100" baseline="0" dirty="0">
                          <a:effectLst/>
                          <a:latin typeface="Roboto" panose="02000000000000000000" pitchFamily="2" charset="0"/>
                          <a:ea typeface="Roboto" panose="02000000000000000000" pitchFamily="2" charset="0"/>
                          <a:cs typeface="Roboto" panose="02000000000000000000" pitchFamily="2" charset="0"/>
                        </a:rPr>
                        <a:t>Formulario de notificación</a:t>
                      </a:r>
                    </a:p>
                    <a:p>
                      <a:pPr>
                        <a:lnSpc>
                          <a:spcPct val="115000"/>
                        </a:lnSpc>
                        <a:spcAft>
                          <a:spcPts val="800"/>
                        </a:spcAft>
                      </a:pPr>
                      <a:r>
                        <a:rPr lang="en-GB" sz="1800" kern="100" baseline="0" dirty="0">
                          <a:effectLst/>
                          <a:latin typeface="Roboto" panose="02000000000000000000" pitchFamily="2" charset="0"/>
                          <a:ea typeface="Roboto" panose="02000000000000000000" pitchFamily="2" charset="0"/>
                          <a:cs typeface="Roboto" panose="02000000000000000000" pitchFamily="2" charset="0"/>
                        </a:rPr>
                        <a:t>Inclusión de las circunstancias nacionales y los acuerdos institucionales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82438171"/>
                  </a:ext>
                </a:extLst>
              </a:tr>
              <a:tr h="175597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nSpc>
                          <a:spcPct val="115000"/>
                        </a:lnSpc>
                        <a:spcAft>
                          <a:spcPts val="800"/>
                        </a:spcAft>
                      </a:pPr>
                      <a:r>
                        <a:rPr lang="en-GB" sz="1800" kern="100" baseline="0" dirty="0">
                          <a:effectLst/>
                          <a:latin typeface="Roboto" panose="02000000000000000000" pitchFamily="2" charset="0"/>
                          <a:ea typeface="Roboto" panose="02000000000000000000" pitchFamily="2" charset="0"/>
                          <a:cs typeface="Roboto" panose="02000000000000000000" pitchFamily="2" charset="0"/>
                        </a:rPr>
                        <a:t>Métodos a utilizar: </a:t>
                      </a:r>
                      <a:r>
                        <a:rPr lang="en-GB" sz="1800" b="1" kern="1200" dirty="0">
                          <a:solidFill>
                            <a:srgbClr val="124166"/>
                          </a:solidFill>
                          <a:effectLst/>
                          <a:latin typeface="Roboto" panose="02000000000000000000" pitchFamily="2" charset="0"/>
                          <a:ea typeface="Roboto" panose="02000000000000000000" pitchFamily="2" charset="0"/>
                          <a:cs typeface="+mn-cs"/>
                        </a:rPr>
                        <a:t>metodologías, parámetros y datos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nSpc>
                          <a:spcPct val="115000"/>
                        </a:lnSpc>
                        <a:spcAft>
                          <a:spcPts val="800"/>
                        </a:spcAft>
                      </a:pPr>
                      <a:r>
                        <a:rPr lang="en-GB" sz="1800" kern="100" baseline="0" dirty="0">
                          <a:effectLst/>
                          <a:latin typeface="Roboto" panose="02000000000000000000" pitchFamily="2" charset="0"/>
                          <a:ea typeface="Roboto" panose="02000000000000000000" pitchFamily="2" charset="0"/>
                          <a:cs typeface="Roboto" panose="02000000000000000000" pitchFamily="2" charset="0"/>
                        </a:rPr>
                        <a:t>Directrices del IPCC, metodologías apropiadas a nivel nacional, niveles y características específicas de cada país EF y AD, análisis de KC, consistencia de las series temporales y </a:t>
                      </a:r>
                      <a:r>
                        <a:rPr lang="en-GB" sz="1800" kern="100" baseline="0" dirty="0" err="1">
                          <a:effectLst/>
                          <a:latin typeface="Roboto" panose="02000000000000000000" pitchFamily="2" charset="0"/>
                          <a:ea typeface="Roboto" panose="02000000000000000000" pitchFamily="2" charset="0"/>
                          <a:cs typeface="Roboto" panose="02000000000000000000" pitchFamily="2" charset="0"/>
                        </a:rPr>
                        <a:t>recálculos</a:t>
                      </a:r>
                      <a:r>
                        <a:rPr lang="en-GB" sz="1800" kern="100" baseline="0" dirty="0">
                          <a:effectLst/>
                          <a:latin typeface="Roboto" panose="02000000000000000000" pitchFamily="2" charset="0"/>
                          <a:ea typeface="Roboto" panose="02000000000000000000" pitchFamily="2" charset="0"/>
                          <a:cs typeface="Roboto" panose="02000000000000000000" pitchFamily="2" charset="0"/>
                        </a:rPr>
                        <a:t>, evaluación de la incertidumbre, métricas, categorías insignificantes, QA/QC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49947367"/>
                  </a:ext>
                </a:extLst>
              </a:tr>
              <a:tr h="59479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nSpc>
                          <a:spcPct val="115000"/>
                        </a:lnSpc>
                        <a:spcAft>
                          <a:spcPts val="800"/>
                        </a:spcAft>
                      </a:pPr>
                      <a:r>
                        <a:rPr lang="en-GB" sz="1800" kern="100" baseline="0" dirty="0">
                          <a:effectLst/>
                          <a:latin typeface="Roboto" panose="02000000000000000000" pitchFamily="2" charset="0"/>
                          <a:ea typeface="Roboto" panose="02000000000000000000" pitchFamily="2" charset="0"/>
                          <a:cs typeface="Roboto" panose="02000000000000000000" pitchFamily="2" charset="0"/>
                        </a:rPr>
                        <a:t>Información que debe notificarse: </a:t>
                      </a:r>
                      <a:r>
                        <a:rPr lang="en-GB" sz="1800" b="1" kern="1200" dirty="0">
                          <a:solidFill>
                            <a:srgbClr val="124166"/>
                          </a:solidFill>
                          <a:effectLst/>
                          <a:latin typeface="Roboto" panose="02000000000000000000" pitchFamily="2" charset="0"/>
                          <a:ea typeface="Roboto" panose="02000000000000000000" pitchFamily="2" charset="0"/>
                          <a:cs typeface="+mn-cs"/>
                        </a:rPr>
                        <a:t>métodos y elementos transversales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nSpc>
                          <a:spcPct val="115000"/>
                        </a:lnSpc>
                        <a:spcAft>
                          <a:spcPts val="800"/>
                        </a:spcAft>
                      </a:pPr>
                      <a:r>
                        <a:rPr lang="en-GB" sz="1800" kern="100" baseline="0" dirty="0">
                          <a:effectLst/>
                          <a:latin typeface="Roboto" panose="02000000000000000000" pitchFamily="2" charset="0"/>
                          <a:ea typeface="Roboto" panose="02000000000000000000" pitchFamily="2" charset="0"/>
                          <a:cs typeface="Roboto" panose="02000000000000000000" pitchFamily="2" charset="0"/>
                        </a:rPr>
                        <a:t>Información sobre métodos y datos, evaluación de la exhaustividad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3161027"/>
                  </a:ext>
                </a:extLst>
              </a:tr>
              <a:tr h="575584">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nSpc>
                          <a:spcPct val="115000"/>
                        </a:lnSpc>
                        <a:spcAft>
                          <a:spcPts val="800"/>
                        </a:spcAft>
                      </a:pPr>
                      <a:r>
                        <a:rPr lang="en-GB" sz="1800" kern="100" baseline="0" dirty="0">
                          <a:solidFill>
                            <a:schemeClr val="accent5">
                              <a:lumMod val="75000"/>
                            </a:schemeClr>
                          </a:solidFill>
                          <a:effectLst/>
                          <a:latin typeface="Roboto" panose="02000000000000000000" pitchFamily="2" charset="0"/>
                          <a:ea typeface="Roboto" panose="02000000000000000000" pitchFamily="2" charset="0"/>
                          <a:cs typeface="Roboto" panose="02000000000000000000" pitchFamily="2" charset="0"/>
                        </a:rPr>
                        <a:t>Información que debe comunicarse: </a:t>
                      </a:r>
                      <a:r>
                        <a:rPr lang="en-GB" sz="1800" kern="100" baseline="0" dirty="0">
                          <a:effectLst/>
                          <a:latin typeface="Roboto" panose="02000000000000000000" pitchFamily="2" charset="0"/>
                          <a:ea typeface="Roboto" panose="02000000000000000000" pitchFamily="2" charset="0"/>
                          <a:cs typeface="Roboto" panose="02000000000000000000" pitchFamily="2" charset="0"/>
                        </a:rPr>
                        <a:t>series temporales, sectores y gases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nSpc>
                          <a:spcPct val="115000"/>
                        </a:lnSpc>
                        <a:spcAft>
                          <a:spcPts val="800"/>
                        </a:spcAft>
                      </a:pPr>
                      <a:r>
                        <a:rPr lang="en-GB" sz="1800" kern="100" baseline="0" dirty="0">
                          <a:effectLst/>
                          <a:latin typeface="Roboto" panose="02000000000000000000" pitchFamily="2" charset="0"/>
                          <a:ea typeface="Roboto" panose="02000000000000000000" pitchFamily="2" charset="0"/>
                          <a:cs typeface="Roboto" panose="02000000000000000000" pitchFamily="2" charset="0"/>
                        </a:rPr>
                        <a:t>series temporales, sectores y gases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0549925"/>
                  </a:ext>
                </a:extLst>
              </a:tr>
            </a:tbl>
          </a:graphicData>
        </a:graphic>
      </p:graphicFrame>
    </p:spTree>
    <p:extLst>
      <p:ext uri="{BB962C8B-B14F-4D97-AF65-F5344CB8AC3E}">
        <p14:creationId xmlns:p14="http://schemas.microsoft.com/office/powerpoint/2010/main" val="1668318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da-DK" sz="3600" dirty="0">
                <a:solidFill>
                  <a:schemeClr val="accent5">
                    <a:lumMod val="75000"/>
                  </a:schemeClr>
                </a:solidFill>
                <a:latin typeface="+mn-lt"/>
                <a:ea typeface="Roboto Black" panose="02000000000000000000" pitchFamily="2" charset="0"/>
              </a:rPr>
              <a:t>Contenido del Informe Nacional de Inventario (NIR)</a:t>
            </a:r>
            <a:endParaRPr lang="en-GB" sz="4800" dirty="0">
              <a:solidFill>
                <a:schemeClr val="accent5">
                  <a:lumMod val="75000"/>
                </a:schemeClr>
              </a:solidFill>
              <a:latin typeface="+mn-lt"/>
            </a:endParaRPr>
          </a:p>
        </p:txBody>
      </p:sp>
      <p:graphicFrame>
        <p:nvGraphicFramePr>
          <p:cNvPr id="4" name="Table 3">
            <a:extLst>
              <a:ext uri="{FF2B5EF4-FFF2-40B4-BE49-F238E27FC236}">
                <a16:creationId xmlns:a16="http://schemas.microsoft.com/office/drawing/2014/main" id="{E104537E-052A-19B3-5AB3-6C358ABD1733}"/>
              </a:ext>
            </a:extLst>
          </p:cNvPr>
          <p:cNvGraphicFramePr>
            <a:graphicFrameLocks noGrp="1"/>
          </p:cNvGraphicFramePr>
          <p:nvPr>
            <p:extLst>
              <p:ext uri="{D42A27DB-BD31-4B8C-83A1-F6EECF244321}">
                <p14:modId xmlns:p14="http://schemas.microsoft.com/office/powerpoint/2010/main" val="3341291665"/>
              </p:ext>
            </p:extLst>
          </p:nvPr>
        </p:nvGraphicFramePr>
        <p:xfrm>
          <a:off x="838200" y="2136166"/>
          <a:ext cx="10650415" cy="4319952"/>
        </p:xfrm>
        <a:graphic>
          <a:graphicData uri="http://schemas.openxmlformats.org/drawingml/2006/table">
            <a:tbl>
              <a:tblPr firstRow="1" bandRow="1"/>
              <a:tblGrid>
                <a:gridCol w="1207419">
                  <a:extLst>
                    <a:ext uri="{9D8B030D-6E8A-4147-A177-3AD203B41FA5}">
                      <a16:colId xmlns:a16="http://schemas.microsoft.com/office/drawing/2014/main" val="2001811460"/>
                    </a:ext>
                  </a:extLst>
                </a:gridCol>
                <a:gridCol w="3161922">
                  <a:extLst>
                    <a:ext uri="{9D8B030D-6E8A-4147-A177-3AD203B41FA5}">
                      <a16:colId xmlns:a16="http://schemas.microsoft.com/office/drawing/2014/main" val="1935395501"/>
                    </a:ext>
                  </a:extLst>
                </a:gridCol>
                <a:gridCol w="6281074">
                  <a:extLst>
                    <a:ext uri="{9D8B030D-6E8A-4147-A177-3AD203B41FA5}">
                      <a16:colId xmlns:a16="http://schemas.microsoft.com/office/drawing/2014/main" val="2909778708"/>
                    </a:ext>
                  </a:extLst>
                </a:gridCol>
              </a:tblGrid>
              <a:tr h="348710">
                <a:tc>
                  <a:txBody>
                    <a:bodyPr/>
                    <a:lstStyle/>
                    <a:p>
                      <a:pPr marL="0" algn="r">
                        <a:lnSpc>
                          <a:spcPct val="107000"/>
                        </a:lnSpc>
                        <a:spcAft>
                          <a:spcPts val="0"/>
                        </a:spcAft>
                      </a:pPr>
                      <a:r>
                        <a:rPr lang="en-GB" sz="1800" b="1" kern="1200" dirty="0">
                          <a:solidFill>
                            <a:srgbClr val="124166"/>
                          </a:solidFill>
                          <a:effectLst/>
                          <a:latin typeface="Roboto" panose="02000000000000000000" pitchFamily="2" charset="0"/>
                          <a:ea typeface="Roboto" panose="02000000000000000000" pitchFamily="2" charset="0"/>
                          <a:cs typeface="+mn-cs"/>
                        </a:rPr>
                        <a:t>Detalle</a:t>
                      </a:r>
                    </a:p>
                  </a:txBody>
                  <a:tcPr marL="45720" marR="4572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a:noFill/>
                    </a:lnT>
                    <a:lnB w="12700" cap="flat" cmpd="sng" algn="ctr">
                      <a:solidFill>
                        <a:srgbClr val="FFC000"/>
                      </a:solidFill>
                      <a:prstDash val="solid"/>
                      <a:round/>
                      <a:headEnd type="none" w="med" len="med"/>
                      <a:tailEnd type="none" w="med" len="med"/>
                    </a:lnB>
                    <a:solidFill>
                      <a:srgbClr val="22B097"/>
                    </a:solidFill>
                  </a:tcPr>
                </a:tc>
                <a:tc>
                  <a:txBody>
                    <a:bodyPr/>
                    <a:lstStyle/>
                    <a:p>
                      <a:pPr marL="0" algn="ctr">
                        <a:lnSpc>
                          <a:spcPct val="107000"/>
                        </a:lnSpc>
                        <a:spcAft>
                          <a:spcPts val="0"/>
                        </a:spcAft>
                      </a:pPr>
                      <a:r>
                        <a:rPr lang="en-GB" sz="1800" b="1" kern="1200" dirty="0">
                          <a:solidFill>
                            <a:srgbClr val="124166"/>
                          </a:solidFill>
                          <a:effectLst/>
                          <a:latin typeface="Roboto" panose="02000000000000000000" pitchFamily="2" charset="0"/>
                          <a:ea typeface="Roboto" panose="02000000000000000000" pitchFamily="2" charset="0"/>
                          <a:cs typeface="+mn-cs"/>
                        </a:rPr>
                        <a:t>NIR (parte de BUR)</a:t>
                      </a:r>
                    </a:p>
                  </a:txBody>
                  <a:tcPr marL="45720" marR="45720" anchor="ctr">
                    <a:lnL w="12700" cap="flat" cmpd="sng" algn="ctr">
                      <a:solidFill>
                        <a:srgbClr val="FFC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22B097"/>
                    </a:solidFill>
                  </a:tcPr>
                </a:tc>
                <a:tc>
                  <a:txBody>
                    <a:bodyPr/>
                    <a:lstStyle/>
                    <a:p>
                      <a:pPr marL="0" algn="ctr">
                        <a:lnSpc>
                          <a:spcPct val="107000"/>
                        </a:lnSpc>
                        <a:spcAft>
                          <a:spcPts val="0"/>
                        </a:spcAft>
                      </a:pPr>
                      <a:r>
                        <a:rPr lang="en-GB" sz="1800" b="1" kern="1200" dirty="0">
                          <a:solidFill>
                            <a:srgbClr val="124166"/>
                          </a:solidFill>
                          <a:effectLst/>
                          <a:latin typeface="Roboto" panose="02000000000000000000" pitchFamily="2" charset="0"/>
                          <a:ea typeface="Roboto" panose="02000000000000000000" pitchFamily="2" charset="0"/>
                          <a:cs typeface="+mn-cs"/>
                        </a:rPr>
                        <a:t>NIR (parte de BTR o independiente)</a:t>
                      </a: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22B097"/>
                    </a:solidFill>
                  </a:tcPr>
                </a:tc>
                <a:extLst>
                  <a:ext uri="{0D108BD9-81ED-4DB2-BD59-A6C34878D82A}">
                    <a16:rowId xmlns:a16="http://schemas.microsoft.com/office/drawing/2014/main" val="29302688"/>
                  </a:ext>
                </a:extLst>
              </a:tr>
              <a:tr h="455909">
                <a:tc gridSpan="3">
                  <a:txBody>
                    <a:bodyPr/>
                    <a:lstStyle/>
                    <a:p>
                      <a:r>
                        <a:rPr lang="en-GB" sz="1800" b="1" kern="1200" dirty="0">
                          <a:solidFill>
                            <a:srgbClr val="124166"/>
                          </a:solidFill>
                          <a:effectLst/>
                          <a:latin typeface="Roboto" panose="02000000000000000000" pitchFamily="2" charset="0"/>
                          <a:ea typeface="Roboto" panose="02000000000000000000" pitchFamily="2" charset="0"/>
                          <a:cs typeface="+mn-cs"/>
                        </a:rPr>
                        <a:t>Presentación de informes sobre las existencias e información que debe notificarse: MPG: 38, 12, 17, 18, 19, 47, 58</a:t>
                      </a: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endParaRPr lang="en-GB" sz="1000" b="0" kern="1200" dirty="0">
                        <a:solidFill>
                          <a:srgbClr val="000000"/>
                        </a:solidFill>
                        <a:effectLst/>
                        <a:latin typeface="Century Gothic" panose="020B0502020202020204" pitchFamily="34" charset="0"/>
                        <a:ea typeface="MS PGothic" panose="020B0600070205080204" pitchFamily="34" charset="-128"/>
                        <a:cs typeface="Calibri" panose="020F0502020204030204" pitchFamily="34"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endParaRPr dirty="0"/>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285514895"/>
                  </a:ext>
                </a:extLst>
              </a:tr>
              <a:tr h="712035">
                <a:tc>
                  <a:txBody>
                    <a:bodyPr/>
                    <a:lstStyle/>
                    <a:p>
                      <a:pPr marL="0" algn="r">
                        <a:lnSpc>
                          <a:spcPct val="107000"/>
                        </a:lnSpc>
                        <a:spcAft>
                          <a:spcPts val="0"/>
                        </a:spcAft>
                      </a:pPr>
                      <a:r>
                        <a:rPr lang="en-GB" sz="1200" b="1" kern="1200" dirty="0" err="1">
                          <a:solidFill>
                            <a:srgbClr val="124166"/>
                          </a:solidFill>
                          <a:effectLst/>
                          <a:latin typeface="Roboto" panose="02000000000000000000" pitchFamily="2" charset="0"/>
                          <a:ea typeface="Roboto" panose="02000000000000000000" pitchFamily="2" charset="0"/>
                          <a:cs typeface="+mn-cs"/>
                        </a:rPr>
                        <a:t>Requisitos</a:t>
                      </a:r>
                      <a:r>
                        <a:rPr lang="en-GB" sz="1200" b="1" kern="1200" dirty="0">
                          <a:solidFill>
                            <a:srgbClr val="124166"/>
                          </a:solidFill>
                          <a:effectLst/>
                          <a:latin typeface="Roboto" panose="02000000000000000000" pitchFamily="2" charset="0"/>
                          <a:ea typeface="Roboto" panose="02000000000000000000" pitchFamily="2" charset="0"/>
                          <a:cs typeface="+mn-cs"/>
                        </a:rPr>
                        <a:t> de </a:t>
                      </a:r>
                      <a:r>
                        <a:rPr lang="en-GB" sz="1200" b="1" kern="1200" dirty="0" err="1">
                          <a:solidFill>
                            <a:srgbClr val="124166"/>
                          </a:solidFill>
                          <a:effectLst/>
                          <a:latin typeface="Roboto" panose="02000000000000000000" pitchFamily="2" charset="0"/>
                          <a:ea typeface="Roboto" panose="02000000000000000000" pitchFamily="2" charset="0"/>
                          <a:cs typeface="+mn-cs"/>
                        </a:rPr>
                        <a:t>resentación</a:t>
                      </a:r>
                      <a:endParaRPr lang="en-GB" sz="1200" b="1" kern="1200" dirty="0">
                        <a:solidFill>
                          <a:srgbClr val="124166"/>
                        </a:solidFill>
                        <a:effectLst/>
                        <a:latin typeface="Roboto" panose="02000000000000000000" pitchFamily="2" charset="0"/>
                        <a:ea typeface="Roboto" panose="02000000000000000000" pitchFamily="2" charset="0"/>
                        <a:cs typeface="+mn-cs"/>
                      </a:endParaRPr>
                    </a:p>
                    <a:p>
                      <a:pPr marL="0" algn="r">
                        <a:lnSpc>
                          <a:spcPct val="107000"/>
                        </a:lnSpc>
                        <a:spcAft>
                          <a:spcPts val="0"/>
                        </a:spcAft>
                      </a:pPr>
                      <a:endParaRPr lang="en-GB" sz="1200" b="1" kern="1200" dirty="0">
                        <a:solidFill>
                          <a:srgbClr val="124166"/>
                        </a:solidFill>
                        <a:effectLst/>
                        <a:latin typeface="Roboto" panose="02000000000000000000" pitchFamily="2" charset="0"/>
                        <a:ea typeface="Roboto" panose="02000000000000000000" pitchFamily="2" charset="0"/>
                        <a:cs typeface="+mn-cs"/>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lvl="0" indent="-171450">
                        <a:lnSpc>
                          <a:spcPct val="107000"/>
                        </a:lnSpc>
                        <a:spcAft>
                          <a:spcPts val="0"/>
                        </a:spcAft>
                        <a:buFont typeface="Arial" panose="020B0604020202020204" pitchFamily="34" charset="0"/>
                        <a:buChar char="•"/>
                      </a:pPr>
                      <a:r>
                        <a:rPr lang="en-GB" sz="1200" b="0" kern="1200" dirty="0">
                          <a:solidFill>
                            <a:srgbClr val="124166"/>
                          </a:solidFill>
                          <a:effectLst/>
                          <a:latin typeface="Roboto" panose="02000000000000000000" pitchFamily="2" charset="0"/>
                          <a:ea typeface="Roboto" panose="02000000000000000000" pitchFamily="2" charset="0"/>
                          <a:cs typeface="+mn-cs"/>
                        </a:rPr>
                        <a:t>Los países en desarrollo deben presentar actualizaciones de los inventarios nacionales de GEI, incluido un informe sobre los inventarios nacionales</a:t>
                      </a: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lvl="0" indent="-171450">
                        <a:lnSpc>
                          <a:spcPct val="107000"/>
                        </a:lnSpc>
                        <a:spcAft>
                          <a:spcPts val="0"/>
                        </a:spcAft>
                        <a:buFont typeface="Arial" panose="020B0604020202020204" pitchFamily="34" charset="0"/>
                        <a:buChar char="•"/>
                      </a:pPr>
                      <a:r>
                        <a:rPr lang="en-GB" sz="1200" b="0" kern="1200" dirty="0">
                          <a:solidFill>
                            <a:srgbClr val="124166"/>
                          </a:solidFill>
                          <a:effectLst/>
                          <a:latin typeface="Roboto" panose="02000000000000000000" pitchFamily="2" charset="0"/>
                          <a:ea typeface="Roboto" panose="02000000000000000000" pitchFamily="2" charset="0"/>
                          <a:cs typeface="+mn-cs"/>
                        </a:rPr>
                        <a:t>Cada Parte proporcionará un informe de inventario nacional</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kern="1200" dirty="0">
                          <a:solidFill>
                            <a:srgbClr val="124166"/>
                          </a:solidFill>
                          <a:effectLst/>
                          <a:latin typeface="Roboto" panose="02000000000000000000" pitchFamily="2" charset="0"/>
                          <a:ea typeface="Roboto" panose="02000000000000000000" pitchFamily="2" charset="0"/>
                          <a:cs typeface="+mn-cs"/>
                        </a:rPr>
                        <a:t>El último año de presentación de informes no será superior a dos años antes de la presentación del NIR </a:t>
                      </a:r>
                      <a:r>
                        <a:rPr lang="en-GB" sz="1200" b="1" kern="1200" dirty="0">
                          <a:solidFill>
                            <a:srgbClr val="124166"/>
                          </a:solidFill>
                          <a:effectLst/>
                          <a:latin typeface="Roboto" panose="02000000000000000000" pitchFamily="2" charset="0"/>
                          <a:ea typeface="Roboto" panose="02000000000000000000" pitchFamily="2" charset="0"/>
                          <a:cs typeface="+mn-cs"/>
                        </a:rPr>
                        <a:t>(tres años antes de la presentación si es necesaria flexibilidad)	</a:t>
                      </a: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52348434"/>
                  </a:ext>
                </a:extLst>
              </a:tr>
              <a:tr h="484886">
                <a:tc>
                  <a:txBody>
                    <a:bodyPr/>
                    <a:lstStyle/>
                    <a:p>
                      <a:pPr marL="0" algn="r">
                        <a:lnSpc>
                          <a:spcPct val="107000"/>
                        </a:lnSpc>
                        <a:spcAft>
                          <a:spcPts val="0"/>
                        </a:spcAft>
                      </a:pPr>
                      <a:r>
                        <a:rPr lang="en-GB" sz="1200" b="1" kern="1200" dirty="0">
                          <a:solidFill>
                            <a:srgbClr val="124166"/>
                          </a:solidFill>
                          <a:effectLst/>
                          <a:latin typeface="Roboto" panose="02000000000000000000" pitchFamily="2" charset="0"/>
                          <a:ea typeface="Roboto" panose="02000000000000000000" pitchFamily="2" charset="0"/>
                          <a:cs typeface="+mn-cs"/>
                        </a:rPr>
                        <a:t>Formulario de notificación</a:t>
                      </a: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kern="1200" dirty="0">
                          <a:solidFill>
                            <a:srgbClr val="124166"/>
                          </a:solidFill>
                          <a:effectLst/>
                          <a:latin typeface="Roboto" panose="02000000000000000000" pitchFamily="2" charset="0"/>
                          <a:ea typeface="Roboto" panose="02000000000000000000" pitchFamily="2" charset="0"/>
                          <a:cs typeface="+mn-cs"/>
                        </a:rPr>
                        <a:t>Presentación de informes</a:t>
                      </a:r>
                    </a:p>
                    <a:p>
                      <a:pPr marL="171450" lvl="0" indent="-171450">
                        <a:lnSpc>
                          <a:spcPct val="107000"/>
                        </a:lnSpc>
                        <a:spcAft>
                          <a:spcPts val="0"/>
                        </a:spcAft>
                        <a:buFont typeface="Arial" panose="020B0604020202020204" pitchFamily="34" charset="0"/>
                        <a:buChar char="•"/>
                      </a:pPr>
                      <a:r>
                        <a:rPr lang="en-GB" sz="1200" b="0" kern="1200" dirty="0">
                          <a:solidFill>
                            <a:srgbClr val="124166"/>
                          </a:solidFill>
                          <a:effectLst/>
                          <a:latin typeface="Roboto" panose="02000000000000000000" pitchFamily="2" charset="0"/>
                          <a:ea typeface="Roboto" panose="02000000000000000000" pitchFamily="2" charset="0"/>
                          <a:cs typeface="+mn-cs"/>
                        </a:rPr>
                        <a:t>Inventario de GEI</a:t>
                      </a: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lvl="0" indent="-171450">
                        <a:lnSpc>
                          <a:spcPct val="107000"/>
                        </a:lnSpc>
                        <a:spcAft>
                          <a:spcPts val="0"/>
                        </a:spcAft>
                        <a:buFont typeface="Arial" panose="020B0604020202020204" pitchFamily="34" charset="0"/>
                        <a:buChar char="•"/>
                      </a:pPr>
                      <a:r>
                        <a:rPr lang="en-GB" sz="1200" b="0" kern="1200" dirty="0">
                          <a:solidFill>
                            <a:srgbClr val="124166"/>
                          </a:solidFill>
                          <a:effectLst/>
                          <a:latin typeface="Roboto" panose="02000000000000000000" pitchFamily="2" charset="0"/>
                          <a:ea typeface="Roboto" panose="02000000000000000000" pitchFamily="2" charset="0"/>
                          <a:cs typeface="+mn-cs"/>
                        </a:rPr>
                        <a:t>Documento Nacional de Inventario (NID)</a:t>
                      </a:r>
                    </a:p>
                    <a:p>
                      <a:pPr marL="171450" lvl="0" indent="-171450">
                        <a:lnSpc>
                          <a:spcPct val="107000"/>
                        </a:lnSpc>
                        <a:spcAft>
                          <a:spcPts val="0"/>
                        </a:spcAft>
                        <a:buFont typeface="Arial" panose="020B0604020202020204" pitchFamily="34" charset="0"/>
                        <a:buChar char="•"/>
                      </a:pPr>
                      <a:r>
                        <a:rPr lang="en-GB" sz="1200" b="0" kern="1200" dirty="0" err="1">
                          <a:solidFill>
                            <a:srgbClr val="124166"/>
                          </a:solidFill>
                          <a:effectLst/>
                          <a:latin typeface="Roboto" panose="02000000000000000000" pitchFamily="2" charset="0"/>
                          <a:ea typeface="Roboto" panose="02000000000000000000" pitchFamily="2" charset="0"/>
                          <a:cs typeface="+mn-cs"/>
                        </a:rPr>
                        <a:t>Cuadros</a:t>
                      </a:r>
                      <a:r>
                        <a:rPr lang="en-GB" sz="1200" b="0" kern="1200" dirty="0">
                          <a:solidFill>
                            <a:srgbClr val="124166"/>
                          </a:solidFill>
                          <a:effectLst/>
                          <a:latin typeface="Roboto" panose="02000000000000000000" pitchFamily="2" charset="0"/>
                          <a:ea typeface="Roboto" panose="02000000000000000000" pitchFamily="2" charset="0"/>
                          <a:cs typeface="+mn-cs"/>
                        </a:rPr>
                        <a:t> comunes de informes (CRT)</a:t>
                      </a:r>
                    </a:p>
                    <a:p>
                      <a:pPr marL="171450" lvl="0" indent="-171450">
                        <a:lnSpc>
                          <a:spcPct val="107000"/>
                        </a:lnSpc>
                        <a:spcAft>
                          <a:spcPts val="0"/>
                        </a:spcAft>
                        <a:buFont typeface="Arial" panose="020B0604020202020204" pitchFamily="34" charset="0"/>
                        <a:buChar char="•"/>
                      </a:pPr>
                      <a:endParaRPr lang="en-GB" sz="1200" b="0" kern="1200" dirty="0">
                        <a:solidFill>
                          <a:srgbClr val="124166"/>
                        </a:solidFill>
                        <a:effectLst/>
                        <a:latin typeface="Roboto" panose="02000000000000000000" pitchFamily="2" charset="0"/>
                        <a:ea typeface="Roboto" panose="02000000000000000000" pitchFamily="2" charset="0"/>
                        <a:cs typeface="+mn-cs"/>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793292672"/>
                  </a:ext>
                </a:extLst>
              </a:tr>
              <a:tr h="229381">
                <a:tc>
                  <a:txBody>
                    <a:bodyPr/>
                    <a:lstStyle/>
                    <a:p>
                      <a:pPr marL="0" algn="r">
                        <a:lnSpc>
                          <a:spcPct val="107000"/>
                        </a:lnSpc>
                        <a:spcAft>
                          <a:spcPts val="0"/>
                        </a:spcAft>
                      </a:pPr>
                      <a:endParaRPr lang="en-GB" sz="1200" b="1" kern="1200" dirty="0">
                        <a:solidFill>
                          <a:srgbClr val="124166"/>
                        </a:solidFill>
                        <a:effectLst/>
                        <a:latin typeface="Roboto" panose="02000000000000000000" pitchFamily="2" charset="0"/>
                        <a:ea typeface="Roboto" panose="02000000000000000000" pitchFamily="2" charset="0"/>
                        <a:cs typeface="+mn-cs"/>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lvl="0" indent="-171450">
                        <a:lnSpc>
                          <a:spcPct val="107000"/>
                        </a:lnSpc>
                        <a:spcAft>
                          <a:spcPts val="0"/>
                        </a:spcAft>
                        <a:buFont typeface="Arial" panose="020B0604020202020204" pitchFamily="34" charset="0"/>
                        <a:buChar char="•"/>
                        <a:tabLst>
                          <a:tab pos="228600" algn="l"/>
                        </a:tabLst>
                      </a:pPr>
                      <a:endParaRPr lang="en-GB" sz="1200" b="0" kern="1200" dirty="0">
                        <a:solidFill>
                          <a:srgbClr val="124166"/>
                        </a:solidFill>
                        <a:effectLst/>
                        <a:latin typeface="Roboto" panose="02000000000000000000" pitchFamily="2" charset="0"/>
                        <a:ea typeface="Roboto" panose="02000000000000000000" pitchFamily="2" charset="0"/>
                        <a:cs typeface="+mn-cs"/>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lvl="0" indent="0">
                        <a:lnSpc>
                          <a:spcPct val="107000"/>
                        </a:lnSpc>
                        <a:spcAft>
                          <a:spcPts val="0"/>
                        </a:spcAft>
                        <a:buFont typeface="Arial" panose="020B0604020202020204" pitchFamily="34" charset="0"/>
                        <a:buNone/>
                        <a:tabLst>
                          <a:tab pos="228600" algn="l"/>
                        </a:tabLst>
                      </a:pPr>
                      <a:endParaRPr lang="en-GB" sz="1200" b="0" kern="1200" dirty="0">
                        <a:solidFill>
                          <a:srgbClr val="124166"/>
                        </a:solidFill>
                        <a:effectLst/>
                        <a:latin typeface="Roboto" panose="02000000000000000000" pitchFamily="2" charset="0"/>
                        <a:ea typeface="Roboto" panose="02000000000000000000" pitchFamily="2" charset="0"/>
                        <a:cs typeface="+mn-cs"/>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111097532"/>
                  </a:ext>
                </a:extLst>
              </a:tr>
              <a:tr h="1503536">
                <a:tc>
                  <a:txBody>
                    <a:bodyPr/>
                    <a:lstStyle/>
                    <a:p>
                      <a:pPr marL="0" algn="r">
                        <a:lnSpc>
                          <a:spcPct val="107000"/>
                        </a:lnSpc>
                        <a:spcAft>
                          <a:spcPts val="0"/>
                        </a:spcAft>
                      </a:pPr>
                      <a:r>
                        <a:rPr lang="en-GB" sz="1200" b="1" kern="1200" dirty="0">
                          <a:solidFill>
                            <a:srgbClr val="124166"/>
                          </a:solidFill>
                          <a:effectLst/>
                          <a:latin typeface="Roboto" panose="02000000000000000000" pitchFamily="2" charset="0"/>
                          <a:ea typeface="Roboto" panose="02000000000000000000" pitchFamily="2" charset="0"/>
                          <a:cs typeface="+mn-cs"/>
                        </a:rPr>
                        <a:t>Circunstancias nacionales</a:t>
                      </a: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lvl="0" indent="-171450">
                        <a:lnSpc>
                          <a:spcPct val="107000"/>
                        </a:lnSpc>
                        <a:spcAft>
                          <a:spcPts val="0"/>
                        </a:spcAft>
                        <a:buFont typeface="Arial" panose="020B0604020202020204" pitchFamily="34" charset="0"/>
                        <a:buChar char="•"/>
                        <a:tabLst>
                          <a:tab pos="228600" algn="l"/>
                        </a:tabLst>
                      </a:pPr>
                      <a:r>
                        <a:rPr lang="en-GB" sz="1200" b="0" kern="1200" dirty="0">
                          <a:solidFill>
                            <a:srgbClr val="124166"/>
                          </a:solidFill>
                          <a:effectLst/>
                          <a:latin typeface="Roboto" panose="02000000000000000000" pitchFamily="2" charset="0"/>
                          <a:ea typeface="Roboto" panose="02000000000000000000" pitchFamily="2" charset="0"/>
                          <a:cs typeface="+mn-cs"/>
                        </a:rPr>
                        <a:t>Describir los procedimientos y disposiciones para recopilar datos e información sobre el papel de las instituciones implicadas</a:t>
                      </a: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lvl="0" indent="0">
                        <a:lnSpc>
                          <a:spcPct val="107000"/>
                        </a:lnSpc>
                        <a:spcAft>
                          <a:spcPts val="0"/>
                        </a:spcAft>
                        <a:buFont typeface="Arial" panose="020B0604020202020204" pitchFamily="34" charset="0"/>
                        <a:buNone/>
                        <a:tabLst>
                          <a:tab pos="228600" algn="l"/>
                        </a:tabLst>
                      </a:pPr>
                      <a:r>
                        <a:rPr lang="en-GB" sz="1200" b="0" kern="1200" dirty="0">
                          <a:solidFill>
                            <a:srgbClr val="124166"/>
                          </a:solidFill>
                          <a:effectLst/>
                          <a:latin typeface="Roboto" panose="02000000000000000000" pitchFamily="2" charset="0"/>
                          <a:ea typeface="Roboto" panose="02000000000000000000" pitchFamily="2" charset="0"/>
                          <a:cs typeface="+mn-cs"/>
                        </a:rPr>
                        <a:t>Proporcionar información sobre las circunstancias nacionales y los acuerdos institucionales, jurídicos y de procedimiento:</a:t>
                      </a:r>
                    </a:p>
                    <a:p>
                      <a:pPr marL="171450" lvl="0" indent="-171450">
                        <a:lnSpc>
                          <a:spcPct val="107000"/>
                        </a:lnSpc>
                        <a:spcAft>
                          <a:spcPts val="0"/>
                        </a:spcAft>
                        <a:buFont typeface="Arial" panose="020B0604020202020204" pitchFamily="34" charset="0"/>
                        <a:buChar char="•"/>
                        <a:tabLst>
                          <a:tab pos="228600" algn="l"/>
                        </a:tabLst>
                      </a:pPr>
                      <a:r>
                        <a:rPr lang="en-GB" sz="1200" b="0" kern="1200" dirty="0">
                          <a:solidFill>
                            <a:srgbClr val="124166"/>
                          </a:solidFill>
                          <a:effectLst/>
                          <a:latin typeface="Roboto" panose="02000000000000000000" pitchFamily="2" charset="0"/>
                          <a:ea typeface="Roboto" panose="02000000000000000000" pitchFamily="2" charset="0"/>
                          <a:cs typeface="+mn-cs"/>
                        </a:rPr>
                        <a:t>Entidad nacional o centro nacional de enlace</a:t>
                      </a:r>
                    </a:p>
                    <a:p>
                      <a:pPr marL="171450" lvl="0" indent="-171450">
                        <a:lnSpc>
                          <a:spcPct val="107000"/>
                        </a:lnSpc>
                        <a:spcAft>
                          <a:spcPts val="0"/>
                        </a:spcAft>
                        <a:buFont typeface="Arial" panose="020B0604020202020204" pitchFamily="34" charset="0"/>
                        <a:buChar char="•"/>
                        <a:tabLst>
                          <a:tab pos="228600" algn="l"/>
                        </a:tabLst>
                      </a:pPr>
                      <a:r>
                        <a:rPr lang="en-GB" sz="1200" b="0" kern="1200" dirty="0">
                          <a:solidFill>
                            <a:srgbClr val="124166"/>
                          </a:solidFill>
                          <a:effectLst/>
                          <a:latin typeface="Roboto" panose="02000000000000000000" pitchFamily="2" charset="0"/>
                          <a:ea typeface="Roboto" panose="02000000000000000000" pitchFamily="2" charset="0"/>
                          <a:cs typeface="+mn-cs"/>
                        </a:rPr>
                        <a:t>El proceso de preparación del inventario</a:t>
                      </a:r>
                    </a:p>
                    <a:p>
                      <a:pPr marL="171450" lvl="0" indent="-171450">
                        <a:lnSpc>
                          <a:spcPct val="107000"/>
                        </a:lnSpc>
                        <a:spcAft>
                          <a:spcPts val="0"/>
                        </a:spcAft>
                        <a:buFont typeface="Arial" panose="020B0604020202020204" pitchFamily="34" charset="0"/>
                        <a:buChar char="•"/>
                        <a:tabLst>
                          <a:tab pos="228600" algn="l"/>
                        </a:tabLst>
                      </a:pPr>
                      <a:r>
                        <a:rPr lang="en-GB" sz="1200" b="0" kern="1200" dirty="0">
                          <a:solidFill>
                            <a:srgbClr val="124166"/>
                          </a:solidFill>
                          <a:effectLst/>
                          <a:latin typeface="Roboto" panose="02000000000000000000" pitchFamily="2" charset="0"/>
                          <a:ea typeface="Roboto" panose="02000000000000000000" pitchFamily="2" charset="0"/>
                          <a:cs typeface="+mn-cs"/>
                        </a:rPr>
                        <a:t>El archivo de toda la información para las series </a:t>
                      </a:r>
                      <a:r>
                        <a:rPr lang="en-GB" sz="1200" b="0" kern="1200" dirty="0" err="1">
                          <a:solidFill>
                            <a:srgbClr val="124166"/>
                          </a:solidFill>
                          <a:effectLst/>
                          <a:latin typeface="Roboto" panose="02000000000000000000" pitchFamily="2" charset="0"/>
                          <a:ea typeface="Roboto" panose="02000000000000000000" pitchFamily="2" charset="0"/>
                          <a:cs typeface="+mn-cs"/>
                        </a:rPr>
                        <a:t>temporales</a:t>
                      </a:r>
                      <a:r>
                        <a:rPr lang="en-GB" sz="1200" b="0" kern="1200" dirty="0">
                          <a:solidFill>
                            <a:srgbClr val="124166"/>
                          </a:solidFill>
                          <a:effectLst/>
                          <a:latin typeface="Roboto" panose="02000000000000000000" pitchFamily="2" charset="0"/>
                          <a:ea typeface="Roboto" panose="02000000000000000000" pitchFamily="2" charset="0"/>
                          <a:cs typeface="+mn-cs"/>
                        </a:rPr>
                        <a:t> </a:t>
                      </a:r>
                      <a:r>
                        <a:rPr lang="en-GB" sz="1200" b="0" kern="1200" dirty="0" err="1">
                          <a:solidFill>
                            <a:srgbClr val="124166"/>
                          </a:solidFill>
                          <a:effectLst/>
                          <a:latin typeface="Roboto" panose="02000000000000000000" pitchFamily="2" charset="0"/>
                          <a:ea typeface="Roboto" panose="02000000000000000000" pitchFamily="2" charset="0"/>
                          <a:cs typeface="+mn-cs"/>
                        </a:rPr>
                        <a:t>reportadas</a:t>
                      </a:r>
                      <a:endParaRPr lang="en-GB" sz="1200" b="0" kern="1200" dirty="0">
                        <a:solidFill>
                          <a:srgbClr val="124166"/>
                        </a:solidFill>
                        <a:effectLst/>
                        <a:latin typeface="Roboto" panose="02000000000000000000" pitchFamily="2" charset="0"/>
                        <a:ea typeface="Roboto" panose="02000000000000000000" pitchFamily="2" charset="0"/>
                        <a:cs typeface="+mn-cs"/>
                      </a:endParaRPr>
                    </a:p>
                    <a:p>
                      <a:pPr marL="171450" lvl="0" indent="-171450">
                        <a:lnSpc>
                          <a:spcPct val="107000"/>
                        </a:lnSpc>
                        <a:spcAft>
                          <a:spcPts val="0"/>
                        </a:spcAft>
                        <a:buFont typeface="Arial" panose="020B0604020202020204" pitchFamily="34" charset="0"/>
                        <a:buChar char="•"/>
                        <a:tabLst>
                          <a:tab pos="228600" algn="l"/>
                        </a:tabLst>
                      </a:pPr>
                      <a:r>
                        <a:rPr lang="en-GB" sz="1200" b="0" kern="1200" dirty="0">
                          <a:solidFill>
                            <a:srgbClr val="124166"/>
                          </a:solidFill>
                          <a:effectLst/>
                          <a:latin typeface="Roboto" panose="02000000000000000000" pitchFamily="2" charset="0"/>
                          <a:ea typeface="Roboto" panose="02000000000000000000" pitchFamily="2" charset="0"/>
                          <a:cs typeface="+mn-cs"/>
                        </a:rPr>
                        <a:t>Procesos establecidos para la </a:t>
                      </a:r>
                      <a:r>
                        <a:rPr lang="en-GB" sz="1200" b="0" kern="1200" dirty="0" err="1">
                          <a:solidFill>
                            <a:srgbClr val="124166"/>
                          </a:solidFill>
                          <a:effectLst/>
                          <a:latin typeface="Roboto" panose="02000000000000000000" pitchFamily="2" charset="0"/>
                          <a:ea typeface="Roboto" panose="02000000000000000000" pitchFamily="2" charset="0"/>
                          <a:cs typeface="+mn-cs"/>
                        </a:rPr>
                        <a:t>consideración</a:t>
                      </a:r>
                      <a:r>
                        <a:rPr lang="en-GB" sz="1200" b="0" kern="1200" dirty="0">
                          <a:solidFill>
                            <a:srgbClr val="124166"/>
                          </a:solidFill>
                          <a:effectLst/>
                          <a:latin typeface="Roboto" panose="02000000000000000000" pitchFamily="2" charset="0"/>
                          <a:ea typeface="Roboto" panose="02000000000000000000" pitchFamily="2" charset="0"/>
                          <a:cs typeface="+mn-cs"/>
                        </a:rPr>
                        <a:t> oficial y la aprobación del inventario</a:t>
                      </a: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945670577"/>
                  </a:ext>
                </a:extLst>
              </a:tr>
            </a:tbl>
          </a:graphicData>
        </a:graphic>
      </p:graphicFrame>
    </p:spTree>
    <p:extLst>
      <p:ext uri="{BB962C8B-B14F-4D97-AF65-F5344CB8AC3E}">
        <p14:creationId xmlns:p14="http://schemas.microsoft.com/office/powerpoint/2010/main" val="3787413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da-DK" sz="3600" dirty="0">
                <a:solidFill>
                  <a:schemeClr val="accent5">
                    <a:lumMod val="75000"/>
                  </a:schemeClr>
                </a:solidFill>
                <a:latin typeface="+mn-lt"/>
                <a:ea typeface="Roboto Black" panose="02000000000000000000" pitchFamily="2" charset="0"/>
              </a:rPr>
              <a:t>Contenido del Informe Nacional de Inventario (NIR)</a:t>
            </a:r>
            <a:endParaRPr lang="en-GB" sz="4800" dirty="0">
              <a:solidFill>
                <a:schemeClr val="accent5">
                  <a:lumMod val="75000"/>
                </a:schemeClr>
              </a:solidFill>
              <a:latin typeface="+mn-lt"/>
            </a:endParaRPr>
          </a:p>
        </p:txBody>
      </p:sp>
      <p:graphicFrame>
        <p:nvGraphicFramePr>
          <p:cNvPr id="4" name="Table 3">
            <a:extLst>
              <a:ext uri="{FF2B5EF4-FFF2-40B4-BE49-F238E27FC236}">
                <a16:creationId xmlns:a16="http://schemas.microsoft.com/office/drawing/2014/main" id="{2185DF64-2151-1DB7-D0C9-F63020044E6D}"/>
              </a:ext>
            </a:extLst>
          </p:cNvPr>
          <p:cNvGraphicFramePr>
            <a:graphicFrameLocks noGrp="1"/>
          </p:cNvGraphicFramePr>
          <p:nvPr>
            <p:extLst>
              <p:ext uri="{D42A27DB-BD31-4B8C-83A1-F6EECF244321}">
                <p14:modId xmlns:p14="http://schemas.microsoft.com/office/powerpoint/2010/main" val="125322566"/>
              </p:ext>
            </p:extLst>
          </p:nvPr>
        </p:nvGraphicFramePr>
        <p:xfrm>
          <a:off x="838200" y="2021866"/>
          <a:ext cx="10650415" cy="6081315"/>
        </p:xfrm>
        <a:graphic>
          <a:graphicData uri="http://schemas.openxmlformats.org/drawingml/2006/table">
            <a:tbl>
              <a:tblPr firstRow="1" bandRow="1"/>
              <a:tblGrid>
                <a:gridCol w="1207419">
                  <a:extLst>
                    <a:ext uri="{9D8B030D-6E8A-4147-A177-3AD203B41FA5}">
                      <a16:colId xmlns:a16="http://schemas.microsoft.com/office/drawing/2014/main" val="2001811460"/>
                    </a:ext>
                  </a:extLst>
                </a:gridCol>
                <a:gridCol w="3161922">
                  <a:extLst>
                    <a:ext uri="{9D8B030D-6E8A-4147-A177-3AD203B41FA5}">
                      <a16:colId xmlns:a16="http://schemas.microsoft.com/office/drawing/2014/main" val="1935395501"/>
                    </a:ext>
                  </a:extLst>
                </a:gridCol>
                <a:gridCol w="6281074">
                  <a:extLst>
                    <a:ext uri="{9D8B030D-6E8A-4147-A177-3AD203B41FA5}">
                      <a16:colId xmlns:a16="http://schemas.microsoft.com/office/drawing/2014/main" val="2909778708"/>
                    </a:ext>
                  </a:extLst>
                </a:gridCol>
              </a:tblGrid>
              <a:tr h="348710">
                <a:tc>
                  <a:txBody>
                    <a:bodyPr/>
                    <a:lstStyle/>
                    <a:p>
                      <a:pPr marL="0" algn="r">
                        <a:lnSpc>
                          <a:spcPct val="107000"/>
                        </a:lnSpc>
                        <a:spcAft>
                          <a:spcPts val="0"/>
                        </a:spcAft>
                      </a:pPr>
                      <a:r>
                        <a:rPr lang="en-GB" sz="1800" b="1" kern="1200" dirty="0">
                          <a:solidFill>
                            <a:srgbClr val="124166"/>
                          </a:solidFill>
                          <a:effectLst/>
                          <a:latin typeface="Roboto" panose="02000000000000000000" pitchFamily="2" charset="0"/>
                          <a:ea typeface="Roboto" panose="02000000000000000000" pitchFamily="2" charset="0"/>
                          <a:cs typeface="+mn-cs"/>
                        </a:rPr>
                        <a:t>Detalle</a:t>
                      </a:r>
                    </a:p>
                  </a:txBody>
                  <a:tcPr marL="45720" marR="4572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a:noFill/>
                    </a:lnT>
                    <a:lnB w="12700" cap="flat" cmpd="sng" algn="ctr">
                      <a:solidFill>
                        <a:srgbClr val="FFC000"/>
                      </a:solidFill>
                      <a:prstDash val="solid"/>
                      <a:round/>
                      <a:headEnd type="none" w="med" len="med"/>
                      <a:tailEnd type="none" w="med" len="med"/>
                    </a:lnB>
                    <a:solidFill>
                      <a:srgbClr val="22B097"/>
                    </a:solidFill>
                  </a:tcPr>
                </a:tc>
                <a:tc>
                  <a:txBody>
                    <a:bodyPr/>
                    <a:lstStyle/>
                    <a:p>
                      <a:pPr marL="0" algn="ctr">
                        <a:lnSpc>
                          <a:spcPct val="107000"/>
                        </a:lnSpc>
                        <a:spcAft>
                          <a:spcPts val="0"/>
                        </a:spcAft>
                      </a:pPr>
                      <a:r>
                        <a:rPr lang="en-GB" sz="1800" b="1" kern="1200" dirty="0">
                          <a:solidFill>
                            <a:srgbClr val="124166"/>
                          </a:solidFill>
                          <a:effectLst/>
                          <a:latin typeface="Roboto" panose="02000000000000000000" pitchFamily="2" charset="0"/>
                          <a:ea typeface="Roboto" panose="02000000000000000000" pitchFamily="2" charset="0"/>
                          <a:cs typeface="+mn-cs"/>
                        </a:rPr>
                        <a:t>NIR (parte de BUR)</a:t>
                      </a:r>
                    </a:p>
                  </a:txBody>
                  <a:tcPr marL="45720" marR="45720" anchor="ctr">
                    <a:lnL w="12700" cap="flat" cmpd="sng" algn="ctr">
                      <a:solidFill>
                        <a:srgbClr val="FFC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22B097"/>
                    </a:solidFill>
                  </a:tcPr>
                </a:tc>
                <a:tc>
                  <a:txBody>
                    <a:bodyPr/>
                    <a:lstStyle/>
                    <a:p>
                      <a:pPr marL="0" algn="ctr">
                        <a:lnSpc>
                          <a:spcPct val="107000"/>
                        </a:lnSpc>
                        <a:spcAft>
                          <a:spcPts val="0"/>
                        </a:spcAft>
                      </a:pPr>
                      <a:r>
                        <a:rPr lang="en-GB" sz="1800" b="1" kern="1200" dirty="0">
                          <a:solidFill>
                            <a:srgbClr val="124166"/>
                          </a:solidFill>
                          <a:effectLst/>
                          <a:latin typeface="Roboto" panose="02000000000000000000" pitchFamily="2" charset="0"/>
                          <a:ea typeface="Roboto" panose="02000000000000000000" pitchFamily="2" charset="0"/>
                          <a:cs typeface="+mn-cs"/>
                        </a:rPr>
                        <a:t>NIR (parte de BTR o independiente)</a:t>
                      </a: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22B097"/>
                    </a:solidFill>
                  </a:tcPr>
                </a:tc>
                <a:extLst>
                  <a:ext uri="{0D108BD9-81ED-4DB2-BD59-A6C34878D82A}">
                    <a16:rowId xmlns:a16="http://schemas.microsoft.com/office/drawing/2014/main" val="29302688"/>
                  </a:ext>
                </a:extLst>
              </a:tr>
              <a:tr h="455909">
                <a:tc gridSpan="3">
                  <a:txBody>
                    <a:bodyPr/>
                    <a:lstStyle/>
                    <a:p>
                      <a:r>
                        <a:rPr lang="en-GB" sz="1800" b="1" kern="1200" dirty="0">
                          <a:solidFill>
                            <a:srgbClr val="134267"/>
                          </a:solidFill>
                          <a:effectLst/>
                          <a:latin typeface="Roboto" panose="02000000000000000000" pitchFamily="2" charset="0"/>
                          <a:ea typeface="Roboto" panose="02000000000000000000" pitchFamily="2" charset="0"/>
                          <a:cs typeface="Roboto" panose="02000000000000000000" pitchFamily="2" charset="0"/>
                        </a:rPr>
                        <a:t>Información que debe comunicarse: sectores y gases. MPG: 47, 48, 49, 50, 51, 52, 53, 54, 55, 56, 57, 58</a:t>
                      </a: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endParaRPr lang="en-GB" sz="1000" b="0" kern="1200" dirty="0">
                        <a:solidFill>
                          <a:srgbClr val="000000"/>
                        </a:solidFill>
                        <a:effectLst/>
                        <a:latin typeface="Century Gothic" panose="020B0502020202020204" pitchFamily="34" charset="0"/>
                        <a:ea typeface="MS PGothic" panose="020B0600070205080204" pitchFamily="34" charset="-128"/>
                        <a:cs typeface="Calibri" panose="020F0502020204030204" pitchFamily="34"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171450" lvl="0" indent="-171450">
                        <a:lnSpc>
                          <a:spcPct val="107000"/>
                        </a:lnSpc>
                        <a:spcAft>
                          <a:spcPts val="0"/>
                        </a:spcAft>
                        <a:buFont typeface="Arial" panose="020B0604020202020204" pitchFamily="34" charset="0"/>
                        <a:buChar char="•"/>
                      </a:pPr>
                      <a:endParaRPr lang="en-GB" sz="10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285514895"/>
                  </a:ext>
                </a:extLst>
              </a:tr>
              <a:tr h="712035">
                <a:tc>
                  <a:txBody>
                    <a:bodyPr/>
                    <a:lstStyle/>
                    <a:p>
                      <a:pPr marL="0" algn="r">
                        <a:lnSpc>
                          <a:spcPct val="107000"/>
                        </a:lnSpc>
                        <a:spcAft>
                          <a:spcPts val="0"/>
                        </a:spcAft>
                      </a:pPr>
                      <a:r>
                        <a:rPr lang="en-GB" sz="1200" b="1" kern="1200" baseline="0" dirty="0">
                          <a:solidFill>
                            <a:srgbClr val="134267"/>
                          </a:solidFill>
                          <a:effectLst/>
                          <a:latin typeface="Roboto" panose="02000000000000000000" pitchFamily="2" charset="0"/>
                          <a:ea typeface="Roboto" panose="02000000000000000000" pitchFamily="2" charset="0"/>
                          <a:cs typeface="Roboto" panose="02000000000000000000" pitchFamily="2" charset="0"/>
                        </a:rPr>
                        <a:t>Serie temporal</a:t>
                      </a:r>
                      <a:endParaRPr lang="en-GB" sz="1200" baseline="0" dirty="0">
                        <a:solidFill>
                          <a:srgbClr val="134267"/>
                        </a:solidFill>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lvl="0" indent="-171450">
                        <a:lnSpc>
                          <a:spcPct val="107000"/>
                        </a:lnSpc>
                        <a:spcAft>
                          <a:spcPts val="0"/>
                        </a:spcAft>
                        <a:buFont typeface="Arial" panose="020B0604020202020204" pitchFamily="34" charset="0"/>
                        <a:buChar char="•"/>
                        <a:tabLst>
                          <a:tab pos="228600" algn="l"/>
                        </a:tabLst>
                      </a:pPr>
                      <a:r>
                        <a:rPr lang="en-GB" sz="1200" i="1" kern="1200" dirty="0">
                          <a:solidFill>
                            <a:srgbClr val="000000"/>
                          </a:solidFill>
                          <a:effectLst/>
                          <a:latin typeface="Roboto" panose="02000000000000000000" pitchFamily="2" charset="0"/>
                          <a:ea typeface="Roboto" panose="02000000000000000000" pitchFamily="2" charset="0"/>
                          <a:cs typeface="Roboto" panose="02000000000000000000" pitchFamily="2" charset="0"/>
                        </a:rPr>
                        <a:t>Se alienta a proporcionar series temporales que se remonten a los años notificados en la anterior CN. (en la CN, no hay series temporales sino inventarios para el año 1994/1990,</a:t>
                      </a:r>
                      <a:r>
                        <a:rPr lang="en-GB" sz="1200" i="1" kern="1200" baseline="0" dirty="0">
                          <a:solidFill>
                            <a:srgbClr val="000000"/>
                          </a:solidFill>
                          <a:effectLst/>
                          <a:latin typeface="Roboto" panose="02000000000000000000" pitchFamily="2" charset="0"/>
                          <a:ea typeface="Roboto" panose="02000000000000000000" pitchFamily="2" charset="0"/>
                          <a:cs typeface="Roboto" panose="02000000000000000000" pitchFamily="2" charset="0"/>
                        </a:rPr>
                        <a:t> para el primer CN, y</a:t>
                      </a:r>
                      <a:r>
                        <a:rPr lang="en-GB" sz="1200" i="1" kern="1200" dirty="0">
                          <a:solidFill>
                            <a:srgbClr val="000000"/>
                          </a:solidFill>
                          <a:effectLst/>
                          <a:latin typeface="Roboto" panose="02000000000000000000" pitchFamily="2" charset="0"/>
                          <a:ea typeface="Roboto" panose="02000000000000000000" pitchFamily="2" charset="0"/>
                          <a:cs typeface="Roboto" panose="02000000000000000000" pitchFamily="2" charset="0"/>
                        </a:rPr>
                        <a:t> 2000 para la </a:t>
                      </a:r>
                      <a:r>
                        <a:rPr lang="en-GB" sz="1200" i="1" kern="1200" dirty="0" err="1">
                          <a:solidFill>
                            <a:srgbClr val="000000"/>
                          </a:solidFill>
                          <a:effectLst/>
                          <a:latin typeface="Roboto" panose="02000000000000000000" pitchFamily="2" charset="0"/>
                          <a:ea typeface="Roboto" panose="02000000000000000000" pitchFamily="2" charset="0"/>
                          <a:cs typeface="Roboto" panose="02000000000000000000" pitchFamily="2" charset="0"/>
                        </a:rPr>
                        <a:t>segunda</a:t>
                      </a:r>
                      <a:r>
                        <a:rPr lang="en-GB" sz="1200" i="1" kern="1200" dirty="0">
                          <a:solidFill>
                            <a:srgbClr val="000000"/>
                          </a:solidFill>
                          <a:effectLst/>
                          <a:latin typeface="Roboto" panose="02000000000000000000" pitchFamily="2" charset="0"/>
                          <a:ea typeface="Roboto" panose="02000000000000000000" pitchFamily="2" charset="0"/>
                          <a:cs typeface="Roboto" panose="02000000000000000000" pitchFamily="2" charset="0"/>
                        </a:rPr>
                        <a:t> CN</a:t>
                      </a:r>
                      <a:r>
                        <a:rPr lang="en-GB" sz="1200" i="0" kern="1200" dirty="0">
                          <a:solidFill>
                            <a:schemeClr val="tx1"/>
                          </a:solidFill>
                          <a:effectLst/>
                          <a:latin typeface="Roboto" panose="02000000000000000000" pitchFamily="2" charset="0"/>
                          <a:ea typeface="Roboto" panose="02000000000000000000" pitchFamily="2" charset="0"/>
                          <a:cs typeface="Roboto" panose="02000000000000000000" pitchFamily="2" charset="0"/>
                        </a:rPr>
                        <a:t>)</a:t>
                      </a:r>
                      <a:endParaRPr lang="en-GB" sz="1200" i="1" kern="1200"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lvl="0" indent="-171450">
                        <a:lnSpc>
                          <a:spcPct val="107000"/>
                        </a:lnSpc>
                        <a:spcAft>
                          <a:spcPts val="0"/>
                        </a:spcAft>
                        <a:buFont typeface="Arial" panose="020B0604020202020204" pitchFamily="34" charset="0"/>
                        <a:buChar char="•"/>
                        <a:tabLst>
                          <a:tab pos="228600" algn="l"/>
                        </a:tabLst>
                      </a:pPr>
                      <a:r>
                        <a:rPr lang="en-GB" sz="1200" kern="1200" dirty="0">
                          <a:solidFill>
                            <a:schemeClr val="tx1"/>
                          </a:solidFill>
                          <a:effectLst/>
                          <a:latin typeface="Roboto" panose="02000000000000000000" pitchFamily="2" charset="0"/>
                          <a:ea typeface="Roboto" panose="02000000000000000000" pitchFamily="2" charset="0"/>
                          <a:cs typeface="Roboto" panose="02000000000000000000" pitchFamily="2" charset="0"/>
                        </a:rPr>
                        <a:t>Las series temporales comenzarán a partir de 1990 </a:t>
                      </a:r>
                      <a:r>
                        <a:rPr lang="en-GB" sz="1200" b="1" kern="1200" dirty="0">
                          <a:solidFill>
                            <a:srgbClr val="134267"/>
                          </a:solidFill>
                          <a:effectLst/>
                          <a:latin typeface="Roboto" panose="02000000000000000000" pitchFamily="2" charset="0"/>
                          <a:ea typeface="Roboto" panose="02000000000000000000" pitchFamily="2" charset="0"/>
                          <a:cs typeface="Roboto" panose="02000000000000000000" pitchFamily="2" charset="0"/>
                        </a:rPr>
                        <a:t>(como mínimo, los años de referencia para la NDC respectiva y una serie temporal anual coherente a partir de al menos 2020, si se necesita flexibilidad)</a:t>
                      </a: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52348434"/>
                  </a:ext>
                </a:extLst>
              </a:tr>
              <a:tr h="484886">
                <a:tc>
                  <a:txBody>
                    <a:bodyPr/>
                    <a:lstStyle/>
                    <a:p>
                      <a:pPr marL="0" algn="r">
                        <a:lnSpc>
                          <a:spcPct val="107000"/>
                        </a:lnSpc>
                        <a:spcAft>
                          <a:spcPts val="0"/>
                        </a:spcAft>
                      </a:pPr>
                      <a:r>
                        <a:rPr lang="en-GB" sz="1200" b="1" kern="1200" baseline="0" dirty="0">
                          <a:solidFill>
                            <a:srgbClr val="134267"/>
                          </a:solidFill>
                          <a:effectLst/>
                          <a:latin typeface="Roboto" panose="02000000000000000000" pitchFamily="2" charset="0"/>
                          <a:ea typeface="Roboto" panose="02000000000000000000" pitchFamily="2" charset="0"/>
                          <a:cs typeface="Roboto" panose="02000000000000000000" pitchFamily="2" charset="0"/>
                        </a:rPr>
                        <a:t>Gases</a:t>
                      </a:r>
                      <a:endParaRPr lang="en-GB" sz="1200" baseline="0" dirty="0">
                        <a:solidFill>
                          <a:srgbClr val="134267"/>
                        </a:solidFill>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lvl="0" indent="-171450">
                        <a:lnSpc>
                          <a:spcPct val="107000"/>
                        </a:lnSpc>
                        <a:spcAft>
                          <a:spcPts val="0"/>
                        </a:spcAft>
                        <a:buFont typeface="Arial" panose="020B0604020202020204" pitchFamily="34" charset="0"/>
                        <a:buChar char="•"/>
                        <a:tabLst>
                          <a:tab pos="228600" algn="l"/>
                        </a:tabLst>
                      </a:pPr>
                      <a:r>
                        <a:rPr lang="en-GB" sz="1200" kern="1200" dirty="0">
                          <a:solidFill>
                            <a:srgbClr val="000000"/>
                          </a:solidFill>
                          <a:effectLst/>
                          <a:latin typeface="Roboto" panose="02000000000000000000" pitchFamily="2" charset="0"/>
                          <a:ea typeface="Roboto" panose="02000000000000000000" pitchFamily="2" charset="0"/>
                          <a:cs typeface="Roboto" panose="02000000000000000000" pitchFamily="2" charset="0"/>
                        </a:rPr>
                        <a:t>CO2, CH4 y N2O</a:t>
                      </a:r>
                      <a:endParaRPr lang="en-GB" sz="1200" dirty="0">
                        <a:effectLst/>
                        <a:latin typeface="Roboto" panose="02000000000000000000" pitchFamily="2" charset="0"/>
                        <a:ea typeface="Roboto" panose="02000000000000000000" pitchFamily="2" charset="0"/>
                        <a:cs typeface="Roboto" panose="02000000000000000000" pitchFamily="2" charset="0"/>
                      </a:endParaRPr>
                    </a:p>
                    <a:p>
                      <a:pPr marL="171450" lvl="0" indent="-171450">
                        <a:lnSpc>
                          <a:spcPct val="107000"/>
                        </a:lnSpc>
                        <a:spcAft>
                          <a:spcPts val="0"/>
                        </a:spcAft>
                        <a:buFont typeface="Arial" panose="020B0604020202020204" pitchFamily="34" charset="0"/>
                        <a:buChar char="•"/>
                        <a:tabLst>
                          <a:tab pos="228600" algn="l"/>
                        </a:tabLst>
                      </a:pPr>
                      <a:r>
                        <a:rPr lang="en-GB" sz="1200" i="1" dirty="0">
                          <a:effectLst/>
                          <a:latin typeface="Roboto" panose="02000000000000000000" pitchFamily="2" charset="0"/>
                          <a:ea typeface="Roboto" panose="02000000000000000000" pitchFamily="2" charset="0"/>
                          <a:cs typeface="Roboto" panose="02000000000000000000" pitchFamily="2" charset="0"/>
                        </a:rPr>
                        <a:t>HFC, PFC, SF6, CO, NOx, NMVOC y </a:t>
                      </a:r>
                      <a:r>
                        <a:rPr lang="en-GB" sz="1200" i="1" dirty="0" err="1">
                          <a:effectLst/>
                          <a:latin typeface="Roboto" panose="02000000000000000000" pitchFamily="2" charset="0"/>
                          <a:ea typeface="Roboto" panose="02000000000000000000" pitchFamily="2" charset="0"/>
                          <a:cs typeface="Roboto" panose="02000000000000000000" pitchFamily="2" charset="0"/>
                        </a:rPr>
                        <a:t>SOx</a:t>
                      </a:r>
                      <a:r>
                        <a:rPr lang="en-GB" sz="1200" i="1" dirty="0">
                          <a:effectLst/>
                          <a:latin typeface="Roboto" panose="02000000000000000000" pitchFamily="2" charset="0"/>
                          <a:ea typeface="Roboto" panose="02000000000000000000" pitchFamily="2" charset="0"/>
                          <a:cs typeface="Roboto" panose="02000000000000000000" pitchFamily="2" charset="0"/>
                        </a:rPr>
                        <a:t>.</a:t>
                      </a:r>
                      <a:endParaRPr lang="en-GB" sz="1200" dirty="0">
                        <a:effectLst/>
                        <a:latin typeface="Roboto" panose="02000000000000000000" pitchFamily="2" charset="0"/>
                        <a:ea typeface="Roboto" panose="02000000000000000000" pitchFamily="2" charset="0"/>
                        <a:cs typeface="Roboto" panose="02000000000000000000" pitchFamily="2" charset="0"/>
                      </a:endParaRPr>
                    </a:p>
                    <a:p>
                      <a:pPr marL="171450" lvl="0" indent="-171450">
                        <a:lnSpc>
                          <a:spcPct val="107000"/>
                        </a:lnSpc>
                        <a:spcAft>
                          <a:spcPts val="0"/>
                        </a:spcAft>
                        <a:buFont typeface="Arial" panose="020B0604020202020204" pitchFamily="34" charset="0"/>
                        <a:buChar char="•"/>
                        <a:tabLst>
                          <a:tab pos="228600" algn="l"/>
                        </a:tabLst>
                      </a:pPr>
                      <a:r>
                        <a:rPr lang="en-GB" sz="1200" kern="1200" dirty="0">
                          <a:solidFill>
                            <a:srgbClr val="000000"/>
                          </a:solidFill>
                          <a:effectLst/>
                          <a:latin typeface="Roboto" panose="02000000000000000000" pitchFamily="2" charset="0"/>
                          <a:ea typeface="Roboto" panose="02000000000000000000" pitchFamily="2" charset="0"/>
                          <a:cs typeface="Roboto" panose="02000000000000000000" pitchFamily="2" charset="0"/>
                        </a:rPr>
                        <a:t>Proporcionar emisiones y absorciones gas por gas y en unidades de masa</a:t>
                      </a:r>
                      <a:endParaRPr lang="en-GB" sz="1200" dirty="0">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lvl="0" indent="-171450">
                        <a:lnSpc>
                          <a:spcPct val="107000"/>
                        </a:lnSpc>
                        <a:spcAft>
                          <a:spcPts val="0"/>
                        </a:spcAft>
                        <a:buFont typeface="Arial" panose="020B0604020202020204" pitchFamily="34" charset="0"/>
                        <a:buChar char="•"/>
                        <a:tabLst>
                          <a:tab pos="228600" algn="l"/>
                        </a:tabLst>
                      </a:pPr>
                      <a:r>
                        <a:rPr lang="en-GB" sz="1200" kern="1200" dirty="0">
                          <a:solidFill>
                            <a:srgbClr val="000000"/>
                          </a:solidFill>
                          <a:effectLst/>
                          <a:latin typeface="Roboto" panose="02000000000000000000" pitchFamily="2" charset="0"/>
                          <a:ea typeface="Roboto" panose="02000000000000000000" pitchFamily="2" charset="0"/>
                          <a:cs typeface="Roboto" panose="02000000000000000000" pitchFamily="2" charset="0"/>
                        </a:rPr>
                        <a:t>CO2, CH4, N2O</a:t>
                      </a:r>
                      <a:r>
                        <a:rPr lang="en-GB" sz="1200" dirty="0">
                          <a:effectLst/>
                          <a:latin typeface="Roboto" panose="02000000000000000000" pitchFamily="2" charset="0"/>
                          <a:ea typeface="Roboto" panose="02000000000000000000" pitchFamily="2" charset="0"/>
                          <a:cs typeface="Roboto" panose="02000000000000000000" pitchFamily="2" charset="0"/>
                        </a:rPr>
                        <a:t>, </a:t>
                      </a:r>
                      <a:r>
                        <a:rPr lang="en-GB" sz="1200" b="1" kern="1200" dirty="0">
                          <a:solidFill>
                            <a:srgbClr val="134267"/>
                          </a:solidFill>
                          <a:effectLst/>
                          <a:latin typeface="Roboto" panose="02000000000000000000" pitchFamily="2" charset="0"/>
                          <a:ea typeface="Roboto" panose="02000000000000000000" pitchFamily="2" charset="0"/>
                          <a:cs typeface="Roboto" panose="02000000000000000000" pitchFamily="2" charset="0"/>
                        </a:rPr>
                        <a:t>HFC, PFC, SF6 y NF3 (flexibilidad para informar al menos los tres primeros gases y no los gases en azul)</a:t>
                      </a:r>
                      <a:endParaRPr lang="en-GB" sz="1200" b="1" dirty="0">
                        <a:solidFill>
                          <a:srgbClr val="134267"/>
                        </a:solidFill>
                        <a:effectLst/>
                        <a:latin typeface="Roboto" panose="02000000000000000000" pitchFamily="2" charset="0"/>
                        <a:ea typeface="Roboto" panose="02000000000000000000" pitchFamily="2" charset="0"/>
                        <a:cs typeface="Roboto" panose="02000000000000000000" pitchFamily="2" charset="0"/>
                      </a:endParaRPr>
                    </a:p>
                    <a:p>
                      <a:pPr marL="171450" lvl="0" indent="-171450">
                        <a:lnSpc>
                          <a:spcPct val="107000"/>
                        </a:lnSpc>
                        <a:spcAft>
                          <a:spcPts val="0"/>
                        </a:spcAft>
                        <a:buFont typeface="Arial" panose="020B0604020202020204" pitchFamily="34" charset="0"/>
                        <a:buChar char="•"/>
                        <a:tabLst>
                          <a:tab pos="228600" algn="l"/>
                        </a:tabLst>
                      </a:pPr>
                      <a:r>
                        <a:rPr lang="en-GB" sz="1200" i="1" kern="1200" dirty="0">
                          <a:solidFill>
                            <a:srgbClr val="000000"/>
                          </a:solidFill>
                          <a:effectLst/>
                          <a:latin typeface="Roboto" panose="02000000000000000000" pitchFamily="2" charset="0"/>
                          <a:ea typeface="Roboto" panose="02000000000000000000" pitchFamily="2" charset="0"/>
                          <a:cs typeface="Roboto" panose="02000000000000000000" pitchFamily="2" charset="0"/>
                        </a:rPr>
                        <a:t>CO, COVNM, </a:t>
                      </a:r>
                      <a:r>
                        <a:rPr lang="en-GB" sz="1200" i="1" kern="1200" dirty="0" err="1">
                          <a:solidFill>
                            <a:srgbClr val="000000"/>
                          </a:solidFill>
                          <a:effectLst/>
                          <a:latin typeface="Roboto" panose="02000000000000000000" pitchFamily="2" charset="0"/>
                          <a:ea typeface="Roboto" panose="02000000000000000000" pitchFamily="2" charset="0"/>
                          <a:cs typeface="Roboto" panose="02000000000000000000" pitchFamily="2" charset="0"/>
                        </a:rPr>
                        <a:t>SOx</a:t>
                      </a:r>
                      <a:r>
                        <a:rPr lang="en-GB" sz="1200" i="1" kern="1200" dirty="0">
                          <a:solidFill>
                            <a:srgbClr val="000000"/>
                          </a:solidFill>
                          <a:effectLst/>
                          <a:latin typeface="Roboto" panose="02000000000000000000" pitchFamily="2" charset="0"/>
                          <a:ea typeface="Roboto" panose="02000000000000000000" pitchFamily="2" charset="0"/>
                          <a:cs typeface="Roboto" panose="02000000000000000000" pitchFamily="2" charset="0"/>
                        </a:rPr>
                        <a:t>, NOx, CO2 indirecto de la oxidación atmosférica de CH4, CO y COVNM (deberían)</a:t>
                      </a:r>
                      <a:r>
                        <a:rPr lang="en-GB" sz="1200" kern="1200" dirty="0">
                          <a:solidFill>
                            <a:srgbClr val="000000"/>
                          </a:solidFill>
                          <a:effectLst/>
                          <a:latin typeface="Roboto" panose="02000000000000000000" pitchFamily="2" charset="0"/>
                          <a:ea typeface="Roboto" panose="02000000000000000000" pitchFamily="2" charset="0"/>
                          <a:cs typeface="Roboto" panose="02000000000000000000" pitchFamily="2" charset="0"/>
                        </a:rPr>
                        <a:t> </a:t>
                      </a: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793292672"/>
                  </a:ext>
                </a:extLst>
              </a:tr>
              <a:tr h="229381">
                <a:tc>
                  <a:txBody>
                    <a:bodyPr/>
                    <a:lstStyle/>
                    <a:p>
                      <a:pPr marL="0" algn="r">
                        <a:lnSpc>
                          <a:spcPct val="107000"/>
                        </a:lnSpc>
                        <a:spcAft>
                          <a:spcPts val="0"/>
                        </a:spcAft>
                      </a:pPr>
                      <a:r>
                        <a:rPr lang="da-DK" sz="1200" b="1" baseline="0" dirty="0">
                          <a:solidFill>
                            <a:srgbClr val="134267"/>
                          </a:solidFill>
                          <a:effectLst/>
                          <a:latin typeface="Roboto" panose="02000000000000000000" pitchFamily="2" charset="0"/>
                          <a:ea typeface="Roboto" panose="02000000000000000000" pitchFamily="2" charset="0"/>
                          <a:cs typeface="Roboto" panose="02000000000000000000" pitchFamily="2" charset="0"/>
                        </a:rPr>
                        <a:t>Sectores</a:t>
                      </a:r>
                      <a:endParaRPr lang="en-GB" sz="1200" b="1" baseline="0" dirty="0">
                        <a:solidFill>
                          <a:srgbClr val="134267"/>
                        </a:solidFill>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lvl="0" indent="-171450">
                        <a:lnSpc>
                          <a:spcPct val="107000"/>
                        </a:lnSpc>
                        <a:spcAft>
                          <a:spcPts val="0"/>
                        </a:spcAft>
                        <a:buFont typeface="Arial" panose="020B0604020202020204" pitchFamily="34" charset="0"/>
                        <a:buChar char="•"/>
                        <a:tabLst>
                          <a:tab pos="228600" algn="l"/>
                        </a:tabLst>
                      </a:pPr>
                      <a:r>
                        <a:rPr lang="da-DK" sz="1200" dirty="0">
                          <a:effectLst/>
                          <a:latin typeface="Roboto" panose="02000000000000000000" pitchFamily="2" charset="0"/>
                          <a:ea typeface="Roboto" panose="02000000000000000000" pitchFamily="2" charset="0"/>
                          <a:cs typeface="Roboto" panose="02000000000000000000" pitchFamily="2" charset="0"/>
                        </a:rPr>
                        <a:t>Energía</a:t>
                      </a:r>
                    </a:p>
                    <a:p>
                      <a:pPr marL="171450" lvl="0" indent="-171450">
                        <a:lnSpc>
                          <a:spcPct val="107000"/>
                        </a:lnSpc>
                        <a:spcAft>
                          <a:spcPts val="0"/>
                        </a:spcAft>
                        <a:buFont typeface="Arial" panose="020B0604020202020204" pitchFamily="34" charset="0"/>
                        <a:buChar char="•"/>
                        <a:tabLst>
                          <a:tab pos="228600" algn="l"/>
                        </a:tabLst>
                      </a:pPr>
                      <a:r>
                        <a:rPr lang="da-DK" sz="1200" dirty="0">
                          <a:effectLst/>
                          <a:latin typeface="Roboto" panose="02000000000000000000" pitchFamily="2" charset="0"/>
                          <a:ea typeface="Roboto" panose="02000000000000000000" pitchFamily="2" charset="0"/>
                          <a:cs typeface="Roboto" panose="02000000000000000000" pitchFamily="2" charset="0"/>
                        </a:rPr>
                        <a:t>Procesos Industriales y </a:t>
                      </a:r>
                      <a:r>
                        <a:rPr lang="en-US" sz="1200" dirty="0">
                          <a:latin typeface="Roboto" panose="02000000000000000000" pitchFamily="2" charset="0"/>
                          <a:ea typeface="Roboto" panose="02000000000000000000" pitchFamily="2" charset="0"/>
                          <a:cs typeface="Roboto" panose="02000000000000000000" pitchFamily="2" charset="0"/>
                        </a:rPr>
                        <a:t>Uso de Disolventes y Otros Productos</a:t>
                      </a:r>
                      <a:endParaRPr lang="da-DK" sz="1200" dirty="0">
                        <a:effectLst/>
                        <a:latin typeface="Roboto" panose="02000000000000000000" pitchFamily="2" charset="0"/>
                        <a:ea typeface="Roboto" panose="02000000000000000000" pitchFamily="2" charset="0"/>
                        <a:cs typeface="Roboto" panose="02000000000000000000" pitchFamily="2" charset="0"/>
                      </a:endParaRPr>
                    </a:p>
                    <a:p>
                      <a:pPr marL="171450" lvl="0" indent="-171450">
                        <a:lnSpc>
                          <a:spcPct val="107000"/>
                        </a:lnSpc>
                        <a:spcAft>
                          <a:spcPts val="0"/>
                        </a:spcAft>
                        <a:buFont typeface="Arial" panose="020B0604020202020204" pitchFamily="34" charset="0"/>
                        <a:buChar char="•"/>
                        <a:tabLst>
                          <a:tab pos="228600" algn="l"/>
                        </a:tabLst>
                      </a:pPr>
                      <a:r>
                        <a:rPr lang="da-DK" sz="1200" dirty="0">
                          <a:effectLst/>
                          <a:latin typeface="Roboto" panose="02000000000000000000" pitchFamily="2" charset="0"/>
                          <a:ea typeface="Roboto" panose="02000000000000000000" pitchFamily="2" charset="0"/>
                          <a:cs typeface="Roboto" panose="02000000000000000000" pitchFamily="2" charset="0"/>
                        </a:rPr>
                        <a:t>Agricultura</a:t>
                      </a:r>
                    </a:p>
                    <a:p>
                      <a:pPr marL="171450" lvl="0" indent="-171450">
                        <a:lnSpc>
                          <a:spcPct val="107000"/>
                        </a:lnSpc>
                        <a:spcAft>
                          <a:spcPts val="0"/>
                        </a:spcAft>
                        <a:buFont typeface="Arial" panose="020B0604020202020204" pitchFamily="34" charset="0"/>
                        <a:buChar char="•"/>
                        <a:tabLst>
                          <a:tab pos="228600" algn="l"/>
                        </a:tabLst>
                      </a:pPr>
                      <a:r>
                        <a:rPr lang="da-DK" sz="1200" dirty="0">
                          <a:effectLst/>
                          <a:latin typeface="Roboto" panose="02000000000000000000" pitchFamily="2" charset="0"/>
                          <a:ea typeface="Roboto" panose="02000000000000000000" pitchFamily="2" charset="0"/>
                          <a:cs typeface="Roboto" panose="02000000000000000000" pitchFamily="2" charset="0"/>
                        </a:rPr>
                        <a:t>UTCUTS</a:t>
                      </a:r>
                    </a:p>
                    <a:p>
                      <a:pPr marL="171450" lvl="0" indent="-171450">
                        <a:lnSpc>
                          <a:spcPct val="107000"/>
                        </a:lnSpc>
                        <a:spcAft>
                          <a:spcPts val="0"/>
                        </a:spcAft>
                        <a:buFont typeface="Arial" panose="020B0604020202020204" pitchFamily="34" charset="0"/>
                        <a:buChar char="•"/>
                        <a:tabLst>
                          <a:tab pos="228600" algn="l"/>
                        </a:tabLst>
                      </a:pPr>
                      <a:r>
                        <a:rPr lang="da-DK" sz="1200" dirty="0">
                          <a:effectLst/>
                          <a:latin typeface="Roboto" panose="02000000000000000000" pitchFamily="2" charset="0"/>
                          <a:ea typeface="Roboto" panose="02000000000000000000" pitchFamily="2" charset="0"/>
                          <a:cs typeface="Roboto" panose="02000000000000000000" pitchFamily="2" charset="0"/>
                        </a:rPr>
                        <a:t>Residuos</a:t>
                      </a:r>
                      <a:endParaRPr lang="en-GB" sz="1200" dirty="0">
                        <a:effectLst/>
                        <a:latin typeface="Roboto" panose="02000000000000000000" pitchFamily="2" charset="0"/>
                        <a:ea typeface="Roboto" panose="02000000000000000000" pitchFamily="2" charset="0"/>
                        <a:cs typeface="Roboto" panose="02000000000000000000" pitchFamily="2" charset="0"/>
                      </a:endParaRPr>
                    </a:p>
                    <a:p>
                      <a:pPr marL="0" lvl="0" indent="0">
                        <a:lnSpc>
                          <a:spcPct val="107000"/>
                        </a:lnSpc>
                        <a:spcAft>
                          <a:spcPts val="0"/>
                        </a:spcAft>
                        <a:buFont typeface="Arial" panose="020B0604020202020204" pitchFamily="34" charset="0"/>
                        <a:buNone/>
                        <a:tabLst>
                          <a:tab pos="228600" algn="l"/>
                        </a:tabLst>
                      </a:pPr>
                      <a:r>
                        <a:rPr lang="en-GB" sz="1200" i="0" dirty="0">
                          <a:effectLst/>
                          <a:latin typeface="Roboto" panose="02000000000000000000" pitchFamily="2" charset="0"/>
                          <a:ea typeface="Roboto" panose="02000000000000000000" pitchFamily="2" charset="0"/>
                          <a:cs typeface="Roboto" panose="02000000000000000000" pitchFamily="2" charset="0"/>
                        </a:rPr>
                        <a:t>(IPCC 1996)</a:t>
                      </a: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lvl="0" indent="-171450">
                        <a:lnSpc>
                          <a:spcPct val="107000"/>
                        </a:lnSpc>
                        <a:spcAft>
                          <a:spcPts val="0"/>
                        </a:spcAft>
                        <a:buFont typeface="Arial" panose="020B0604020202020204" pitchFamily="34" charset="0"/>
                        <a:buChar char="•"/>
                        <a:tabLst>
                          <a:tab pos="228600" algn="l"/>
                        </a:tabLst>
                      </a:pPr>
                      <a:r>
                        <a:rPr lang="da-DK" sz="1200" dirty="0">
                          <a:effectLst/>
                          <a:latin typeface="Roboto" panose="02000000000000000000" pitchFamily="2" charset="0"/>
                          <a:ea typeface="Roboto" panose="02000000000000000000" pitchFamily="2" charset="0"/>
                          <a:cs typeface="Roboto" panose="02000000000000000000" pitchFamily="2" charset="0"/>
                        </a:rPr>
                        <a:t>Energía</a:t>
                      </a:r>
                    </a:p>
                    <a:p>
                      <a:pPr marL="171450" lvl="0" indent="-171450">
                        <a:lnSpc>
                          <a:spcPct val="107000"/>
                        </a:lnSpc>
                        <a:spcAft>
                          <a:spcPts val="0"/>
                        </a:spcAft>
                        <a:buFont typeface="Arial" panose="020B0604020202020204" pitchFamily="34" charset="0"/>
                        <a:buChar char="•"/>
                        <a:tabLst>
                          <a:tab pos="228600" algn="l"/>
                        </a:tabLst>
                      </a:pPr>
                      <a:r>
                        <a:rPr lang="da-DK" sz="1200" dirty="0">
                          <a:effectLst/>
                          <a:latin typeface="Roboto" panose="02000000000000000000" pitchFamily="2" charset="0"/>
                          <a:ea typeface="Roboto" panose="02000000000000000000" pitchFamily="2" charset="0"/>
                          <a:cs typeface="Roboto" panose="02000000000000000000" pitchFamily="2" charset="0"/>
                        </a:rPr>
                        <a:t>Procesos Industriales y Uso de Productos</a:t>
                      </a:r>
                    </a:p>
                    <a:p>
                      <a:pPr marL="171450" lvl="0" indent="-171450">
                        <a:lnSpc>
                          <a:spcPct val="107000"/>
                        </a:lnSpc>
                        <a:spcAft>
                          <a:spcPts val="0"/>
                        </a:spcAft>
                        <a:buFont typeface="Arial" panose="020B0604020202020204" pitchFamily="34" charset="0"/>
                        <a:buChar char="•"/>
                        <a:tabLst>
                          <a:tab pos="228600" algn="l"/>
                        </a:tabLst>
                      </a:pPr>
                      <a:r>
                        <a:rPr lang="da-DK" sz="1200" dirty="0">
                          <a:effectLst/>
                          <a:latin typeface="Roboto" panose="02000000000000000000" pitchFamily="2" charset="0"/>
                          <a:ea typeface="Roboto" panose="02000000000000000000" pitchFamily="2" charset="0"/>
                          <a:cs typeface="Roboto" panose="02000000000000000000" pitchFamily="2" charset="0"/>
                        </a:rPr>
                        <a:t>Agricultura</a:t>
                      </a:r>
                    </a:p>
                    <a:p>
                      <a:pPr marL="171450" lvl="0" indent="-171450">
                        <a:lnSpc>
                          <a:spcPct val="107000"/>
                        </a:lnSpc>
                        <a:spcAft>
                          <a:spcPts val="0"/>
                        </a:spcAft>
                        <a:buFont typeface="Arial" panose="020B0604020202020204" pitchFamily="34" charset="0"/>
                        <a:buChar char="•"/>
                        <a:tabLst>
                          <a:tab pos="228600" algn="l"/>
                        </a:tabLst>
                      </a:pPr>
                      <a:r>
                        <a:rPr lang="da-DK" sz="1200" dirty="0">
                          <a:effectLst/>
                          <a:latin typeface="Roboto" panose="02000000000000000000" pitchFamily="2" charset="0"/>
                          <a:ea typeface="Roboto" panose="02000000000000000000" pitchFamily="2" charset="0"/>
                          <a:cs typeface="Roboto" panose="02000000000000000000" pitchFamily="2" charset="0"/>
                        </a:rPr>
                        <a:t>UTCUTS</a:t>
                      </a:r>
                    </a:p>
                    <a:p>
                      <a:pPr marL="171450" lvl="0" indent="-171450">
                        <a:lnSpc>
                          <a:spcPct val="107000"/>
                        </a:lnSpc>
                        <a:spcAft>
                          <a:spcPts val="0"/>
                        </a:spcAft>
                        <a:buFont typeface="Arial" panose="020B0604020202020204" pitchFamily="34" charset="0"/>
                        <a:buChar char="•"/>
                        <a:tabLst>
                          <a:tab pos="228600" algn="l"/>
                        </a:tabLst>
                      </a:pPr>
                      <a:r>
                        <a:rPr lang="da-DK" sz="1200" dirty="0">
                          <a:effectLst/>
                          <a:latin typeface="Roboto" panose="02000000000000000000" pitchFamily="2" charset="0"/>
                          <a:ea typeface="Roboto" panose="02000000000000000000" pitchFamily="2" charset="0"/>
                          <a:cs typeface="Roboto" panose="02000000000000000000" pitchFamily="2" charset="0"/>
                        </a:rPr>
                        <a:t>Residuos</a:t>
                      </a:r>
                    </a:p>
                    <a:p>
                      <a:pPr marL="0" lvl="0" indent="0">
                        <a:lnSpc>
                          <a:spcPct val="107000"/>
                        </a:lnSpc>
                        <a:spcAft>
                          <a:spcPts val="0"/>
                        </a:spcAft>
                        <a:buFont typeface="Arial" panose="020B0604020202020204" pitchFamily="34" charset="0"/>
                        <a:buNone/>
                        <a:tabLst>
                          <a:tab pos="228600" algn="l"/>
                        </a:tabLst>
                      </a:pPr>
                      <a:r>
                        <a:rPr lang="da-DK" sz="1200" dirty="0">
                          <a:effectLst/>
                          <a:latin typeface="Roboto" panose="02000000000000000000" pitchFamily="2" charset="0"/>
                          <a:ea typeface="Roboto" panose="02000000000000000000" pitchFamily="2" charset="0"/>
                          <a:cs typeface="Roboto" panose="02000000000000000000" pitchFamily="2" charset="0"/>
                        </a:rPr>
                        <a:t>(IPCC 2006)</a:t>
                      </a:r>
                      <a:endParaRPr lang="en-GB" sz="1200" dirty="0">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111097532"/>
                  </a:ext>
                </a:extLst>
              </a:tr>
              <a:tr h="1503536">
                <a:tc>
                  <a:txBody>
                    <a:bodyPr/>
                    <a:lstStyle/>
                    <a:p>
                      <a:pPr marL="0" algn="r">
                        <a:lnSpc>
                          <a:spcPct val="107000"/>
                        </a:lnSpc>
                        <a:spcAft>
                          <a:spcPts val="0"/>
                        </a:spcAft>
                      </a:pPr>
                      <a:endParaRPr lang="en-GB" sz="1200" b="1" kern="1200" dirty="0">
                        <a:solidFill>
                          <a:srgbClr val="124166"/>
                        </a:solidFill>
                        <a:effectLst/>
                        <a:latin typeface="Roboto" panose="02000000000000000000" pitchFamily="2" charset="0"/>
                        <a:ea typeface="Roboto" panose="02000000000000000000" pitchFamily="2" charset="0"/>
                        <a:cs typeface="+mn-cs"/>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lvl="0" indent="-171450">
                        <a:lnSpc>
                          <a:spcPct val="107000"/>
                        </a:lnSpc>
                        <a:spcAft>
                          <a:spcPts val="0"/>
                        </a:spcAft>
                        <a:buFont typeface="Arial" panose="020B0604020202020204" pitchFamily="34" charset="0"/>
                        <a:buChar char="•"/>
                        <a:tabLst>
                          <a:tab pos="228600" algn="l"/>
                        </a:tabLst>
                      </a:pPr>
                      <a:endParaRPr lang="en-GB" sz="1200" b="0" kern="1200" dirty="0">
                        <a:solidFill>
                          <a:srgbClr val="124166"/>
                        </a:solidFill>
                        <a:effectLst/>
                        <a:latin typeface="Roboto" panose="02000000000000000000" pitchFamily="2" charset="0"/>
                        <a:ea typeface="Roboto" panose="02000000000000000000" pitchFamily="2" charset="0"/>
                        <a:cs typeface="+mn-cs"/>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lvl="0" indent="0">
                        <a:lnSpc>
                          <a:spcPct val="107000"/>
                        </a:lnSpc>
                        <a:spcAft>
                          <a:spcPts val="0"/>
                        </a:spcAft>
                        <a:buFont typeface="Arial" panose="020B0604020202020204" pitchFamily="34" charset="0"/>
                        <a:buNone/>
                        <a:tabLst>
                          <a:tab pos="228600" algn="l"/>
                        </a:tabLst>
                      </a:pPr>
                      <a:endParaRPr lang="en-GB" sz="1200" b="0" kern="1200" dirty="0">
                        <a:solidFill>
                          <a:srgbClr val="124166"/>
                        </a:solidFill>
                        <a:effectLst/>
                        <a:latin typeface="Roboto" panose="02000000000000000000" pitchFamily="2" charset="0"/>
                        <a:ea typeface="Roboto" panose="02000000000000000000" pitchFamily="2" charset="0"/>
                        <a:cs typeface="+mn-cs"/>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945670577"/>
                  </a:ext>
                </a:extLst>
              </a:tr>
            </a:tbl>
          </a:graphicData>
        </a:graphic>
      </p:graphicFrame>
    </p:spTree>
    <p:extLst>
      <p:ext uri="{BB962C8B-B14F-4D97-AF65-F5344CB8AC3E}">
        <p14:creationId xmlns:p14="http://schemas.microsoft.com/office/powerpoint/2010/main" val="559791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da-DK" sz="3600" dirty="0">
                <a:solidFill>
                  <a:schemeClr val="accent5">
                    <a:lumMod val="75000"/>
                  </a:schemeClr>
                </a:solidFill>
                <a:latin typeface="+mn-lt"/>
                <a:ea typeface="Roboto Black" panose="02000000000000000000" pitchFamily="2" charset="0"/>
              </a:rPr>
              <a:t>Contenido del Informe Nacional de Inventario (NIR)</a:t>
            </a:r>
            <a:endParaRPr lang="en-GB" sz="4800" dirty="0">
              <a:solidFill>
                <a:schemeClr val="accent5">
                  <a:lumMod val="75000"/>
                </a:schemeClr>
              </a:solidFill>
              <a:latin typeface="+mn-lt"/>
            </a:endParaRPr>
          </a:p>
        </p:txBody>
      </p:sp>
      <p:graphicFrame>
        <p:nvGraphicFramePr>
          <p:cNvPr id="4" name="Table 3">
            <a:extLst>
              <a:ext uri="{FF2B5EF4-FFF2-40B4-BE49-F238E27FC236}">
                <a16:creationId xmlns:a16="http://schemas.microsoft.com/office/drawing/2014/main" id="{E59131B1-8B0F-7ADC-ABAA-4B9D38C350D6}"/>
              </a:ext>
            </a:extLst>
          </p:cNvPr>
          <p:cNvGraphicFramePr>
            <a:graphicFrameLocks noGrp="1"/>
          </p:cNvGraphicFramePr>
          <p:nvPr>
            <p:extLst>
              <p:ext uri="{D42A27DB-BD31-4B8C-83A1-F6EECF244321}">
                <p14:modId xmlns:p14="http://schemas.microsoft.com/office/powerpoint/2010/main" val="1930810757"/>
              </p:ext>
            </p:extLst>
          </p:nvPr>
        </p:nvGraphicFramePr>
        <p:xfrm>
          <a:off x="703385" y="1293438"/>
          <a:ext cx="10650415" cy="5564562"/>
        </p:xfrm>
        <a:graphic>
          <a:graphicData uri="http://schemas.openxmlformats.org/drawingml/2006/table">
            <a:tbl>
              <a:tblPr firstRow="1" bandRow="1"/>
              <a:tblGrid>
                <a:gridCol w="1851006">
                  <a:extLst>
                    <a:ext uri="{9D8B030D-6E8A-4147-A177-3AD203B41FA5}">
                      <a16:colId xmlns:a16="http://schemas.microsoft.com/office/drawing/2014/main" val="2001811460"/>
                    </a:ext>
                  </a:extLst>
                </a:gridCol>
                <a:gridCol w="1990165">
                  <a:extLst>
                    <a:ext uri="{9D8B030D-6E8A-4147-A177-3AD203B41FA5}">
                      <a16:colId xmlns:a16="http://schemas.microsoft.com/office/drawing/2014/main" val="270776446"/>
                    </a:ext>
                  </a:extLst>
                </a:gridCol>
                <a:gridCol w="1382111">
                  <a:extLst>
                    <a:ext uri="{9D8B030D-6E8A-4147-A177-3AD203B41FA5}">
                      <a16:colId xmlns:a16="http://schemas.microsoft.com/office/drawing/2014/main" val="1861497060"/>
                    </a:ext>
                  </a:extLst>
                </a:gridCol>
                <a:gridCol w="1476149">
                  <a:extLst>
                    <a:ext uri="{9D8B030D-6E8A-4147-A177-3AD203B41FA5}">
                      <a16:colId xmlns:a16="http://schemas.microsoft.com/office/drawing/2014/main" val="2217161787"/>
                    </a:ext>
                  </a:extLst>
                </a:gridCol>
                <a:gridCol w="3950984">
                  <a:extLst>
                    <a:ext uri="{9D8B030D-6E8A-4147-A177-3AD203B41FA5}">
                      <a16:colId xmlns:a16="http://schemas.microsoft.com/office/drawing/2014/main" val="1172943558"/>
                    </a:ext>
                  </a:extLst>
                </a:gridCol>
              </a:tblGrid>
              <a:tr h="348710">
                <a:tc>
                  <a:txBody>
                    <a:bodyPr/>
                    <a:lstStyle/>
                    <a:p>
                      <a:pPr marL="0" algn="r">
                        <a:lnSpc>
                          <a:spcPct val="107000"/>
                        </a:lnSpc>
                        <a:spcAft>
                          <a:spcPts val="0"/>
                        </a:spcAft>
                      </a:pPr>
                      <a:r>
                        <a:rPr lang="en-GB" sz="1800" b="1" kern="1200" dirty="0">
                          <a:solidFill>
                            <a:srgbClr val="124166"/>
                          </a:solidFill>
                          <a:effectLst/>
                          <a:latin typeface="Roboto" panose="02000000000000000000" pitchFamily="2" charset="0"/>
                          <a:ea typeface="Roboto" panose="02000000000000000000" pitchFamily="2" charset="0"/>
                          <a:cs typeface="+mn-cs"/>
                        </a:rPr>
                        <a:t>Detalle</a:t>
                      </a:r>
                    </a:p>
                  </a:txBody>
                  <a:tcPr marL="45720" marR="4572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a:noFill/>
                    </a:lnT>
                    <a:lnB w="12700" cap="flat" cmpd="sng" algn="ctr">
                      <a:solidFill>
                        <a:srgbClr val="FFC000"/>
                      </a:solidFill>
                      <a:prstDash val="solid"/>
                      <a:round/>
                      <a:headEnd type="none" w="med" len="med"/>
                      <a:tailEnd type="none" w="med" len="med"/>
                    </a:lnB>
                    <a:solidFill>
                      <a:srgbClr val="22B097"/>
                    </a:solidFill>
                  </a:tcPr>
                </a:tc>
                <a:tc>
                  <a:txBody>
                    <a:bodyPr/>
                    <a:lstStyle/>
                    <a:p>
                      <a:pPr marL="0" algn="ctr">
                        <a:lnSpc>
                          <a:spcPct val="107000"/>
                        </a:lnSpc>
                        <a:spcAft>
                          <a:spcPts val="0"/>
                        </a:spcAft>
                      </a:pPr>
                      <a:r>
                        <a:rPr lang="en-GB" sz="1800" b="1" kern="1200" dirty="0">
                          <a:solidFill>
                            <a:srgbClr val="124166"/>
                          </a:solidFill>
                          <a:effectLst/>
                          <a:latin typeface="Roboto" panose="02000000000000000000" pitchFamily="2" charset="0"/>
                          <a:ea typeface="Roboto" panose="02000000000000000000" pitchFamily="2" charset="0"/>
                          <a:cs typeface="+mn-cs"/>
                        </a:rPr>
                        <a:t>NIR (</a:t>
                      </a:r>
                      <a:r>
                        <a:rPr lang="en-GB" sz="1800" b="1" kern="1200" dirty="0" err="1">
                          <a:solidFill>
                            <a:srgbClr val="124166"/>
                          </a:solidFill>
                          <a:effectLst/>
                          <a:latin typeface="Roboto" panose="02000000000000000000" pitchFamily="2" charset="0"/>
                          <a:ea typeface="Roboto" panose="02000000000000000000" pitchFamily="2" charset="0"/>
                          <a:cs typeface="+mn-cs"/>
                        </a:rPr>
                        <a:t>parte</a:t>
                      </a:r>
                      <a:r>
                        <a:rPr lang="en-GB" sz="1800" b="1" kern="1200" dirty="0">
                          <a:solidFill>
                            <a:srgbClr val="124166"/>
                          </a:solidFill>
                          <a:effectLst/>
                          <a:latin typeface="Roboto" panose="02000000000000000000" pitchFamily="2" charset="0"/>
                          <a:ea typeface="Roboto" panose="02000000000000000000" pitchFamily="2" charset="0"/>
                          <a:cs typeface="+mn-cs"/>
                        </a:rPr>
                        <a:t> de BUR)</a:t>
                      </a:r>
                    </a:p>
                  </a:txBody>
                  <a:tcPr marL="45720" marR="45720" anchor="ctr">
                    <a:lnL w="12700" cap="flat" cmpd="sng" algn="ctr">
                      <a:solidFill>
                        <a:srgbClr val="FFC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22B097"/>
                    </a:solidFill>
                  </a:tcPr>
                </a:tc>
                <a:tc gridSpan="2">
                  <a:txBody>
                    <a:bodyPr/>
                    <a:lstStyle/>
                    <a:p>
                      <a:pPr marL="0" algn="ctr">
                        <a:lnSpc>
                          <a:spcPct val="107000"/>
                        </a:lnSpc>
                        <a:spcAft>
                          <a:spcPts val="0"/>
                        </a:spcAft>
                      </a:pPr>
                      <a:r>
                        <a:rPr lang="en-GB" sz="1800" b="1" kern="1200" dirty="0">
                          <a:solidFill>
                            <a:srgbClr val="124166"/>
                          </a:solidFill>
                          <a:effectLst/>
                          <a:latin typeface="Roboto" panose="02000000000000000000" pitchFamily="2" charset="0"/>
                          <a:ea typeface="Roboto" panose="02000000000000000000" pitchFamily="2" charset="0"/>
                          <a:cs typeface="+mn-cs"/>
                        </a:rPr>
                        <a:t>NIR (</a:t>
                      </a:r>
                      <a:r>
                        <a:rPr lang="en-GB" sz="1800" b="1" kern="1200" dirty="0" err="1">
                          <a:solidFill>
                            <a:srgbClr val="124166"/>
                          </a:solidFill>
                          <a:effectLst/>
                          <a:latin typeface="Roboto" panose="02000000000000000000" pitchFamily="2" charset="0"/>
                          <a:ea typeface="Roboto" panose="02000000000000000000" pitchFamily="2" charset="0"/>
                          <a:cs typeface="+mn-cs"/>
                        </a:rPr>
                        <a:t>parte</a:t>
                      </a:r>
                      <a:r>
                        <a:rPr lang="en-GB" sz="1800" b="1" kern="1200" dirty="0">
                          <a:solidFill>
                            <a:srgbClr val="124166"/>
                          </a:solidFill>
                          <a:effectLst/>
                          <a:latin typeface="Roboto" panose="02000000000000000000" pitchFamily="2" charset="0"/>
                          <a:ea typeface="Roboto" panose="02000000000000000000" pitchFamily="2" charset="0"/>
                          <a:cs typeface="+mn-cs"/>
                        </a:rPr>
                        <a:t> de BTR o </a:t>
                      </a:r>
                      <a:r>
                        <a:rPr lang="en-GB" sz="1800" b="1" kern="1200" dirty="0" err="1">
                          <a:solidFill>
                            <a:srgbClr val="124166"/>
                          </a:solidFill>
                          <a:effectLst/>
                          <a:latin typeface="Roboto" panose="02000000000000000000" pitchFamily="2" charset="0"/>
                          <a:ea typeface="Roboto" panose="02000000000000000000" pitchFamily="2" charset="0"/>
                          <a:cs typeface="+mn-cs"/>
                        </a:rPr>
                        <a:t>independiente</a:t>
                      </a:r>
                      <a:r>
                        <a:rPr lang="en-GB" sz="1800" b="1" kern="1200" dirty="0">
                          <a:solidFill>
                            <a:srgbClr val="124166"/>
                          </a:solidFill>
                          <a:effectLst/>
                          <a:latin typeface="Roboto" panose="02000000000000000000" pitchFamily="2" charset="0"/>
                          <a:ea typeface="Roboto" panose="02000000000000000000" pitchFamily="2" charset="0"/>
                          <a:cs typeface="+mn-cs"/>
                        </a:rPr>
                        <a:t>)</a:t>
                      </a: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22B097"/>
                    </a:solidFill>
                  </a:tcPr>
                </a:tc>
                <a:tc hMerge="1">
                  <a:txBody>
                    <a:bodyPr/>
                    <a:lstStyle/>
                    <a:p>
                      <a:pPr marL="0" algn="ctr">
                        <a:lnSpc>
                          <a:spcPct val="107000"/>
                        </a:lnSpc>
                        <a:spcAft>
                          <a:spcPts val="0"/>
                        </a:spcAft>
                      </a:pPr>
                      <a:endParaRPr lang="en-GB" sz="1800" b="1" kern="1200" dirty="0">
                        <a:solidFill>
                          <a:srgbClr val="124166"/>
                        </a:solidFill>
                        <a:effectLst/>
                        <a:latin typeface="Roboto" panose="02000000000000000000" pitchFamily="2" charset="0"/>
                        <a:ea typeface="Roboto" panose="02000000000000000000" pitchFamily="2" charset="0"/>
                        <a:cs typeface="+mn-cs"/>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22B097"/>
                    </a:solidFill>
                  </a:tcPr>
                </a:tc>
                <a:tc>
                  <a:txBody>
                    <a:bodyPr/>
                    <a:lstStyle/>
                    <a:p>
                      <a:pPr marL="0" algn="ctr">
                        <a:lnSpc>
                          <a:spcPct val="107000"/>
                        </a:lnSpc>
                        <a:spcAft>
                          <a:spcPts val="0"/>
                        </a:spcAft>
                      </a:pPr>
                      <a:endParaRPr lang="en-GB" sz="1800" b="1" kern="1200" dirty="0">
                        <a:solidFill>
                          <a:srgbClr val="124166"/>
                        </a:solidFill>
                        <a:effectLst/>
                        <a:latin typeface="Roboto" panose="02000000000000000000" pitchFamily="2" charset="0"/>
                        <a:ea typeface="Roboto" panose="02000000000000000000" pitchFamily="2" charset="0"/>
                        <a:cs typeface="+mn-cs"/>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22B097"/>
                    </a:solidFill>
                  </a:tcPr>
                </a:tc>
                <a:extLst>
                  <a:ext uri="{0D108BD9-81ED-4DB2-BD59-A6C34878D82A}">
                    <a16:rowId xmlns:a16="http://schemas.microsoft.com/office/drawing/2014/main" val="29302688"/>
                  </a:ext>
                </a:extLst>
              </a:tr>
              <a:tr h="455909">
                <a:tc gridSpan="5">
                  <a:txBody>
                    <a:bodyPr/>
                    <a:lstStyle/>
                    <a:p>
                      <a:r>
                        <a:rPr lang="en-GB" sz="1800" b="1" kern="1200" dirty="0">
                          <a:solidFill>
                            <a:srgbClr val="134267"/>
                          </a:solidFill>
                          <a:effectLst/>
                          <a:latin typeface="Roboto" panose="02000000000000000000" pitchFamily="2" charset="0"/>
                          <a:ea typeface="Roboto" panose="02000000000000000000" pitchFamily="2" charset="0"/>
                          <a:cs typeface="Roboto" panose="02000000000000000000" pitchFamily="2" charset="0"/>
                        </a:rPr>
                        <a:t>Métodos a utilizar: metodologías, parámetros y datos</a:t>
                      </a:r>
                    </a:p>
                    <a:p>
                      <a:r>
                        <a:rPr lang="en-GB" sz="1800" b="1" kern="1200" dirty="0">
                          <a:solidFill>
                            <a:srgbClr val="134267"/>
                          </a:solidFill>
                          <a:effectLst/>
                          <a:latin typeface="Roboto" panose="02000000000000000000" pitchFamily="2" charset="0"/>
                          <a:ea typeface="Roboto" panose="02000000000000000000" pitchFamily="2" charset="0"/>
                          <a:cs typeface="Roboto" panose="02000000000000000000" pitchFamily="2" charset="0"/>
                        </a:rPr>
                        <a:t>MPG: 20, 22, 21, 23, 24, 25, 26, 27, 28, 29, 30, 31, 33, 34, 35, 36, 37</a:t>
                      </a:r>
                    </a:p>
                    <a:p>
                      <a:pPr marL="0" algn="r">
                        <a:lnSpc>
                          <a:spcPct val="107000"/>
                        </a:lnSpc>
                        <a:spcAft>
                          <a:spcPts val="0"/>
                        </a:spcAft>
                      </a:pPr>
                      <a:r>
                        <a:rPr lang="en-GB" sz="1000" b="1" kern="1200" dirty="0">
                          <a:solidFill>
                            <a:srgbClr val="000000"/>
                          </a:solidFill>
                          <a:effectLst/>
                          <a:latin typeface="Century Gothic" panose="020B0502020202020204" pitchFamily="34" charset="0"/>
                          <a:ea typeface="MS PGothic" panose="020B0600070205080204" pitchFamily="34" charset="-128"/>
                          <a:cs typeface="Calibri" panose="020F0502020204030204" pitchFamily="34" charset="0"/>
                        </a:rPr>
                        <a:t>a</a:t>
                      </a:r>
                      <a:endParaRPr lang="en-GB" sz="1000" b="1"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endParaRPr lang="en-GB"/>
                    </a:p>
                  </a:txBody>
                  <a:tcPr>
                    <a:lnL w="12700" cap="flat" cmpd="sng" algn="ctr">
                      <a:solidFill>
                        <a:srgbClr val="A6A6A6"/>
                      </a:solidFill>
                      <a:prstDash val="solid"/>
                      <a:round/>
                      <a:headEnd type="none" w="med" len="med"/>
                      <a:tailEnd type="none" w="med" len="med"/>
                    </a:lnL>
                    <a:lnT w="12700" cap="flat" cmpd="sng" algn="ctr">
                      <a:solidFill>
                        <a:srgbClr val="A6A6A6"/>
                      </a:solidFill>
                      <a:prstDash val="solid"/>
                      <a:round/>
                      <a:headEnd type="none" w="med" len="med"/>
                      <a:tailEnd type="none" w="med" len="med"/>
                    </a:lnT>
                  </a:tcPr>
                </a:tc>
                <a:tc hMerge="1">
                  <a:txBody>
                    <a:bodyPr/>
                    <a:lstStyle/>
                    <a:p>
                      <a:endParaRPr lang="en-GB"/>
                    </a:p>
                  </a:txBody>
                  <a:tcPr>
                    <a:lnL w="12700" cap="flat" cmpd="sng" algn="ctr">
                      <a:solidFill>
                        <a:srgbClr val="A6A6A6"/>
                      </a:solidFill>
                      <a:prstDash val="solid"/>
                      <a:round/>
                      <a:headEnd type="none" w="med" len="med"/>
                      <a:tailEnd type="none" w="med" len="med"/>
                    </a:lnL>
                    <a:lnT w="12700" cap="flat" cmpd="sng" algn="ctr">
                      <a:solidFill>
                        <a:srgbClr val="A6A6A6"/>
                      </a:solidFill>
                      <a:prstDash val="solid"/>
                      <a:round/>
                      <a:headEnd type="none" w="med" len="med"/>
                      <a:tailEnd type="none" w="med" len="med"/>
                    </a:lnT>
                  </a:tcPr>
                </a:tc>
                <a:tc hMerge="1">
                  <a:txBody>
                    <a:bodyPr/>
                    <a:lstStyle/>
                    <a:p>
                      <a:endParaRPr lang="en-DK"/>
                    </a:p>
                  </a:txBody>
                  <a:tcPr/>
                </a:tc>
                <a:tc hMerge="1">
                  <a:txBody>
                    <a:bodyPr/>
                    <a:lstStyle/>
                    <a:p>
                      <a:pPr marL="171450" lvl="0" indent="-171450">
                        <a:lnSpc>
                          <a:spcPct val="107000"/>
                        </a:lnSpc>
                        <a:spcAft>
                          <a:spcPts val="0"/>
                        </a:spcAft>
                        <a:buFont typeface="Arial" panose="020B0604020202020204" pitchFamily="34" charset="0"/>
                        <a:buChar char="•"/>
                      </a:pPr>
                      <a:endParaRPr lang="en-GB" sz="10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285514895"/>
                  </a:ext>
                </a:extLst>
              </a:tr>
              <a:tr h="712035">
                <a:tc>
                  <a:txBody>
                    <a:bodyPr/>
                    <a:lstStyle/>
                    <a:p>
                      <a:pPr marL="0" algn="r">
                        <a:lnSpc>
                          <a:spcPct val="107000"/>
                        </a:lnSpc>
                        <a:spcAft>
                          <a:spcPts val="0"/>
                        </a:spcAft>
                      </a:pPr>
                      <a:r>
                        <a:rPr lang="en-GB" sz="1200" b="1" kern="1200" baseline="0" dirty="0">
                          <a:solidFill>
                            <a:srgbClr val="134267"/>
                          </a:solidFill>
                          <a:effectLst/>
                          <a:latin typeface="Roboto" panose="02000000000000000000" pitchFamily="2" charset="0"/>
                          <a:ea typeface="Roboto" panose="02000000000000000000" pitchFamily="2" charset="0"/>
                          <a:cs typeface="Roboto" panose="02000000000000000000" pitchFamily="2" charset="0"/>
                        </a:rPr>
                        <a:t>Directrices del IPCC</a:t>
                      </a:r>
                      <a:endParaRPr lang="en-GB" sz="1200" b="1" baseline="0" dirty="0">
                        <a:solidFill>
                          <a:srgbClr val="134267"/>
                        </a:solidFill>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gridSpan="2">
                  <a:txBody>
                    <a:bodyPr/>
                    <a:lstStyle/>
                    <a:p>
                      <a:pPr marL="171450" lvl="0" indent="-171450">
                        <a:lnSpc>
                          <a:spcPct val="107000"/>
                        </a:lnSpc>
                        <a:spcAft>
                          <a:spcPts val="0"/>
                        </a:spcAft>
                        <a:buFont typeface="Arial" panose="020B0604020202020204" pitchFamily="34" charset="0"/>
                        <a:buChar char="•"/>
                        <a:tabLst>
                          <a:tab pos="228600" algn="l"/>
                        </a:tabLst>
                      </a:pPr>
                      <a:r>
                        <a:rPr lang="en-GB" sz="1200" kern="1200" baseline="0">
                          <a:solidFill>
                            <a:srgbClr val="000000"/>
                          </a:solidFill>
                          <a:effectLst/>
                          <a:latin typeface="Roboto" panose="02000000000000000000" pitchFamily="2" charset="0"/>
                          <a:ea typeface="Roboto" panose="02000000000000000000" pitchFamily="2" charset="0"/>
                          <a:cs typeface="Roboto" panose="02000000000000000000" pitchFamily="2" charset="0"/>
                        </a:rPr>
                        <a:t>Utilizar las directrices revisadas del IPCC de 1996, las GPG del IPCC de 2000 y las GPG del IPCC de 2003 para LULUCF</a:t>
                      </a:r>
                      <a:endParaRPr lang="en-GB" sz="1200" baseline="0" dirty="0">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B w="12700" cap="flat" cmpd="sng" algn="ctr">
                      <a:solidFill>
                        <a:srgbClr val="A6A6A6"/>
                      </a:solidFill>
                      <a:prstDash val="solid"/>
                      <a:round/>
                      <a:headEnd type="none" w="med" len="med"/>
                      <a:tailEnd type="none" w="med" len="med"/>
                    </a:lnB>
                  </a:tcPr>
                </a:tc>
                <a:tc hMerge="1">
                  <a:txBody>
                    <a:bodyPr/>
                    <a:lstStyle/>
                    <a:p>
                      <a:r>
                        <a:rPr lang="en-GB" sz="1200" kern="1200" baseline="0" dirty="0">
                          <a:solidFill>
                            <a:srgbClr val="000000"/>
                          </a:solidFill>
                          <a:effectLst/>
                          <a:latin typeface="Roboto" panose="02000000000000000000" pitchFamily="2" charset="0"/>
                          <a:ea typeface="Roboto" panose="02000000000000000000" pitchFamily="2" charset="0"/>
                          <a:cs typeface="Roboto" panose="02000000000000000000" pitchFamily="2" charset="0"/>
                        </a:rPr>
                        <a:t>Utilizar las Directrices del IPCC de 2006 y cualquier versión o perfeccionamiento posterior</a:t>
                      </a:r>
                      <a:endParaRPr lang="en-GB" dirty="0"/>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B w="12700" cap="flat" cmpd="sng" algn="ctr">
                      <a:solidFill>
                        <a:srgbClr val="A6A6A6"/>
                      </a:solidFill>
                      <a:prstDash val="solid"/>
                      <a:round/>
                      <a:headEnd type="none" w="med" len="med"/>
                      <a:tailEnd type="none" w="med" len="med"/>
                    </a:lnB>
                  </a:tcPr>
                </a:tc>
                <a:tc gridSpan="2">
                  <a:txBody>
                    <a:bodyPr/>
                    <a:lstStyle/>
                    <a:p>
                      <a:r>
                        <a:rPr lang="en-GB" sz="1200" kern="1200" baseline="0">
                          <a:solidFill>
                            <a:srgbClr val="000000"/>
                          </a:solidFill>
                          <a:effectLst/>
                          <a:latin typeface="Roboto" panose="02000000000000000000" pitchFamily="2" charset="0"/>
                          <a:ea typeface="Roboto" panose="02000000000000000000" pitchFamily="2" charset="0"/>
                          <a:cs typeface="Roboto" panose="02000000000000000000" pitchFamily="2" charset="0"/>
                        </a:rPr>
                        <a:t>Utilizar las Directrices del IPCC de 2006 y cualquier versión o perfeccionamiento posterior</a:t>
                      </a:r>
                      <a:endParaRPr lang="en-DK"/>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B w="12700" cap="flat" cmpd="sng" algn="ctr">
                      <a:solidFill>
                        <a:srgbClr val="A6A6A6"/>
                      </a:solidFill>
                      <a:prstDash val="solid"/>
                      <a:round/>
                      <a:headEnd type="none" w="med" len="med"/>
                      <a:tailEnd type="none" w="med" len="med"/>
                    </a:lnB>
                  </a:tcPr>
                </a:tc>
                <a:tc hMerge="1">
                  <a:txBody>
                    <a:bodyPr/>
                    <a:lstStyle/>
                    <a:p>
                      <a:pPr marL="171450" lvl="0" indent="-171450">
                        <a:lnSpc>
                          <a:spcPct val="107000"/>
                        </a:lnSpc>
                        <a:spcAft>
                          <a:spcPts val="0"/>
                        </a:spcAft>
                        <a:buFont typeface="Arial" panose="020B0604020202020204" pitchFamily="34" charset="0"/>
                        <a:buChar char="•"/>
                        <a:tabLst>
                          <a:tab pos="228600" algn="l"/>
                        </a:tabLst>
                      </a:pPr>
                      <a:r>
                        <a:rPr lang="en-GB" sz="1000" kern="1200" dirty="0">
                          <a:solidFill>
                            <a:srgbClr val="000000"/>
                          </a:solidFill>
                          <a:effectLst/>
                          <a:latin typeface="Century Gothic" panose="020B0502020202020204" pitchFamily="34" charset="0"/>
                          <a:ea typeface="MS PGothic" panose="020B0600070205080204" pitchFamily="34" charset="-128"/>
                          <a:cs typeface="Calibri" panose="020F0502020204030204" pitchFamily="34" charset="0"/>
                        </a:rPr>
                        <a:t>Utilizar las Directrices del IPCC de 2006 y cualquier versión o perfeccionamiento posterior</a:t>
                      </a:r>
                      <a:endParaRPr lang="en-GB"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52348434"/>
                  </a:ext>
                </a:extLst>
              </a:tr>
              <a:tr h="484886">
                <a:tc>
                  <a:txBody>
                    <a:bodyPr/>
                    <a:lstStyle/>
                    <a:p>
                      <a:pPr marL="0" algn="r">
                        <a:lnSpc>
                          <a:spcPct val="107000"/>
                        </a:lnSpc>
                        <a:spcAft>
                          <a:spcPts val="0"/>
                        </a:spcAft>
                      </a:pPr>
                      <a:r>
                        <a:rPr lang="da-DK" sz="1200" b="1" baseline="0" dirty="0">
                          <a:solidFill>
                            <a:srgbClr val="134267"/>
                          </a:solidFill>
                          <a:effectLst/>
                          <a:latin typeface="Roboto" panose="02000000000000000000" pitchFamily="2" charset="0"/>
                          <a:ea typeface="Roboto" panose="02000000000000000000" pitchFamily="2" charset="0"/>
                          <a:cs typeface="Roboto" panose="02000000000000000000" pitchFamily="2" charset="0"/>
                        </a:rPr>
                        <a:t>Metodologías apropiadas a nivel nacional</a:t>
                      </a:r>
                      <a:endParaRPr lang="en-GB" sz="1200" b="1" baseline="0" dirty="0">
                        <a:solidFill>
                          <a:srgbClr val="134267"/>
                        </a:solidFill>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gridSpan="2">
                  <a:txBody>
                    <a:bodyPr/>
                    <a:lstStyle/>
                    <a:p>
                      <a:pPr marL="171450" lvl="0" indent="-171450">
                        <a:lnSpc>
                          <a:spcPct val="107000"/>
                        </a:lnSpc>
                        <a:spcAft>
                          <a:spcPts val="0"/>
                        </a:spcAft>
                        <a:buFont typeface="Arial" panose="020B0604020202020204" pitchFamily="34" charset="0"/>
                        <a:buChar char="•"/>
                        <a:tabLst>
                          <a:tab pos="228600" algn="l"/>
                        </a:tabLst>
                      </a:pPr>
                      <a:endParaRPr lang="en-GB" sz="1200" baseline="0" dirty="0">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r>
                        <a:rPr lang="da-DK" sz="1200" baseline="0" dirty="0">
                          <a:effectLst/>
                          <a:latin typeface="Roboto" panose="02000000000000000000" pitchFamily="2" charset="0"/>
                          <a:ea typeface="Roboto" panose="02000000000000000000" pitchFamily="2" charset="0"/>
                          <a:cs typeface="Roboto" panose="02000000000000000000" pitchFamily="2" charset="0"/>
                        </a:rPr>
                        <a:t>Una Parte debe utilizar metodologías apropiadas a nivel nacional si reflejan mejor sus circunstancias nacionales y son consistentes con las directrices del IPCC </a:t>
                      </a:r>
                      <a:endParaRPr lang="en-GB" dirty="0"/>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gridSpan="2">
                  <a:txBody>
                    <a:bodyPr/>
                    <a:lstStyle/>
                    <a:p>
                      <a:r>
                        <a:rPr lang="da-DK" sz="1200" baseline="0">
                          <a:effectLst/>
                          <a:latin typeface="Roboto" panose="02000000000000000000" pitchFamily="2" charset="0"/>
                          <a:ea typeface="Roboto" panose="02000000000000000000" pitchFamily="2" charset="0"/>
                          <a:cs typeface="Roboto" panose="02000000000000000000" pitchFamily="2" charset="0"/>
                        </a:rPr>
                        <a:t>Una Parte debe utilizar metodologías apropiadas a nivel nacional si reflejan mejor sus circunstancias nacionales y son consistentes con las directrices del IPCC </a:t>
                      </a:r>
                      <a:endParaRPr lang="en-DK"/>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171450" lvl="0" indent="-171450">
                        <a:lnSpc>
                          <a:spcPct val="107000"/>
                        </a:lnSpc>
                        <a:spcAft>
                          <a:spcPts val="0"/>
                        </a:spcAft>
                        <a:buFont typeface="Arial" panose="020B0604020202020204" pitchFamily="34" charset="0"/>
                        <a:buChar char="•"/>
                        <a:tabLst>
                          <a:tab pos="228600" algn="l"/>
                        </a:tabLst>
                      </a:pPr>
                      <a:r>
                        <a:rPr lang="da-DK" sz="1000" dirty="0">
                          <a:effectLst/>
                          <a:latin typeface="Century Gothic" panose="020B0502020202020204" pitchFamily="34" charset="0"/>
                          <a:ea typeface="Calibri" panose="020F0502020204030204" pitchFamily="34" charset="0"/>
                          <a:cs typeface="Times New Roman" panose="02020603050405020304" pitchFamily="18" charset="0"/>
                        </a:rPr>
                        <a:t>Una Parte debe utilizar metodologías apropiadas a nivel nacional si reflejan mejor sus circunstancias nacionales y son consistentes con las directrices del IPCC </a:t>
                      </a:r>
                      <a:endParaRPr lang="en-GB"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793292672"/>
                  </a:ext>
                </a:extLst>
              </a:tr>
              <a:tr h="229381">
                <a:tc>
                  <a:txBody>
                    <a:bodyPr/>
                    <a:lstStyle/>
                    <a:p>
                      <a:pPr marL="0" algn="r">
                        <a:lnSpc>
                          <a:spcPct val="107000"/>
                        </a:lnSpc>
                        <a:spcAft>
                          <a:spcPts val="0"/>
                        </a:spcAft>
                      </a:pPr>
                      <a:r>
                        <a:rPr lang="da-DK" sz="1200" b="1" baseline="0" dirty="0">
                          <a:solidFill>
                            <a:srgbClr val="134267"/>
                          </a:solidFill>
                          <a:effectLst/>
                          <a:latin typeface="Roboto" panose="02000000000000000000" pitchFamily="2" charset="0"/>
                          <a:ea typeface="Roboto" panose="02000000000000000000" pitchFamily="2" charset="0"/>
                          <a:cs typeface="Roboto" panose="02000000000000000000" pitchFamily="2" charset="0"/>
                        </a:rPr>
                        <a:t>Niveles y EF y AD específicos de cada país</a:t>
                      </a:r>
                      <a:endParaRPr lang="en-GB" sz="1200" b="1" baseline="0" dirty="0">
                        <a:solidFill>
                          <a:srgbClr val="134267"/>
                        </a:solidFill>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gridSpan="2">
                  <a:txBody>
                    <a:bodyPr/>
                    <a:lstStyle/>
                    <a:p>
                      <a:pPr marL="171450" lvl="0" indent="-171450">
                        <a:lnSpc>
                          <a:spcPct val="107000"/>
                        </a:lnSpc>
                        <a:spcAft>
                          <a:spcPts val="0"/>
                        </a:spcAft>
                        <a:buFont typeface="Arial" panose="020B0604020202020204" pitchFamily="34" charset="0"/>
                        <a:buChar char="•"/>
                        <a:tabLst>
                          <a:tab pos="228600" algn="l"/>
                        </a:tabLst>
                      </a:pPr>
                      <a:endParaRPr lang="en-GB" sz="1200" baseline="0" dirty="0">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171450" lvl="0" indent="-171450">
                        <a:lnSpc>
                          <a:spcPct val="107000"/>
                        </a:lnSpc>
                        <a:spcAft>
                          <a:spcPts val="0"/>
                        </a:spcAft>
                        <a:buFont typeface="Arial" panose="020B0604020202020204" pitchFamily="34" charset="0"/>
                        <a:buChar char="•"/>
                        <a:tabLst>
                          <a:tab pos="228600" algn="l"/>
                        </a:tabLst>
                      </a:pPr>
                      <a:r>
                        <a:rPr lang="da-DK" sz="1200" baseline="0">
                          <a:effectLst/>
                          <a:latin typeface="Roboto" panose="02000000000000000000" pitchFamily="2" charset="0"/>
                          <a:ea typeface="Roboto" panose="02000000000000000000" pitchFamily="2" charset="0"/>
                          <a:cs typeface="Roboto" panose="02000000000000000000" pitchFamily="2" charset="0"/>
                        </a:rPr>
                        <a:t>Cada Parte debe hacer todo lo posible por utilizar un método recomendado (nivel) para las categorías clave; de lo contrario, podrá utilizar un enfoque de nivel 1, pero lo documentará claramente</a:t>
                      </a:r>
                    </a:p>
                    <a:p>
                      <a:pPr marL="171450" lvl="0" indent="-171450">
                        <a:lnSpc>
                          <a:spcPct val="107000"/>
                        </a:lnSpc>
                        <a:spcAft>
                          <a:spcPts val="0"/>
                        </a:spcAft>
                        <a:buFont typeface="Arial" panose="020B0604020202020204" pitchFamily="34" charset="0"/>
                        <a:buChar char="•"/>
                        <a:tabLst>
                          <a:tab pos="228600" algn="l"/>
                        </a:tabLst>
                      </a:pPr>
                      <a:r>
                        <a:rPr lang="da-DK" sz="1200" baseline="0">
                          <a:effectLst/>
                          <a:latin typeface="Roboto" panose="02000000000000000000" pitchFamily="2" charset="0"/>
                          <a:ea typeface="Roboto" panose="02000000000000000000" pitchFamily="2" charset="0"/>
                          <a:cs typeface="Roboto" panose="02000000000000000000" pitchFamily="2" charset="0"/>
                        </a:rPr>
                        <a:t>Se alienta a las Partes a utilizar EF y AD regionales y específicos de cada país, cuando estén disponibles, o a proponer planes para desarrollar dicho EF y AD de acuerdo con las directrices del IPCC</a:t>
                      </a:r>
                      <a:endParaRPr lang="en-GB"/>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gridSpan="2">
                  <a:txBody>
                    <a:bodyPr/>
                    <a:lstStyle/>
                    <a:p>
                      <a:pPr marL="171450" lvl="0" indent="-171450">
                        <a:lnSpc>
                          <a:spcPct val="107000"/>
                        </a:lnSpc>
                        <a:spcAft>
                          <a:spcPts val="0"/>
                        </a:spcAft>
                        <a:buFont typeface="Arial" panose="020B0604020202020204" pitchFamily="34" charset="0"/>
                        <a:buChar char="•"/>
                        <a:tabLst>
                          <a:tab pos="228600" algn="l"/>
                        </a:tabLst>
                      </a:pPr>
                      <a:r>
                        <a:rPr lang="da-DK" sz="1200" baseline="0">
                          <a:effectLst/>
                          <a:latin typeface="Roboto" panose="02000000000000000000" pitchFamily="2" charset="0"/>
                          <a:ea typeface="Roboto" panose="02000000000000000000" pitchFamily="2" charset="0"/>
                          <a:cs typeface="Roboto" panose="02000000000000000000" pitchFamily="2" charset="0"/>
                        </a:rPr>
                        <a:t>Cada Parte debe hacer todo lo posible por utilizar un método recomendado (nivel) para las categorías clave; de lo contrario, podrá utilizar un enfoque de nivel 1, pero lo documentará claramente</a:t>
                      </a:r>
                    </a:p>
                    <a:p>
                      <a:pPr marL="171450" lvl="0" indent="-171450">
                        <a:lnSpc>
                          <a:spcPct val="107000"/>
                        </a:lnSpc>
                        <a:spcAft>
                          <a:spcPts val="0"/>
                        </a:spcAft>
                        <a:buFont typeface="Arial" panose="020B0604020202020204" pitchFamily="34" charset="0"/>
                        <a:buChar char="•"/>
                        <a:tabLst>
                          <a:tab pos="228600" algn="l"/>
                        </a:tabLst>
                      </a:pPr>
                      <a:r>
                        <a:rPr lang="da-DK" sz="1200" baseline="0">
                          <a:effectLst/>
                          <a:latin typeface="Roboto" panose="02000000000000000000" pitchFamily="2" charset="0"/>
                          <a:ea typeface="Roboto" panose="02000000000000000000" pitchFamily="2" charset="0"/>
                          <a:cs typeface="Roboto" panose="02000000000000000000" pitchFamily="2" charset="0"/>
                        </a:rPr>
                        <a:t>Se alienta a las Partes a utilizar EF y AD regionales y específicos de cada país, cuando estén disponibles, o a proponer planes para desarrollar dicho EF y AD de acuerdo con las directrices del IPCC</a:t>
                      </a:r>
                      <a:endParaRPr lang="en-DK"/>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171450" lvl="0" indent="-171450">
                        <a:lnSpc>
                          <a:spcPct val="107000"/>
                        </a:lnSpc>
                        <a:spcAft>
                          <a:spcPts val="0"/>
                        </a:spcAft>
                        <a:buFont typeface="Arial" panose="020B0604020202020204" pitchFamily="34" charset="0"/>
                        <a:buChar char="•"/>
                        <a:tabLst>
                          <a:tab pos="228600" algn="l"/>
                        </a:tabLst>
                      </a:pPr>
                      <a:r>
                        <a:rPr lang="da-DK" sz="1000" dirty="0">
                          <a:effectLst/>
                          <a:latin typeface="Century Gothic" panose="020B0502020202020204" pitchFamily="34" charset="0"/>
                          <a:ea typeface="Calibri" panose="020F0502020204030204" pitchFamily="34" charset="0"/>
                          <a:cs typeface="Times New Roman" panose="02020603050405020304" pitchFamily="18" charset="0"/>
                        </a:rPr>
                        <a:t>Cada Parte debe hacer todo lo posible por utilizar un método recomendado (nivel) para las categorías clave; de lo contrario, podrá utilizar un enfoque de nivel 1, pero lo documentará claramente</a:t>
                      </a:r>
                    </a:p>
                    <a:p>
                      <a:pPr marL="171450" lvl="0" indent="-171450">
                        <a:lnSpc>
                          <a:spcPct val="107000"/>
                        </a:lnSpc>
                        <a:spcAft>
                          <a:spcPts val="0"/>
                        </a:spcAft>
                        <a:buFont typeface="Arial" panose="020B0604020202020204" pitchFamily="34" charset="0"/>
                        <a:buChar char="•"/>
                        <a:tabLst>
                          <a:tab pos="228600" algn="l"/>
                        </a:tabLst>
                      </a:pPr>
                      <a:r>
                        <a:rPr lang="da-DK" sz="1000" dirty="0">
                          <a:effectLst/>
                          <a:latin typeface="Century Gothic" panose="020B0502020202020204" pitchFamily="34" charset="0"/>
                          <a:ea typeface="Calibri" panose="020F0502020204030204" pitchFamily="34" charset="0"/>
                          <a:cs typeface="Times New Roman" panose="02020603050405020304" pitchFamily="18" charset="0"/>
                        </a:rPr>
                        <a:t>Se alienta a las Partes a utilizar EF y AD regionales y específicos de cada país, cuando estén disponibles, o a proponer planes para desarrollar dicho EF y AD de acuerdo con las directrices del IPCC</a:t>
                      </a: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111097532"/>
                  </a:ext>
                </a:extLst>
              </a:tr>
              <a:tr h="1503536">
                <a:tc>
                  <a:txBody>
                    <a:bodyPr/>
                    <a:lstStyle/>
                    <a:p>
                      <a:pPr marL="0" algn="r">
                        <a:lnSpc>
                          <a:spcPct val="107000"/>
                        </a:lnSpc>
                        <a:spcAft>
                          <a:spcPts val="0"/>
                        </a:spcAft>
                      </a:pPr>
                      <a:r>
                        <a:rPr lang="da-DK" sz="1200" b="1" baseline="0" dirty="0">
                          <a:solidFill>
                            <a:srgbClr val="134267"/>
                          </a:solidFill>
                          <a:effectLst/>
                          <a:latin typeface="Roboto" panose="02000000000000000000" pitchFamily="2" charset="0"/>
                          <a:ea typeface="Roboto" panose="02000000000000000000" pitchFamily="2" charset="0"/>
                          <a:cs typeface="Roboto" panose="02000000000000000000" pitchFamily="2" charset="0"/>
                        </a:rPr>
                        <a:t>Análisis KC</a:t>
                      </a:r>
                      <a:endParaRPr lang="en-GB" sz="1200" b="1" baseline="0" dirty="0">
                        <a:solidFill>
                          <a:srgbClr val="134267"/>
                        </a:solidFill>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gridSpan="2">
                  <a:txBody>
                    <a:bodyPr/>
                    <a:lstStyle/>
                    <a:p>
                      <a:pPr marL="171450" lvl="0" indent="-171450">
                        <a:lnSpc>
                          <a:spcPct val="107000"/>
                        </a:lnSpc>
                        <a:spcAft>
                          <a:spcPts val="0"/>
                        </a:spcAft>
                        <a:buFont typeface="Arial" panose="020B0604020202020204" pitchFamily="34" charset="0"/>
                        <a:buChar char="•"/>
                        <a:tabLst>
                          <a:tab pos="228600" algn="l"/>
                        </a:tabLst>
                      </a:pPr>
                      <a:endParaRPr lang="en-GB" sz="1200" i="1" baseline="0" dirty="0">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tab pos="228600" algn="l"/>
                        </a:tabLst>
                        <a:defRPr/>
                      </a:pPr>
                      <a:r>
                        <a:rPr lang="en-GB" sz="1200" kern="1200" baseline="0" dirty="0">
                          <a:solidFill>
                            <a:schemeClr val="tx1"/>
                          </a:solidFill>
                          <a:effectLst/>
                          <a:latin typeface="Roboto" panose="02000000000000000000" pitchFamily="2" charset="0"/>
                          <a:ea typeface="Roboto" panose="02000000000000000000" pitchFamily="2" charset="0"/>
                          <a:cs typeface="Roboto" panose="02000000000000000000" pitchFamily="2" charset="0"/>
                        </a:rPr>
                        <a:t>Identificar las categorías clave con un umbral del 95% </a:t>
                      </a:r>
                      <a:r>
                        <a:rPr lang="en-GB" sz="1200" b="1" kern="1200" baseline="0" dirty="0">
                          <a:solidFill>
                            <a:srgbClr val="134267"/>
                          </a:solidFill>
                          <a:effectLst/>
                          <a:latin typeface="Roboto" panose="02000000000000000000" pitchFamily="2" charset="0"/>
                          <a:ea typeface="Roboto" panose="02000000000000000000" pitchFamily="2" charset="0"/>
                          <a:cs typeface="Roboto" panose="02000000000000000000" pitchFamily="2" charset="0"/>
                        </a:rPr>
                        <a:t>(85% si se necesita flexibilidad)</a:t>
                      </a:r>
                      <a:endParaRPr lang="en-GB" sz="1200" b="1" baseline="0" dirty="0">
                        <a:solidFill>
                          <a:srgbClr val="134267"/>
                        </a:solidFill>
                        <a:effectLst/>
                        <a:latin typeface="Roboto" panose="02000000000000000000" pitchFamily="2" charset="0"/>
                        <a:ea typeface="Roboto" panose="02000000000000000000" pitchFamily="2" charset="0"/>
                        <a:cs typeface="Roboto" panose="02000000000000000000" pitchFamily="2" charset="0"/>
                      </a:endParaRPr>
                    </a:p>
                    <a:p>
                      <a:pPr marL="171450" lvl="0" indent="-171450">
                        <a:lnSpc>
                          <a:spcPct val="107000"/>
                        </a:lnSpc>
                        <a:spcAft>
                          <a:spcPts val="0"/>
                        </a:spcAft>
                        <a:buFont typeface="Arial" panose="020B0604020202020204" pitchFamily="34" charset="0"/>
                        <a:buChar char="•"/>
                        <a:tabLst>
                          <a:tab pos="228600" algn="l"/>
                        </a:tabLst>
                      </a:pPr>
                      <a:r>
                        <a:rPr lang="da-DK" sz="1200" baseline="0" dirty="0">
                          <a:effectLst/>
                          <a:latin typeface="Roboto" panose="02000000000000000000" pitchFamily="2" charset="0"/>
                          <a:ea typeface="Roboto" panose="02000000000000000000" pitchFamily="2" charset="0"/>
                          <a:cs typeface="Roboto" panose="02000000000000000000" pitchFamily="2" charset="0"/>
                        </a:rPr>
                        <a:t>Describir el KC, incluida la información sobre el enfoque utilizado para su identificación</a:t>
                      </a:r>
                    </a:p>
                    <a:p>
                      <a:pPr marL="171450" lvl="0" indent="-171450">
                        <a:lnSpc>
                          <a:spcPct val="107000"/>
                        </a:lnSpc>
                        <a:spcAft>
                          <a:spcPts val="0"/>
                        </a:spcAft>
                        <a:buFont typeface="Arial" panose="020B0604020202020204" pitchFamily="34" charset="0"/>
                        <a:buChar char="•"/>
                        <a:tabLst>
                          <a:tab pos="228600" algn="l"/>
                        </a:tabLst>
                      </a:pPr>
                      <a:r>
                        <a:rPr lang="da-DK" sz="1200" baseline="0" dirty="0">
                          <a:effectLst/>
                          <a:latin typeface="Roboto" panose="02000000000000000000" pitchFamily="2" charset="0"/>
                          <a:ea typeface="Roboto" panose="02000000000000000000" pitchFamily="2" charset="0"/>
                          <a:cs typeface="Roboto" panose="02000000000000000000" pitchFamily="2" charset="0"/>
                        </a:rPr>
                        <a:t>Informe de contribuciones porcentuales individuales y acumuladas (nivel y tendencia)</a:t>
                      </a:r>
                      <a:endParaRPr lang="en-GB" dirty="0"/>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gridSpan="2">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tab pos="228600" algn="l"/>
                        </a:tabLst>
                        <a:defRPr/>
                      </a:pPr>
                      <a:r>
                        <a:rPr lang="en-GB" sz="1200" kern="1200" baseline="0" dirty="0" err="1">
                          <a:solidFill>
                            <a:schemeClr val="tx1"/>
                          </a:solidFill>
                          <a:effectLst/>
                          <a:latin typeface="Roboto" panose="02000000000000000000" pitchFamily="2" charset="0"/>
                          <a:ea typeface="Roboto" panose="02000000000000000000" pitchFamily="2" charset="0"/>
                          <a:cs typeface="Roboto" panose="02000000000000000000" pitchFamily="2" charset="0"/>
                        </a:rPr>
                        <a:t>Identificar</a:t>
                      </a:r>
                      <a:r>
                        <a:rPr lang="en-GB" sz="1200" kern="1200" baseline="0" dirty="0">
                          <a:solidFill>
                            <a:schemeClr val="tx1"/>
                          </a:solidFill>
                          <a:effectLst/>
                          <a:latin typeface="Roboto" panose="02000000000000000000" pitchFamily="2" charset="0"/>
                          <a:ea typeface="Roboto" panose="02000000000000000000" pitchFamily="2" charset="0"/>
                          <a:cs typeface="Roboto" panose="02000000000000000000" pitchFamily="2" charset="0"/>
                        </a:rPr>
                        <a:t> las </a:t>
                      </a:r>
                      <a:r>
                        <a:rPr lang="en-GB" sz="1200" kern="1200" baseline="0" dirty="0" err="1">
                          <a:solidFill>
                            <a:schemeClr val="tx1"/>
                          </a:solidFill>
                          <a:effectLst/>
                          <a:latin typeface="Roboto" panose="02000000000000000000" pitchFamily="2" charset="0"/>
                          <a:ea typeface="Roboto" panose="02000000000000000000" pitchFamily="2" charset="0"/>
                          <a:cs typeface="Roboto" panose="02000000000000000000" pitchFamily="2" charset="0"/>
                        </a:rPr>
                        <a:t>categorías</a:t>
                      </a:r>
                      <a:r>
                        <a:rPr lang="en-GB" sz="1200" kern="1200" baseline="0" dirty="0">
                          <a:solidFill>
                            <a:schemeClr val="tx1"/>
                          </a:solidFill>
                          <a:effectLst/>
                          <a:latin typeface="Roboto" panose="02000000000000000000" pitchFamily="2" charset="0"/>
                          <a:ea typeface="Roboto" panose="02000000000000000000" pitchFamily="2" charset="0"/>
                          <a:cs typeface="Roboto" panose="02000000000000000000" pitchFamily="2" charset="0"/>
                        </a:rPr>
                        <a:t> clave con un umbral del 95% </a:t>
                      </a:r>
                      <a:r>
                        <a:rPr lang="en-GB" sz="1200" b="1" kern="1200" baseline="0" dirty="0">
                          <a:solidFill>
                            <a:srgbClr val="134267"/>
                          </a:solidFill>
                          <a:effectLst/>
                          <a:latin typeface="Roboto" panose="02000000000000000000" pitchFamily="2" charset="0"/>
                          <a:ea typeface="Roboto" panose="02000000000000000000" pitchFamily="2" charset="0"/>
                          <a:cs typeface="Roboto" panose="02000000000000000000" pitchFamily="2" charset="0"/>
                        </a:rPr>
                        <a:t>(85% </a:t>
                      </a:r>
                      <a:r>
                        <a:rPr lang="en-GB" sz="1200" b="1" kern="1200" baseline="0" dirty="0" err="1">
                          <a:solidFill>
                            <a:srgbClr val="134267"/>
                          </a:solidFill>
                          <a:effectLst/>
                          <a:latin typeface="Roboto" panose="02000000000000000000" pitchFamily="2" charset="0"/>
                          <a:ea typeface="Roboto" panose="02000000000000000000" pitchFamily="2" charset="0"/>
                          <a:cs typeface="Roboto" panose="02000000000000000000" pitchFamily="2" charset="0"/>
                        </a:rPr>
                        <a:t>si</a:t>
                      </a:r>
                      <a:r>
                        <a:rPr lang="en-GB" sz="1200" b="1" kern="1200" baseline="0" dirty="0">
                          <a:solidFill>
                            <a:srgbClr val="134267"/>
                          </a:solidFill>
                          <a:effectLst/>
                          <a:latin typeface="Roboto" panose="02000000000000000000" pitchFamily="2" charset="0"/>
                          <a:ea typeface="Roboto" panose="02000000000000000000" pitchFamily="2" charset="0"/>
                          <a:cs typeface="Roboto" panose="02000000000000000000" pitchFamily="2" charset="0"/>
                        </a:rPr>
                        <a:t> se </a:t>
                      </a:r>
                      <a:r>
                        <a:rPr lang="en-GB" sz="1200" b="1" kern="1200" baseline="0" dirty="0" err="1">
                          <a:solidFill>
                            <a:srgbClr val="134267"/>
                          </a:solidFill>
                          <a:effectLst/>
                          <a:latin typeface="Roboto" panose="02000000000000000000" pitchFamily="2" charset="0"/>
                          <a:ea typeface="Roboto" panose="02000000000000000000" pitchFamily="2" charset="0"/>
                          <a:cs typeface="Roboto" panose="02000000000000000000" pitchFamily="2" charset="0"/>
                        </a:rPr>
                        <a:t>necesita</a:t>
                      </a:r>
                      <a:r>
                        <a:rPr lang="en-GB" sz="1200" b="1" kern="1200" baseline="0" dirty="0">
                          <a:solidFill>
                            <a:srgbClr val="134267"/>
                          </a:solidFill>
                          <a:effectLst/>
                          <a:latin typeface="Roboto" panose="02000000000000000000" pitchFamily="2" charset="0"/>
                          <a:ea typeface="Roboto" panose="02000000000000000000" pitchFamily="2" charset="0"/>
                          <a:cs typeface="Roboto" panose="02000000000000000000" pitchFamily="2" charset="0"/>
                        </a:rPr>
                        <a:t> </a:t>
                      </a:r>
                      <a:r>
                        <a:rPr lang="en-GB" sz="1200" b="1" kern="1200" baseline="0" dirty="0" err="1">
                          <a:solidFill>
                            <a:srgbClr val="134267"/>
                          </a:solidFill>
                          <a:effectLst/>
                          <a:latin typeface="Roboto" panose="02000000000000000000" pitchFamily="2" charset="0"/>
                          <a:ea typeface="Roboto" panose="02000000000000000000" pitchFamily="2" charset="0"/>
                          <a:cs typeface="Roboto" panose="02000000000000000000" pitchFamily="2" charset="0"/>
                        </a:rPr>
                        <a:t>flexibilidad</a:t>
                      </a:r>
                      <a:r>
                        <a:rPr lang="en-GB" sz="1200" b="1" kern="1200" baseline="0" dirty="0">
                          <a:solidFill>
                            <a:srgbClr val="134267"/>
                          </a:solidFill>
                          <a:effectLst/>
                          <a:latin typeface="Roboto" panose="02000000000000000000" pitchFamily="2" charset="0"/>
                          <a:ea typeface="Roboto" panose="02000000000000000000" pitchFamily="2" charset="0"/>
                          <a:cs typeface="Roboto" panose="02000000000000000000" pitchFamily="2" charset="0"/>
                        </a:rPr>
                        <a:t>)</a:t>
                      </a:r>
                      <a:endParaRPr lang="en-GB" sz="1200" b="1" baseline="0" dirty="0">
                        <a:solidFill>
                          <a:srgbClr val="134267"/>
                        </a:solidFill>
                        <a:effectLst/>
                        <a:latin typeface="Roboto" panose="02000000000000000000" pitchFamily="2" charset="0"/>
                        <a:ea typeface="Roboto" panose="02000000000000000000" pitchFamily="2" charset="0"/>
                        <a:cs typeface="Roboto" panose="02000000000000000000" pitchFamily="2" charset="0"/>
                      </a:endParaRPr>
                    </a:p>
                    <a:p>
                      <a:pPr marL="171450" lvl="0" indent="-171450">
                        <a:lnSpc>
                          <a:spcPct val="107000"/>
                        </a:lnSpc>
                        <a:spcAft>
                          <a:spcPts val="0"/>
                        </a:spcAft>
                        <a:buFont typeface="Arial" panose="020B0604020202020204" pitchFamily="34" charset="0"/>
                        <a:buChar char="•"/>
                        <a:tabLst>
                          <a:tab pos="228600" algn="l"/>
                        </a:tabLst>
                      </a:pPr>
                      <a:r>
                        <a:rPr lang="da-DK" sz="1200" baseline="0" dirty="0">
                          <a:effectLst/>
                          <a:latin typeface="Roboto" panose="02000000000000000000" pitchFamily="2" charset="0"/>
                          <a:ea typeface="Roboto" panose="02000000000000000000" pitchFamily="2" charset="0"/>
                          <a:cs typeface="Roboto" panose="02000000000000000000" pitchFamily="2" charset="0"/>
                        </a:rPr>
                        <a:t>Describir las KC, incluida la información sobre el enfoque utilizado para su identificación</a:t>
                      </a:r>
                    </a:p>
                    <a:p>
                      <a:pPr marL="171450" lvl="0" indent="-171450">
                        <a:lnSpc>
                          <a:spcPct val="107000"/>
                        </a:lnSpc>
                        <a:spcAft>
                          <a:spcPts val="0"/>
                        </a:spcAft>
                        <a:buFont typeface="Arial" panose="020B0604020202020204" pitchFamily="34" charset="0"/>
                        <a:buChar char="•"/>
                        <a:tabLst>
                          <a:tab pos="228600" algn="l"/>
                        </a:tabLst>
                      </a:pPr>
                      <a:r>
                        <a:rPr lang="da-DK" sz="1200" baseline="0" dirty="0">
                          <a:effectLst/>
                          <a:latin typeface="Roboto" panose="02000000000000000000" pitchFamily="2" charset="0"/>
                          <a:ea typeface="Roboto" panose="02000000000000000000" pitchFamily="2" charset="0"/>
                          <a:cs typeface="Roboto" panose="02000000000000000000" pitchFamily="2" charset="0"/>
                        </a:rPr>
                        <a:t>Informe de contribuciones porcentuales individuales y acumuladas (nivel y tendencia)</a:t>
                      </a:r>
                      <a:endParaRPr lang="en-DK" dirty="0"/>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tab pos="228600" algn="l"/>
                        </a:tabLst>
                        <a:defRPr/>
                      </a:pPr>
                      <a:r>
                        <a:rPr lang="en-GB" sz="1000" kern="1200" dirty="0">
                          <a:solidFill>
                            <a:schemeClr val="tx1"/>
                          </a:solidFill>
                          <a:effectLst/>
                          <a:latin typeface="Century Gothic" panose="020B0502020202020204" pitchFamily="34" charset="0"/>
                          <a:ea typeface="MS PGothic" panose="020B0600070205080204" pitchFamily="34" charset="-128"/>
                          <a:cs typeface="Calibri" panose="020F0502020204030204" pitchFamily="34" charset="0"/>
                        </a:rPr>
                        <a:t>Identificar las categorías clave con un umbral del 95% </a:t>
                      </a:r>
                      <a:r>
                        <a:rPr lang="en-GB" sz="1000" kern="1200" dirty="0">
                          <a:solidFill>
                            <a:srgbClr val="0070C0"/>
                          </a:solidFill>
                          <a:effectLst/>
                          <a:latin typeface="Century Gothic" panose="020B0502020202020204" pitchFamily="34" charset="0"/>
                          <a:ea typeface="MS PGothic" panose="020B0600070205080204" pitchFamily="34" charset="-128"/>
                          <a:cs typeface="Calibri" panose="020F0502020204030204" pitchFamily="34" charset="0"/>
                        </a:rPr>
                        <a:t>(85% si se necesita flexibilidad)</a:t>
                      </a:r>
                      <a:endParaRPr lang="en-GB" sz="1000" dirty="0">
                        <a:effectLst/>
                        <a:latin typeface="Century Gothic" panose="020B0502020202020204" pitchFamily="34" charset="0"/>
                        <a:ea typeface="Calibri" panose="020F0502020204030204" pitchFamily="34" charset="0"/>
                        <a:cs typeface="Times New Roman" panose="02020603050405020304" pitchFamily="18" charset="0"/>
                      </a:endParaRPr>
                    </a:p>
                    <a:p>
                      <a:pPr marL="171450" lvl="0" indent="-171450">
                        <a:lnSpc>
                          <a:spcPct val="107000"/>
                        </a:lnSpc>
                        <a:spcAft>
                          <a:spcPts val="0"/>
                        </a:spcAft>
                        <a:buFont typeface="Arial" panose="020B0604020202020204" pitchFamily="34" charset="0"/>
                        <a:buChar char="•"/>
                        <a:tabLst>
                          <a:tab pos="228600" algn="l"/>
                        </a:tabLst>
                      </a:pPr>
                      <a:r>
                        <a:rPr lang="da-DK" sz="1000" dirty="0">
                          <a:effectLst/>
                          <a:latin typeface="Century Gothic" panose="020B0502020202020204" pitchFamily="34" charset="0"/>
                          <a:ea typeface="Calibri" panose="020F0502020204030204" pitchFamily="34" charset="0"/>
                          <a:cs typeface="Times New Roman" panose="02020603050405020304" pitchFamily="18" charset="0"/>
                        </a:rPr>
                        <a:t>Describir el KC, incluida la información sobre el enfoque utilizado para su identificación</a:t>
                      </a:r>
                    </a:p>
                    <a:p>
                      <a:pPr marL="171450" lvl="0" indent="-171450">
                        <a:lnSpc>
                          <a:spcPct val="107000"/>
                        </a:lnSpc>
                        <a:spcAft>
                          <a:spcPts val="0"/>
                        </a:spcAft>
                        <a:buFont typeface="Arial" panose="020B0604020202020204" pitchFamily="34" charset="0"/>
                        <a:buChar char="•"/>
                        <a:tabLst>
                          <a:tab pos="228600" algn="l"/>
                        </a:tabLst>
                      </a:pPr>
                      <a:r>
                        <a:rPr lang="da-DK" sz="1000" dirty="0">
                          <a:effectLst/>
                          <a:latin typeface="Century Gothic" panose="020B0502020202020204" pitchFamily="34" charset="0"/>
                          <a:ea typeface="Calibri" panose="020F0502020204030204" pitchFamily="34" charset="0"/>
                          <a:cs typeface="Times New Roman" panose="02020603050405020304" pitchFamily="18" charset="0"/>
                        </a:rPr>
                        <a:t>Informe de contribuciones porcentuales individuales y acumuladas (nivel y tendencia)</a:t>
                      </a:r>
                      <a:endParaRPr lang="en-GB"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945670577"/>
                  </a:ext>
                </a:extLst>
              </a:tr>
            </a:tbl>
          </a:graphicData>
        </a:graphic>
      </p:graphicFrame>
    </p:spTree>
    <p:extLst>
      <p:ext uri="{BB962C8B-B14F-4D97-AF65-F5344CB8AC3E}">
        <p14:creationId xmlns:p14="http://schemas.microsoft.com/office/powerpoint/2010/main" val="3717236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BC59F2-85DA-431D-658A-2E7ED7C228A1}"/>
              </a:ext>
            </a:extLst>
          </p:cNvPr>
          <p:cNvSpPr>
            <a:spLocks noGrp="1"/>
          </p:cNvSpPr>
          <p:nvPr>
            <p:ph type="title"/>
          </p:nvPr>
        </p:nvSpPr>
        <p:spPr/>
        <p:txBody>
          <a:bodyPr>
            <a:normAutofit/>
          </a:bodyPr>
          <a:lstStyle/>
          <a:p>
            <a:r>
              <a:rPr lang="da-DK" sz="3600" dirty="0">
                <a:solidFill>
                  <a:schemeClr val="accent5">
                    <a:lumMod val="75000"/>
                  </a:schemeClr>
                </a:solidFill>
                <a:latin typeface="+mn-lt"/>
                <a:ea typeface="Roboto Black" panose="02000000000000000000" pitchFamily="2" charset="0"/>
              </a:rPr>
              <a:t>Contenido del Informe Nacional de Inventario (NIR)</a:t>
            </a:r>
            <a:endParaRPr lang="en-GB" sz="4800" dirty="0">
              <a:solidFill>
                <a:schemeClr val="accent5">
                  <a:lumMod val="75000"/>
                </a:schemeClr>
              </a:solidFill>
              <a:latin typeface="+mn-lt"/>
            </a:endParaRPr>
          </a:p>
        </p:txBody>
      </p:sp>
      <p:graphicFrame>
        <p:nvGraphicFramePr>
          <p:cNvPr id="4" name="Table 3">
            <a:extLst>
              <a:ext uri="{FF2B5EF4-FFF2-40B4-BE49-F238E27FC236}">
                <a16:creationId xmlns:a16="http://schemas.microsoft.com/office/drawing/2014/main" id="{3268CEB1-6EEE-34F6-8827-0D13672EA100}"/>
              </a:ext>
            </a:extLst>
          </p:cNvPr>
          <p:cNvGraphicFramePr>
            <a:graphicFrameLocks noGrp="1"/>
          </p:cNvGraphicFramePr>
          <p:nvPr>
            <p:extLst>
              <p:ext uri="{D42A27DB-BD31-4B8C-83A1-F6EECF244321}">
                <p14:modId xmlns:p14="http://schemas.microsoft.com/office/powerpoint/2010/main" val="1668845799"/>
              </p:ext>
            </p:extLst>
          </p:nvPr>
        </p:nvGraphicFramePr>
        <p:xfrm>
          <a:off x="957509" y="2283123"/>
          <a:ext cx="10650415" cy="4954019"/>
        </p:xfrm>
        <a:graphic>
          <a:graphicData uri="http://schemas.openxmlformats.org/drawingml/2006/table">
            <a:tbl>
              <a:tblPr firstRow="1" bandRow="1"/>
              <a:tblGrid>
                <a:gridCol w="1207419">
                  <a:extLst>
                    <a:ext uri="{9D8B030D-6E8A-4147-A177-3AD203B41FA5}">
                      <a16:colId xmlns:a16="http://schemas.microsoft.com/office/drawing/2014/main" val="2001811460"/>
                    </a:ext>
                  </a:extLst>
                </a:gridCol>
                <a:gridCol w="3161922">
                  <a:extLst>
                    <a:ext uri="{9D8B030D-6E8A-4147-A177-3AD203B41FA5}">
                      <a16:colId xmlns:a16="http://schemas.microsoft.com/office/drawing/2014/main" val="1935395501"/>
                    </a:ext>
                  </a:extLst>
                </a:gridCol>
                <a:gridCol w="6281074">
                  <a:extLst>
                    <a:ext uri="{9D8B030D-6E8A-4147-A177-3AD203B41FA5}">
                      <a16:colId xmlns:a16="http://schemas.microsoft.com/office/drawing/2014/main" val="2909778708"/>
                    </a:ext>
                  </a:extLst>
                </a:gridCol>
              </a:tblGrid>
              <a:tr h="348710">
                <a:tc>
                  <a:txBody>
                    <a:bodyPr/>
                    <a:lstStyle/>
                    <a:p>
                      <a:pPr marL="0" algn="r">
                        <a:lnSpc>
                          <a:spcPct val="107000"/>
                        </a:lnSpc>
                        <a:spcAft>
                          <a:spcPts val="0"/>
                        </a:spcAft>
                      </a:pPr>
                      <a:r>
                        <a:rPr lang="en-GB" sz="1800" b="1" kern="1200" dirty="0">
                          <a:solidFill>
                            <a:srgbClr val="124166"/>
                          </a:solidFill>
                          <a:effectLst/>
                          <a:latin typeface="Roboto" panose="02000000000000000000" pitchFamily="2" charset="0"/>
                          <a:ea typeface="Roboto" panose="02000000000000000000" pitchFamily="2" charset="0"/>
                          <a:cs typeface="+mn-cs"/>
                        </a:rPr>
                        <a:t>Detalle</a:t>
                      </a:r>
                    </a:p>
                  </a:txBody>
                  <a:tcPr marL="45720" marR="4572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a:noFill/>
                    </a:lnT>
                    <a:lnB w="12700" cap="flat" cmpd="sng" algn="ctr">
                      <a:solidFill>
                        <a:srgbClr val="FFC000"/>
                      </a:solidFill>
                      <a:prstDash val="solid"/>
                      <a:round/>
                      <a:headEnd type="none" w="med" len="med"/>
                      <a:tailEnd type="none" w="med" len="med"/>
                    </a:lnB>
                    <a:solidFill>
                      <a:srgbClr val="22B097"/>
                    </a:solidFill>
                  </a:tcPr>
                </a:tc>
                <a:tc>
                  <a:txBody>
                    <a:bodyPr/>
                    <a:lstStyle/>
                    <a:p>
                      <a:pPr marL="0" algn="ctr">
                        <a:lnSpc>
                          <a:spcPct val="107000"/>
                        </a:lnSpc>
                        <a:spcAft>
                          <a:spcPts val="0"/>
                        </a:spcAft>
                      </a:pPr>
                      <a:r>
                        <a:rPr lang="en-GB" sz="1800" b="1" kern="1200" dirty="0">
                          <a:solidFill>
                            <a:srgbClr val="124166"/>
                          </a:solidFill>
                          <a:effectLst/>
                          <a:latin typeface="Roboto" panose="02000000000000000000" pitchFamily="2" charset="0"/>
                          <a:ea typeface="Roboto" panose="02000000000000000000" pitchFamily="2" charset="0"/>
                          <a:cs typeface="+mn-cs"/>
                        </a:rPr>
                        <a:t>NIR (parte de BUR)</a:t>
                      </a:r>
                    </a:p>
                  </a:txBody>
                  <a:tcPr marL="45720" marR="45720" anchor="ctr">
                    <a:lnL w="12700" cap="flat" cmpd="sng" algn="ctr">
                      <a:solidFill>
                        <a:srgbClr val="FFC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22B097"/>
                    </a:solidFill>
                  </a:tcPr>
                </a:tc>
                <a:tc>
                  <a:txBody>
                    <a:bodyPr/>
                    <a:lstStyle/>
                    <a:p>
                      <a:pPr marL="0" algn="ctr">
                        <a:lnSpc>
                          <a:spcPct val="107000"/>
                        </a:lnSpc>
                        <a:spcAft>
                          <a:spcPts val="0"/>
                        </a:spcAft>
                      </a:pPr>
                      <a:r>
                        <a:rPr lang="en-GB" sz="1800" b="1" kern="1200" dirty="0">
                          <a:solidFill>
                            <a:srgbClr val="124166"/>
                          </a:solidFill>
                          <a:effectLst/>
                          <a:latin typeface="Roboto" panose="02000000000000000000" pitchFamily="2" charset="0"/>
                          <a:ea typeface="Roboto" panose="02000000000000000000" pitchFamily="2" charset="0"/>
                          <a:cs typeface="+mn-cs"/>
                        </a:rPr>
                        <a:t>NIR (parte de BTR o independiente)</a:t>
                      </a: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22B097"/>
                    </a:solidFill>
                  </a:tcPr>
                </a:tc>
                <a:extLst>
                  <a:ext uri="{0D108BD9-81ED-4DB2-BD59-A6C34878D82A}">
                    <a16:rowId xmlns:a16="http://schemas.microsoft.com/office/drawing/2014/main" val="29302688"/>
                  </a:ext>
                </a:extLst>
              </a:tr>
              <a:tr h="455909">
                <a:tc gridSpan="3">
                  <a:txBody>
                    <a:bodyPr/>
                    <a:lstStyle/>
                    <a:p>
                      <a:r>
                        <a:rPr lang="en-GB" sz="1800" b="1" kern="1200" baseline="0" dirty="0">
                          <a:solidFill>
                            <a:srgbClr val="134267"/>
                          </a:solidFill>
                          <a:effectLst/>
                          <a:latin typeface="Roboto" panose="02000000000000000000" pitchFamily="2" charset="0"/>
                          <a:ea typeface="Roboto" panose="02000000000000000000" pitchFamily="2" charset="0"/>
                          <a:cs typeface="Roboto" panose="02000000000000000000" pitchFamily="2" charset="0"/>
                        </a:rPr>
                        <a:t>Métodos a utilizar: metodologías, parámetros y datos</a:t>
                      </a:r>
                    </a:p>
                    <a:p>
                      <a:r>
                        <a:rPr lang="en-GB" sz="1800" b="1" kern="1200" baseline="0" dirty="0">
                          <a:solidFill>
                            <a:srgbClr val="134267"/>
                          </a:solidFill>
                          <a:effectLst/>
                          <a:latin typeface="Roboto" panose="02000000000000000000" pitchFamily="2" charset="0"/>
                          <a:ea typeface="Roboto" panose="02000000000000000000" pitchFamily="2" charset="0"/>
                          <a:cs typeface="Roboto" panose="02000000000000000000" pitchFamily="2" charset="0"/>
                        </a:rPr>
                        <a:t>MPG: 20, 22, 21, 23, 24, 25, 26, 27, 28, 29, 30, 31, 33, 34, 35, 36, 37, 43, 45</a:t>
                      </a: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171450" lvl="0" indent="-171450">
                        <a:lnSpc>
                          <a:spcPct val="107000"/>
                        </a:lnSpc>
                        <a:spcAft>
                          <a:spcPts val="0"/>
                        </a:spcAft>
                        <a:buFont typeface="Arial" panose="020B0604020202020204" pitchFamily="34" charset="0"/>
                        <a:buChar char="•"/>
                        <a:tabLst>
                          <a:tab pos="228600" algn="l"/>
                        </a:tabLst>
                      </a:pPr>
                      <a:endParaRPr lang="en-GB" sz="1000" i="1" kern="1200" dirty="0">
                        <a:solidFill>
                          <a:srgbClr val="000000"/>
                        </a:solidFill>
                        <a:effectLst/>
                        <a:latin typeface="Century Gothic" panose="020B0502020202020204" pitchFamily="34" charset="0"/>
                        <a:ea typeface="MS PGothic" panose="020B0600070205080204" pitchFamily="34" charset="-128"/>
                        <a:cs typeface="Calibri" panose="020F0502020204030204" pitchFamily="34"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endParaRPr dirty="0"/>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285514895"/>
                  </a:ext>
                </a:extLst>
              </a:tr>
              <a:tr h="712035">
                <a:tc>
                  <a:txBody>
                    <a:bodyPr/>
                    <a:lstStyle/>
                    <a:p>
                      <a:pPr marL="0" algn="r">
                        <a:lnSpc>
                          <a:spcPct val="107000"/>
                        </a:lnSpc>
                        <a:spcAft>
                          <a:spcPts val="0"/>
                        </a:spcAft>
                      </a:pPr>
                      <a:r>
                        <a:rPr lang="en-GB" sz="1400" b="1" kern="1200" baseline="0" dirty="0">
                          <a:solidFill>
                            <a:srgbClr val="134267"/>
                          </a:solidFill>
                          <a:effectLst/>
                          <a:latin typeface="Roboto" panose="02000000000000000000" pitchFamily="2" charset="0"/>
                          <a:ea typeface="MS PGothic" panose="020B0600070205080204" pitchFamily="34" charset="-128"/>
                          <a:cs typeface="Calibri" panose="020F0502020204030204" pitchFamily="34" charset="0"/>
                        </a:rPr>
                        <a:t>QA/QC</a:t>
                      </a:r>
                      <a:endParaRPr lang="en-GB" sz="1400" baseline="0" dirty="0">
                        <a:solidFill>
                          <a:srgbClr val="134267"/>
                        </a:solidFill>
                        <a:effectLst/>
                        <a:latin typeface="Roboto" panose="02000000000000000000" pitchFamily="2" charset="0"/>
                        <a:ea typeface="Calibri" panose="020F0502020204030204" pitchFamily="34" charset="0"/>
                        <a:cs typeface="Times New Roman" panose="02020603050405020304" pitchFamily="18"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lvl="0" indent="-171450">
                        <a:lnSpc>
                          <a:spcPct val="107000"/>
                        </a:lnSpc>
                        <a:spcAft>
                          <a:spcPts val="0"/>
                        </a:spcAft>
                        <a:buFont typeface="Arial" panose="020B0604020202020204" pitchFamily="34" charset="0"/>
                        <a:buChar char="•"/>
                        <a:tabLst>
                          <a:tab pos="228600" algn="l"/>
                        </a:tabLst>
                      </a:pPr>
                      <a:r>
                        <a:rPr lang="en-GB" sz="1400" i="1" baseline="0" dirty="0">
                          <a:solidFill>
                            <a:srgbClr val="000000"/>
                          </a:solidFill>
                          <a:effectLst/>
                          <a:latin typeface="Roboto" panose="02000000000000000000" pitchFamily="2" charset="0"/>
                          <a:ea typeface="Times New Roman" panose="02020603050405020304" pitchFamily="18" charset="0"/>
                          <a:cs typeface="Calibri" panose="020F0502020204030204" pitchFamily="34" charset="0"/>
                        </a:rPr>
                        <a:t>Alentada a aplicar la Guía de Buenas Prácticas del IPCC</a:t>
                      </a:r>
                      <a:endParaRPr lang="en-GB" sz="1400" i="1" baseline="0" dirty="0">
                        <a:effectLst/>
                        <a:latin typeface="Roboto" panose="02000000000000000000" pitchFamily="2" charset="0"/>
                        <a:ea typeface="Calibri" panose="020F0502020204030204" pitchFamily="34" charset="0"/>
                        <a:cs typeface="Times New Roman" panose="02020603050405020304" pitchFamily="18"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lvl="0" indent="-171450">
                        <a:lnSpc>
                          <a:spcPct val="107000"/>
                        </a:lnSpc>
                        <a:spcAft>
                          <a:spcPts val="0"/>
                        </a:spcAft>
                        <a:buFont typeface="Arial" panose="020B0604020202020204" pitchFamily="34" charset="0"/>
                        <a:buChar char="•"/>
                        <a:tabLst>
                          <a:tab pos="228600" algn="l"/>
                        </a:tabLst>
                      </a:pPr>
                      <a:r>
                        <a:rPr lang="en-GB" sz="1400" kern="1200" baseline="0" dirty="0">
                          <a:solidFill>
                            <a:schemeClr val="tx1"/>
                          </a:solidFill>
                          <a:effectLst/>
                          <a:latin typeface="Roboto" panose="02000000000000000000" pitchFamily="2" charset="0"/>
                          <a:ea typeface="MS PGothic" panose="020B0600070205080204" pitchFamily="34" charset="-128"/>
                          <a:cs typeface="Calibri" panose="020F0502020204030204" pitchFamily="34" charset="0"/>
                        </a:rPr>
                        <a:t>Cada Parte elaborará un plan de control de calidad/garantía de la calidad del inventario (QA/QC) e implementará y proporcionará información sobre los procedimientos de QC siguiendo las directrices del IPCC </a:t>
                      </a:r>
                      <a:r>
                        <a:rPr lang="en-GB" sz="1400" b="1" kern="1200" baseline="0" dirty="0">
                          <a:solidFill>
                            <a:srgbClr val="134267"/>
                          </a:solidFill>
                          <a:effectLst/>
                          <a:latin typeface="Roboto" panose="02000000000000000000" pitchFamily="2" charset="0"/>
                          <a:ea typeface="MS PGothic" panose="020B0600070205080204" pitchFamily="34" charset="-128"/>
                          <a:cs typeface="Calibri" panose="020F0502020204030204" pitchFamily="34" charset="0"/>
                        </a:rPr>
                        <a:t>(Si se necesita flexibilidad, esta disposición solo se alienta).</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tab pos="228600" algn="l"/>
                        </a:tabLst>
                        <a:defRPr/>
                      </a:pPr>
                      <a:r>
                        <a:rPr lang="da-DK" sz="1400" baseline="0" dirty="0">
                          <a:effectLst/>
                          <a:latin typeface="Roboto" panose="02000000000000000000" pitchFamily="2" charset="0"/>
                          <a:ea typeface="Calibri" panose="020F0502020204030204" pitchFamily="34" charset="0"/>
                          <a:cs typeface="Times New Roman" panose="02020603050405020304" pitchFamily="18" charset="0"/>
                        </a:rPr>
                        <a:t>Informar sobre los procedimientos de control de calidad ya implementados o que se implementarán en el futuro</a:t>
                      </a:r>
                      <a:endParaRPr lang="en-GB" sz="1400" baseline="0" dirty="0">
                        <a:effectLst/>
                        <a:latin typeface="Roboto" panose="02000000000000000000" pitchFamily="2" charset="0"/>
                        <a:ea typeface="Calibri" panose="020F0502020204030204" pitchFamily="34" charset="0"/>
                        <a:cs typeface="Times New Roman" panose="02020603050405020304" pitchFamily="18"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52348434"/>
                  </a:ext>
                </a:extLst>
              </a:tr>
              <a:tr h="484886">
                <a:tc>
                  <a:txBody>
                    <a:bodyPr/>
                    <a:lstStyle/>
                    <a:p>
                      <a:pPr marL="0" algn="r">
                        <a:lnSpc>
                          <a:spcPct val="107000"/>
                        </a:lnSpc>
                        <a:spcAft>
                          <a:spcPts val="0"/>
                        </a:spcAft>
                      </a:pPr>
                      <a:r>
                        <a:rPr lang="da-DK" sz="1400" b="1" baseline="0" dirty="0">
                          <a:solidFill>
                            <a:srgbClr val="134267"/>
                          </a:solidFill>
                          <a:effectLst/>
                          <a:latin typeface="Roboto" panose="02000000000000000000" pitchFamily="2" charset="0"/>
                          <a:ea typeface="Calibri" panose="020F0502020204030204" pitchFamily="34" charset="0"/>
                          <a:cs typeface="Times New Roman" panose="02020603050405020304" pitchFamily="18" charset="0"/>
                        </a:rPr>
                        <a:t>Métricas</a:t>
                      </a:r>
                      <a:endParaRPr lang="en-GB" sz="1400" b="1" baseline="0" dirty="0">
                        <a:solidFill>
                          <a:srgbClr val="134267"/>
                        </a:solidFill>
                        <a:effectLst/>
                        <a:latin typeface="Roboto" panose="02000000000000000000" pitchFamily="2" charset="0"/>
                        <a:ea typeface="Calibri" panose="020F0502020204030204" pitchFamily="34" charset="0"/>
                        <a:cs typeface="Times New Roman" panose="02020603050405020304" pitchFamily="18"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tab pos="228600" algn="l"/>
                        </a:tabLst>
                        <a:defRPr/>
                      </a:pPr>
                      <a:r>
                        <a:rPr lang="en-GB" sz="1400" i="1" kern="1200" baseline="0" dirty="0">
                          <a:solidFill>
                            <a:srgbClr val="000000"/>
                          </a:solidFill>
                          <a:effectLst/>
                          <a:latin typeface="Roboto" panose="02000000000000000000" pitchFamily="2" charset="0"/>
                          <a:ea typeface="MS PGothic" panose="020B0600070205080204" pitchFamily="34" charset="-128"/>
                          <a:cs typeface="Calibri" panose="020F0502020204030204" pitchFamily="34" charset="0"/>
                        </a:rPr>
                        <a:t>debería utilizar el PCA utilizando el horizonte temporal de 100 años y el CO2e para </a:t>
                      </a:r>
                      <a:r>
                        <a:rPr lang="en-GB" sz="1400" i="1" kern="1200" baseline="0" dirty="0" err="1">
                          <a:solidFill>
                            <a:srgbClr val="000000"/>
                          </a:solidFill>
                          <a:effectLst/>
                          <a:latin typeface="Roboto" panose="02000000000000000000" pitchFamily="2" charset="0"/>
                          <a:ea typeface="MS PGothic" panose="020B0600070205080204" pitchFamily="34" charset="-128"/>
                          <a:cs typeface="Calibri" panose="020F0502020204030204" pitchFamily="34" charset="0"/>
                        </a:rPr>
                        <a:t>sumar</a:t>
                      </a:r>
                      <a:r>
                        <a:rPr lang="en-GB" sz="1400" i="1" kern="1200" baseline="0" dirty="0">
                          <a:solidFill>
                            <a:srgbClr val="000000"/>
                          </a:solidFill>
                          <a:effectLst/>
                          <a:latin typeface="Roboto" panose="02000000000000000000" pitchFamily="2" charset="0"/>
                          <a:ea typeface="MS PGothic" panose="020B0600070205080204" pitchFamily="34" charset="-128"/>
                          <a:cs typeface="Calibri" panose="020F0502020204030204" pitchFamily="34" charset="0"/>
                        </a:rPr>
                        <a:t> </a:t>
                      </a:r>
                      <a:r>
                        <a:rPr lang="en-GB" sz="1400" i="1" kern="1200" baseline="0" dirty="0" err="1">
                          <a:solidFill>
                            <a:srgbClr val="000000"/>
                          </a:solidFill>
                          <a:effectLst/>
                          <a:latin typeface="Roboto" panose="02000000000000000000" pitchFamily="2" charset="0"/>
                          <a:ea typeface="MS PGothic" panose="020B0600070205080204" pitchFamily="34" charset="-128"/>
                          <a:cs typeface="Calibri" panose="020F0502020204030204" pitchFamily="34" charset="0"/>
                        </a:rPr>
                        <a:t>datos</a:t>
                      </a:r>
                      <a:r>
                        <a:rPr lang="en-GB" sz="1400" i="1" kern="1200" baseline="0" dirty="0">
                          <a:solidFill>
                            <a:srgbClr val="000000"/>
                          </a:solidFill>
                          <a:effectLst/>
                          <a:latin typeface="Roboto" panose="02000000000000000000" pitchFamily="2" charset="0"/>
                          <a:ea typeface="MS PGothic" panose="020B0600070205080204" pitchFamily="34" charset="-128"/>
                          <a:cs typeface="Calibri" panose="020F0502020204030204" pitchFamily="34" charset="0"/>
                        </a:rPr>
                        <a:t> </a:t>
                      </a:r>
                      <a:r>
                        <a:rPr lang="en-GB" sz="1400" i="1" kern="1200" baseline="0" dirty="0" err="1">
                          <a:solidFill>
                            <a:srgbClr val="000000"/>
                          </a:solidFill>
                          <a:effectLst/>
                          <a:latin typeface="Roboto" panose="02000000000000000000" pitchFamily="2" charset="0"/>
                          <a:ea typeface="MS PGothic" panose="020B0600070205080204" pitchFamily="34" charset="-128"/>
                          <a:cs typeface="Calibri" panose="020F0502020204030204" pitchFamily="34" charset="0"/>
                        </a:rPr>
                        <a:t>agregados</a:t>
                      </a:r>
                      <a:endParaRPr lang="en-GB" sz="1400" baseline="0" dirty="0">
                        <a:effectLst/>
                        <a:latin typeface="Roboto" panose="02000000000000000000" pitchFamily="2" charset="0"/>
                        <a:ea typeface="Calibri" panose="020F0502020204030204" pitchFamily="34" charset="0"/>
                        <a:cs typeface="Times New Roman" panose="02020603050405020304" pitchFamily="18"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lvl="0" indent="-171450">
                        <a:lnSpc>
                          <a:spcPct val="107000"/>
                        </a:lnSpc>
                        <a:spcAft>
                          <a:spcPts val="0"/>
                        </a:spcAft>
                        <a:buFont typeface="Arial" panose="020B0604020202020204" pitchFamily="34" charset="0"/>
                        <a:buChar char="•"/>
                        <a:tabLst>
                          <a:tab pos="228600" algn="l"/>
                        </a:tabLst>
                      </a:pPr>
                      <a:r>
                        <a:rPr lang="en-GB" sz="1400" kern="1200" baseline="0" dirty="0">
                          <a:solidFill>
                            <a:srgbClr val="000000"/>
                          </a:solidFill>
                          <a:effectLst/>
                          <a:latin typeface="Roboto" panose="02000000000000000000" pitchFamily="2" charset="0"/>
                          <a:ea typeface="MS PGothic" panose="020B0600070205080204" pitchFamily="34" charset="-128"/>
                          <a:cs typeface="Calibri" panose="020F0502020204030204" pitchFamily="34" charset="0"/>
                        </a:rPr>
                        <a:t>Utilizar el PCA del horizonte temporal de 100 años para informar de las emisiones y absorciones agregadas de GEI, expresadas en CO2e</a:t>
                      </a:r>
                      <a:endParaRPr lang="en-GB" sz="1400" baseline="0" dirty="0">
                        <a:effectLst/>
                        <a:latin typeface="Roboto" panose="02000000000000000000" pitchFamily="2" charset="0"/>
                        <a:ea typeface="Calibri" panose="020F0502020204030204" pitchFamily="34" charset="0"/>
                        <a:cs typeface="Times New Roman" panose="02020603050405020304" pitchFamily="18"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793292672"/>
                  </a:ext>
                </a:extLst>
              </a:tr>
              <a:tr h="1732917">
                <a:tc gridSpan="3">
                  <a:txBody>
                    <a:bodyPr/>
                    <a:lstStyle/>
                    <a:p>
                      <a:pPr marL="0" algn="r">
                        <a:lnSpc>
                          <a:spcPct val="107000"/>
                        </a:lnSpc>
                        <a:spcAft>
                          <a:spcPts val="0"/>
                        </a:spcAft>
                      </a:pPr>
                      <a:endParaRPr lang="en-GB" sz="1200" b="1" kern="1200" dirty="0">
                        <a:solidFill>
                          <a:srgbClr val="124166"/>
                        </a:solidFill>
                        <a:effectLst/>
                        <a:latin typeface="Roboto" panose="02000000000000000000" pitchFamily="2" charset="0"/>
                        <a:ea typeface="Roboto" panose="02000000000000000000" pitchFamily="2" charset="0"/>
                        <a:cs typeface="+mn-cs"/>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171450" lvl="0" indent="-171450">
                        <a:lnSpc>
                          <a:spcPct val="107000"/>
                        </a:lnSpc>
                        <a:spcAft>
                          <a:spcPts val="0"/>
                        </a:spcAft>
                        <a:buFont typeface="Arial" panose="020B0604020202020204" pitchFamily="34" charset="0"/>
                        <a:buChar char="•"/>
                        <a:tabLst>
                          <a:tab pos="228600" algn="l"/>
                        </a:tabLst>
                      </a:pPr>
                      <a:endParaRPr lang="en-GB" sz="1200" b="0" kern="1200" dirty="0">
                        <a:solidFill>
                          <a:srgbClr val="124166"/>
                        </a:solidFill>
                        <a:effectLst/>
                        <a:latin typeface="Roboto" panose="02000000000000000000" pitchFamily="2" charset="0"/>
                        <a:ea typeface="Roboto" panose="02000000000000000000" pitchFamily="2" charset="0"/>
                        <a:cs typeface="+mn-cs"/>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0" lvl="0" indent="0">
                        <a:lnSpc>
                          <a:spcPct val="107000"/>
                        </a:lnSpc>
                        <a:spcAft>
                          <a:spcPts val="0"/>
                        </a:spcAft>
                        <a:buFont typeface="Arial" panose="020B0604020202020204" pitchFamily="34" charset="0"/>
                        <a:buNone/>
                        <a:tabLst>
                          <a:tab pos="228600" algn="l"/>
                        </a:tabLst>
                      </a:pPr>
                      <a:endParaRPr lang="en-GB" sz="1200" b="0" kern="1200" dirty="0">
                        <a:solidFill>
                          <a:srgbClr val="124166"/>
                        </a:solidFill>
                        <a:effectLst/>
                        <a:latin typeface="Roboto" panose="02000000000000000000" pitchFamily="2" charset="0"/>
                        <a:ea typeface="Roboto" panose="02000000000000000000" pitchFamily="2" charset="0"/>
                        <a:cs typeface="+mn-cs"/>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111097532"/>
                  </a:ext>
                </a:extLst>
              </a:tr>
            </a:tbl>
          </a:graphicData>
        </a:graphic>
      </p:graphicFrame>
    </p:spTree>
    <p:extLst>
      <p:ext uri="{BB962C8B-B14F-4D97-AF65-F5344CB8AC3E}">
        <p14:creationId xmlns:p14="http://schemas.microsoft.com/office/powerpoint/2010/main" val="1284169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7D4AB-AD37-EC4F-35FC-688502107D55}"/>
              </a:ext>
            </a:extLst>
          </p:cNvPr>
          <p:cNvSpPr>
            <a:spLocks noGrp="1"/>
          </p:cNvSpPr>
          <p:nvPr>
            <p:ph type="title"/>
          </p:nvPr>
        </p:nvSpPr>
        <p:spPr/>
        <p:txBody>
          <a:bodyPr>
            <a:normAutofit/>
          </a:bodyPr>
          <a:lstStyle/>
          <a:p>
            <a:r>
              <a:rPr lang="da-DK" sz="3600" dirty="0">
                <a:solidFill>
                  <a:schemeClr val="accent5">
                    <a:lumMod val="75000"/>
                  </a:schemeClr>
                </a:solidFill>
                <a:latin typeface="+mn-lt"/>
                <a:ea typeface="Roboto Black" panose="02000000000000000000" pitchFamily="2" charset="0"/>
              </a:rPr>
              <a:t>Contenido del Informe Nacional de Inventario (NIR)</a:t>
            </a:r>
            <a:endParaRPr lang="en-UG" sz="4800" dirty="0">
              <a:solidFill>
                <a:schemeClr val="accent5">
                  <a:lumMod val="75000"/>
                </a:schemeClr>
              </a:solidFill>
              <a:latin typeface="+mn-lt"/>
            </a:endParaRPr>
          </a:p>
        </p:txBody>
      </p:sp>
      <p:graphicFrame>
        <p:nvGraphicFramePr>
          <p:cNvPr id="3" name="Table 2">
            <a:extLst>
              <a:ext uri="{FF2B5EF4-FFF2-40B4-BE49-F238E27FC236}">
                <a16:creationId xmlns:a16="http://schemas.microsoft.com/office/drawing/2014/main" id="{DA916B36-23F4-8594-7800-4F4F636E2888}"/>
              </a:ext>
            </a:extLst>
          </p:cNvPr>
          <p:cNvGraphicFramePr>
            <a:graphicFrameLocks noGrp="1"/>
          </p:cNvGraphicFramePr>
          <p:nvPr>
            <p:extLst>
              <p:ext uri="{D42A27DB-BD31-4B8C-83A1-F6EECF244321}">
                <p14:modId xmlns:p14="http://schemas.microsoft.com/office/powerpoint/2010/main" val="2428860844"/>
              </p:ext>
            </p:extLst>
          </p:nvPr>
        </p:nvGraphicFramePr>
        <p:xfrm>
          <a:off x="389335" y="1241729"/>
          <a:ext cx="11413329" cy="6977243"/>
        </p:xfrm>
        <a:graphic>
          <a:graphicData uri="http://schemas.openxmlformats.org/drawingml/2006/table">
            <a:tbl>
              <a:tblPr firstRow="1" bandRow="1"/>
              <a:tblGrid>
                <a:gridCol w="1293909">
                  <a:extLst>
                    <a:ext uri="{9D8B030D-6E8A-4147-A177-3AD203B41FA5}">
                      <a16:colId xmlns:a16="http://schemas.microsoft.com/office/drawing/2014/main" val="2001811460"/>
                    </a:ext>
                  </a:extLst>
                </a:gridCol>
                <a:gridCol w="142663">
                  <a:extLst>
                    <a:ext uri="{9D8B030D-6E8A-4147-A177-3AD203B41FA5}">
                      <a16:colId xmlns:a16="http://schemas.microsoft.com/office/drawing/2014/main" val="1935395501"/>
                    </a:ext>
                  </a:extLst>
                </a:gridCol>
                <a:gridCol w="2373560">
                  <a:extLst>
                    <a:ext uri="{9D8B030D-6E8A-4147-A177-3AD203B41FA5}">
                      <a16:colId xmlns:a16="http://schemas.microsoft.com/office/drawing/2014/main" val="3718609137"/>
                    </a:ext>
                  </a:extLst>
                </a:gridCol>
                <a:gridCol w="872195">
                  <a:extLst>
                    <a:ext uri="{9D8B030D-6E8A-4147-A177-3AD203B41FA5}">
                      <a16:colId xmlns:a16="http://schemas.microsoft.com/office/drawing/2014/main" val="1814920742"/>
                    </a:ext>
                  </a:extLst>
                </a:gridCol>
                <a:gridCol w="6731002">
                  <a:extLst>
                    <a:ext uri="{9D8B030D-6E8A-4147-A177-3AD203B41FA5}">
                      <a16:colId xmlns:a16="http://schemas.microsoft.com/office/drawing/2014/main" val="2909778708"/>
                    </a:ext>
                  </a:extLst>
                </a:gridCol>
              </a:tblGrid>
              <a:tr h="341991">
                <a:tc>
                  <a:txBody>
                    <a:bodyPr/>
                    <a:lstStyle/>
                    <a:p>
                      <a:pPr marL="0" algn="r">
                        <a:lnSpc>
                          <a:spcPct val="107000"/>
                        </a:lnSpc>
                        <a:spcAft>
                          <a:spcPts val="0"/>
                        </a:spcAft>
                      </a:pPr>
                      <a:r>
                        <a:rPr lang="en-GB" sz="1800" b="1" kern="1200" dirty="0">
                          <a:solidFill>
                            <a:srgbClr val="124166"/>
                          </a:solidFill>
                          <a:effectLst/>
                          <a:latin typeface="Roboto" panose="02000000000000000000" pitchFamily="2" charset="0"/>
                          <a:ea typeface="Roboto" panose="02000000000000000000" pitchFamily="2" charset="0"/>
                          <a:cs typeface="+mn-cs"/>
                        </a:rPr>
                        <a:t>Detalle</a:t>
                      </a:r>
                    </a:p>
                  </a:txBody>
                  <a:tcPr marL="45720" marR="4572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a:noFill/>
                    </a:lnT>
                    <a:lnB w="12700" cap="flat" cmpd="sng" algn="ctr">
                      <a:solidFill>
                        <a:srgbClr val="FFC000"/>
                      </a:solidFill>
                      <a:prstDash val="solid"/>
                      <a:round/>
                      <a:headEnd type="none" w="med" len="med"/>
                      <a:tailEnd type="none" w="med" len="med"/>
                    </a:lnB>
                    <a:solidFill>
                      <a:srgbClr val="22B097"/>
                    </a:solidFill>
                  </a:tcPr>
                </a:tc>
                <a:tc gridSpan="3">
                  <a:txBody>
                    <a:bodyPr/>
                    <a:lstStyle/>
                    <a:p>
                      <a:pPr marL="0" algn="ctr">
                        <a:lnSpc>
                          <a:spcPct val="107000"/>
                        </a:lnSpc>
                        <a:spcAft>
                          <a:spcPts val="0"/>
                        </a:spcAft>
                      </a:pPr>
                      <a:r>
                        <a:rPr lang="en-GB" sz="1800" b="1" kern="1200" dirty="0">
                          <a:solidFill>
                            <a:srgbClr val="124166"/>
                          </a:solidFill>
                          <a:effectLst/>
                          <a:latin typeface="Roboto" panose="02000000000000000000" pitchFamily="2" charset="0"/>
                          <a:ea typeface="Roboto" panose="02000000000000000000" pitchFamily="2" charset="0"/>
                          <a:cs typeface="+mn-cs"/>
                        </a:rPr>
                        <a:t>NIR (parte de BUR)</a:t>
                      </a:r>
                    </a:p>
                  </a:txBody>
                  <a:tcPr marL="45720" marR="45720" anchor="ctr">
                    <a:lnL w="12700" cap="flat" cmpd="sng" algn="ctr">
                      <a:solidFill>
                        <a:srgbClr val="FFC000"/>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22B097"/>
                    </a:solidFill>
                  </a:tcPr>
                </a:tc>
                <a:tc hMerge="1">
                  <a:txBody>
                    <a:bodyPr/>
                    <a:lstStyle/>
                    <a:p>
                      <a:pPr marL="0" algn="ctr">
                        <a:lnSpc>
                          <a:spcPct val="107000"/>
                        </a:lnSpc>
                        <a:spcAft>
                          <a:spcPts val="0"/>
                        </a:spcAft>
                      </a:pPr>
                      <a:endParaRPr lang="en-GB" sz="1800" b="1" kern="1200" dirty="0">
                        <a:solidFill>
                          <a:srgbClr val="124166"/>
                        </a:solidFill>
                        <a:effectLst/>
                        <a:latin typeface="Roboto" panose="02000000000000000000" pitchFamily="2" charset="0"/>
                        <a:ea typeface="Roboto" panose="02000000000000000000" pitchFamily="2" charset="0"/>
                        <a:cs typeface="+mn-cs"/>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22B097"/>
                    </a:solidFill>
                  </a:tcPr>
                </a:tc>
                <a:tc hMerge="1">
                  <a:txBody>
                    <a:bodyPr/>
                    <a:lstStyle/>
                    <a:p>
                      <a:pPr marL="0" algn="ctr">
                        <a:lnSpc>
                          <a:spcPct val="107000"/>
                        </a:lnSpc>
                        <a:spcAft>
                          <a:spcPts val="0"/>
                        </a:spcAft>
                      </a:pPr>
                      <a:endParaRPr lang="en-GB" sz="1800" b="1" kern="1200" dirty="0">
                        <a:solidFill>
                          <a:srgbClr val="124166"/>
                        </a:solidFill>
                        <a:effectLst/>
                        <a:latin typeface="Roboto" panose="02000000000000000000" pitchFamily="2" charset="0"/>
                        <a:ea typeface="Roboto" panose="02000000000000000000" pitchFamily="2" charset="0"/>
                        <a:cs typeface="+mn-cs"/>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22B097"/>
                    </a:solidFill>
                  </a:tcPr>
                </a:tc>
                <a:tc>
                  <a:txBody>
                    <a:bodyPr/>
                    <a:lstStyle/>
                    <a:p>
                      <a:pPr marL="0" algn="ctr">
                        <a:lnSpc>
                          <a:spcPct val="107000"/>
                        </a:lnSpc>
                        <a:spcAft>
                          <a:spcPts val="0"/>
                        </a:spcAft>
                      </a:pPr>
                      <a:r>
                        <a:rPr lang="en-GB" sz="1800" b="1" kern="1200" dirty="0">
                          <a:solidFill>
                            <a:srgbClr val="124166"/>
                          </a:solidFill>
                          <a:effectLst/>
                          <a:latin typeface="Roboto" panose="02000000000000000000" pitchFamily="2" charset="0"/>
                          <a:ea typeface="Roboto" panose="02000000000000000000" pitchFamily="2" charset="0"/>
                          <a:cs typeface="+mn-cs"/>
                        </a:rPr>
                        <a:t>NIR (parte de BTR o independiente)</a:t>
                      </a: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22B097"/>
                    </a:solidFill>
                  </a:tcPr>
                </a:tc>
                <a:extLst>
                  <a:ext uri="{0D108BD9-81ED-4DB2-BD59-A6C34878D82A}">
                    <a16:rowId xmlns:a16="http://schemas.microsoft.com/office/drawing/2014/main" val="29302688"/>
                  </a:ext>
                </a:extLst>
              </a:tr>
              <a:tr h="593640">
                <a:tc gridSpan="5">
                  <a:txBody>
                    <a:bodyPr/>
                    <a:lstStyle/>
                    <a:p>
                      <a:r>
                        <a:rPr lang="en-GB" sz="1800" b="1" kern="1200" dirty="0">
                          <a:solidFill>
                            <a:srgbClr val="134267"/>
                          </a:solidFill>
                          <a:effectLst/>
                          <a:latin typeface="Roboto" panose="02000000000000000000" pitchFamily="2" charset="0"/>
                          <a:ea typeface="Roboto" panose="02000000000000000000" pitchFamily="2" charset="0"/>
                          <a:cs typeface="Roboto" panose="02000000000000000000" pitchFamily="2" charset="0"/>
                        </a:rPr>
                        <a:t>Métodos a utilizar: metodologías, parámetros y datos. MPG: 20, 22, 21, 23, 24, 25, 26, 27, 28, 29, 30, 31, 33, 34, 35, 36, 37, 43, 45</a:t>
                      </a: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171450" lvl="0" indent="-171450">
                        <a:lnSpc>
                          <a:spcPct val="107000"/>
                        </a:lnSpc>
                        <a:spcAft>
                          <a:spcPts val="0"/>
                        </a:spcAft>
                        <a:buFont typeface="Arial" panose="020B0604020202020204" pitchFamily="34" charset="0"/>
                        <a:buChar char="•"/>
                        <a:tabLst>
                          <a:tab pos="228600" algn="l"/>
                        </a:tabLst>
                      </a:pPr>
                      <a:endParaRPr lang="en-GB" sz="1000" i="1" kern="1200" dirty="0">
                        <a:solidFill>
                          <a:srgbClr val="000000"/>
                        </a:solidFill>
                        <a:effectLst/>
                        <a:latin typeface="Century Gothic" panose="020B0502020202020204" pitchFamily="34" charset="0"/>
                        <a:ea typeface="MS PGothic" panose="020B0600070205080204" pitchFamily="34" charset="-128"/>
                        <a:cs typeface="Calibri" panose="020F0502020204030204" pitchFamily="34"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endParaRPr lang="en-GB"/>
                    </a:p>
                  </a:txBody>
                  <a:tcPr/>
                </a:tc>
                <a:tc hMerge="1">
                  <a:txBody>
                    <a:bodyPr/>
                    <a:lstStyle/>
                    <a:p>
                      <a:endParaRPr lang="en-US"/>
                    </a:p>
                  </a:txBody>
                  <a:tcPr/>
                </a:tc>
                <a:tc hMerge="1">
                  <a:txBody>
                    <a:bodyPr/>
                    <a:lstStyle/>
                    <a:p>
                      <a:endParaRPr dirty="0"/>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285514895"/>
                  </a:ext>
                </a:extLst>
              </a:tr>
              <a:tr h="1343464">
                <a:tc gridSpan="2">
                  <a:txBody>
                    <a:bodyPr/>
                    <a:lstStyle/>
                    <a:p>
                      <a:pPr marL="0" marR="0" lvl="0" indent="0" algn="r" defTabSz="914400" rtl="0" eaLnBrk="1" fontAlgn="auto" latinLnBrk="0" hangingPunct="1">
                        <a:lnSpc>
                          <a:spcPct val="107000"/>
                        </a:lnSpc>
                        <a:spcBef>
                          <a:spcPts val="0"/>
                        </a:spcBef>
                        <a:spcAft>
                          <a:spcPts val="0"/>
                        </a:spcAft>
                        <a:buClrTx/>
                        <a:buSzTx/>
                        <a:buFontTx/>
                        <a:buNone/>
                        <a:tabLst/>
                        <a:defRPr/>
                      </a:pPr>
                      <a:r>
                        <a:rPr lang="da-DK" sz="1400" b="1" baseline="0" dirty="0">
                          <a:solidFill>
                            <a:srgbClr val="134267"/>
                          </a:solidFill>
                          <a:effectLst/>
                          <a:latin typeface="Roboto" panose="02000000000000000000" pitchFamily="2" charset="0"/>
                          <a:ea typeface="Roboto" panose="02000000000000000000" pitchFamily="2" charset="0"/>
                          <a:cs typeface="Roboto" panose="02000000000000000000" pitchFamily="2" charset="0"/>
                        </a:rPr>
                        <a:t>Consistencia y recálculos</a:t>
                      </a:r>
                      <a:endParaRPr lang="en-GB" sz="1400" b="1" baseline="0" dirty="0">
                        <a:solidFill>
                          <a:srgbClr val="134267"/>
                        </a:solidFill>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171450" lvl="0" indent="-171450">
                        <a:lnSpc>
                          <a:spcPct val="107000"/>
                        </a:lnSpc>
                        <a:spcAft>
                          <a:spcPts val="0"/>
                        </a:spcAft>
                        <a:buFont typeface="Arial" panose="020B0604020202020204" pitchFamily="34" charset="0"/>
                        <a:buChar char="•"/>
                        <a:tabLst>
                          <a:tab pos="228600" algn="l"/>
                        </a:tabLst>
                      </a:pPr>
                      <a:endParaRPr lang="en-GB" sz="1400" dirty="0">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lvl="0" indent="-171450">
                        <a:lnSpc>
                          <a:spcPct val="107000"/>
                        </a:lnSpc>
                        <a:spcAft>
                          <a:spcPts val="0"/>
                        </a:spcAft>
                        <a:buFont typeface="Arial" panose="020B0604020202020204" pitchFamily="34" charset="0"/>
                        <a:buChar char="•"/>
                        <a:tabLst>
                          <a:tab pos="228600" algn="l"/>
                        </a:tabLst>
                      </a:pPr>
                      <a:endParaRPr lang="en-GB" sz="1400" dirty="0">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gridSpan="2">
                  <a:txBody>
                    <a:bodyPr/>
                    <a:lstStyle/>
                    <a:p>
                      <a:pPr marL="171450" lvl="0" indent="-171450">
                        <a:lnSpc>
                          <a:spcPct val="107000"/>
                        </a:lnSpc>
                        <a:spcAft>
                          <a:spcPts val="0"/>
                        </a:spcAft>
                        <a:buFont typeface="Arial" panose="020B0604020202020204" pitchFamily="34" charset="0"/>
                        <a:buChar char="•"/>
                        <a:tabLst>
                          <a:tab pos="228600" algn="l"/>
                        </a:tabLst>
                      </a:pPr>
                      <a:r>
                        <a:rPr lang="da-DK" sz="1400" dirty="0">
                          <a:effectLst/>
                          <a:latin typeface="Roboto" panose="02000000000000000000" pitchFamily="2" charset="0"/>
                          <a:ea typeface="Roboto" panose="02000000000000000000" pitchFamily="2" charset="0"/>
                          <a:cs typeface="Roboto" panose="02000000000000000000" pitchFamily="2" charset="0"/>
                        </a:rPr>
                        <a:t>Los mismos métodos y enfoques para la DA y los FE subyacentes deben utilizarse de manera coherente para cada año notificado</a:t>
                      </a:r>
                    </a:p>
                    <a:p>
                      <a:pPr marL="171450" lvl="0" indent="-171450">
                        <a:lnSpc>
                          <a:spcPct val="107000"/>
                        </a:lnSpc>
                        <a:spcAft>
                          <a:spcPts val="0"/>
                        </a:spcAft>
                        <a:buFont typeface="Arial" panose="020B0604020202020204" pitchFamily="34" charset="0"/>
                        <a:buChar char="•"/>
                        <a:tabLst>
                          <a:tab pos="228600" algn="l"/>
                        </a:tabLst>
                      </a:pPr>
                      <a:r>
                        <a:rPr lang="da-DK" sz="1400" dirty="0">
                          <a:effectLst/>
                          <a:latin typeface="Roboto" panose="02000000000000000000" pitchFamily="2" charset="0"/>
                          <a:ea typeface="Roboto" panose="02000000000000000000" pitchFamily="2" charset="0"/>
                          <a:cs typeface="Roboto" panose="02000000000000000000" pitchFamily="2" charset="0"/>
                        </a:rPr>
                        <a:t>Si faltan valores de emisión como resultado de la falta de DA, FE u otros parámetros, se deben utilizar las técnicas de empalme del IPCC</a:t>
                      </a:r>
                    </a:p>
                    <a:p>
                      <a:pPr marL="171450" lvl="0" indent="-171450">
                        <a:lnSpc>
                          <a:spcPct val="107000"/>
                        </a:lnSpc>
                        <a:spcAft>
                          <a:spcPts val="0"/>
                        </a:spcAft>
                        <a:buFont typeface="Arial" panose="020B0604020202020204" pitchFamily="34" charset="0"/>
                        <a:buChar char="•"/>
                        <a:tabLst>
                          <a:tab pos="228600" algn="l"/>
                        </a:tabLst>
                      </a:pPr>
                      <a:r>
                        <a:rPr lang="da-DK" sz="1400" dirty="0">
                          <a:effectLst/>
                          <a:latin typeface="Roboto" panose="02000000000000000000" pitchFamily="2" charset="0"/>
                          <a:ea typeface="Roboto" panose="02000000000000000000" pitchFamily="2" charset="0"/>
                          <a:cs typeface="Roboto" panose="02000000000000000000" pitchFamily="2" charset="0"/>
                        </a:rPr>
                        <a:t>Si se producen cambios en los métodos/supuestos, es importante recalcular la serie temporal completa para no afectar a las tendencias de las emisiones</a:t>
                      </a:r>
                      <a:endParaRPr lang="en-GB" sz="1400" dirty="0">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171450" lvl="0" indent="-171450">
                        <a:lnSpc>
                          <a:spcPct val="107000"/>
                        </a:lnSpc>
                        <a:spcAft>
                          <a:spcPts val="0"/>
                        </a:spcAft>
                        <a:buFont typeface="Arial" panose="020B0604020202020204" pitchFamily="34" charset="0"/>
                        <a:buChar char="•"/>
                        <a:tabLst>
                          <a:tab pos="228600" algn="l"/>
                        </a:tabLst>
                      </a:pPr>
                      <a:r>
                        <a:rPr lang="da-DK" sz="1400" dirty="0">
                          <a:effectLst/>
                          <a:latin typeface="Roboto" panose="02000000000000000000" pitchFamily="2" charset="0"/>
                          <a:ea typeface="Roboto" panose="02000000000000000000" pitchFamily="2" charset="0"/>
                          <a:cs typeface="Roboto" panose="02000000000000000000" pitchFamily="2" charset="0"/>
                        </a:rPr>
                        <a:t>Los mismos métodos y enfoques para la EA y la FE subyacentes deben utilizarse de manera coherente para cada año notificado</a:t>
                      </a:r>
                    </a:p>
                    <a:p>
                      <a:pPr marL="171450" lvl="0" indent="-171450">
                        <a:lnSpc>
                          <a:spcPct val="107000"/>
                        </a:lnSpc>
                        <a:spcAft>
                          <a:spcPts val="0"/>
                        </a:spcAft>
                        <a:buFont typeface="Arial" panose="020B0604020202020204" pitchFamily="34" charset="0"/>
                        <a:buChar char="•"/>
                        <a:tabLst>
                          <a:tab pos="228600" algn="l"/>
                        </a:tabLst>
                      </a:pPr>
                      <a:r>
                        <a:rPr lang="da-DK" sz="1400" dirty="0">
                          <a:effectLst/>
                          <a:latin typeface="Roboto" panose="02000000000000000000" pitchFamily="2" charset="0"/>
                          <a:ea typeface="Roboto" panose="02000000000000000000" pitchFamily="2" charset="0"/>
                          <a:cs typeface="Roboto" panose="02000000000000000000" pitchFamily="2" charset="0"/>
                        </a:rPr>
                        <a:t>Si faltan valores de emisión como resultado de la falta de AD, EF u otros parámetros, se deben utilizar las técnicas de empalme del IPCC</a:t>
                      </a:r>
                    </a:p>
                    <a:p>
                      <a:pPr marL="171450" lvl="0" indent="-171450">
                        <a:lnSpc>
                          <a:spcPct val="107000"/>
                        </a:lnSpc>
                        <a:spcAft>
                          <a:spcPts val="0"/>
                        </a:spcAft>
                        <a:buFont typeface="Arial" panose="020B0604020202020204" pitchFamily="34" charset="0"/>
                        <a:buChar char="•"/>
                        <a:tabLst>
                          <a:tab pos="228600" algn="l"/>
                        </a:tabLst>
                      </a:pPr>
                      <a:r>
                        <a:rPr lang="da-DK" sz="1400" dirty="0">
                          <a:effectLst/>
                          <a:latin typeface="Roboto" panose="02000000000000000000" pitchFamily="2" charset="0"/>
                          <a:ea typeface="Roboto" panose="02000000000000000000" pitchFamily="2" charset="0"/>
                          <a:cs typeface="Roboto" panose="02000000000000000000" pitchFamily="2" charset="0"/>
                        </a:rPr>
                        <a:t>Si se producen cambios en los métodos/supuestos, es importante recalcular la serie temporal completa para no afectar a las tendencias de las emisiones</a:t>
                      </a:r>
                      <a:endParaRPr lang="en-GB" sz="1400" dirty="0">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52348434"/>
                  </a:ext>
                </a:extLst>
              </a:tr>
              <a:tr h="1131745">
                <a:tc gridSpan="2">
                  <a:txBody>
                    <a:bodyPr/>
                    <a:lstStyle/>
                    <a:p>
                      <a:pPr marL="0" algn="r">
                        <a:lnSpc>
                          <a:spcPct val="107000"/>
                        </a:lnSpc>
                        <a:spcAft>
                          <a:spcPts val="0"/>
                        </a:spcAft>
                      </a:pPr>
                      <a:r>
                        <a:rPr lang="en-GB" sz="1400" b="1" kern="1200" baseline="0" dirty="0">
                          <a:solidFill>
                            <a:srgbClr val="134267"/>
                          </a:solidFill>
                          <a:effectLst/>
                          <a:latin typeface="Roboto" panose="02000000000000000000" pitchFamily="2" charset="0"/>
                          <a:ea typeface="Roboto" panose="02000000000000000000" pitchFamily="2" charset="0"/>
                          <a:cs typeface="Roboto" panose="02000000000000000000" pitchFamily="2" charset="0"/>
                        </a:rPr>
                        <a:t>Evaluación de la incertidumbre</a:t>
                      </a:r>
                      <a:endParaRPr lang="en-GB" sz="1400" b="1" baseline="0" dirty="0">
                        <a:solidFill>
                          <a:srgbClr val="134267"/>
                        </a:solidFill>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171450" lvl="0" indent="-171450">
                        <a:lnSpc>
                          <a:spcPct val="107000"/>
                        </a:lnSpc>
                        <a:spcAft>
                          <a:spcPts val="0"/>
                        </a:spcAft>
                        <a:buFont typeface="Arial" panose="020B0604020202020204" pitchFamily="34" charset="0"/>
                        <a:buChar char="•"/>
                        <a:tabLst>
                          <a:tab pos="228600" algn="l"/>
                        </a:tabLst>
                      </a:pPr>
                      <a:r>
                        <a:rPr lang="en-GB" sz="1400" i="1" kern="1200" dirty="0">
                          <a:solidFill>
                            <a:srgbClr val="000000"/>
                          </a:solidFill>
                          <a:effectLst/>
                          <a:latin typeface="Roboto" panose="02000000000000000000" pitchFamily="2" charset="0"/>
                          <a:ea typeface="Roboto" panose="02000000000000000000" pitchFamily="2" charset="0"/>
                          <a:cs typeface="Roboto" panose="02000000000000000000" pitchFamily="2" charset="0"/>
                        </a:rPr>
                        <a:t>Se alienta a proporcionar información sobre el nivel de incertidumbre y a describir las metodologías utilizadas, si las hubiere, para estimar esas incertidumbres.</a:t>
                      </a:r>
                      <a:endParaRPr lang="en-GB" sz="1400" dirty="0">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lvl="0" indent="-171450">
                        <a:lnSpc>
                          <a:spcPct val="107000"/>
                        </a:lnSpc>
                        <a:spcAft>
                          <a:spcPts val="0"/>
                        </a:spcAft>
                        <a:buFont typeface="Arial" panose="020B0604020202020204" pitchFamily="34" charset="0"/>
                        <a:buChar char="•"/>
                        <a:tabLst>
                          <a:tab pos="228600" algn="l"/>
                        </a:tabLst>
                      </a:pPr>
                      <a:r>
                        <a:rPr lang="en-GB" sz="1400" i="1" kern="1200">
                          <a:solidFill>
                            <a:srgbClr val="000000"/>
                          </a:solidFill>
                          <a:effectLst/>
                          <a:latin typeface="Roboto" panose="02000000000000000000" pitchFamily="2" charset="0"/>
                          <a:ea typeface="Roboto" panose="02000000000000000000" pitchFamily="2" charset="0"/>
                          <a:cs typeface="Roboto" panose="02000000000000000000" pitchFamily="2" charset="0"/>
                        </a:rPr>
                        <a:t>Se alienta a proporcionar información sobre el nivel de incertidumbre y a describir las metodologías utilizadas, si las hubiere, para estimar esas incertidumbres.</a:t>
                      </a:r>
                      <a:endParaRPr lang="en-GB" sz="1400" dirty="0">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gridSpan="2">
                  <a:txBody>
                    <a:bodyPr/>
                    <a:lstStyle/>
                    <a:p>
                      <a:pPr marL="171450" lvl="0" indent="-171450">
                        <a:lnSpc>
                          <a:spcPct val="107000"/>
                        </a:lnSpc>
                        <a:spcAft>
                          <a:spcPts val="0"/>
                        </a:spcAft>
                        <a:buFont typeface="Arial" panose="020B0604020202020204" pitchFamily="34" charset="0"/>
                        <a:buChar char="•"/>
                        <a:tabLst>
                          <a:tab pos="228600" algn="l"/>
                        </a:tabLst>
                      </a:pPr>
                      <a:r>
                        <a:rPr lang="en-GB" sz="1400" kern="1200" dirty="0">
                          <a:solidFill>
                            <a:schemeClr val="tx1"/>
                          </a:solidFill>
                          <a:effectLst/>
                          <a:latin typeface="Roboto" panose="02000000000000000000" pitchFamily="2" charset="0"/>
                          <a:ea typeface="Roboto" panose="02000000000000000000" pitchFamily="2" charset="0"/>
                          <a:cs typeface="Roboto" panose="02000000000000000000" pitchFamily="2" charset="0"/>
                        </a:rPr>
                        <a:t>La incertidumbre respecto de todas las categorías de fuentes y sumideros se estimará cuantitativamente y se discutirá cualitativamente, al menos el año de inicio y el último año de notificación de las series temporales de inventario</a:t>
                      </a:r>
                      <a:r>
                        <a:rPr lang="en-GB" sz="1400" kern="1200" dirty="0">
                          <a:solidFill>
                            <a:srgbClr val="0070C0"/>
                          </a:solidFill>
                          <a:effectLst/>
                          <a:latin typeface="Roboto" panose="02000000000000000000" pitchFamily="2" charset="0"/>
                          <a:ea typeface="Roboto" panose="02000000000000000000" pitchFamily="2" charset="0"/>
                          <a:cs typeface="Roboto" panose="02000000000000000000" pitchFamily="2" charset="0"/>
                        </a:rPr>
                        <a:t>. </a:t>
                      </a:r>
                      <a:r>
                        <a:rPr lang="en-GB" sz="1400" b="1" kern="1200" dirty="0">
                          <a:solidFill>
                            <a:srgbClr val="134267"/>
                          </a:solidFill>
                          <a:effectLst/>
                          <a:latin typeface="Roboto" panose="02000000000000000000" pitchFamily="2" charset="0"/>
                          <a:ea typeface="Roboto" panose="02000000000000000000" pitchFamily="2" charset="0"/>
                          <a:cs typeface="Roboto" panose="02000000000000000000" pitchFamily="2" charset="0"/>
                        </a:rPr>
                        <a:t>(Análisis cualitativo cuando no se dispone de datos cuantitativos si se necesita flexibilidad)</a:t>
                      </a:r>
                      <a:endParaRPr lang="en-GB" sz="1400" dirty="0">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171450" lvl="0" indent="-171450">
                        <a:lnSpc>
                          <a:spcPct val="107000"/>
                        </a:lnSpc>
                        <a:spcAft>
                          <a:spcPts val="0"/>
                        </a:spcAft>
                        <a:buFont typeface="Arial" panose="020B0604020202020204" pitchFamily="34" charset="0"/>
                        <a:buChar char="•"/>
                        <a:tabLst>
                          <a:tab pos="228600" algn="l"/>
                        </a:tabLst>
                      </a:pPr>
                      <a:r>
                        <a:rPr lang="en-GB" sz="1400" kern="1200" dirty="0">
                          <a:solidFill>
                            <a:schemeClr val="tx1"/>
                          </a:solidFill>
                          <a:effectLst/>
                          <a:latin typeface="Roboto" panose="02000000000000000000" pitchFamily="2" charset="0"/>
                          <a:ea typeface="Roboto" panose="02000000000000000000" pitchFamily="2" charset="0"/>
                          <a:cs typeface="Roboto" panose="02000000000000000000" pitchFamily="2" charset="0"/>
                        </a:rPr>
                        <a:t>La incertidumbre respecto de todas las categorías de fuentes y sumideros se estimará cuantitativamente y se discutirá cualitativamente, al menos el año de inicio y el último año de notificación de las series temporales de inventario</a:t>
                      </a:r>
                      <a:r>
                        <a:rPr lang="en-GB" sz="1400" kern="1200" dirty="0">
                          <a:solidFill>
                            <a:srgbClr val="0070C0"/>
                          </a:solidFill>
                          <a:effectLst/>
                          <a:latin typeface="Roboto" panose="02000000000000000000" pitchFamily="2" charset="0"/>
                          <a:ea typeface="Roboto" panose="02000000000000000000" pitchFamily="2" charset="0"/>
                          <a:cs typeface="Roboto" panose="02000000000000000000" pitchFamily="2" charset="0"/>
                        </a:rPr>
                        <a:t>. </a:t>
                      </a:r>
                      <a:r>
                        <a:rPr lang="en-GB" sz="1400" b="1" kern="1200" dirty="0">
                          <a:solidFill>
                            <a:srgbClr val="134267"/>
                          </a:solidFill>
                          <a:effectLst/>
                          <a:latin typeface="Roboto" panose="02000000000000000000" pitchFamily="2" charset="0"/>
                          <a:ea typeface="Roboto" panose="02000000000000000000" pitchFamily="2" charset="0"/>
                          <a:cs typeface="Roboto" panose="02000000000000000000" pitchFamily="2" charset="0"/>
                        </a:rPr>
                        <a:t>(Análisis cualitativo cuando no se dispone de datos cuantitativos si se necesita flexibilidad)</a:t>
                      </a:r>
                      <a:endParaRPr lang="en-GB" sz="1400" b="1" dirty="0">
                        <a:solidFill>
                          <a:srgbClr val="134267"/>
                        </a:solidFill>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793292672"/>
                  </a:ext>
                </a:extLst>
              </a:tr>
              <a:tr h="1343464">
                <a:tc gridSpan="2">
                  <a:txBody>
                    <a:bodyPr/>
                    <a:lstStyle/>
                    <a:p>
                      <a:pPr marL="0" algn="r">
                        <a:lnSpc>
                          <a:spcPct val="107000"/>
                        </a:lnSpc>
                        <a:spcAft>
                          <a:spcPts val="0"/>
                        </a:spcAft>
                      </a:pPr>
                      <a:r>
                        <a:rPr lang="en-GB" sz="1400" b="1" kern="1200" baseline="0" dirty="0">
                          <a:solidFill>
                            <a:srgbClr val="134267"/>
                          </a:solidFill>
                          <a:effectLst/>
                          <a:latin typeface="Roboto" panose="02000000000000000000" pitchFamily="2" charset="0"/>
                          <a:ea typeface="Roboto" panose="02000000000000000000" pitchFamily="2" charset="0"/>
                          <a:cs typeface="Roboto" panose="02000000000000000000" pitchFamily="2" charset="0"/>
                        </a:rPr>
                        <a:t>Categorías insignificantes  </a:t>
                      </a:r>
                      <a:endParaRPr lang="en-GB" sz="1400" baseline="0" dirty="0">
                        <a:solidFill>
                          <a:srgbClr val="134267"/>
                        </a:solidFill>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171450" lvl="0" indent="-171450">
                        <a:lnSpc>
                          <a:spcPct val="107000"/>
                        </a:lnSpc>
                        <a:spcAft>
                          <a:spcPts val="0"/>
                        </a:spcAft>
                        <a:buFont typeface="Arial" panose="020B0604020202020204" pitchFamily="34" charset="0"/>
                        <a:buChar char="•"/>
                        <a:tabLst>
                          <a:tab pos="228600" algn="l"/>
                        </a:tabLst>
                      </a:pPr>
                      <a:r>
                        <a:rPr lang="en-GB" sz="1400" i="1" dirty="0">
                          <a:solidFill>
                            <a:srgbClr val="000000"/>
                          </a:solidFill>
                          <a:effectLst/>
                          <a:latin typeface="Roboto" panose="02000000000000000000" pitchFamily="2" charset="0"/>
                          <a:ea typeface="Roboto" panose="02000000000000000000" pitchFamily="2" charset="0"/>
                          <a:cs typeface="Roboto" panose="02000000000000000000" pitchFamily="2" charset="0"/>
                        </a:rPr>
                        <a:t>Alentada a aplicar la Guía de Buenas Prácticas del IPCC</a:t>
                      </a:r>
                      <a:endParaRPr lang="en-GB" sz="1400" i="1" dirty="0">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lvl="0" indent="-171450">
                        <a:lnSpc>
                          <a:spcPct val="107000"/>
                        </a:lnSpc>
                        <a:spcAft>
                          <a:spcPts val="0"/>
                        </a:spcAft>
                        <a:buFont typeface="Arial" panose="020B0604020202020204" pitchFamily="34" charset="0"/>
                        <a:buChar char="•"/>
                        <a:tabLst>
                          <a:tab pos="228600" algn="l"/>
                        </a:tabLst>
                      </a:pPr>
                      <a:r>
                        <a:rPr lang="en-GB" sz="1400" i="1" dirty="0">
                          <a:solidFill>
                            <a:srgbClr val="000000"/>
                          </a:solidFill>
                          <a:effectLst/>
                          <a:latin typeface="Roboto" panose="02000000000000000000" pitchFamily="2" charset="0"/>
                          <a:ea typeface="Roboto" panose="02000000000000000000" pitchFamily="2" charset="0"/>
                          <a:cs typeface="Roboto" panose="02000000000000000000" pitchFamily="2" charset="0"/>
                        </a:rPr>
                        <a:t>Alentada a aplicar la Guía de Buenas Prácticas del IPCC</a:t>
                      </a:r>
                      <a:endParaRPr lang="en-GB" sz="1400" i="1" dirty="0">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gridSpan="2">
                  <a:txBody>
                    <a:bodyPr/>
                    <a:lstStyle/>
                    <a:p>
                      <a:pPr marL="171450" lvl="0" indent="-171450">
                        <a:lnSpc>
                          <a:spcPct val="107000"/>
                        </a:lnSpc>
                        <a:spcAft>
                          <a:spcPts val="0"/>
                        </a:spcAft>
                        <a:buFont typeface="Arial" panose="020B0604020202020204" pitchFamily="34" charset="0"/>
                        <a:buChar char="•"/>
                        <a:tabLst>
                          <a:tab pos="228600" algn="l"/>
                        </a:tabLst>
                      </a:pPr>
                      <a:r>
                        <a:rPr lang="en-GB" sz="1400" kern="1200">
                          <a:solidFill>
                            <a:schemeClr val="tx1"/>
                          </a:solidFill>
                          <a:effectLst/>
                          <a:latin typeface="Roboto" panose="02000000000000000000" pitchFamily="2" charset="0"/>
                          <a:ea typeface="Roboto" panose="02000000000000000000" pitchFamily="2" charset="0"/>
                          <a:cs typeface="Roboto" panose="02000000000000000000" pitchFamily="2" charset="0"/>
                        </a:rPr>
                        <a:t>NE (no estimada) si las emisiones de a se consideran insignificantes: el nivel probable de emisiones es inferior al 0,05 % de las emisiones totales nacionales de GEI, excluido el UTCUTS y 500 kt de CO2 eq, si esta cifra es inferior. El total nacional agregado de las emisiones estimadas de todos los gases de las categorías consideradas insignificantes se mantendrá por debajo del 0,1 % de las emisiones nacionales totales de GEI, excluido el sector UTS </a:t>
                      </a:r>
                      <a:r>
                        <a:rPr lang="en-GB" sz="1400" b="1" kern="1200">
                          <a:solidFill>
                            <a:srgbClr val="134267"/>
                          </a:solidFill>
                          <a:effectLst/>
                          <a:latin typeface="Roboto" panose="02000000000000000000" pitchFamily="2" charset="0"/>
                          <a:ea typeface="Roboto" panose="02000000000000000000" pitchFamily="2" charset="0"/>
                          <a:cs typeface="Roboto" panose="02000000000000000000" pitchFamily="2" charset="0"/>
                        </a:rPr>
                        <a:t>(si se</a:t>
                      </a:r>
                      <a:r>
                        <a:rPr lang="en-GB" sz="1400" b="1" kern="1200" baseline="0">
                          <a:solidFill>
                            <a:srgbClr val="134267"/>
                          </a:solidFill>
                          <a:effectLst/>
                          <a:latin typeface="Roboto" panose="02000000000000000000" pitchFamily="2" charset="0"/>
                          <a:ea typeface="Roboto" panose="02000000000000000000" pitchFamily="2" charset="0"/>
                          <a:cs typeface="Roboto" panose="02000000000000000000" pitchFamily="2" charset="0"/>
                        </a:rPr>
                        <a:t> necesita</a:t>
                      </a:r>
                      <a:r>
                        <a:rPr lang="en-GB" sz="1400" b="1" kern="1200">
                          <a:solidFill>
                            <a:srgbClr val="134267"/>
                          </a:solidFill>
                          <a:effectLst/>
                          <a:latin typeface="Roboto" panose="02000000000000000000" pitchFamily="2" charset="0"/>
                          <a:ea typeface="Roboto" panose="02000000000000000000" pitchFamily="2" charset="0"/>
                          <a:cs typeface="Roboto" panose="02000000000000000000" pitchFamily="2" charset="0"/>
                        </a:rPr>
                        <a:t> flexibilidad,</a:t>
                      </a:r>
                      <a:r>
                        <a:rPr lang="en-GB" sz="1400" b="1" kern="1200" baseline="0">
                          <a:solidFill>
                            <a:srgbClr val="134267"/>
                          </a:solidFill>
                          <a:effectLst/>
                          <a:latin typeface="Roboto" panose="02000000000000000000" pitchFamily="2" charset="0"/>
                          <a:ea typeface="Roboto" panose="02000000000000000000" pitchFamily="2" charset="0"/>
                          <a:cs typeface="Roboto" panose="02000000000000000000" pitchFamily="2" charset="0"/>
                        </a:rPr>
                        <a:t> todos los números x2</a:t>
                      </a:r>
                      <a:r>
                        <a:rPr lang="en-GB" sz="1400" b="1" kern="1200">
                          <a:solidFill>
                            <a:srgbClr val="134267"/>
                          </a:solidFill>
                          <a:effectLst/>
                          <a:latin typeface="Roboto" panose="02000000000000000000" pitchFamily="2" charset="0"/>
                          <a:ea typeface="Roboto" panose="02000000000000000000" pitchFamily="2" charset="0"/>
                          <a:cs typeface="Roboto" panose="02000000000000000000" pitchFamily="2" charset="0"/>
                        </a:rPr>
                        <a:t>)</a:t>
                      </a:r>
                      <a:endParaRPr lang="en-GB" sz="1400" i="1" dirty="0">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171450" lvl="0" indent="-171450">
                        <a:lnSpc>
                          <a:spcPct val="107000"/>
                        </a:lnSpc>
                        <a:spcAft>
                          <a:spcPts val="0"/>
                        </a:spcAft>
                        <a:buFont typeface="Arial" panose="020B0604020202020204" pitchFamily="34" charset="0"/>
                        <a:buChar char="•"/>
                        <a:tabLst>
                          <a:tab pos="228600" algn="l"/>
                        </a:tabLst>
                      </a:pPr>
                      <a:r>
                        <a:rPr lang="en-GB" sz="1400" kern="1200" dirty="0">
                          <a:solidFill>
                            <a:schemeClr val="tx1"/>
                          </a:solidFill>
                          <a:effectLst/>
                          <a:latin typeface="Roboto" panose="02000000000000000000" pitchFamily="2" charset="0"/>
                          <a:ea typeface="Roboto" panose="02000000000000000000" pitchFamily="2" charset="0"/>
                          <a:cs typeface="Roboto" panose="02000000000000000000" pitchFamily="2" charset="0"/>
                        </a:rPr>
                        <a:t>NE (no estimado) si las emisiones de a se consideran insignificantes: el nivel probable de emisiones es inferior al 0,05 % de las emisiones totales nacionales de GEI, excluido el UTCUTS y 500 </a:t>
                      </a:r>
                      <a:r>
                        <a:rPr lang="en-GB" sz="1400" kern="1200" dirty="0" err="1">
                          <a:solidFill>
                            <a:schemeClr val="tx1"/>
                          </a:solidFill>
                          <a:effectLst/>
                          <a:latin typeface="Roboto" panose="02000000000000000000" pitchFamily="2" charset="0"/>
                          <a:ea typeface="Roboto" panose="02000000000000000000" pitchFamily="2" charset="0"/>
                          <a:cs typeface="Roboto" panose="02000000000000000000" pitchFamily="2" charset="0"/>
                        </a:rPr>
                        <a:t>kt de</a:t>
                      </a:r>
                      <a:r>
                        <a:rPr lang="en-GB" sz="1400" kern="1200" dirty="0">
                          <a:solidFill>
                            <a:schemeClr val="tx1"/>
                          </a:solidFill>
                          <a:effectLst/>
                          <a:latin typeface="Roboto" panose="02000000000000000000" pitchFamily="2" charset="0"/>
                          <a:ea typeface="Roboto" panose="02000000000000000000" pitchFamily="2" charset="0"/>
                          <a:cs typeface="Roboto" panose="02000000000000000000" pitchFamily="2" charset="0"/>
                        </a:rPr>
                        <a:t> CO2 </a:t>
                      </a:r>
                      <a:r>
                        <a:rPr lang="en-GB" sz="1400" kern="1200" dirty="0" err="1">
                          <a:solidFill>
                            <a:schemeClr val="tx1"/>
                          </a:solidFill>
                          <a:effectLst/>
                          <a:latin typeface="Roboto" panose="02000000000000000000" pitchFamily="2" charset="0"/>
                          <a:ea typeface="Roboto" panose="02000000000000000000" pitchFamily="2" charset="0"/>
                          <a:cs typeface="Roboto" panose="02000000000000000000" pitchFamily="2" charset="0"/>
                        </a:rPr>
                        <a:t>eq</a:t>
                      </a:r>
                      <a:r>
                        <a:rPr lang="en-GB" sz="1400" kern="1200" dirty="0">
                          <a:solidFill>
                            <a:schemeClr val="tx1"/>
                          </a:solidFill>
                          <a:effectLst/>
                          <a:latin typeface="Roboto" panose="02000000000000000000" pitchFamily="2" charset="0"/>
                          <a:ea typeface="Roboto" panose="02000000000000000000" pitchFamily="2" charset="0"/>
                          <a:cs typeface="Roboto" panose="02000000000000000000" pitchFamily="2" charset="0"/>
                        </a:rPr>
                        <a:t>, si esta cifra es inferior. El total nacional agregado de las emisiones estimadas de todos los gases de las categorías consideradas insignificantes se mantendrá por debajo del 0,1 % de las emisiones nacionales totales de GEI, excluido el sector UTS </a:t>
                      </a:r>
                      <a:r>
                        <a:rPr lang="en-GB" sz="1400" b="1" kern="1200" dirty="0">
                          <a:solidFill>
                            <a:srgbClr val="134267"/>
                          </a:solidFill>
                          <a:effectLst/>
                          <a:latin typeface="Roboto" panose="02000000000000000000" pitchFamily="2" charset="0"/>
                          <a:ea typeface="Roboto" panose="02000000000000000000" pitchFamily="2" charset="0"/>
                          <a:cs typeface="Roboto" panose="02000000000000000000" pitchFamily="2" charset="0"/>
                        </a:rPr>
                        <a:t>(si se</a:t>
                      </a:r>
                      <a:r>
                        <a:rPr lang="en-GB" sz="1400" b="1" kern="1200" baseline="0" dirty="0">
                          <a:solidFill>
                            <a:srgbClr val="134267"/>
                          </a:solidFill>
                          <a:effectLst/>
                          <a:latin typeface="Roboto" panose="02000000000000000000" pitchFamily="2" charset="0"/>
                          <a:ea typeface="Roboto" panose="02000000000000000000" pitchFamily="2" charset="0"/>
                          <a:cs typeface="Roboto" panose="02000000000000000000" pitchFamily="2" charset="0"/>
                        </a:rPr>
                        <a:t> necesita</a:t>
                      </a:r>
                      <a:r>
                        <a:rPr lang="en-GB" sz="1400" b="1" kern="1200" dirty="0">
                          <a:solidFill>
                            <a:srgbClr val="134267"/>
                          </a:solidFill>
                          <a:effectLst/>
                          <a:latin typeface="Roboto" panose="02000000000000000000" pitchFamily="2" charset="0"/>
                          <a:ea typeface="Roboto" panose="02000000000000000000" pitchFamily="2" charset="0"/>
                          <a:cs typeface="Roboto" panose="02000000000000000000" pitchFamily="2" charset="0"/>
                        </a:rPr>
                        <a:t> flexibilidad,</a:t>
                      </a:r>
                      <a:r>
                        <a:rPr lang="en-GB" sz="1400" b="1" kern="1200" baseline="0" dirty="0">
                          <a:solidFill>
                            <a:srgbClr val="134267"/>
                          </a:solidFill>
                          <a:effectLst/>
                          <a:latin typeface="Roboto" panose="02000000000000000000" pitchFamily="2" charset="0"/>
                          <a:ea typeface="Roboto" panose="02000000000000000000" pitchFamily="2" charset="0"/>
                          <a:cs typeface="Roboto" panose="02000000000000000000" pitchFamily="2" charset="0"/>
                        </a:rPr>
                        <a:t> todos los números x2</a:t>
                      </a:r>
                      <a:r>
                        <a:rPr lang="en-GB" sz="1400" b="1" kern="1200" dirty="0">
                          <a:solidFill>
                            <a:srgbClr val="134267"/>
                          </a:solidFill>
                          <a:effectLst/>
                          <a:latin typeface="Roboto" panose="02000000000000000000" pitchFamily="2" charset="0"/>
                          <a:ea typeface="Roboto" panose="02000000000000000000" pitchFamily="2" charset="0"/>
                          <a:cs typeface="Roboto" panose="02000000000000000000" pitchFamily="2" charset="0"/>
                        </a:rPr>
                        <a:t>)</a:t>
                      </a:r>
                      <a:endParaRPr lang="en-GB" sz="1400" b="1" dirty="0">
                        <a:solidFill>
                          <a:srgbClr val="134267"/>
                        </a:solidFill>
                        <a:effectLst/>
                        <a:latin typeface="Roboto" panose="02000000000000000000" pitchFamily="2" charset="0"/>
                        <a:ea typeface="Roboto" panose="02000000000000000000" pitchFamily="2" charset="0"/>
                        <a:cs typeface="Roboto" panose="02000000000000000000" pitchFamily="2" charset="0"/>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111097532"/>
                  </a:ext>
                </a:extLst>
              </a:tr>
              <a:tr h="1394449">
                <a:tc gridSpan="2">
                  <a:txBody>
                    <a:bodyPr/>
                    <a:lstStyle/>
                    <a:p>
                      <a:pPr marL="0" algn="r">
                        <a:lnSpc>
                          <a:spcPct val="107000"/>
                        </a:lnSpc>
                        <a:spcAft>
                          <a:spcPts val="0"/>
                        </a:spcAft>
                      </a:pPr>
                      <a:endParaRPr lang="en-GB" sz="1200" b="1" kern="1200" dirty="0">
                        <a:solidFill>
                          <a:srgbClr val="124166"/>
                        </a:solidFill>
                        <a:effectLst/>
                        <a:latin typeface="Roboto" panose="02000000000000000000" pitchFamily="2" charset="0"/>
                        <a:ea typeface="Roboto" panose="02000000000000000000" pitchFamily="2" charset="0"/>
                        <a:cs typeface="+mn-cs"/>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171450" lvl="0" indent="-171450">
                        <a:lnSpc>
                          <a:spcPct val="107000"/>
                        </a:lnSpc>
                        <a:spcAft>
                          <a:spcPts val="0"/>
                        </a:spcAft>
                        <a:buFont typeface="Arial" panose="020B0604020202020204" pitchFamily="34" charset="0"/>
                        <a:buChar char="•"/>
                        <a:tabLst>
                          <a:tab pos="228600" algn="l"/>
                        </a:tabLst>
                      </a:pPr>
                      <a:endParaRPr lang="en-GB" sz="1200" b="0" kern="1200" dirty="0">
                        <a:solidFill>
                          <a:srgbClr val="124166"/>
                        </a:solidFill>
                        <a:effectLst/>
                        <a:latin typeface="Roboto" panose="02000000000000000000" pitchFamily="2" charset="0"/>
                        <a:ea typeface="Roboto" panose="02000000000000000000" pitchFamily="2" charset="0"/>
                        <a:cs typeface="+mn-cs"/>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171450" lvl="0" indent="-171450">
                        <a:lnSpc>
                          <a:spcPct val="107000"/>
                        </a:lnSpc>
                        <a:spcAft>
                          <a:spcPts val="0"/>
                        </a:spcAft>
                        <a:buFont typeface="Arial" panose="020B0604020202020204" pitchFamily="34" charset="0"/>
                        <a:buChar char="•"/>
                        <a:tabLst>
                          <a:tab pos="228600" algn="l"/>
                        </a:tabLst>
                      </a:pPr>
                      <a:endParaRPr lang="en-GB" sz="1200" b="0" kern="1200" dirty="0">
                        <a:solidFill>
                          <a:srgbClr val="124166"/>
                        </a:solidFill>
                        <a:effectLst/>
                        <a:latin typeface="Roboto" panose="02000000000000000000" pitchFamily="2" charset="0"/>
                        <a:ea typeface="Roboto" panose="02000000000000000000" pitchFamily="2" charset="0"/>
                        <a:cs typeface="+mn-cs"/>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gridSpan="2">
                  <a:txBody>
                    <a:bodyPr/>
                    <a:lstStyle/>
                    <a:p>
                      <a:pPr marL="171450" lvl="0" indent="-171450">
                        <a:lnSpc>
                          <a:spcPct val="107000"/>
                        </a:lnSpc>
                        <a:spcAft>
                          <a:spcPts val="0"/>
                        </a:spcAft>
                        <a:buFont typeface="Arial" panose="020B0604020202020204" pitchFamily="34" charset="0"/>
                        <a:buChar char="•"/>
                        <a:tabLst>
                          <a:tab pos="228600" algn="l"/>
                        </a:tabLst>
                      </a:pPr>
                      <a:endParaRPr lang="en-GB" sz="1200" b="0" kern="1200" dirty="0">
                        <a:solidFill>
                          <a:srgbClr val="124166"/>
                        </a:solidFill>
                        <a:effectLst/>
                        <a:latin typeface="Roboto" panose="02000000000000000000" pitchFamily="2" charset="0"/>
                        <a:ea typeface="Roboto" panose="02000000000000000000" pitchFamily="2" charset="0"/>
                        <a:cs typeface="+mn-cs"/>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0" lvl="0" indent="0">
                        <a:lnSpc>
                          <a:spcPct val="107000"/>
                        </a:lnSpc>
                        <a:spcAft>
                          <a:spcPts val="0"/>
                        </a:spcAft>
                        <a:buFont typeface="Arial" panose="020B0604020202020204" pitchFamily="34" charset="0"/>
                        <a:buNone/>
                        <a:tabLst>
                          <a:tab pos="228600" algn="l"/>
                        </a:tabLst>
                      </a:pPr>
                      <a:endParaRPr lang="en-GB" sz="1200" b="0" kern="1200" dirty="0">
                        <a:solidFill>
                          <a:srgbClr val="124166"/>
                        </a:solidFill>
                        <a:effectLst/>
                        <a:latin typeface="Roboto" panose="02000000000000000000" pitchFamily="2" charset="0"/>
                        <a:ea typeface="Roboto" panose="02000000000000000000" pitchFamily="2" charset="0"/>
                        <a:cs typeface="+mn-cs"/>
                      </a:endParaRPr>
                    </a:p>
                  </a:txBody>
                  <a:tcPr marL="45720" marR="457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945670577"/>
                  </a:ext>
                </a:extLst>
              </a:tr>
            </a:tbl>
          </a:graphicData>
        </a:graphic>
      </p:graphicFrame>
    </p:spTree>
    <p:extLst>
      <p:ext uri="{BB962C8B-B14F-4D97-AF65-F5344CB8AC3E}">
        <p14:creationId xmlns:p14="http://schemas.microsoft.com/office/powerpoint/2010/main" val="1307315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020B819-BBC5-3AC5-25D0-5FEBBD4A2D3B}"/>
              </a:ext>
            </a:extLst>
          </p:cNvPr>
          <p:cNvSpPr>
            <a:spLocks noGrp="1"/>
          </p:cNvSpPr>
          <p:nvPr>
            <p:ph type="title"/>
          </p:nvPr>
        </p:nvSpPr>
        <p:spPr/>
        <p:txBody>
          <a:bodyPr>
            <a:normAutofit/>
          </a:bodyPr>
          <a:lstStyle/>
          <a:p>
            <a:r>
              <a:rPr lang="da-DK" sz="3600" dirty="0">
                <a:solidFill>
                  <a:schemeClr val="accent5">
                    <a:lumMod val="75000"/>
                  </a:schemeClr>
                </a:solidFill>
                <a:latin typeface="+mn-lt"/>
                <a:ea typeface="Roboto Black" panose="02000000000000000000" pitchFamily="2" charset="0"/>
              </a:rPr>
              <a:t>Contenido del Informe Nacional de Inventario (NIR)</a:t>
            </a:r>
            <a:endParaRPr lang="en-UG" sz="4800" dirty="0">
              <a:solidFill>
                <a:schemeClr val="accent5">
                  <a:lumMod val="75000"/>
                </a:schemeClr>
              </a:solidFill>
              <a:latin typeface="+mn-lt"/>
            </a:endParaRPr>
          </a:p>
        </p:txBody>
      </p:sp>
      <p:pic>
        <p:nvPicPr>
          <p:cNvPr id="8" name="Content Placeholder 3">
            <a:extLst>
              <a:ext uri="{FF2B5EF4-FFF2-40B4-BE49-F238E27FC236}">
                <a16:creationId xmlns:a16="http://schemas.microsoft.com/office/drawing/2014/main" id="{45EFB540-F038-5658-1424-F66F9F996323}"/>
              </a:ext>
            </a:extLst>
          </p:cNvPr>
          <p:cNvPicPr>
            <a:picLocks noChangeAspect="1"/>
          </p:cNvPicPr>
          <p:nvPr/>
        </p:nvPicPr>
        <p:blipFill>
          <a:blip r:embed="rId2"/>
          <a:stretch>
            <a:fillRect/>
          </a:stretch>
        </p:blipFill>
        <p:spPr>
          <a:xfrm>
            <a:off x="633185" y="1535718"/>
            <a:ext cx="10373117" cy="5633828"/>
          </a:xfrm>
          <a:prstGeom prst="rect">
            <a:avLst/>
          </a:prstGeom>
        </p:spPr>
      </p:pic>
    </p:spTree>
    <p:extLst>
      <p:ext uri="{BB962C8B-B14F-4D97-AF65-F5344CB8AC3E}">
        <p14:creationId xmlns:p14="http://schemas.microsoft.com/office/powerpoint/2010/main" val="3103936623"/>
      </p:ext>
    </p:extLst>
  </p:cSld>
  <p:clrMapOvr>
    <a:masterClrMapping/>
  </p:clrMapOvr>
</p:sld>
</file>

<file path=ppt/theme/theme1.xml><?xml version="1.0" encoding="utf-8"?>
<a:theme xmlns:a="http://schemas.openxmlformats.org/drawingml/2006/main" name="Tema de Offic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96be14e-24a1-4415-aa96-ea50c61cac62">
      <Terms xmlns="http://schemas.microsoft.com/office/infopath/2007/PartnerControls"/>
    </lcf76f155ced4ddcb4097134ff3c332f>
    <TaxCatchAll xmlns="eecf0134-05ac-4446-933a-7f637bccae5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18DA235358DD041A63AF04E77C2BD0C" ma:contentTypeVersion="15" ma:contentTypeDescription="Create a new document." ma:contentTypeScope="" ma:versionID="8d1fc315574cc6a26cc2dd712909687c">
  <xsd:schema xmlns:xsd="http://www.w3.org/2001/XMLSchema" xmlns:xs="http://www.w3.org/2001/XMLSchema" xmlns:p="http://schemas.microsoft.com/office/2006/metadata/properties" xmlns:ns2="896be14e-24a1-4415-aa96-ea50c61cac62" xmlns:ns3="eecf0134-05ac-4446-933a-7f637bccae5b" targetNamespace="http://schemas.microsoft.com/office/2006/metadata/properties" ma:root="true" ma:fieldsID="3e6bb9c0becc1dc4eed7b721ff206392" ns2:_="" ns3:_="">
    <xsd:import namespace="896be14e-24a1-4415-aa96-ea50c61cac62"/>
    <xsd:import namespace="eecf0134-05ac-4446-933a-7f637bccae5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6be14e-24a1-4415-aa96-ea50c61cac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ecf0134-05ac-4446-933a-7f637bccae5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7" nillable="true" ma:displayName="Taxonomy Catch All Column" ma:hidden="true" ma:list="{a17a55d7-c767-4716-ae34-8023df255b86}" ma:internalName="TaxCatchAll" ma:showField="CatchAllData" ma:web="eecf0134-05ac-4446-933a-7f637bccae5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8613F3-7B44-4744-953F-0D1504F5D3E6}">
  <ds:schemaRefs>
    <ds:schemaRef ds:uri="http://purl.org/dc/dcmitype/"/>
    <ds:schemaRef ds:uri="http://schemas.microsoft.com/office/infopath/2007/PartnerControls"/>
    <ds:schemaRef ds:uri="http://purl.org/dc/elements/1.1/"/>
    <ds:schemaRef ds:uri="http://schemas.microsoft.com/office/2006/metadata/properties"/>
    <ds:schemaRef ds:uri="896be14e-24a1-4415-aa96-ea50c61cac62"/>
    <ds:schemaRef ds:uri="http://schemas.microsoft.com/office/2006/documentManagement/types"/>
    <ds:schemaRef ds:uri="eecf0134-05ac-4446-933a-7f637bccae5b"/>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3A28EBE-40F6-4EA9-B6D1-68A71D270C66}">
  <ds:schemaRefs>
    <ds:schemaRef ds:uri="http://schemas.microsoft.com/sharepoint/v3/contenttype/forms"/>
  </ds:schemaRefs>
</ds:datastoreItem>
</file>

<file path=customXml/itemProps3.xml><?xml version="1.0" encoding="utf-8"?>
<ds:datastoreItem xmlns:ds="http://schemas.openxmlformats.org/officeDocument/2006/customXml" ds:itemID="{909A3421-3462-4557-B194-ACAE80D814D0}">
  <ds:schemaRefs>
    <ds:schemaRef ds:uri="896be14e-24a1-4415-aa96-ea50c61cac62"/>
    <ds:schemaRef ds:uri="eecf0134-05ac-4446-933a-7f637bccae5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187</TotalTime>
  <Words>3557</Words>
  <Application>Microsoft Office PowerPoint</Application>
  <PresentationFormat>Widescreen</PresentationFormat>
  <Paragraphs>315</Paragraphs>
  <Slides>23</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Aptos</vt:lpstr>
      <vt:lpstr>Arial</vt:lpstr>
      <vt:lpstr>Calibri</vt:lpstr>
      <vt:lpstr>Calibri Light</vt:lpstr>
      <vt:lpstr>Century Gothic</vt:lpstr>
      <vt:lpstr>Roboto</vt:lpstr>
      <vt:lpstr>Roboto Bk</vt:lpstr>
      <vt:lpstr>Roboto Black</vt:lpstr>
      <vt:lpstr>Times New Roman</vt:lpstr>
      <vt:lpstr>Tema de Office</vt:lpstr>
      <vt:lpstr>Entrenamiento para la elaboración y presentación de los NIR en virtud del ETF del Acuerdo de París    </vt:lpstr>
      <vt:lpstr>Presentación de informes sobre el inventario nacional de GEI en el marco del ETF</vt:lpstr>
      <vt:lpstr>Contenido del Informe Nacional de Inventario (NIR)</vt:lpstr>
      <vt:lpstr>Contenido del Informe Nacional de Inventario (NIR)</vt:lpstr>
      <vt:lpstr>Contenido del Informe Nacional de Inventario (NIR)</vt:lpstr>
      <vt:lpstr>Contenido del Informe Nacional de Inventario (NIR)</vt:lpstr>
      <vt:lpstr>Contenido del Informe Nacional de Inventario (NIR)</vt:lpstr>
      <vt:lpstr>Contenido del Informe Nacional de Inventario (NIR)</vt:lpstr>
      <vt:lpstr>Contenido del Informe Nacional de Inventario (NIR)</vt:lpstr>
      <vt:lpstr>Tablas comunes de informes (CRT)</vt:lpstr>
      <vt:lpstr>Estructura del CRT</vt:lpstr>
      <vt:lpstr>Flexibilidad en la presentación de inventarios de GEI</vt:lpstr>
      <vt:lpstr>Flexibilidad en la presentación de inventarios de GEI</vt:lpstr>
      <vt:lpstr>Flexibilidad en la presentación de inventarios de GEI</vt:lpstr>
      <vt:lpstr>Flexibilidad en la presentación de inventarios de GEI</vt:lpstr>
      <vt:lpstr>Flexibilidad en la presentación de inventarios de GEI</vt:lpstr>
      <vt:lpstr>PowerPoint Presentation</vt:lpstr>
      <vt:lpstr>Reportando disposiciones de flexibilidad: caso n.º 1</vt:lpstr>
      <vt:lpstr>Reportando disposiciones de flexibilidad: caso n.º 1</vt:lpstr>
      <vt:lpstr>Reportando disposiciones de flexibilidad: caso n.º 2</vt:lpstr>
      <vt:lpstr>Reportando disposiciones de flexibilidad: caso n.º 2</vt:lpstr>
      <vt:lpstr>Ejercicio Menti sobre disposiciones de flexibilidad:</vt:lpstr>
      <vt:lpstr>¡Gracias por su atención!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"Sheila Kiconco" &lt;sheila.kiconco@un.org&gt;</dc:creator>
  <cp:lastModifiedBy>Fernando Farias</cp:lastModifiedBy>
  <cp:revision>3</cp:revision>
  <dcterms:created xsi:type="dcterms:W3CDTF">2023-03-03T12:57:39Z</dcterms:created>
  <dcterms:modified xsi:type="dcterms:W3CDTF">2024-07-18T13:52:14Z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0x010100818DA235358DD041A63AF04E77C2BD0C</vt:lpwstr>
  </property>
  <property fmtid="{D5CDD505-2E9C-101B-9397-08002B2CF9AE}" pid="3" name="MediaServiceImageTags">
    <vt:lpwstr/>
  </property>
</Properties>
</file>