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8" r:id="rId4"/>
  </p:sldMasterIdLst>
  <p:notesMasterIdLst>
    <p:notesMasterId r:id="rId19"/>
  </p:notesMasterIdLst>
  <p:sldIdLst>
    <p:sldId id="275" r:id="rId5"/>
    <p:sldId id="325" r:id="rId6"/>
    <p:sldId id="346" r:id="rId7"/>
    <p:sldId id="347" r:id="rId8"/>
    <p:sldId id="356" r:id="rId9"/>
    <p:sldId id="348" r:id="rId10"/>
    <p:sldId id="349" r:id="rId11"/>
    <p:sldId id="350" r:id="rId12"/>
    <p:sldId id="351" r:id="rId13"/>
    <p:sldId id="352" r:id="rId14"/>
    <p:sldId id="358" r:id="rId15"/>
    <p:sldId id="353" r:id="rId16"/>
    <p:sldId id="359" r:id="rId17"/>
    <p:sldId id="29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199"/>
    <a:srgbClr val="181872"/>
    <a:srgbClr val="9FEFE0"/>
    <a:srgbClr val="009FE3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96F04-C82F-457E-B17F-57AA8DCD5A53}" v="96" dt="2024-07-18T13:21:47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" y="1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Farias" userId="b9a59168-9c50-4fea-bfdb-b3bb5fb2500b" providerId="ADAL" clId="{1363B03C-3637-48F3-A323-35B3A52E69CE}"/>
    <pc:docChg chg="undo custSel addSld delSld modSld sldOrd">
      <pc:chgData name="Fernando Farias" userId="b9a59168-9c50-4fea-bfdb-b3bb5fb2500b" providerId="ADAL" clId="{1363B03C-3637-48F3-A323-35B3A52E69CE}" dt="2024-07-16T09:33:10.250" v="703" actId="20577"/>
      <pc:docMkLst>
        <pc:docMk/>
      </pc:docMkLst>
      <pc:sldChg chg="modSp mod">
        <pc:chgData name="Fernando Farias" userId="b9a59168-9c50-4fea-bfdb-b3bb5fb2500b" providerId="ADAL" clId="{1363B03C-3637-48F3-A323-35B3A52E69CE}" dt="2024-07-16T09:27:46.883" v="689" actId="108"/>
        <pc:sldMkLst>
          <pc:docMk/>
          <pc:sldMk cId="994905076" sldId="291"/>
        </pc:sldMkLst>
        <pc:spChg chg="mod">
          <ac:chgData name="Fernando Farias" userId="b9a59168-9c50-4fea-bfdb-b3bb5fb2500b" providerId="ADAL" clId="{1363B03C-3637-48F3-A323-35B3A52E69CE}" dt="2024-07-16T09:27:46.883" v="689" actId="108"/>
          <ac:spMkLst>
            <pc:docMk/>
            <pc:sldMk cId="994905076" sldId="291"/>
            <ac:spMk id="2" creationId="{D5D45419-832D-4824-58A5-43428658928D}"/>
          </ac:spMkLst>
        </pc:spChg>
      </pc:sldChg>
      <pc:sldChg chg="ord">
        <pc:chgData name="Fernando Farias" userId="b9a59168-9c50-4fea-bfdb-b3bb5fb2500b" providerId="ADAL" clId="{1363B03C-3637-48F3-A323-35B3A52E69CE}" dt="2024-07-16T08:58:40.632" v="3"/>
        <pc:sldMkLst>
          <pc:docMk/>
          <pc:sldMk cId="2907753660" sldId="334"/>
        </pc:sldMkLst>
      </pc:sldChg>
      <pc:sldChg chg="modSp">
        <pc:chgData name="Fernando Farias" userId="b9a59168-9c50-4fea-bfdb-b3bb5fb2500b" providerId="ADAL" clId="{1363B03C-3637-48F3-A323-35B3A52E69CE}" dt="2024-07-16T09:22:49.537" v="628"/>
        <pc:sldMkLst>
          <pc:docMk/>
          <pc:sldMk cId="2807718269" sldId="336"/>
        </pc:sldMkLst>
        <pc:graphicFrameChg chg="mod">
          <ac:chgData name="Fernando Farias" userId="b9a59168-9c50-4fea-bfdb-b3bb5fb2500b" providerId="ADAL" clId="{1363B03C-3637-48F3-A323-35B3A52E69CE}" dt="2024-07-16T09:22:49.537" v="628"/>
          <ac:graphicFrameMkLst>
            <pc:docMk/>
            <pc:sldMk cId="2807718269" sldId="336"/>
            <ac:graphicFrameMk id="3" creationId="{932985AD-6DD2-A949-EC97-4DC7007B64C7}"/>
          </ac:graphicFrameMkLst>
        </pc:graphicFrameChg>
      </pc:sldChg>
      <pc:sldChg chg="ord">
        <pc:chgData name="Fernando Farias" userId="b9a59168-9c50-4fea-bfdb-b3bb5fb2500b" providerId="ADAL" clId="{1363B03C-3637-48F3-A323-35B3A52E69CE}" dt="2024-07-16T08:58:44.438" v="5"/>
        <pc:sldMkLst>
          <pc:docMk/>
          <pc:sldMk cId="477356593" sldId="338"/>
        </pc:sldMkLst>
      </pc:sldChg>
      <pc:sldChg chg="addSp delSp modSp add mod">
        <pc:chgData name="Fernando Farias" userId="b9a59168-9c50-4fea-bfdb-b3bb5fb2500b" providerId="ADAL" clId="{1363B03C-3637-48F3-A323-35B3A52E69CE}" dt="2024-07-16T09:32:08.913" v="702" actId="6549"/>
        <pc:sldMkLst>
          <pc:docMk/>
          <pc:sldMk cId="1077713195" sldId="340"/>
        </pc:sldMkLst>
        <pc:spChg chg="mod">
          <ac:chgData name="Fernando Farias" userId="b9a59168-9c50-4fea-bfdb-b3bb5fb2500b" providerId="ADAL" clId="{1363B03C-3637-48F3-A323-35B3A52E69CE}" dt="2024-07-16T09:32:08.913" v="702" actId="6549"/>
          <ac:spMkLst>
            <pc:docMk/>
            <pc:sldMk cId="1077713195" sldId="340"/>
            <ac:spMk id="3" creationId="{F2BC59F2-85DA-431D-658A-2E7ED7C228A1}"/>
          </ac:spMkLst>
        </pc:spChg>
        <pc:spChg chg="add del mod">
          <ac:chgData name="Fernando Farias" userId="b9a59168-9c50-4fea-bfdb-b3bb5fb2500b" providerId="ADAL" clId="{1363B03C-3637-48F3-A323-35B3A52E69CE}" dt="2024-07-16T09:32:06.167" v="701" actId="5793"/>
          <ac:spMkLst>
            <pc:docMk/>
            <pc:sldMk cId="1077713195" sldId="340"/>
            <ac:spMk id="4" creationId="{C026D7A0-CC47-7881-9CA1-E40B32A62876}"/>
          </ac:spMkLst>
        </pc:spChg>
      </pc:sldChg>
      <pc:sldChg chg="del">
        <pc:chgData name="Fernando Farias" userId="b9a59168-9c50-4fea-bfdb-b3bb5fb2500b" providerId="ADAL" clId="{1363B03C-3637-48F3-A323-35B3A52E69CE}" dt="2024-07-16T08:59:15.535" v="6" actId="47"/>
        <pc:sldMkLst>
          <pc:docMk/>
          <pc:sldMk cId="2958063642" sldId="340"/>
        </pc:sldMkLst>
      </pc:sldChg>
      <pc:sldChg chg="addSp delSp modSp add mod">
        <pc:chgData name="Fernando Farias" userId="b9a59168-9c50-4fea-bfdb-b3bb5fb2500b" providerId="ADAL" clId="{1363B03C-3637-48F3-A323-35B3A52E69CE}" dt="2024-07-16T09:26:00.523" v="663" actId="108"/>
        <pc:sldMkLst>
          <pc:docMk/>
          <pc:sldMk cId="2835475756" sldId="341"/>
        </pc:sldMkLst>
        <pc:spChg chg="mod">
          <ac:chgData name="Fernando Farias" userId="b9a59168-9c50-4fea-bfdb-b3bb5fb2500b" providerId="ADAL" clId="{1363B03C-3637-48F3-A323-35B3A52E69CE}" dt="2024-07-16T09:05:11.071" v="130" actId="20577"/>
          <ac:spMkLst>
            <pc:docMk/>
            <pc:sldMk cId="2835475756" sldId="341"/>
            <ac:spMk id="3" creationId="{F2BC59F2-85DA-431D-658A-2E7ED7C228A1}"/>
          </ac:spMkLst>
        </pc:spChg>
        <pc:spChg chg="mod">
          <ac:chgData name="Fernando Farias" userId="b9a59168-9c50-4fea-bfdb-b3bb5fb2500b" providerId="ADAL" clId="{1363B03C-3637-48F3-A323-35B3A52E69CE}" dt="2024-07-16T09:26:00.523" v="663" actId="108"/>
          <ac:spMkLst>
            <pc:docMk/>
            <pc:sldMk cId="2835475756" sldId="341"/>
            <ac:spMk id="4" creationId="{C026D7A0-CC47-7881-9CA1-E40B32A62876}"/>
          </ac:spMkLst>
        </pc:spChg>
        <pc:spChg chg="add mod">
          <ac:chgData name="Fernando Farias" userId="b9a59168-9c50-4fea-bfdb-b3bb5fb2500b" providerId="ADAL" clId="{1363B03C-3637-48F3-A323-35B3A52E69CE}" dt="2024-07-16T09:03:22.518" v="84"/>
          <ac:spMkLst>
            <pc:docMk/>
            <pc:sldMk cId="2835475756" sldId="341"/>
            <ac:spMk id="5" creationId="{FB97BF32-8D49-3284-AA68-28F93947896C}"/>
          </ac:spMkLst>
        </pc:spChg>
        <pc:spChg chg="add mod">
          <ac:chgData name="Fernando Farias" userId="b9a59168-9c50-4fea-bfdb-b3bb5fb2500b" providerId="ADAL" clId="{1363B03C-3637-48F3-A323-35B3A52E69CE}" dt="2024-07-16T09:05:54.845" v="134" actId="1076"/>
          <ac:spMkLst>
            <pc:docMk/>
            <pc:sldMk cId="2835475756" sldId="341"/>
            <ac:spMk id="7" creationId="{ED461D2B-370A-D9ED-E633-92E5A66CFE58}"/>
          </ac:spMkLst>
        </pc:spChg>
        <pc:graphicFrameChg chg="add mod">
          <ac:chgData name="Fernando Farias" userId="b9a59168-9c50-4fea-bfdb-b3bb5fb2500b" providerId="ADAL" clId="{1363B03C-3637-48F3-A323-35B3A52E69CE}" dt="2024-07-16T09:03:14.677" v="83"/>
          <ac:graphicFrameMkLst>
            <pc:docMk/>
            <pc:sldMk cId="2835475756" sldId="341"/>
            <ac:graphicFrameMk id="2" creationId="{B82BFE32-2BDB-FB89-D660-785AEC375601}"/>
          </ac:graphicFrameMkLst>
        </pc:graphicFrameChg>
        <pc:graphicFrameChg chg="add del mod modGraphic">
          <ac:chgData name="Fernando Farias" userId="b9a59168-9c50-4fea-bfdb-b3bb5fb2500b" providerId="ADAL" clId="{1363B03C-3637-48F3-A323-35B3A52E69CE}" dt="2024-07-16T09:07:17.212" v="243" actId="21"/>
          <ac:graphicFrameMkLst>
            <pc:docMk/>
            <pc:sldMk cId="2835475756" sldId="341"/>
            <ac:graphicFrameMk id="6" creationId="{ED074778-1C09-F213-6EB9-435087FDB688}"/>
          </ac:graphicFrameMkLst>
        </pc:graphicFrameChg>
        <pc:graphicFrameChg chg="add mod modGraphic">
          <ac:chgData name="Fernando Farias" userId="b9a59168-9c50-4fea-bfdb-b3bb5fb2500b" providerId="ADAL" clId="{1363B03C-3637-48F3-A323-35B3A52E69CE}" dt="2024-07-16T09:25:16.740" v="650" actId="207"/>
          <ac:graphicFrameMkLst>
            <pc:docMk/>
            <pc:sldMk cId="2835475756" sldId="341"/>
            <ac:graphicFrameMk id="8" creationId="{93ACF295-7E1A-EC7C-7E9D-F6FAA7185779}"/>
          </ac:graphicFrameMkLst>
        </pc:graphicFrameChg>
      </pc:sldChg>
      <pc:sldChg chg="add del">
        <pc:chgData name="Fernando Farias" userId="b9a59168-9c50-4fea-bfdb-b3bb5fb2500b" providerId="ADAL" clId="{1363B03C-3637-48F3-A323-35B3A52E69CE}" dt="2024-07-16T09:01:16.013" v="36"/>
        <pc:sldMkLst>
          <pc:docMk/>
          <pc:sldMk cId="4104452514" sldId="341"/>
        </pc:sldMkLst>
      </pc:sldChg>
      <pc:sldChg chg="add del">
        <pc:chgData name="Fernando Farias" userId="b9a59168-9c50-4fea-bfdb-b3bb5fb2500b" providerId="ADAL" clId="{1363B03C-3637-48F3-A323-35B3A52E69CE}" dt="2024-07-16T09:01:15.480" v="35"/>
        <pc:sldMkLst>
          <pc:docMk/>
          <pc:sldMk cId="957890304" sldId="342"/>
        </pc:sldMkLst>
      </pc:sldChg>
      <pc:sldChg chg="addSp delSp modSp add mod">
        <pc:chgData name="Fernando Farias" userId="b9a59168-9c50-4fea-bfdb-b3bb5fb2500b" providerId="ADAL" clId="{1363B03C-3637-48F3-A323-35B3A52E69CE}" dt="2024-07-16T09:12:42.578" v="354" actId="108"/>
        <pc:sldMkLst>
          <pc:docMk/>
          <pc:sldMk cId="1212546373" sldId="342"/>
        </pc:sldMkLst>
        <pc:spChg chg="mod">
          <ac:chgData name="Fernando Farias" userId="b9a59168-9c50-4fea-bfdb-b3bb5fb2500b" providerId="ADAL" clId="{1363B03C-3637-48F3-A323-35B3A52E69CE}" dt="2024-07-16T09:09:15.279" v="279" actId="20577"/>
          <ac:spMkLst>
            <pc:docMk/>
            <pc:sldMk cId="1212546373" sldId="342"/>
            <ac:spMk id="3" creationId="{F2BC59F2-85DA-431D-658A-2E7ED7C228A1}"/>
          </ac:spMkLst>
        </pc:spChg>
        <pc:spChg chg="mod">
          <ac:chgData name="Fernando Farias" userId="b9a59168-9c50-4fea-bfdb-b3bb5fb2500b" providerId="ADAL" clId="{1363B03C-3637-48F3-A323-35B3A52E69CE}" dt="2024-07-16T09:12:27.886" v="353" actId="20577"/>
          <ac:spMkLst>
            <pc:docMk/>
            <pc:sldMk cId="1212546373" sldId="342"/>
            <ac:spMk id="4" creationId="{C026D7A0-CC47-7881-9CA1-E40B32A62876}"/>
          </ac:spMkLst>
        </pc:spChg>
        <pc:spChg chg="add del mod">
          <ac:chgData name="Fernando Farias" userId="b9a59168-9c50-4fea-bfdb-b3bb5fb2500b" providerId="ADAL" clId="{1363B03C-3637-48F3-A323-35B3A52E69CE}" dt="2024-07-16T09:10:20.047" v="283" actId="22"/>
          <ac:spMkLst>
            <pc:docMk/>
            <pc:sldMk cId="1212546373" sldId="342"/>
            <ac:spMk id="5" creationId="{B8E87ACB-45E8-AE2B-0322-3B24B289C2A1}"/>
          </ac:spMkLst>
        </pc:spChg>
        <pc:graphicFrameChg chg="add del">
          <ac:chgData name="Fernando Farias" userId="b9a59168-9c50-4fea-bfdb-b3bb5fb2500b" providerId="ADAL" clId="{1363B03C-3637-48F3-A323-35B3A52E69CE}" dt="2024-07-16T09:10:49.258" v="293" actId="3680"/>
          <ac:graphicFrameMkLst>
            <pc:docMk/>
            <pc:sldMk cId="1212546373" sldId="342"/>
            <ac:graphicFrameMk id="6" creationId="{8616A0FD-4392-AA91-E148-232C68AA9898}"/>
          </ac:graphicFrameMkLst>
        </pc:graphicFrameChg>
        <pc:graphicFrameChg chg="add mod modGraphic">
          <ac:chgData name="Fernando Farias" userId="b9a59168-9c50-4fea-bfdb-b3bb5fb2500b" providerId="ADAL" clId="{1363B03C-3637-48F3-A323-35B3A52E69CE}" dt="2024-07-16T09:12:42.578" v="354" actId="108"/>
          <ac:graphicFrameMkLst>
            <pc:docMk/>
            <pc:sldMk cId="1212546373" sldId="342"/>
            <ac:graphicFrameMk id="7" creationId="{03C76603-10A8-277F-917C-7F7D88678875}"/>
          </ac:graphicFrameMkLst>
        </pc:graphicFrameChg>
      </pc:sldChg>
      <pc:sldChg chg="addSp delSp modSp add mod">
        <pc:chgData name="Fernando Farias" userId="b9a59168-9c50-4fea-bfdb-b3bb5fb2500b" providerId="ADAL" clId="{1363B03C-3637-48F3-A323-35B3A52E69CE}" dt="2024-07-16T09:26:18.173" v="664" actId="108"/>
        <pc:sldMkLst>
          <pc:docMk/>
          <pc:sldMk cId="1702998706" sldId="343"/>
        </pc:sldMkLst>
        <pc:spChg chg="mod">
          <ac:chgData name="Fernando Farias" userId="b9a59168-9c50-4fea-bfdb-b3bb5fb2500b" providerId="ADAL" clId="{1363B03C-3637-48F3-A323-35B3A52E69CE}" dt="2024-07-16T09:13:40.162" v="386" actId="20577"/>
          <ac:spMkLst>
            <pc:docMk/>
            <pc:sldMk cId="1702998706" sldId="343"/>
            <ac:spMk id="3" creationId="{F2BC59F2-85DA-431D-658A-2E7ED7C228A1}"/>
          </ac:spMkLst>
        </pc:spChg>
        <pc:spChg chg="mod">
          <ac:chgData name="Fernando Farias" userId="b9a59168-9c50-4fea-bfdb-b3bb5fb2500b" providerId="ADAL" clId="{1363B03C-3637-48F3-A323-35B3A52E69CE}" dt="2024-07-16T09:26:18.173" v="664" actId="108"/>
          <ac:spMkLst>
            <pc:docMk/>
            <pc:sldMk cId="1702998706" sldId="343"/>
            <ac:spMk id="4" creationId="{C026D7A0-CC47-7881-9CA1-E40B32A62876}"/>
          </ac:spMkLst>
        </pc:spChg>
        <pc:spChg chg="add del mod">
          <ac:chgData name="Fernando Farias" userId="b9a59168-9c50-4fea-bfdb-b3bb5fb2500b" providerId="ADAL" clId="{1363B03C-3637-48F3-A323-35B3A52E69CE}" dt="2024-07-16T09:19:38.172" v="565" actId="21"/>
          <ac:spMkLst>
            <pc:docMk/>
            <pc:sldMk cId="1702998706" sldId="343"/>
            <ac:spMk id="5" creationId="{38223E43-2BDA-0914-8E3C-BF92782B9E28}"/>
          </ac:spMkLst>
        </pc:spChg>
        <pc:picChg chg="add mod">
          <ac:chgData name="Fernando Farias" userId="b9a59168-9c50-4fea-bfdb-b3bb5fb2500b" providerId="ADAL" clId="{1363B03C-3637-48F3-A323-35B3A52E69CE}" dt="2024-07-16T09:18:35.928" v="546" actId="14100"/>
          <ac:picMkLst>
            <pc:docMk/>
            <pc:sldMk cId="1702998706" sldId="343"/>
            <ac:picMk id="2" creationId="{B6CC5408-DF22-1D7E-F427-8AA38CB532D0}"/>
          </ac:picMkLst>
        </pc:picChg>
      </pc:sldChg>
      <pc:sldChg chg="delSp modSp add del mod">
        <pc:chgData name="Fernando Farias" userId="b9a59168-9c50-4fea-bfdb-b3bb5fb2500b" providerId="ADAL" clId="{1363B03C-3637-48F3-A323-35B3A52E69CE}" dt="2024-07-16T09:33:10.250" v="703" actId="20577"/>
        <pc:sldMkLst>
          <pc:docMk/>
          <pc:sldMk cId="3545409425" sldId="344"/>
        </pc:sldMkLst>
        <pc:spChg chg="mod">
          <ac:chgData name="Fernando Farias" userId="b9a59168-9c50-4fea-bfdb-b3bb5fb2500b" providerId="ADAL" clId="{1363B03C-3637-48F3-A323-35B3A52E69CE}" dt="2024-07-16T09:33:10.250" v="703" actId="20577"/>
          <ac:spMkLst>
            <pc:docMk/>
            <pc:sldMk cId="3545409425" sldId="344"/>
            <ac:spMk id="3" creationId="{F2BC59F2-85DA-431D-658A-2E7ED7C228A1}"/>
          </ac:spMkLst>
        </pc:spChg>
        <pc:spChg chg="del">
          <ac:chgData name="Fernando Farias" userId="b9a59168-9c50-4fea-bfdb-b3bb5fb2500b" providerId="ADAL" clId="{1363B03C-3637-48F3-A323-35B3A52E69CE}" dt="2024-07-16T09:21:55.417" v="627" actId="21"/>
          <ac:spMkLst>
            <pc:docMk/>
            <pc:sldMk cId="3545409425" sldId="344"/>
            <ac:spMk id="4" creationId="{C026D7A0-CC47-7881-9CA1-E40B32A62876}"/>
          </ac:spMkLst>
        </pc:spChg>
      </pc:sldChg>
      <pc:sldChg chg="addSp modSp add mod">
        <pc:chgData name="Fernando Farias" userId="b9a59168-9c50-4fea-bfdb-b3bb5fb2500b" providerId="ADAL" clId="{1363B03C-3637-48F3-A323-35B3A52E69CE}" dt="2024-07-16T09:27:24.606" v="688" actId="14100"/>
        <pc:sldMkLst>
          <pc:docMk/>
          <pc:sldMk cId="1815204395" sldId="345"/>
        </pc:sldMkLst>
        <pc:spChg chg="mod">
          <ac:chgData name="Fernando Farias" userId="b9a59168-9c50-4fea-bfdb-b3bb5fb2500b" providerId="ADAL" clId="{1363B03C-3637-48F3-A323-35B3A52E69CE}" dt="2024-07-16T09:27:17.433" v="687" actId="14100"/>
          <ac:spMkLst>
            <pc:docMk/>
            <pc:sldMk cId="1815204395" sldId="345"/>
            <ac:spMk id="4" creationId="{C026D7A0-CC47-7881-9CA1-E40B32A62876}"/>
          </ac:spMkLst>
        </pc:spChg>
        <pc:graphicFrameChg chg="add mod modGraphic">
          <ac:chgData name="Fernando Farias" userId="b9a59168-9c50-4fea-bfdb-b3bb5fb2500b" providerId="ADAL" clId="{1363B03C-3637-48F3-A323-35B3A52E69CE}" dt="2024-07-16T09:27:24.606" v="688" actId="14100"/>
          <ac:graphicFrameMkLst>
            <pc:docMk/>
            <pc:sldMk cId="1815204395" sldId="345"/>
            <ac:graphicFrameMk id="2" creationId="{5BAEB0C1-247B-0ED2-0735-61F88C4A101A}"/>
          </ac:graphicFrameMkLst>
        </pc:graphicFrameChg>
      </pc:sldChg>
    </pc:docChg>
  </pc:docChgLst>
  <pc:docChgLst>
    <pc:chgData name="Fernando Farias" userId="b9a59168-9c50-4fea-bfdb-b3bb5fb2500b" providerId="ADAL" clId="{FB5F1782-DC04-44DC-B9A2-8FAE16179B8D}"/>
    <pc:docChg chg="custSel addSld delSld modSld">
      <pc:chgData name="Fernando Farias" userId="b9a59168-9c50-4fea-bfdb-b3bb5fb2500b" providerId="ADAL" clId="{FB5F1782-DC04-44DC-B9A2-8FAE16179B8D}" dt="2024-07-17T11:09:21.178" v="618" actId="47"/>
      <pc:docMkLst>
        <pc:docMk/>
      </pc:docMkLst>
      <pc:sldChg chg="modSp mod">
        <pc:chgData name="Fernando Farias" userId="b9a59168-9c50-4fea-bfdb-b3bb5fb2500b" providerId="ADAL" clId="{FB5F1782-DC04-44DC-B9A2-8FAE16179B8D}" dt="2024-07-17T10:42:58.472" v="84" actId="113"/>
        <pc:sldMkLst>
          <pc:docMk/>
          <pc:sldMk cId="8994029" sldId="275"/>
        </pc:sldMkLst>
        <pc:spChg chg="mod">
          <ac:chgData name="Fernando Farias" userId="b9a59168-9c50-4fea-bfdb-b3bb5fb2500b" providerId="ADAL" clId="{FB5F1782-DC04-44DC-B9A2-8FAE16179B8D}" dt="2024-07-17T10:42:58.472" v="84" actId="113"/>
          <ac:spMkLst>
            <pc:docMk/>
            <pc:sldMk cId="8994029" sldId="275"/>
            <ac:spMk id="4" creationId="{F4DF9AAA-0D9A-C4F6-EB81-906067D79318}"/>
          </ac:spMkLst>
        </pc:spChg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307315480" sldId="322"/>
        </pc:sldMkLst>
      </pc:sldChg>
      <pc:sldChg chg="addSp delSp modSp mod">
        <pc:chgData name="Fernando Farias" userId="b9a59168-9c50-4fea-bfdb-b3bb5fb2500b" providerId="ADAL" clId="{FB5F1782-DC04-44DC-B9A2-8FAE16179B8D}" dt="2024-07-17T10:48:21.338" v="104" actId="1076"/>
        <pc:sldMkLst>
          <pc:docMk/>
          <pc:sldMk cId="2982035147" sldId="325"/>
        </pc:sldMkLst>
        <pc:spChg chg="mod">
          <ac:chgData name="Fernando Farias" userId="b9a59168-9c50-4fea-bfdb-b3bb5fb2500b" providerId="ADAL" clId="{FB5F1782-DC04-44DC-B9A2-8FAE16179B8D}" dt="2024-07-17T10:43:16.272" v="85" actId="6549"/>
          <ac:spMkLst>
            <pc:docMk/>
            <pc:sldMk cId="2982035147" sldId="325"/>
            <ac:spMk id="4" creationId="{C026D7A0-CC47-7881-9CA1-E40B32A62876}"/>
          </ac:spMkLst>
        </pc:spChg>
        <pc:spChg chg="add mod">
          <ac:chgData name="Fernando Farias" userId="b9a59168-9c50-4fea-bfdb-b3bb5fb2500b" providerId="ADAL" clId="{FB5F1782-DC04-44DC-B9A2-8FAE16179B8D}" dt="2024-07-17T10:48:21.338" v="104" actId="1076"/>
          <ac:spMkLst>
            <pc:docMk/>
            <pc:sldMk cId="2982035147" sldId="325"/>
            <ac:spMk id="6" creationId="{8FF40112-402F-AADA-49A0-B4ECA315B412}"/>
          </ac:spMkLst>
        </pc:spChg>
        <pc:graphicFrameChg chg="add mod">
          <ac:chgData name="Fernando Farias" userId="b9a59168-9c50-4fea-bfdb-b3bb5fb2500b" providerId="ADAL" clId="{FB5F1782-DC04-44DC-B9A2-8FAE16179B8D}" dt="2024-07-17T10:47:33.354" v="99" actId="14100"/>
          <ac:graphicFrameMkLst>
            <pc:docMk/>
            <pc:sldMk cId="2982035147" sldId="325"/>
            <ac:graphicFrameMk id="2" creationId="{9980246F-BB7E-2BB2-4DC9-777E477593AD}"/>
          </ac:graphicFrameMkLst>
        </pc:graphicFrameChg>
        <pc:graphicFrameChg chg="add del mod">
          <ac:chgData name="Fernando Farias" userId="b9a59168-9c50-4fea-bfdb-b3bb5fb2500b" providerId="ADAL" clId="{FB5F1782-DC04-44DC-B9A2-8FAE16179B8D}" dt="2024-07-17T10:48:09.797" v="102" actId="478"/>
          <ac:graphicFrameMkLst>
            <pc:docMk/>
            <pc:sldMk cId="2982035147" sldId="325"/>
            <ac:graphicFrameMk id="5" creationId="{F7B82212-1B8A-17A8-29BF-BACD42166F7D}"/>
          </ac:graphicFrameMkLst>
        </pc:graphicFrameChg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103936623" sldId="327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495051906" sldId="328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602806204" sldId="329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787413503" sldId="330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559791036" sldId="331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717236210" sldId="332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284169291" sldId="333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2907753660" sldId="334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494223920" sldId="335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2807718269" sldId="336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2573424697" sldId="337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477356593" sldId="338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668318377" sldId="339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077713195" sldId="340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2835475756" sldId="341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212546373" sldId="342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702998706" sldId="343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3545409425" sldId="344"/>
        </pc:sldMkLst>
      </pc:sldChg>
      <pc:sldChg chg="del">
        <pc:chgData name="Fernando Farias" userId="b9a59168-9c50-4fea-bfdb-b3bb5fb2500b" providerId="ADAL" clId="{FB5F1782-DC04-44DC-B9A2-8FAE16179B8D}" dt="2024-07-17T10:59:13.189" v="359" actId="47"/>
        <pc:sldMkLst>
          <pc:docMk/>
          <pc:sldMk cId="1815204395" sldId="345"/>
        </pc:sldMkLst>
      </pc:sldChg>
      <pc:sldChg chg="addSp delSp modSp add mod">
        <pc:chgData name="Fernando Farias" userId="b9a59168-9c50-4fea-bfdb-b3bb5fb2500b" providerId="ADAL" clId="{FB5F1782-DC04-44DC-B9A2-8FAE16179B8D}" dt="2024-07-17T10:49:47.109" v="135" actId="1076"/>
        <pc:sldMkLst>
          <pc:docMk/>
          <pc:sldMk cId="3674123460" sldId="346"/>
        </pc:sldMkLst>
        <pc:spChg chg="mod">
          <ac:chgData name="Fernando Farias" userId="b9a59168-9c50-4fea-bfdb-b3bb5fb2500b" providerId="ADAL" clId="{FB5F1782-DC04-44DC-B9A2-8FAE16179B8D}" dt="2024-07-17T10:49:16.255" v="133" actId="20577"/>
          <ac:spMkLst>
            <pc:docMk/>
            <pc:sldMk cId="3674123460" sldId="346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0:49:01.238" v="108" actId="21"/>
          <ac:spMkLst>
            <pc:docMk/>
            <pc:sldMk cId="3674123460" sldId="346"/>
            <ac:spMk id="4" creationId="{C026D7A0-CC47-7881-9CA1-E40B32A62876}"/>
          </ac:spMkLst>
        </pc:spChg>
        <pc:spChg chg="add mod">
          <ac:chgData name="Fernando Farias" userId="b9a59168-9c50-4fea-bfdb-b3bb5fb2500b" providerId="ADAL" clId="{FB5F1782-DC04-44DC-B9A2-8FAE16179B8D}" dt="2024-07-17T10:49:43.209" v="134"/>
          <ac:spMkLst>
            <pc:docMk/>
            <pc:sldMk cId="3674123460" sldId="346"/>
            <ac:spMk id="5" creationId="{735350DF-8B61-F965-6B77-8466A11E129A}"/>
          </ac:spMkLst>
        </pc:spChg>
        <pc:graphicFrameChg chg="add mod">
          <ac:chgData name="Fernando Farias" userId="b9a59168-9c50-4fea-bfdb-b3bb5fb2500b" providerId="ADAL" clId="{FB5F1782-DC04-44DC-B9A2-8FAE16179B8D}" dt="2024-07-17T10:49:47.109" v="135" actId="1076"/>
          <ac:graphicFrameMkLst>
            <pc:docMk/>
            <pc:sldMk cId="3674123460" sldId="346"/>
            <ac:graphicFrameMk id="2" creationId="{F362D94F-8B94-A8FB-E409-2E64BA23B009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0:51:17.007" v="167"/>
        <pc:sldMkLst>
          <pc:docMk/>
          <pc:sldMk cId="276212244" sldId="347"/>
        </pc:sldMkLst>
        <pc:spChg chg="mod">
          <ac:chgData name="Fernando Farias" userId="b9a59168-9c50-4fea-bfdb-b3bb5fb2500b" providerId="ADAL" clId="{FB5F1782-DC04-44DC-B9A2-8FAE16179B8D}" dt="2024-07-17T10:50:25.789" v="162" actId="20577"/>
          <ac:spMkLst>
            <pc:docMk/>
            <pc:sldMk cId="276212244" sldId="347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0:50:16.412" v="136" actId="21"/>
          <ac:spMkLst>
            <pc:docMk/>
            <pc:sldMk cId="276212244" sldId="347"/>
            <ac:spMk id="4" creationId="{C026D7A0-CC47-7881-9CA1-E40B32A62876}"/>
          </ac:spMkLst>
        </pc:spChg>
        <pc:spChg chg="add mod">
          <ac:chgData name="Fernando Farias" userId="b9a59168-9c50-4fea-bfdb-b3bb5fb2500b" providerId="ADAL" clId="{FB5F1782-DC04-44DC-B9A2-8FAE16179B8D}" dt="2024-07-17T10:51:17.007" v="167"/>
          <ac:spMkLst>
            <pc:docMk/>
            <pc:sldMk cId="276212244" sldId="347"/>
            <ac:spMk id="5" creationId="{53D6523F-0E55-0510-4E9C-9E5B010973C3}"/>
          </ac:spMkLst>
        </pc:spChg>
        <pc:graphicFrameChg chg="add mod">
          <ac:chgData name="Fernando Farias" userId="b9a59168-9c50-4fea-bfdb-b3bb5fb2500b" providerId="ADAL" clId="{FB5F1782-DC04-44DC-B9A2-8FAE16179B8D}" dt="2024-07-17T10:51:05.171" v="166" actId="14100"/>
          <ac:graphicFrameMkLst>
            <pc:docMk/>
            <pc:sldMk cId="276212244" sldId="347"/>
            <ac:graphicFrameMk id="2" creationId="{EA5839E1-4D9B-3CFE-9709-57602E89C847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0:55:14.731" v="235" actId="1076"/>
        <pc:sldMkLst>
          <pc:docMk/>
          <pc:sldMk cId="2967905888" sldId="348"/>
        </pc:sldMkLst>
        <pc:spChg chg="mod">
          <ac:chgData name="Fernando Farias" userId="b9a59168-9c50-4fea-bfdb-b3bb5fb2500b" providerId="ADAL" clId="{FB5F1782-DC04-44DC-B9A2-8FAE16179B8D}" dt="2024-07-17T10:53:46.264" v="227" actId="20577"/>
          <ac:spMkLst>
            <pc:docMk/>
            <pc:sldMk cId="2967905888" sldId="348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0:53:54.474" v="228" actId="21"/>
          <ac:spMkLst>
            <pc:docMk/>
            <pc:sldMk cId="2967905888" sldId="348"/>
            <ac:spMk id="4" creationId="{C026D7A0-CC47-7881-9CA1-E40B32A62876}"/>
          </ac:spMkLst>
        </pc:spChg>
        <pc:spChg chg="add mod">
          <ac:chgData name="Fernando Farias" userId="b9a59168-9c50-4fea-bfdb-b3bb5fb2500b" providerId="ADAL" clId="{FB5F1782-DC04-44DC-B9A2-8FAE16179B8D}" dt="2024-07-17T10:54:56.713" v="233"/>
          <ac:spMkLst>
            <pc:docMk/>
            <pc:sldMk cId="2967905888" sldId="348"/>
            <ac:spMk id="5" creationId="{D40ABC4E-DA3D-650D-BD0C-63E0FB547884}"/>
          </ac:spMkLst>
        </pc:spChg>
        <pc:spChg chg="add mod">
          <ac:chgData name="Fernando Farias" userId="b9a59168-9c50-4fea-bfdb-b3bb5fb2500b" providerId="ADAL" clId="{FB5F1782-DC04-44DC-B9A2-8FAE16179B8D}" dt="2024-07-17T10:55:14.731" v="235" actId="1076"/>
          <ac:spMkLst>
            <pc:docMk/>
            <pc:sldMk cId="2967905888" sldId="348"/>
            <ac:spMk id="6" creationId="{16F144BA-DCB0-2135-B3C0-1C5555D6B2AF}"/>
          </ac:spMkLst>
        </pc:spChg>
        <pc:graphicFrameChg chg="add mod">
          <ac:chgData name="Fernando Farias" userId="b9a59168-9c50-4fea-bfdb-b3bb5fb2500b" providerId="ADAL" clId="{FB5F1782-DC04-44DC-B9A2-8FAE16179B8D}" dt="2024-07-17T10:54:52.978" v="232" actId="1076"/>
          <ac:graphicFrameMkLst>
            <pc:docMk/>
            <pc:sldMk cId="2967905888" sldId="348"/>
            <ac:graphicFrameMk id="2" creationId="{6B4D5834-C816-61BF-C9B5-AA93C2CEF130}"/>
          </ac:graphicFrameMkLst>
        </pc:graphicFrameChg>
      </pc:sldChg>
      <pc:sldChg chg="addSp modSp add mod">
        <pc:chgData name="Fernando Farias" userId="b9a59168-9c50-4fea-bfdb-b3bb5fb2500b" providerId="ADAL" clId="{FB5F1782-DC04-44DC-B9A2-8FAE16179B8D}" dt="2024-07-17T10:57:00.012" v="300"/>
        <pc:sldMkLst>
          <pc:docMk/>
          <pc:sldMk cId="1891233487" sldId="349"/>
        </pc:sldMkLst>
        <pc:spChg chg="mod">
          <ac:chgData name="Fernando Farias" userId="b9a59168-9c50-4fea-bfdb-b3bb5fb2500b" providerId="ADAL" clId="{FB5F1782-DC04-44DC-B9A2-8FAE16179B8D}" dt="2024-07-17T10:56:25.604" v="294" actId="20577"/>
          <ac:spMkLst>
            <pc:docMk/>
            <pc:sldMk cId="1891233487" sldId="349"/>
            <ac:spMk id="3" creationId="{F2BC59F2-85DA-431D-658A-2E7ED7C228A1}"/>
          </ac:spMkLst>
        </pc:spChg>
        <pc:spChg chg="mod">
          <ac:chgData name="Fernando Farias" userId="b9a59168-9c50-4fea-bfdb-b3bb5fb2500b" providerId="ADAL" clId="{FB5F1782-DC04-44DC-B9A2-8FAE16179B8D}" dt="2024-07-17T10:56:30.646" v="295" actId="1076"/>
          <ac:spMkLst>
            <pc:docMk/>
            <pc:sldMk cId="1891233487" sldId="349"/>
            <ac:spMk id="4" creationId="{C026D7A0-CC47-7881-9CA1-E40B32A62876}"/>
          </ac:spMkLst>
        </pc:spChg>
        <pc:spChg chg="add mod">
          <ac:chgData name="Fernando Farias" userId="b9a59168-9c50-4fea-bfdb-b3bb5fb2500b" providerId="ADAL" clId="{FB5F1782-DC04-44DC-B9A2-8FAE16179B8D}" dt="2024-07-17T10:57:00.012" v="300"/>
          <ac:spMkLst>
            <pc:docMk/>
            <pc:sldMk cId="1891233487" sldId="349"/>
            <ac:spMk id="5" creationId="{7BAA6E6F-CE32-A511-0891-9ED177D79E1E}"/>
          </ac:spMkLst>
        </pc:spChg>
        <pc:graphicFrameChg chg="add mod">
          <ac:chgData name="Fernando Farias" userId="b9a59168-9c50-4fea-bfdb-b3bb5fb2500b" providerId="ADAL" clId="{FB5F1782-DC04-44DC-B9A2-8FAE16179B8D}" dt="2024-07-17T10:56:51.811" v="299" actId="1076"/>
          <ac:graphicFrameMkLst>
            <pc:docMk/>
            <pc:sldMk cId="1891233487" sldId="349"/>
            <ac:graphicFrameMk id="2" creationId="{0D261AEF-950B-0350-A0EB-AF55B1C85108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0:58:38.175" v="358" actId="1076"/>
        <pc:sldMkLst>
          <pc:docMk/>
          <pc:sldMk cId="3648435848" sldId="350"/>
        </pc:sldMkLst>
        <pc:spChg chg="mod">
          <ac:chgData name="Fernando Farias" userId="b9a59168-9c50-4fea-bfdb-b3bb5fb2500b" providerId="ADAL" clId="{FB5F1782-DC04-44DC-B9A2-8FAE16179B8D}" dt="2024-07-17T10:58:16.562" v="355" actId="20577"/>
          <ac:spMkLst>
            <pc:docMk/>
            <pc:sldMk cId="3648435848" sldId="350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0:58:22.748" v="356" actId="21"/>
          <ac:spMkLst>
            <pc:docMk/>
            <pc:sldMk cId="3648435848" sldId="350"/>
            <ac:spMk id="4" creationId="{C026D7A0-CC47-7881-9CA1-E40B32A62876}"/>
          </ac:spMkLst>
        </pc:spChg>
        <pc:graphicFrameChg chg="add mod">
          <ac:chgData name="Fernando Farias" userId="b9a59168-9c50-4fea-bfdb-b3bb5fb2500b" providerId="ADAL" clId="{FB5F1782-DC04-44DC-B9A2-8FAE16179B8D}" dt="2024-07-17T10:58:38.175" v="358" actId="1076"/>
          <ac:graphicFrameMkLst>
            <pc:docMk/>
            <pc:sldMk cId="3648435848" sldId="350"/>
            <ac:graphicFrameMk id="2" creationId="{7B72A409-D5F9-749B-9B4D-3D27A37D86E6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1:02:24.595" v="373" actId="1076"/>
        <pc:sldMkLst>
          <pc:docMk/>
          <pc:sldMk cId="3214124823" sldId="351"/>
        </pc:sldMkLst>
        <pc:spChg chg="mod">
          <ac:chgData name="Fernando Farias" userId="b9a59168-9c50-4fea-bfdb-b3bb5fb2500b" providerId="ADAL" clId="{FB5F1782-DC04-44DC-B9A2-8FAE16179B8D}" dt="2024-07-17T11:00:05.514" v="369" actId="20577"/>
          <ac:spMkLst>
            <pc:docMk/>
            <pc:sldMk cId="3214124823" sldId="351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1:02:21.961" v="372" actId="21"/>
          <ac:spMkLst>
            <pc:docMk/>
            <pc:sldMk cId="3214124823" sldId="351"/>
            <ac:spMk id="4" creationId="{C026D7A0-CC47-7881-9CA1-E40B32A62876}"/>
          </ac:spMkLst>
        </pc:spChg>
        <pc:graphicFrameChg chg="add mod">
          <ac:chgData name="Fernando Farias" userId="b9a59168-9c50-4fea-bfdb-b3bb5fb2500b" providerId="ADAL" clId="{FB5F1782-DC04-44DC-B9A2-8FAE16179B8D}" dt="2024-07-17T11:02:24.595" v="373" actId="1076"/>
          <ac:graphicFrameMkLst>
            <pc:docMk/>
            <pc:sldMk cId="3214124823" sldId="351"/>
            <ac:graphicFrameMk id="2" creationId="{9CF86E1A-A6F7-41B5-4E12-2B273AC388A6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1:04:49.318" v="428" actId="1076"/>
        <pc:sldMkLst>
          <pc:docMk/>
          <pc:sldMk cId="1672726612" sldId="352"/>
        </pc:sldMkLst>
        <pc:spChg chg="mod">
          <ac:chgData name="Fernando Farias" userId="b9a59168-9c50-4fea-bfdb-b3bb5fb2500b" providerId="ADAL" clId="{FB5F1782-DC04-44DC-B9A2-8FAE16179B8D}" dt="2024-07-17T11:04:21.660" v="424" actId="20577"/>
          <ac:spMkLst>
            <pc:docMk/>
            <pc:sldMk cId="1672726612" sldId="352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1:04:27.337" v="425" actId="21"/>
          <ac:spMkLst>
            <pc:docMk/>
            <pc:sldMk cId="1672726612" sldId="352"/>
            <ac:spMk id="4" creationId="{C026D7A0-CC47-7881-9CA1-E40B32A62876}"/>
          </ac:spMkLst>
        </pc:spChg>
        <pc:graphicFrameChg chg="add mod">
          <ac:chgData name="Fernando Farias" userId="b9a59168-9c50-4fea-bfdb-b3bb5fb2500b" providerId="ADAL" clId="{FB5F1782-DC04-44DC-B9A2-8FAE16179B8D}" dt="2024-07-17T11:04:49.318" v="428" actId="1076"/>
          <ac:graphicFrameMkLst>
            <pc:docMk/>
            <pc:sldMk cId="1672726612" sldId="352"/>
            <ac:graphicFrameMk id="2" creationId="{9812E9FC-AF1B-B388-0C96-7BE104B963C5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1:07:08.686" v="583" actId="1076"/>
        <pc:sldMkLst>
          <pc:docMk/>
          <pc:sldMk cId="1939869598" sldId="353"/>
        </pc:sldMkLst>
        <pc:spChg chg="mod">
          <ac:chgData name="Fernando Farias" userId="b9a59168-9c50-4fea-bfdb-b3bb5fb2500b" providerId="ADAL" clId="{FB5F1782-DC04-44DC-B9A2-8FAE16179B8D}" dt="2024-07-17T11:06:34.943" v="577" actId="20577"/>
          <ac:spMkLst>
            <pc:docMk/>
            <pc:sldMk cId="1939869598" sldId="353"/>
            <ac:spMk id="3" creationId="{F2BC59F2-85DA-431D-658A-2E7ED7C228A1}"/>
          </ac:spMkLst>
        </pc:spChg>
        <pc:spChg chg="del">
          <ac:chgData name="Fernando Farias" userId="b9a59168-9c50-4fea-bfdb-b3bb5fb2500b" providerId="ADAL" clId="{FB5F1782-DC04-44DC-B9A2-8FAE16179B8D}" dt="2024-07-17T11:06:56.690" v="581" actId="21"/>
          <ac:spMkLst>
            <pc:docMk/>
            <pc:sldMk cId="1939869598" sldId="353"/>
            <ac:spMk id="4" creationId="{C026D7A0-CC47-7881-9CA1-E40B32A62876}"/>
          </ac:spMkLst>
        </pc:spChg>
        <pc:graphicFrameChg chg="add mod">
          <ac:chgData name="Fernando Farias" userId="b9a59168-9c50-4fea-bfdb-b3bb5fb2500b" providerId="ADAL" clId="{FB5F1782-DC04-44DC-B9A2-8FAE16179B8D}" dt="2024-07-17T11:07:08.686" v="583" actId="1076"/>
          <ac:graphicFrameMkLst>
            <pc:docMk/>
            <pc:sldMk cId="1939869598" sldId="353"/>
            <ac:graphicFrameMk id="2" creationId="{3794866A-5AA3-5BD1-F154-5B0570479E4C}"/>
          </ac:graphicFrameMkLst>
        </pc:graphicFrameChg>
      </pc:sldChg>
      <pc:sldChg chg="add del">
        <pc:chgData name="Fernando Farias" userId="b9a59168-9c50-4fea-bfdb-b3bb5fb2500b" providerId="ADAL" clId="{FB5F1782-DC04-44DC-B9A2-8FAE16179B8D}" dt="2024-07-17T10:59:13.189" v="359" actId="47"/>
        <pc:sldMkLst>
          <pc:docMk/>
          <pc:sldMk cId="3828757471" sldId="354"/>
        </pc:sldMkLst>
      </pc:sldChg>
      <pc:sldChg chg="add del">
        <pc:chgData name="Fernando Farias" userId="b9a59168-9c50-4fea-bfdb-b3bb5fb2500b" providerId="ADAL" clId="{FB5F1782-DC04-44DC-B9A2-8FAE16179B8D}" dt="2024-07-17T10:59:13.189" v="359" actId="47"/>
        <pc:sldMkLst>
          <pc:docMk/>
          <pc:sldMk cId="1718804064" sldId="355"/>
        </pc:sldMkLst>
      </pc:sldChg>
      <pc:sldChg chg="addSp modSp add mod">
        <pc:chgData name="Fernando Farias" userId="b9a59168-9c50-4fea-bfdb-b3bb5fb2500b" providerId="ADAL" clId="{FB5F1782-DC04-44DC-B9A2-8FAE16179B8D}" dt="2024-07-17T10:51:44.250" v="171" actId="1076"/>
        <pc:sldMkLst>
          <pc:docMk/>
          <pc:sldMk cId="3007242382" sldId="356"/>
        </pc:sldMkLst>
        <pc:spChg chg="add mod">
          <ac:chgData name="Fernando Farias" userId="b9a59168-9c50-4fea-bfdb-b3bb5fb2500b" providerId="ADAL" clId="{FB5F1782-DC04-44DC-B9A2-8FAE16179B8D}" dt="2024-07-17T10:51:24.740" v="168"/>
          <ac:spMkLst>
            <pc:docMk/>
            <pc:sldMk cId="3007242382" sldId="356"/>
            <ac:spMk id="2" creationId="{294020FC-CFA4-EB3A-D81C-83178A5A8ED9}"/>
          </ac:spMkLst>
        </pc:spChg>
        <pc:graphicFrameChg chg="add mod">
          <ac:chgData name="Fernando Farias" userId="b9a59168-9c50-4fea-bfdb-b3bb5fb2500b" providerId="ADAL" clId="{FB5F1782-DC04-44DC-B9A2-8FAE16179B8D}" dt="2024-07-17T10:51:44.250" v="171" actId="1076"/>
          <ac:graphicFrameMkLst>
            <pc:docMk/>
            <pc:sldMk cId="3007242382" sldId="356"/>
            <ac:graphicFrameMk id="4" creationId="{11634F28-05F1-63D2-C5C7-A7DE5513D133}"/>
          </ac:graphicFrameMkLst>
        </pc:graphicFrameChg>
      </pc:sldChg>
      <pc:sldChg chg="addSp modSp add del mod">
        <pc:chgData name="Fernando Farias" userId="b9a59168-9c50-4fea-bfdb-b3bb5fb2500b" providerId="ADAL" clId="{FB5F1782-DC04-44DC-B9A2-8FAE16179B8D}" dt="2024-07-17T11:09:21.178" v="618" actId="47"/>
        <pc:sldMkLst>
          <pc:docMk/>
          <pc:sldMk cId="87650053" sldId="357"/>
        </pc:sldMkLst>
        <pc:spChg chg="add mod">
          <ac:chgData name="Fernando Farias" userId="b9a59168-9c50-4fea-bfdb-b3bb5fb2500b" providerId="ADAL" clId="{FB5F1782-DC04-44DC-B9A2-8FAE16179B8D}" dt="2024-07-17T10:51:27.119" v="169"/>
          <ac:spMkLst>
            <pc:docMk/>
            <pc:sldMk cId="87650053" sldId="357"/>
            <ac:spMk id="2" creationId="{86794173-F7E1-B4FA-E2AE-3632B9921469}"/>
          </ac:spMkLst>
        </pc:spChg>
        <pc:spChg chg="add mod">
          <ac:chgData name="Fernando Farias" userId="b9a59168-9c50-4fea-bfdb-b3bb5fb2500b" providerId="ADAL" clId="{FB5F1782-DC04-44DC-B9A2-8FAE16179B8D}" dt="2024-07-17T10:52:26.451" v="173" actId="1076"/>
          <ac:spMkLst>
            <pc:docMk/>
            <pc:sldMk cId="87650053" sldId="357"/>
            <ac:spMk id="4" creationId="{2718D275-1B7D-1C60-777C-66734B3EBC0C}"/>
          </ac:spMkLst>
        </pc:spChg>
        <pc:graphicFrameChg chg="add mod">
          <ac:chgData name="Fernando Farias" userId="b9a59168-9c50-4fea-bfdb-b3bb5fb2500b" providerId="ADAL" clId="{FB5F1782-DC04-44DC-B9A2-8FAE16179B8D}" dt="2024-07-17T10:52:34.644" v="174"/>
          <ac:graphicFrameMkLst>
            <pc:docMk/>
            <pc:sldMk cId="87650053" sldId="357"/>
            <ac:graphicFrameMk id="5" creationId="{3BA35552-A127-674D-C5D1-9D583A7EC6B2}"/>
          </ac:graphicFrameMkLst>
        </pc:graphicFrameChg>
      </pc:sldChg>
      <pc:sldChg chg="addSp modSp add mod">
        <pc:chgData name="Fernando Farias" userId="b9a59168-9c50-4fea-bfdb-b3bb5fb2500b" providerId="ADAL" clId="{FB5F1782-DC04-44DC-B9A2-8FAE16179B8D}" dt="2024-07-17T11:06:48.616" v="580" actId="6549"/>
        <pc:sldMkLst>
          <pc:docMk/>
          <pc:sldMk cId="3887210675" sldId="358"/>
        </pc:sldMkLst>
        <pc:spChg chg="mod">
          <ac:chgData name="Fernando Farias" userId="b9a59168-9c50-4fea-bfdb-b3bb5fb2500b" providerId="ADAL" clId="{FB5F1782-DC04-44DC-B9A2-8FAE16179B8D}" dt="2024-07-17T11:06:48.616" v="580" actId="6549"/>
          <ac:spMkLst>
            <pc:docMk/>
            <pc:sldMk cId="3887210675" sldId="358"/>
            <ac:spMk id="3" creationId="{F2BC59F2-85DA-431D-658A-2E7ED7C228A1}"/>
          </ac:spMkLst>
        </pc:spChg>
        <pc:graphicFrameChg chg="add mod">
          <ac:chgData name="Fernando Farias" userId="b9a59168-9c50-4fea-bfdb-b3bb5fb2500b" providerId="ADAL" clId="{FB5F1782-DC04-44DC-B9A2-8FAE16179B8D}" dt="2024-07-17T11:05:02.961" v="429"/>
          <ac:graphicFrameMkLst>
            <pc:docMk/>
            <pc:sldMk cId="3887210675" sldId="358"/>
            <ac:graphicFrameMk id="2" creationId="{524124B8-5E4F-63BD-822E-6F13C4837DB7}"/>
          </ac:graphicFrameMkLst>
        </pc:graphicFrameChg>
      </pc:sldChg>
      <pc:sldChg chg="addSp delSp modSp add mod">
        <pc:chgData name="Fernando Farias" userId="b9a59168-9c50-4fea-bfdb-b3bb5fb2500b" providerId="ADAL" clId="{FB5F1782-DC04-44DC-B9A2-8FAE16179B8D}" dt="2024-07-17T11:08:38.774" v="617" actId="14100"/>
        <pc:sldMkLst>
          <pc:docMk/>
          <pc:sldMk cId="2433765669" sldId="359"/>
        </pc:sldMkLst>
        <pc:spChg chg="mod">
          <ac:chgData name="Fernando Farias" userId="b9a59168-9c50-4fea-bfdb-b3bb5fb2500b" providerId="ADAL" clId="{FB5F1782-DC04-44DC-B9A2-8FAE16179B8D}" dt="2024-07-17T11:08:20.141" v="615" actId="20577"/>
          <ac:spMkLst>
            <pc:docMk/>
            <pc:sldMk cId="2433765669" sldId="359"/>
            <ac:spMk id="3" creationId="{F2BC59F2-85DA-431D-658A-2E7ED7C228A1}"/>
          </ac:spMkLst>
        </pc:spChg>
        <pc:spChg chg="add del mod">
          <ac:chgData name="Fernando Farias" userId="b9a59168-9c50-4fea-bfdb-b3bb5fb2500b" providerId="ADAL" clId="{FB5F1782-DC04-44DC-B9A2-8FAE16179B8D}" dt="2024-07-17T11:08:29.853" v="616"/>
          <ac:spMkLst>
            <pc:docMk/>
            <pc:sldMk cId="2433765669" sldId="359"/>
            <ac:spMk id="5" creationId="{2986193F-F29B-3E7A-0217-9A9E41EDB9AF}"/>
          </ac:spMkLst>
        </pc:spChg>
        <pc:graphicFrameChg chg="del">
          <ac:chgData name="Fernando Farias" userId="b9a59168-9c50-4fea-bfdb-b3bb5fb2500b" providerId="ADAL" clId="{FB5F1782-DC04-44DC-B9A2-8FAE16179B8D}" dt="2024-07-17T11:07:50.584" v="585" actId="21"/>
          <ac:graphicFrameMkLst>
            <pc:docMk/>
            <pc:sldMk cId="2433765669" sldId="359"/>
            <ac:graphicFrameMk id="2" creationId="{9CF86E1A-A6F7-41B5-4E12-2B273AC388A6}"/>
          </ac:graphicFrameMkLst>
        </pc:graphicFrameChg>
        <pc:graphicFrameChg chg="add mod">
          <ac:chgData name="Fernando Farias" userId="b9a59168-9c50-4fea-bfdb-b3bb5fb2500b" providerId="ADAL" clId="{FB5F1782-DC04-44DC-B9A2-8FAE16179B8D}" dt="2024-07-17T11:08:38.774" v="617" actId="14100"/>
          <ac:graphicFrameMkLst>
            <pc:docMk/>
            <pc:sldMk cId="2433765669" sldId="359"/>
            <ac:graphicFrameMk id="6" creationId="{E38087D7-8C6B-E252-E523-C2D539290ADC}"/>
          </ac:graphicFrameMkLst>
        </pc:graphicFrameChg>
      </pc:sldChg>
    </pc:docChg>
  </pc:docChgLst>
  <pc:docChgLst>
    <pc:chgData name="Brittany Meighan" userId="cd34e2f0-4237-466e-b95c-e9c6dd815ebc" providerId="ADAL" clId="{90207603-8DBE-44A4-8CBB-5111FF20EB08}"/>
    <pc:docChg chg="undo custSel addSld delSld modSld sldOrd delMainMaster">
      <pc:chgData name="Brittany Meighan" userId="cd34e2f0-4237-466e-b95c-e9c6dd815ebc" providerId="ADAL" clId="{90207603-8DBE-44A4-8CBB-5111FF20EB08}" dt="2024-07-16T00:31:26.393" v="179" actId="47"/>
      <pc:docMkLst>
        <pc:docMk/>
      </pc:docMkLst>
      <pc:sldChg chg="del setBg">
        <pc:chgData name="Brittany Meighan" userId="cd34e2f0-4237-466e-b95c-e9c6dd815ebc" providerId="ADAL" clId="{90207603-8DBE-44A4-8CBB-5111FF20EB08}" dt="2024-07-16T00:31:26.393" v="179" actId="47"/>
        <pc:sldMkLst>
          <pc:docMk/>
          <pc:sldMk cId="3349221191" sldId="256"/>
        </pc:sldMkLst>
      </pc:sldChg>
      <pc:sldChg chg="add del setBg">
        <pc:chgData name="Brittany Meighan" userId="cd34e2f0-4237-466e-b95c-e9c6dd815ebc" providerId="ADAL" clId="{90207603-8DBE-44A4-8CBB-5111FF20EB08}" dt="2024-07-16T00:31:22.444" v="178" actId="47"/>
        <pc:sldMkLst>
          <pc:docMk/>
          <pc:sldMk cId="8994029" sldId="275"/>
        </pc:sldMkLst>
      </pc:sldChg>
      <pc:sldChg chg="addSp delSp modSp add mod setBg">
        <pc:chgData name="Brittany Meighan" userId="cd34e2f0-4237-466e-b95c-e9c6dd815ebc" providerId="ADAL" clId="{90207603-8DBE-44A4-8CBB-5111FF20EB08}" dt="2024-07-15T23:44:35.654" v="175" actId="20577"/>
        <pc:sldMkLst>
          <pc:docMk/>
          <pc:sldMk cId="994905076" sldId="291"/>
        </pc:sldMkLst>
        <pc:spChg chg="mod">
          <ac:chgData name="Brittany Meighan" userId="cd34e2f0-4237-466e-b95c-e9c6dd815ebc" providerId="ADAL" clId="{90207603-8DBE-44A4-8CBB-5111FF20EB08}" dt="2024-07-15T23:44:35.654" v="175" actId="20577"/>
          <ac:spMkLst>
            <pc:docMk/>
            <pc:sldMk cId="994905076" sldId="291"/>
            <ac:spMk id="2" creationId="{D5D45419-832D-4824-58A5-43428658928D}"/>
          </ac:spMkLst>
        </pc:spChg>
        <pc:spChg chg="del mod">
          <ac:chgData name="Brittany Meighan" userId="cd34e2f0-4237-466e-b95c-e9c6dd815ebc" providerId="ADAL" clId="{90207603-8DBE-44A4-8CBB-5111FF20EB08}" dt="2024-07-15T23:44:27.371" v="173" actId="478"/>
          <ac:spMkLst>
            <pc:docMk/>
            <pc:sldMk cId="994905076" sldId="291"/>
            <ac:spMk id="3" creationId="{F4C223A8-D5C4-651C-F9FD-6F6AC346B905}"/>
          </ac:spMkLst>
        </pc:spChg>
        <pc:spChg chg="add mod">
          <ac:chgData name="Brittany Meighan" userId="cd34e2f0-4237-466e-b95c-e9c6dd815ebc" providerId="ADAL" clId="{90207603-8DBE-44A4-8CBB-5111FF20EB08}" dt="2024-07-15T23:44:32.279" v="174" actId="1076"/>
          <ac:spMkLst>
            <pc:docMk/>
            <pc:sldMk cId="994905076" sldId="291"/>
            <ac:spMk id="8" creationId="{98E3F0F1-25C1-F2EF-B05A-DA67CDA1F619}"/>
          </ac:spMkLst>
        </pc:spChg>
      </pc:sldChg>
      <pc:sldChg chg="delSp modSp mod">
        <pc:chgData name="Brittany Meighan" userId="cd34e2f0-4237-466e-b95c-e9c6dd815ebc" providerId="ADAL" clId="{90207603-8DBE-44A4-8CBB-5111FF20EB08}" dt="2024-07-15T23:43:53.950" v="168"/>
        <pc:sldMkLst>
          <pc:docMk/>
          <pc:sldMk cId="1307315480" sldId="322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1307315480" sldId="322"/>
            <ac:spMk id="2" creationId="{0397D4AB-AD37-EC4F-35FC-688502107D55}"/>
          </ac:spMkLst>
        </pc:spChg>
        <pc:spChg chg="del mod">
          <ac:chgData name="Brittany Meighan" userId="cd34e2f0-4237-466e-b95c-e9c6dd815ebc" providerId="ADAL" clId="{90207603-8DBE-44A4-8CBB-5111FF20EB08}" dt="2024-07-15T23:39:28.694" v="107" actId="478"/>
          <ac:spMkLst>
            <pc:docMk/>
            <pc:sldMk cId="1307315480" sldId="322"/>
            <ac:spMk id="5" creationId="{E781EA0C-36FF-1CA7-504D-4BCF7D152AF9}"/>
          </ac:spMkLst>
        </pc:spChg>
        <pc:graphicFrameChg chg="mod modGraphic">
          <ac:chgData name="Brittany Meighan" userId="cd34e2f0-4237-466e-b95c-e9c6dd815ebc" providerId="ADAL" clId="{90207603-8DBE-44A4-8CBB-5111FF20EB08}" dt="2024-07-15T23:39:50.878" v="112" actId="1076"/>
          <ac:graphicFrameMkLst>
            <pc:docMk/>
            <pc:sldMk cId="1307315480" sldId="322"/>
            <ac:graphicFrameMk id="3" creationId="{DA916B36-23F4-8594-7800-4F4F636E2888}"/>
          </ac:graphicFrameMkLst>
        </pc:graphicFrameChg>
      </pc:sldChg>
      <pc:sldChg chg="addSp delSp modSp del mod setBg chgLayout">
        <pc:chgData name="Brittany Meighan" userId="cd34e2f0-4237-466e-b95c-e9c6dd815ebc" providerId="ADAL" clId="{90207603-8DBE-44A4-8CBB-5111FF20EB08}" dt="2024-07-15T23:38:02.376" v="89" actId="47"/>
        <pc:sldMkLst>
          <pc:docMk/>
          <pc:sldMk cId="3872954123" sldId="323"/>
        </pc:sldMkLst>
        <pc:spChg chg="mod ord">
          <ac:chgData name="Brittany Meighan" userId="cd34e2f0-4237-466e-b95c-e9c6dd815ebc" providerId="ADAL" clId="{90207603-8DBE-44A4-8CBB-5111FF20EB08}" dt="2024-07-15T23:31:51.878" v="24"/>
          <ac:spMkLst>
            <pc:docMk/>
            <pc:sldMk cId="3872954123" sldId="323"/>
            <ac:spMk id="3" creationId="{4020B819-BBC5-3AC5-25D0-5FEBBD4A2D3B}"/>
          </ac:spMkLst>
        </pc:spChg>
        <pc:spChg chg="mod ord">
          <ac:chgData name="Brittany Meighan" userId="cd34e2f0-4237-466e-b95c-e9c6dd815ebc" providerId="ADAL" clId="{90207603-8DBE-44A4-8CBB-5111FF20EB08}" dt="2024-07-15T23:35:47.475" v="71" actId="255"/>
          <ac:spMkLst>
            <pc:docMk/>
            <pc:sldMk cId="3872954123" sldId="323"/>
            <ac:spMk id="5" creationId="{3B5DC3D5-0619-38DA-EDF3-EC4F0029911D}"/>
          </ac:spMkLst>
        </pc:spChg>
        <pc:spChg chg="add del mod">
          <ac:chgData name="Brittany Meighan" userId="cd34e2f0-4237-466e-b95c-e9c6dd815ebc" providerId="ADAL" clId="{90207603-8DBE-44A4-8CBB-5111FF20EB08}" dt="2024-07-15T23:31:44.430" v="21" actId="6264"/>
          <ac:spMkLst>
            <pc:docMk/>
            <pc:sldMk cId="3872954123" sldId="323"/>
            <ac:spMk id="6" creationId="{2369F8BC-40AB-5439-B22D-CA89E3A074DD}"/>
          </ac:spMkLst>
        </pc:spChg>
        <pc:spChg chg="add del mod">
          <ac:chgData name="Brittany Meighan" userId="cd34e2f0-4237-466e-b95c-e9c6dd815ebc" providerId="ADAL" clId="{90207603-8DBE-44A4-8CBB-5111FF20EB08}" dt="2024-07-15T23:31:44.430" v="21" actId="6264"/>
          <ac:spMkLst>
            <pc:docMk/>
            <pc:sldMk cId="3872954123" sldId="323"/>
            <ac:spMk id="7" creationId="{FE03A5F4-9963-4BCB-4981-CF48A785776F}"/>
          </ac:spMkLst>
        </pc:spChg>
      </pc:sldChg>
      <pc:sldChg chg="modSp del mod setBg">
        <pc:chgData name="Brittany Meighan" userId="cd34e2f0-4237-466e-b95c-e9c6dd815ebc" providerId="ADAL" clId="{90207603-8DBE-44A4-8CBB-5111FF20EB08}" dt="2024-07-15T23:37:32.373" v="84" actId="47"/>
        <pc:sldMkLst>
          <pc:docMk/>
          <pc:sldMk cId="1357469330" sldId="324"/>
        </pc:sldMkLst>
        <pc:spChg chg="mod">
          <ac:chgData name="Brittany Meighan" userId="cd34e2f0-4237-466e-b95c-e9c6dd815ebc" providerId="ADAL" clId="{90207603-8DBE-44A4-8CBB-5111FF20EB08}" dt="2024-07-15T23:36:11.903" v="77" actId="1076"/>
          <ac:spMkLst>
            <pc:docMk/>
            <pc:sldMk cId="1357469330" sldId="324"/>
            <ac:spMk id="4" creationId="{2FE58474-3232-4C18-0C2A-4918EF23EE87}"/>
          </ac:spMkLst>
        </pc:spChg>
      </pc:sldChg>
      <pc:sldChg chg="addSp delSp modSp mod">
        <pc:chgData name="Brittany Meighan" userId="cd34e2f0-4237-466e-b95c-e9c6dd815ebc" providerId="ADAL" clId="{90207603-8DBE-44A4-8CBB-5111FF20EB08}" dt="2024-07-15T23:43:53.950" v="168"/>
        <pc:sldMkLst>
          <pc:docMk/>
          <pc:sldMk cId="2982035147" sldId="325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2982035147" sldId="325"/>
            <ac:spMk id="3" creationId="{F2BC59F2-85DA-431D-658A-2E7ED7C228A1}"/>
          </ac:spMkLst>
        </pc:spChg>
        <pc:spChg chg="add mod">
          <ac:chgData name="Brittany Meighan" userId="cd34e2f0-4237-466e-b95c-e9c6dd815ebc" providerId="ADAL" clId="{90207603-8DBE-44A4-8CBB-5111FF20EB08}" dt="2024-07-15T23:36:35.921" v="79" actId="255"/>
          <ac:spMkLst>
            <pc:docMk/>
            <pc:sldMk cId="2982035147" sldId="325"/>
            <ac:spMk id="4" creationId="{C026D7A0-CC47-7881-9CA1-E40B32A62876}"/>
          </ac:spMkLst>
        </pc:spChg>
        <pc:graphicFrameChg chg="del mod">
          <ac:chgData name="Brittany Meighan" userId="cd34e2f0-4237-466e-b95c-e9c6dd815ebc" providerId="ADAL" clId="{90207603-8DBE-44A4-8CBB-5111FF20EB08}" dt="2024-07-15T23:34:18.199" v="58" actId="478"/>
          <ac:graphicFrameMkLst>
            <pc:docMk/>
            <pc:sldMk cId="2982035147" sldId="325"/>
            <ac:graphicFrameMk id="2" creationId="{22E5F9C1-C01D-39E7-451D-50153DA3AC81}"/>
          </ac:graphicFrameMkLst>
        </pc:graphicFrameChg>
      </pc:sldChg>
      <pc:sldChg chg="del setBg">
        <pc:chgData name="Brittany Meighan" userId="cd34e2f0-4237-466e-b95c-e9c6dd815ebc" providerId="ADAL" clId="{90207603-8DBE-44A4-8CBB-5111FF20EB08}" dt="2024-07-15T23:44:43.605" v="176" actId="47"/>
        <pc:sldMkLst>
          <pc:docMk/>
          <pc:sldMk cId="3185093145" sldId="326"/>
        </pc:sldMkLst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3103936623" sldId="327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3103936623" sldId="327"/>
            <ac:spMk id="3" creationId="{4020B819-BBC5-3AC5-25D0-5FEBBD4A2D3B}"/>
          </ac:spMkLst>
        </pc:spChg>
        <pc:picChg chg="mod">
          <ac:chgData name="Brittany Meighan" userId="cd34e2f0-4237-466e-b95c-e9c6dd815ebc" providerId="ADAL" clId="{90207603-8DBE-44A4-8CBB-5111FF20EB08}" dt="2024-07-15T23:40:22.663" v="124" actId="1076"/>
          <ac:picMkLst>
            <pc:docMk/>
            <pc:sldMk cId="3103936623" sldId="327"/>
            <ac:picMk id="8" creationId="{45EFB540-F038-5658-1424-F66F9F996323}"/>
          </ac:picMkLst>
        </pc:pic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495051906" sldId="328"/>
        </pc:sldMkLst>
        <pc:spChg chg="mod">
          <ac:chgData name="Brittany Meighan" userId="cd34e2f0-4237-466e-b95c-e9c6dd815ebc" providerId="ADAL" clId="{90207603-8DBE-44A4-8CBB-5111FF20EB08}" dt="2024-07-15T23:40:47.428" v="132" actId="255"/>
          <ac:spMkLst>
            <pc:docMk/>
            <pc:sldMk cId="495051906" sldId="328"/>
            <ac:spMk id="2" creationId="{E23373E2-745F-87DE-6AA0-988A270C068D}"/>
          </ac:spMkLst>
        </pc:spChg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495051906" sldId="328"/>
            <ac:spMk id="3" creationId="{313F716A-2A5A-5A97-480F-0DAAFD7BE943}"/>
          </ac:spMkLst>
        </pc:spChg>
        <pc:spChg chg="mod">
          <ac:chgData name="Brittany Meighan" userId="cd34e2f0-4237-466e-b95c-e9c6dd815ebc" providerId="ADAL" clId="{90207603-8DBE-44A4-8CBB-5111FF20EB08}" dt="2024-07-15T23:40:56.520" v="133" actId="1076"/>
          <ac:spMkLst>
            <pc:docMk/>
            <pc:sldMk cId="495051906" sldId="328"/>
            <ac:spMk id="7" creationId="{9DA12787-AC97-6520-9A59-153B02E6FF1B}"/>
          </ac:spMkLst>
        </pc:spChg>
        <pc:graphicFrameChg chg="mod">
          <ac:chgData name="Brittany Meighan" userId="cd34e2f0-4237-466e-b95c-e9c6dd815ebc" providerId="ADAL" clId="{90207603-8DBE-44A4-8CBB-5111FF20EB08}" dt="2024-07-15T23:41:10.455" v="138" actId="1076"/>
          <ac:graphicFrameMkLst>
            <pc:docMk/>
            <pc:sldMk cId="495051906" sldId="328"/>
            <ac:graphicFrameMk id="4" creationId="{6C94C973-99A6-6085-AF6B-09D243DE0112}"/>
          </ac:graphicFrameMkLst>
        </pc:graphicFrameChg>
        <pc:graphicFrameChg chg="mod">
          <ac:chgData name="Brittany Meighan" userId="cd34e2f0-4237-466e-b95c-e9c6dd815ebc" providerId="ADAL" clId="{90207603-8DBE-44A4-8CBB-5111FF20EB08}" dt="2024-07-15T23:41:01.615" v="134" actId="1076"/>
          <ac:graphicFrameMkLst>
            <pc:docMk/>
            <pc:sldMk cId="495051906" sldId="328"/>
            <ac:graphicFrameMk id="5" creationId="{62E37397-54FA-1055-D245-34825B29C8B5}"/>
          </ac:graphicFrameMkLst>
        </pc:graphicFrameChg>
        <pc:graphicFrameChg chg="mod modGraphic">
          <ac:chgData name="Brittany Meighan" userId="cd34e2f0-4237-466e-b95c-e9c6dd815ebc" providerId="ADAL" clId="{90207603-8DBE-44A4-8CBB-5111FF20EB08}" dt="2024-07-15T23:41:07.743" v="137" actId="1076"/>
          <ac:graphicFrameMkLst>
            <pc:docMk/>
            <pc:sldMk cId="495051906" sldId="328"/>
            <ac:graphicFrameMk id="6" creationId="{4D6857BF-F991-6996-C108-7EB31BAA1C9F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3602806204" sldId="329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3602806204" sldId="329"/>
            <ac:spMk id="3" creationId="{F2BC59F2-85DA-431D-658A-2E7ED7C228A1}"/>
          </ac:spMkLst>
        </pc:spChg>
        <pc:picChg chg="mod">
          <ac:chgData name="Brittany Meighan" userId="cd34e2f0-4237-466e-b95c-e9c6dd815ebc" providerId="ADAL" clId="{90207603-8DBE-44A4-8CBB-5111FF20EB08}" dt="2024-07-15T23:30:28.247" v="8" actId="1076"/>
          <ac:picMkLst>
            <pc:docMk/>
            <pc:sldMk cId="3602806204" sldId="329"/>
            <ac:picMk id="2" creationId="{2F752712-0BFB-0415-9C28-74E5AB7FB5EC}"/>
          </ac:picMkLst>
        </pc:pic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3787413503" sldId="330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3787413503" sldId="330"/>
            <ac:spMk id="3" creationId="{F2BC59F2-85DA-431D-658A-2E7ED7C228A1}"/>
          </ac:spMkLst>
        </pc:spChg>
        <pc:graphicFrameChg chg="mod">
          <ac:chgData name="Brittany Meighan" userId="cd34e2f0-4237-466e-b95c-e9c6dd815ebc" providerId="ADAL" clId="{90207603-8DBE-44A4-8CBB-5111FF20EB08}" dt="2024-07-15T23:30:00.239" v="6" actId="1076"/>
          <ac:graphicFrameMkLst>
            <pc:docMk/>
            <pc:sldMk cId="3787413503" sldId="330"/>
            <ac:graphicFrameMk id="4" creationId="{E104537E-052A-19B3-5AB3-6C358ABD1733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559791036" sldId="331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559791036" sldId="331"/>
            <ac:spMk id="3" creationId="{F2BC59F2-85DA-431D-658A-2E7ED7C228A1}"/>
          </ac:spMkLst>
        </pc:spChg>
        <pc:graphicFrameChg chg="mod">
          <ac:chgData name="Brittany Meighan" userId="cd34e2f0-4237-466e-b95c-e9c6dd815ebc" providerId="ADAL" clId="{90207603-8DBE-44A4-8CBB-5111FF20EB08}" dt="2024-07-15T23:32:55.264" v="28" actId="1076"/>
          <ac:graphicFrameMkLst>
            <pc:docMk/>
            <pc:sldMk cId="559791036" sldId="331"/>
            <ac:graphicFrameMk id="4" creationId="{2185DF64-2151-1DB7-D0C9-F63020044E6D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3717236210" sldId="332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3717236210" sldId="332"/>
            <ac:spMk id="3" creationId="{F2BC59F2-85DA-431D-658A-2E7ED7C228A1}"/>
          </ac:spMkLst>
        </pc:spChg>
        <pc:graphicFrameChg chg="mod">
          <ac:chgData name="Brittany Meighan" userId="cd34e2f0-4237-466e-b95c-e9c6dd815ebc" providerId="ADAL" clId="{90207603-8DBE-44A4-8CBB-5111FF20EB08}" dt="2024-07-15T23:38:44.775" v="94" actId="1076"/>
          <ac:graphicFrameMkLst>
            <pc:docMk/>
            <pc:sldMk cId="3717236210" sldId="332"/>
            <ac:graphicFrameMk id="4" creationId="{E59131B1-8B0F-7ADC-ABAA-4B9D38C350D6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1284169291" sldId="333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1284169291" sldId="333"/>
            <ac:spMk id="3" creationId="{F2BC59F2-85DA-431D-658A-2E7ED7C228A1}"/>
          </ac:spMkLst>
        </pc:spChg>
        <pc:graphicFrameChg chg="mod">
          <ac:chgData name="Brittany Meighan" userId="cd34e2f0-4237-466e-b95c-e9c6dd815ebc" providerId="ADAL" clId="{90207603-8DBE-44A4-8CBB-5111FF20EB08}" dt="2024-07-15T23:38:20.702" v="90" actId="1076"/>
          <ac:graphicFrameMkLst>
            <pc:docMk/>
            <pc:sldMk cId="1284169291" sldId="333"/>
            <ac:graphicFrameMk id="4" creationId="{3268CEB1-6EEE-34F6-8827-0D13672EA100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2907753660" sldId="334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2907753660" sldId="334"/>
            <ac:spMk id="3" creationId="{F743F5FA-AB08-0492-1788-C86F2478BCCE}"/>
          </ac:spMkLst>
        </pc:sp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3494223920" sldId="335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3494223920" sldId="335"/>
            <ac:spMk id="2" creationId="{0397D4AB-AD37-EC4F-35FC-688502107D55}"/>
          </ac:spMkLst>
        </pc:spChg>
        <pc:spChg chg="mod">
          <ac:chgData name="Brittany Meighan" userId="cd34e2f0-4237-466e-b95c-e9c6dd815ebc" providerId="ADAL" clId="{90207603-8DBE-44A4-8CBB-5111FF20EB08}" dt="2024-07-15T23:41:30.174" v="143" actId="1076"/>
          <ac:spMkLst>
            <pc:docMk/>
            <pc:sldMk cId="3494223920" sldId="335"/>
            <ac:spMk id="4" creationId="{1A3662A1-0551-7B83-A6A8-7AC1CE1D4A0B}"/>
          </ac:spMkLst>
        </pc:spChg>
        <pc:graphicFrameChg chg="mod">
          <ac:chgData name="Brittany Meighan" userId="cd34e2f0-4237-466e-b95c-e9c6dd815ebc" providerId="ADAL" clId="{90207603-8DBE-44A4-8CBB-5111FF20EB08}" dt="2024-07-15T23:41:33.046" v="144" actId="1076"/>
          <ac:graphicFrameMkLst>
            <pc:docMk/>
            <pc:sldMk cId="3494223920" sldId="335"/>
            <ac:graphicFrameMk id="3" creationId="{7BE1F134-FBE7-23C3-B1B7-3DA58E927151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2807718269" sldId="336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2807718269" sldId="336"/>
            <ac:spMk id="2" creationId="{0397D4AB-AD37-EC4F-35FC-688502107D55}"/>
          </ac:spMkLst>
        </pc:spChg>
        <pc:graphicFrameChg chg="mod">
          <ac:chgData name="Brittany Meighan" userId="cd34e2f0-4237-466e-b95c-e9c6dd815ebc" providerId="ADAL" clId="{90207603-8DBE-44A4-8CBB-5111FF20EB08}" dt="2024-07-15T23:41:47.559" v="149" actId="1076"/>
          <ac:graphicFrameMkLst>
            <pc:docMk/>
            <pc:sldMk cId="2807718269" sldId="336"/>
            <ac:graphicFrameMk id="3" creationId="{932985AD-6DD2-A949-EC97-4DC7007B64C7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2573424697" sldId="337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2573424697" sldId="337"/>
            <ac:spMk id="2" creationId="{0397D4AB-AD37-EC4F-35FC-688502107D55}"/>
          </ac:spMkLst>
        </pc:spChg>
        <pc:spChg chg="mod">
          <ac:chgData name="Brittany Meighan" userId="cd34e2f0-4237-466e-b95c-e9c6dd815ebc" providerId="ADAL" clId="{90207603-8DBE-44A4-8CBB-5111FF20EB08}" dt="2024-07-15T23:42:03.287" v="154" actId="1076"/>
          <ac:spMkLst>
            <pc:docMk/>
            <pc:sldMk cId="2573424697" sldId="337"/>
            <ac:spMk id="4" creationId="{31E8B989-5192-B38C-6809-7068D040E52E}"/>
          </ac:spMkLst>
        </pc:spChg>
        <pc:graphicFrameChg chg="mod">
          <ac:chgData name="Brittany Meighan" userId="cd34e2f0-4237-466e-b95c-e9c6dd815ebc" providerId="ADAL" clId="{90207603-8DBE-44A4-8CBB-5111FF20EB08}" dt="2024-07-15T23:42:06.286" v="155" actId="1076"/>
          <ac:graphicFrameMkLst>
            <pc:docMk/>
            <pc:sldMk cId="2573424697" sldId="337"/>
            <ac:graphicFrameMk id="3" creationId="{2488B6E6-D3D3-18BF-BFF2-918EC9F22964}"/>
          </ac:graphicFrameMkLst>
        </pc:graphicFrameChg>
      </pc:sldChg>
      <pc:sldChg chg="modSp mod">
        <pc:chgData name="Brittany Meighan" userId="cd34e2f0-4237-466e-b95c-e9c6dd815ebc" providerId="ADAL" clId="{90207603-8DBE-44A4-8CBB-5111FF20EB08}" dt="2024-07-15T23:43:53.950" v="168"/>
        <pc:sldMkLst>
          <pc:docMk/>
          <pc:sldMk cId="477356593" sldId="338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477356593" sldId="338"/>
            <ac:spMk id="2" creationId="{0397D4AB-AD37-EC4F-35FC-688502107D55}"/>
          </ac:spMkLst>
        </pc:spChg>
        <pc:spChg chg="mod">
          <ac:chgData name="Brittany Meighan" userId="cd34e2f0-4237-466e-b95c-e9c6dd815ebc" providerId="ADAL" clId="{90207603-8DBE-44A4-8CBB-5111FF20EB08}" dt="2024-07-15T23:42:34.759" v="164" actId="2711"/>
          <ac:spMkLst>
            <pc:docMk/>
            <pc:sldMk cId="477356593" sldId="338"/>
            <ac:spMk id="3" creationId="{4ECFD25A-A30A-0F4D-0B31-60E8EF60FDE6}"/>
          </ac:spMkLst>
        </pc:spChg>
        <pc:picChg chg="mod">
          <ac:chgData name="Brittany Meighan" userId="cd34e2f0-4237-466e-b95c-e9c6dd815ebc" providerId="ADAL" clId="{90207603-8DBE-44A4-8CBB-5111FF20EB08}" dt="2024-07-15T23:42:41.470" v="166" actId="1076"/>
          <ac:picMkLst>
            <pc:docMk/>
            <pc:sldMk cId="477356593" sldId="338"/>
            <ac:picMk id="4" creationId="{0180C71E-BF67-0AA8-76F0-0328FED785EB}"/>
          </ac:picMkLst>
        </pc:picChg>
      </pc:sldChg>
      <pc:sldChg chg="modSp add mod">
        <pc:chgData name="Brittany Meighan" userId="cd34e2f0-4237-466e-b95c-e9c6dd815ebc" providerId="ADAL" clId="{90207603-8DBE-44A4-8CBB-5111FF20EB08}" dt="2024-07-15T23:43:53.950" v="168"/>
        <pc:sldMkLst>
          <pc:docMk/>
          <pc:sldMk cId="1668318377" sldId="339"/>
        </pc:sldMkLst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1668318377" sldId="339"/>
            <ac:spMk id="3" creationId="{F2BC59F2-85DA-431D-658A-2E7ED7C228A1}"/>
          </ac:spMkLst>
        </pc:spChg>
        <pc:graphicFrameChg chg="mod">
          <ac:chgData name="Brittany Meighan" userId="cd34e2f0-4237-466e-b95c-e9c6dd815ebc" providerId="ADAL" clId="{90207603-8DBE-44A4-8CBB-5111FF20EB08}" dt="2024-07-15T23:33:31.071" v="37" actId="1076"/>
          <ac:graphicFrameMkLst>
            <pc:docMk/>
            <pc:sldMk cId="1668318377" sldId="339"/>
            <ac:graphicFrameMk id="2" creationId="{22E5F9C1-C01D-39E7-451D-50153DA3AC81}"/>
          </ac:graphicFrameMkLst>
        </pc:graphicFrameChg>
      </pc:sldChg>
      <pc:sldChg chg="addSp delSp modSp add mod ord">
        <pc:chgData name="Brittany Meighan" userId="cd34e2f0-4237-466e-b95c-e9c6dd815ebc" providerId="ADAL" clId="{90207603-8DBE-44A4-8CBB-5111FF20EB08}" dt="2024-07-15T23:43:53.950" v="168"/>
        <pc:sldMkLst>
          <pc:docMk/>
          <pc:sldMk cId="2958063642" sldId="340"/>
        </pc:sldMkLst>
        <pc:spChg chg="add mod">
          <ac:chgData name="Brittany Meighan" userId="cd34e2f0-4237-466e-b95c-e9c6dd815ebc" providerId="ADAL" clId="{90207603-8DBE-44A4-8CBB-5111FF20EB08}" dt="2024-07-15T23:37:55.775" v="88" actId="1076"/>
          <ac:spMkLst>
            <pc:docMk/>
            <pc:sldMk cId="2958063642" sldId="340"/>
            <ac:spMk id="2" creationId="{28666319-36DF-EE2F-E144-4E4C82ED0787}"/>
          </ac:spMkLst>
        </pc:spChg>
        <pc:spChg chg="mod">
          <ac:chgData name="Brittany Meighan" userId="cd34e2f0-4237-466e-b95c-e9c6dd815ebc" providerId="ADAL" clId="{90207603-8DBE-44A4-8CBB-5111FF20EB08}" dt="2024-07-15T23:43:53.950" v="168"/>
          <ac:spMkLst>
            <pc:docMk/>
            <pc:sldMk cId="2958063642" sldId="340"/>
            <ac:spMk id="3" creationId="{F2BC59F2-85DA-431D-658A-2E7ED7C228A1}"/>
          </ac:spMkLst>
        </pc:spChg>
        <pc:spChg chg="del mod">
          <ac:chgData name="Brittany Meighan" userId="cd34e2f0-4237-466e-b95c-e9c6dd815ebc" providerId="ADAL" clId="{90207603-8DBE-44A4-8CBB-5111FF20EB08}" dt="2024-07-15T23:37:51.062" v="87" actId="478"/>
          <ac:spMkLst>
            <pc:docMk/>
            <pc:sldMk cId="2958063642" sldId="340"/>
            <ac:spMk id="4" creationId="{C026D7A0-CC47-7881-9CA1-E40B32A62876}"/>
          </ac:spMkLst>
        </pc:spChg>
      </pc:sldChg>
      <pc:sldMasterChg chg="del delSldLayout">
        <pc:chgData name="Brittany Meighan" userId="cd34e2f0-4237-466e-b95c-e9c6dd815ebc" providerId="ADAL" clId="{90207603-8DBE-44A4-8CBB-5111FF20EB08}" dt="2024-07-16T00:31:26.393" v="179" actId="47"/>
        <pc:sldMasterMkLst>
          <pc:docMk/>
          <pc:sldMasterMk cId="641283228" sldId="2147483672"/>
        </pc:sldMasterMkLst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862471709" sldId="2147483673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1804774537" sldId="2147483674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3748034492" sldId="2147483675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2492017927" sldId="2147483676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3365600622" sldId="2147483677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2791328475" sldId="2147483678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3529310" sldId="2147483679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2312537490" sldId="2147483680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727575621" sldId="2147483681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3719209111" sldId="2147483682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2244065915" sldId="2147483683"/>
          </pc:sldLayoutMkLst>
        </pc:sldLayoutChg>
        <pc:sldLayoutChg chg="del">
          <pc:chgData name="Brittany Meighan" userId="cd34e2f0-4237-466e-b95c-e9c6dd815ebc" providerId="ADAL" clId="{90207603-8DBE-44A4-8CBB-5111FF20EB08}" dt="2024-07-16T00:31:26.393" v="179" actId="47"/>
          <pc:sldLayoutMkLst>
            <pc:docMk/>
            <pc:sldMasterMk cId="641283228" sldId="2147483672"/>
            <pc:sldLayoutMk cId="3239713837" sldId="2147483697"/>
          </pc:sldLayoutMkLst>
        </pc:sldLayoutChg>
      </pc:sldMasterChg>
    </pc:docChg>
  </pc:docChgLst>
  <pc:docChgLst>
    <pc:chgData name="Fernando Farias" userId="b9a59168-9c50-4fea-bfdb-b3bb5fb2500b" providerId="ADAL" clId="{81296F04-C82F-457E-B17F-57AA8DCD5A53}"/>
    <pc:docChg chg="custSel modSld">
      <pc:chgData name="Fernando Farias" userId="b9a59168-9c50-4fea-bfdb-b3bb5fb2500b" providerId="ADAL" clId="{81296F04-C82F-457E-B17F-57AA8DCD5A53}" dt="2024-07-18T13:50:14.918" v="300" actId="6549"/>
      <pc:docMkLst>
        <pc:docMk/>
      </pc:docMkLst>
      <pc:sldChg chg="modSp mod">
        <pc:chgData name="Fernando Farias" userId="b9a59168-9c50-4fea-bfdb-b3bb5fb2500b" providerId="ADAL" clId="{81296F04-C82F-457E-B17F-57AA8DCD5A53}" dt="2024-07-18T13:15:32.049" v="172" actId="20577"/>
        <pc:sldMkLst>
          <pc:docMk/>
          <pc:sldMk cId="8994029" sldId="275"/>
        </pc:sldMkLst>
        <pc:spChg chg="mod">
          <ac:chgData name="Fernando Farias" userId="b9a59168-9c50-4fea-bfdb-b3bb5fb2500b" providerId="ADAL" clId="{81296F04-C82F-457E-B17F-57AA8DCD5A53}" dt="2024-07-18T12:22:52.926" v="122"/>
          <ac:spMkLst>
            <pc:docMk/>
            <pc:sldMk cId="8994029" sldId="275"/>
            <ac:spMk id="2" creationId="{D5D45419-832D-4824-58A5-43428658928D}"/>
          </ac:spMkLst>
        </pc:spChg>
        <pc:spChg chg="mod">
          <ac:chgData name="Fernando Farias" userId="b9a59168-9c50-4fea-bfdb-b3bb5fb2500b" providerId="ADAL" clId="{81296F04-C82F-457E-B17F-57AA8DCD5A53}" dt="2024-07-18T13:15:15.391" v="142" actId="14100"/>
          <ac:spMkLst>
            <pc:docMk/>
            <pc:sldMk cId="8994029" sldId="275"/>
            <ac:spMk id="4" creationId="{F4DF9AAA-0D9A-C4F6-EB81-906067D79318}"/>
          </ac:spMkLst>
        </pc:spChg>
        <pc:spChg chg="mod">
          <ac:chgData name="Fernando Farias" userId="b9a59168-9c50-4fea-bfdb-b3bb5fb2500b" providerId="ADAL" clId="{81296F04-C82F-457E-B17F-57AA8DCD5A53}" dt="2024-07-18T13:15:32.049" v="172" actId="20577"/>
          <ac:spMkLst>
            <pc:docMk/>
            <pc:sldMk cId="8994029" sldId="275"/>
            <ac:spMk id="6" creationId="{D48BC2D7-B6A9-75DB-434F-B85FF15625F7}"/>
          </ac:spMkLst>
        </pc:spChg>
      </pc:sldChg>
      <pc:sldChg chg="modSp mod">
        <pc:chgData name="Fernando Farias" userId="b9a59168-9c50-4fea-bfdb-b3bb5fb2500b" providerId="ADAL" clId="{81296F04-C82F-457E-B17F-57AA8DCD5A53}" dt="2024-07-18T13:50:14.918" v="300" actId="6549"/>
        <pc:sldMkLst>
          <pc:docMk/>
          <pc:sldMk cId="994905076" sldId="291"/>
        </pc:sldMkLst>
        <pc:spChg chg="mod">
          <ac:chgData name="Fernando Farias" userId="b9a59168-9c50-4fea-bfdb-b3bb5fb2500b" providerId="ADAL" clId="{81296F04-C82F-457E-B17F-57AA8DCD5A53}" dt="2024-07-18T13:50:14.918" v="300" actId="6549"/>
          <ac:spMkLst>
            <pc:docMk/>
            <pc:sldMk cId="994905076" sldId="291"/>
            <ac:spMk id="8" creationId="{98E3F0F1-25C1-F2EF-B05A-DA67CDA1F619}"/>
          </ac:spMkLst>
        </pc:spChg>
      </pc:sldChg>
      <pc:sldChg chg="modSp mod">
        <pc:chgData name="Fernando Farias" userId="b9a59168-9c50-4fea-bfdb-b3bb5fb2500b" providerId="ADAL" clId="{81296F04-C82F-457E-B17F-57AA8DCD5A53}" dt="2024-07-18T13:16:17.615" v="186" actId="20577"/>
        <pc:sldMkLst>
          <pc:docMk/>
          <pc:sldMk cId="2982035147" sldId="325"/>
        </pc:sldMkLst>
        <pc:spChg chg="mod">
          <ac:chgData name="Fernando Farias" userId="b9a59168-9c50-4fea-bfdb-b3bb5fb2500b" providerId="ADAL" clId="{81296F04-C82F-457E-B17F-57AA8DCD5A53}" dt="2024-07-18T13:16:01.728" v="174" actId="6549"/>
          <ac:spMkLst>
            <pc:docMk/>
            <pc:sldMk cId="2982035147" sldId="325"/>
            <ac:spMk id="3" creationId="{F2BC59F2-85DA-431D-658A-2E7ED7C228A1}"/>
          </ac:spMkLst>
        </pc:spChg>
        <pc:graphicFrameChg chg="mod">
          <ac:chgData name="Fernando Farias" userId="b9a59168-9c50-4fea-bfdb-b3bb5fb2500b" providerId="ADAL" clId="{81296F04-C82F-457E-B17F-57AA8DCD5A53}" dt="2024-07-18T13:16:17.615" v="186" actId="20577"/>
          <ac:graphicFrameMkLst>
            <pc:docMk/>
            <pc:sldMk cId="2982035147" sldId="325"/>
            <ac:graphicFrameMk id="2" creationId="{9980246F-BB7E-2BB2-4DC9-777E477593AD}"/>
          </ac:graphicFrameMkLst>
        </pc:graphicFrameChg>
      </pc:sldChg>
      <pc:sldChg chg="modSp mod">
        <pc:chgData name="Fernando Farias" userId="b9a59168-9c50-4fea-bfdb-b3bb5fb2500b" providerId="ADAL" clId="{81296F04-C82F-457E-B17F-57AA8DCD5A53}" dt="2024-07-17T11:17:53.315" v="35" actId="14100"/>
        <pc:sldMkLst>
          <pc:docMk/>
          <pc:sldMk cId="2967905888" sldId="348"/>
        </pc:sldMkLst>
        <pc:spChg chg="mod">
          <ac:chgData name="Fernando Farias" userId="b9a59168-9c50-4fea-bfdb-b3bb5fb2500b" providerId="ADAL" clId="{81296F04-C82F-457E-B17F-57AA8DCD5A53}" dt="2024-07-17T11:17:29.693" v="34" actId="6549"/>
          <ac:spMkLst>
            <pc:docMk/>
            <pc:sldMk cId="2967905888" sldId="348"/>
            <ac:spMk id="3" creationId="{F2BC59F2-85DA-431D-658A-2E7ED7C228A1}"/>
          </ac:spMkLst>
        </pc:spChg>
        <pc:spChg chg="mod">
          <ac:chgData name="Fernando Farias" userId="b9a59168-9c50-4fea-bfdb-b3bb5fb2500b" providerId="ADAL" clId="{81296F04-C82F-457E-B17F-57AA8DCD5A53}" dt="2024-07-17T11:17:53.315" v="35" actId="14100"/>
          <ac:spMkLst>
            <pc:docMk/>
            <pc:sldMk cId="2967905888" sldId="348"/>
            <ac:spMk id="6" creationId="{16F144BA-DCB0-2135-B3C0-1C5555D6B2AF}"/>
          </ac:spMkLst>
        </pc:spChg>
      </pc:sldChg>
      <pc:sldChg chg="modSp mod">
        <pc:chgData name="Fernando Farias" userId="b9a59168-9c50-4fea-bfdb-b3bb5fb2500b" providerId="ADAL" clId="{81296F04-C82F-457E-B17F-57AA8DCD5A53}" dt="2024-07-17T11:18:31.064" v="72" actId="14100"/>
        <pc:sldMkLst>
          <pc:docMk/>
          <pc:sldMk cId="1891233487" sldId="349"/>
        </pc:sldMkLst>
        <pc:spChg chg="mod">
          <ac:chgData name="Fernando Farias" userId="b9a59168-9c50-4fea-bfdb-b3bb5fb2500b" providerId="ADAL" clId="{81296F04-C82F-457E-B17F-57AA8DCD5A53}" dt="2024-07-17T11:18:08.997" v="70" actId="6549"/>
          <ac:spMkLst>
            <pc:docMk/>
            <pc:sldMk cId="1891233487" sldId="349"/>
            <ac:spMk id="3" creationId="{F2BC59F2-85DA-431D-658A-2E7ED7C228A1}"/>
          </ac:spMkLst>
        </pc:spChg>
        <pc:spChg chg="mod">
          <ac:chgData name="Fernando Farias" userId="b9a59168-9c50-4fea-bfdb-b3bb5fb2500b" providerId="ADAL" clId="{81296F04-C82F-457E-B17F-57AA8DCD5A53}" dt="2024-07-17T11:18:31.064" v="72" actId="14100"/>
          <ac:spMkLst>
            <pc:docMk/>
            <pc:sldMk cId="1891233487" sldId="349"/>
            <ac:spMk id="5" creationId="{7BAA6E6F-CE32-A511-0891-9ED177D79E1E}"/>
          </ac:spMkLst>
        </pc:spChg>
      </pc:sldChg>
      <pc:sldChg chg="modSp">
        <pc:chgData name="Fernando Farias" userId="b9a59168-9c50-4fea-bfdb-b3bb5fb2500b" providerId="ADAL" clId="{81296F04-C82F-457E-B17F-57AA8DCD5A53}" dt="2024-07-18T13:21:47.469" v="250" actId="255"/>
        <pc:sldMkLst>
          <pc:docMk/>
          <pc:sldMk cId="1672726612" sldId="352"/>
        </pc:sldMkLst>
        <pc:graphicFrameChg chg="mod">
          <ac:chgData name="Fernando Farias" userId="b9a59168-9c50-4fea-bfdb-b3bb5fb2500b" providerId="ADAL" clId="{81296F04-C82F-457E-B17F-57AA8DCD5A53}" dt="2024-07-18T13:21:47.469" v="250" actId="255"/>
          <ac:graphicFrameMkLst>
            <pc:docMk/>
            <pc:sldMk cId="1672726612" sldId="352"/>
            <ac:graphicFrameMk id="2" creationId="{9812E9FC-AF1B-B388-0C96-7BE104B963C5}"/>
          </ac:graphicFrameMkLst>
        </pc:graphicFrameChg>
      </pc:sldChg>
      <pc:sldChg chg="modSp mod">
        <pc:chgData name="Fernando Farias" userId="b9a59168-9c50-4fea-bfdb-b3bb5fb2500b" providerId="ADAL" clId="{81296F04-C82F-457E-B17F-57AA8DCD5A53}" dt="2024-07-17T11:20:18.337" v="121" actId="6549"/>
        <pc:sldMkLst>
          <pc:docMk/>
          <pc:sldMk cId="1939869598" sldId="353"/>
        </pc:sldMkLst>
        <pc:spChg chg="mod">
          <ac:chgData name="Fernando Farias" userId="b9a59168-9c50-4fea-bfdb-b3bb5fb2500b" providerId="ADAL" clId="{81296F04-C82F-457E-B17F-57AA8DCD5A53}" dt="2024-07-17T11:20:18.337" v="121" actId="6549"/>
          <ac:spMkLst>
            <pc:docMk/>
            <pc:sldMk cId="1939869598" sldId="353"/>
            <ac:spMk id="3" creationId="{F2BC59F2-85DA-431D-658A-2E7ED7C228A1}"/>
          </ac:spMkLst>
        </pc:spChg>
      </pc:sldChg>
      <pc:sldChg chg="modSp">
        <pc:chgData name="Fernando Farias" userId="b9a59168-9c50-4fea-bfdb-b3bb5fb2500b" providerId="ADAL" clId="{81296F04-C82F-457E-B17F-57AA8DCD5A53}" dt="2024-07-18T13:18:55.399" v="217" actId="20577"/>
        <pc:sldMkLst>
          <pc:docMk/>
          <pc:sldMk cId="3007242382" sldId="356"/>
        </pc:sldMkLst>
        <pc:graphicFrameChg chg="mod">
          <ac:chgData name="Fernando Farias" userId="b9a59168-9c50-4fea-bfdb-b3bb5fb2500b" providerId="ADAL" clId="{81296F04-C82F-457E-B17F-57AA8DCD5A53}" dt="2024-07-18T13:18:55.399" v="217" actId="20577"/>
          <ac:graphicFrameMkLst>
            <pc:docMk/>
            <pc:sldMk cId="3007242382" sldId="356"/>
            <ac:graphicFrameMk id="4" creationId="{11634F28-05F1-63D2-C5C7-A7DE5513D133}"/>
          </ac:graphicFrameMkLst>
        </pc:graphicFrameChg>
      </pc:sldChg>
      <pc:sldChg chg="modSp">
        <pc:chgData name="Fernando Farias" userId="b9a59168-9c50-4fea-bfdb-b3bb5fb2500b" providerId="ADAL" clId="{81296F04-C82F-457E-B17F-57AA8DCD5A53}" dt="2024-07-18T13:21:30.583" v="248" actId="255"/>
        <pc:sldMkLst>
          <pc:docMk/>
          <pc:sldMk cId="3887210675" sldId="358"/>
        </pc:sldMkLst>
        <pc:graphicFrameChg chg="mod">
          <ac:chgData name="Fernando Farias" userId="b9a59168-9c50-4fea-bfdb-b3bb5fb2500b" providerId="ADAL" clId="{81296F04-C82F-457E-B17F-57AA8DCD5A53}" dt="2024-07-18T13:21:30.583" v="248" actId="255"/>
          <ac:graphicFrameMkLst>
            <pc:docMk/>
            <pc:sldMk cId="3887210675" sldId="358"/>
            <ac:graphicFrameMk id="2" creationId="{524124B8-5E4F-63BD-822E-6F13C4837DB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0AF01-D8D6-4F48-B3A5-937CBD72523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F243413-9660-487A-A278-8994F5DE8268}">
      <dgm:prSet custT="1"/>
      <dgm:spPr/>
      <dgm:t>
        <a:bodyPr/>
        <a:lstStyle/>
        <a:p>
          <a:r>
            <a:rPr lang="en-GB" sz="1500" b="1" kern="1200" dirty="0">
              <a:latin typeface="+mn-lt"/>
            </a:rPr>
            <a:t>Cuadro 1. A </a:t>
          </a:r>
          <a:r>
            <a:rPr lang="en-GB" sz="1500" kern="1200" dirty="0">
              <a:latin typeface="+mn-lt"/>
            </a:rPr>
            <a:t>Combustión de combustible</a:t>
          </a:r>
        </a:p>
      </dgm:t>
    </dgm:pt>
    <dgm:pt modelId="{11514B31-549A-4495-8903-752B8FA59905}" type="parTrans" cxnId="{DB1B4449-FDC0-4A73-AB7B-DF5D4F771D90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6E536B7F-AF5D-43A6-B66F-50EFF595CCE4}" type="sibTrans" cxnId="{DB1B4449-FDC0-4A73-AB7B-DF5D4F771D90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D65E57F8-4203-40F4-971A-8B349955D5F7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Cuadro1.A(a)s1 Energía - Combustión de combustible (enfoque sectorial)</a:t>
          </a:r>
          <a:endParaRPr lang="en-GB" sz="1500" kern="1200" dirty="0">
            <a:latin typeface="+mn-lt"/>
          </a:endParaRPr>
        </a:p>
      </dgm:t>
    </dgm:pt>
    <dgm:pt modelId="{901450BC-835E-4568-B3D3-88586D2558EB}" type="parTrans" cxnId="{145CBF86-9CB3-45C4-BFE0-21A7DD22428C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2C4BB1D3-340B-4A27-96EE-18468C3348F3}" type="sibTrans" cxnId="{145CBF86-9CB3-45C4-BFE0-21A7DD22428C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2FFAB3AD-B992-497B-B6C3-D316AA7B0E69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Cuadro1.A(a)s2	Energía - Combustión de combustible (enfoque sectorial)</a:t>
          </a:r>
          <a:endParaRPr lang="en-GB" sz="1500" kern="1200" dirty="0">
            <a:latin typeface="+mn-lt"/>
          </a:endParaRPr>
        </a:p>
      </dgm:t>
    </dgm:pt>
    <dgm:pt modelId="{4B22B9A8-981A-4EA0-BE47-5C4375D1D4BB}" type="parTrans" cxnId="{179A60DB-3299-4181-8A78-CB4346487CC3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D5504AC7-D193-4813-ABB2-CF7EA858CE7D}" type="sibTrans" cxnId="{179A60DB-3299-4181-8A78-CB4346487CC3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07349A90-E0FF-467E-A6CE-51E6AC1039C0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Cuadro1.A(a)s3	Energía - Combustión de combustible (enfoque sectorial)</a:t>
          </a:r>
          <a:endParaRPr lang="en-GB" sz="1500" kern="1200" dirty="0">
            <a:latin typeface="+mn-lt"/>
          </a:endParaRPr>
        </a:p>
      </dgm:t>
    </dgm:pt>
    <dgm:pt modelId="{EDDD8243-4E4A-4267-AD86-7FCE684A07EB}" type="parTrans" cxnId="{F29F9A81-DEC4-4706-97B5-BC5B538A2AF1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C609739B-446E-4C6E-8F6A-0642D48844BD}" type="sibTrans" cxnId="{F29F9A81-DEC4-4706-97B5-BC5B538A2AF1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298F1B7B-00E5-498B-8DF9-DB4F56B8909B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Cuadro1.A(a)s4	Energía - Combustión de combustible (enfoque sectorial)</a:t>
          </a:r>
          <a:endParaRPr lang="en-GB" sz="1500" kern="1200" dirty="0">
            <a:latin typeface="+mn-lt"/>
          </a:endParaRPr>
        </a:p>
      </dgm:t>
    </dgm:pt>
    <dgm:pt modelId="{63688FA0-1FD4-42A0-9F44-9B7EF6799B89}" type="parTrans" cxnId="{1EAAB1BB-ACF8-4617-AF1D-6EFA4000D47F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5A04AE3C-E37E-4490-9228-8AA283C3B720}" type="sibTrans" cxnId="{1EAAB1BB-ACF8-4617-AF1D-6EFA4000D47F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9BBB4AB7-BBB8-4DFC-8E64-DE2CA11EF156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 1.A.b) Energía - Combustión de combustible (enfoque de referencia)</a:t>
          </a:r>
          <a:endParaRPr lang="en-GB" sz="1500" kern="1200" dirty="0">
            <a:latin typeface="+mn-lt"/>
          </a:endParaRPr>
        </a:p>
      </dgm:t>
    </dgm:pt>
    <dgm:pt modelId="{32347350-7812-42CE-9DC0-2B241571EF89}" type="parTrans" cxnId="{46E6148C-28A0-42EE-B1FF-534613688ABD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3DA4045C-A6E0-4A39-8EAA-4F933A9DF391}" type="sibTrans" cxnId="{46E6148C-28A0-42EE-B1FF-534613688ABD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38111816-C541-4CE9-8E9D-4AECEE13342E}">
      <dgm:prSet custT="1"/>
      <dgm:spPr/>
      <dgm:t>
        <a:bodyPr/>
        <a:lstStyle/>
        <a:p>
          <a:r>
            <a:rPr lang="en-US" sz="1500" kern="1200" dirty="0">
              <a:latin typeface="+mn-lt"/>
            </a:rPr>
            <a:t>Cuadro 1.A(c) Energía - Combustión de combustible (comparación de enfoques sectoriales y de referencia)</a:t>
          </a:r>
          <a:endParaRPr lang="en-GB" sz="1500" kern="1200" dirty="0">
            <a:latin typeface="+mn-lt"/>
          </a:endParaRPr>
        </a:p>
      </dgm:t>
    </dgm:pt>
    <dgm:pt modelId="{E37945D4-6435-4B39-8989-F12E61A0EE32}" type="parTrans" cxnId="{6AEB881A-2A79-4274-8A40-D8CDA5C0AC8D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318C5E66-8AC9-4FCA-8191-F4F7E71ED59A}" type="sibTrans" cxnId="{6AEB881A-2A79-4274-8A40-D8CDA5C0AC8D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5EB99B36-2426-482E-9C05-28E604FA9FE4}">
      <dgm:prSet custT="1"/>
      <dgm:spPr/>
      <dgm:t>
        <a:bodyPr/>
        <a:lstStyle/>
        <a:p>
          <a:r>
            <a:rPr lang="en-US" sz="1500" kern="1200">
              <a:latin typeface="+mn-lt"/>
            </a:rPr>
            <a:t>Cuadro 1.A(d) Energía: materias primas, reductores y otros usos no energéticos </a:t>
          </a:r>
          <a:r>
            <a:rPr lang="en-US" sz="1500" kern="1200">
              <a:latin typeface="Aptos" panose="02110004020202020204"/>
              <a:ea typeface="+mn-ea"/>
              <a:cs typeface="+mn-cs"/>
            </a:rPr>
            <a:t>de los combustibles</a:t>
          </a:r>
          <a:endParaRPr lang="en-GB" sz="1500" kern="1200" dirty="0">
            <a:latin typeface="Aptos" panose="02110004020202020204"/>
            <a:ea typeface="+mn-ea"/>
            <a:cs typeface="+mn-cs"/>
          </a:endParaRPr>
        </a:p>
      </dgm:t>
    </dgm:pt>
    <dgm:pt modelId="{C8780FC5-5741-4526-8E34-4239C7B8D413}" type="parTrans" cxnId="{E33D7F10-F816-4813-AC1F-6753CB0689C5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D3334648-1A7F-43A8-A9F5-7A02ED55EB6D}" type="sibTrans" cxnId="{E33D7F10-F816-4813-AC1F-6753CB0689C5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AE478C72-AE86-49A5-8F25-F036E92D580F}">
      <dgm:prSet custT="1"/>
      <dgm:spPr/>
      <dgm:t>
        <a:bodyPr/>
        <a:lstStyle/>
        <a:p>
          <a:r>
            <a:rPr lang="en-GB" sz="1500" b="1" dirty="0">
              <a:latin typeface="+mn-lt"/>
            </a:rPr>
            <a:t>Cuadro 1. B </a:t>
          </a:r>
          <a:r>
            <a:rPr lang="en-GB" sz="1500" dirty="0">
              <a:latin typeface="+mn-lt"/>
            </a:rPr>
            <a:t>Emisiones fugitivas</a:t>
          </a:r>
        </a:p>
      </dgm:t>
    </dgm:pt>
    <dgm:pt modelId="{A28BF902-7CCA-4DBF-AC51-977A87118A7E}" type="parTrans" cxnId="{4CA45973-5642-4006-85D4-76C631BC4F70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F905FBDF-2ABD-4211-8468-A06D46011C0D}" type="sibTrans" cxnId="{4CA45973-5642-4006-85D4-76C631BC4F70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A8596164-11F4-4A8E-9E1F-A3C8F8B4CD45}">
      <dgm:prSet custT="1"/>
      <dgm:spPr/>
      <dgm:t>
        <a:bodyPr/>
        <a:lstStyle/>
        <a:p>
          <a:r>
            <a:rPr lang="en-US" sz="1500" dirty="0">
              <a:latin typeface="+mn-lt"/>
            </a:rPr>
            <a:t>Cuadro1.B.1 Energía - Emisiones fugitivas de combustibles sólidos</a:t>
          </a:r>
          <a:endParaRPr lang="en-GB" sz="1500" dirty="0">
            <a:latin typeface="+mn-lt"/>
          </a:endParaRPr>
        </a:p>
      </dgm:t>
    </dgm:pt>
    <dgm:pt modelId="{B29C1E0D-54E1-4333-8539-6E770D429ADE}" type="parTrans" cxnId="{A8C8E14D-5932-49D8-BDB5-EE0C7E995A98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1DFB7D1D-27EB-4D14-8002-823959ADD6A3}" type="sibTrans" cxnId="{A8C8E14D-5932-49D8-BDB5-EE0C7E995A98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31F7AC0E-C474-4619-BC89-03DBA43865F6}">
      <dgm:prSet custT="1"/>
      <dgm:spPr/>
      <dgm:t>
        <a:bodyPr/>
        <a:lstStyle/>
        <a:p>
          <a:r>
            <a:rPr lang="en-US" sz="1500" dirty="0">
              <a:latin typeface="+mn-lt"/>
            </a:rPr>
            <a:t>Cuadro 1.B.2 Energía - Emisiones fugitivas de petróleo y gas natural</a:t>
          </a:r>
          <a:endParaRPr lang="en-GB" sz="1500" dirty="0">
            <a:latin typeface="+mn-lt"/>
          </a:endParaRPr>
        </a:p>
      </dgm:t>
    </dgm:pt>
    <dgm:pt modelId="{08BD097E-BD1D-4109-9B8B-1E496D37DD37}" type="parTrans" cxnId="{453E49B1-447B-4C2D-BCE4-CD9C91D70BA6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A9CCEE0E-B979-4108-B5B4-3F3363BA8E4C}" type="sibTrans" cxnId="{453E49B1-447B-4C2D-BCE4-CD9C91D70BA6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C13328BE-828C-47A6-9093-0732B81F5404}">
      <dgm:prSet custT="1"/>
      <dgm:spPr/>
      <dgm:t>
        <a:bodyPr/>
        <a:lstStyle/>
        <a:p>
          <a:r>
            <a:rPr lang="en-US" sz="1500" b="1" dirty="0">
              <a:latin typeface="+mn-lt"/>
            </a:rPr>
            <a:t>Cuadro1.D</a:t>
          </a:r>
          <a:r>
            <a:rPr lang="en-US" sz="1500" dirty="0">
              <a:latin typeface="+mn-lt"/>
            </a:rPr>
            <a:t> Aviación internacional y navegación internacional (búnkeres internacionales) y operaciones multilaterales</a:t>
          </a:r>
          <a:endParaRPr lang="en-GB" sz="1500" dirty="0">
            <a:latin typeface="+mn-lt"/>
          </a:endParaRPr>
        </a:p>
      </dgm:t>
    </dgm:pt>
    <dgm:pt modelId="{425C2154-44FD-4CB8-B3DE-BA7286AC3297}" type="parTrans" cxnId="{C1B0089B-9F53-450A-904F-E31E28C38F3F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B262C2AE-E3FE-422B-BDE4-75BCBD2832B4}" type="sibTrans" cxnId="{C1B0089B-9F53-450A-904F-E31E28C38F3F}">
      <dgm:prSet/>
      <dgm:spPr/>
      <dgm:t>
        <a:bodyPr/>
        <a:lstStyle/>
        <a:p>
          <a:endParaRPr lang="en-GB" sz="1500">
            <a:latin typeface="+mn-lt"/>
          </a:endParaRPr>
        </a:p>
      </dgm:t>
    </dgm:pt>
    <dgm:pt modelId="{3E126E64-9088-4ABF-81A2-3D00871C105D}">
      <dgm:prSet custT="1"/>
      <dgm:spPr/>
      <dgm:t>
        <a:bodyPr/>
        <a:lstStyle/>
        <a:p>
          <a:r>
            <a:rPr lang="en-US" sz="1500" b="1" dirty="0" err="1">
              <a:latin typeface="+mn-lt"/>
            </a:rPr>
            <a:t>Cuadro</a:t>
          </a:r>
          <a:r>
            <a:rPr lang="en-US" sz="1500" b="1" dirty="0">
              <a:latin typeface="+mn-lt"/>
            </a:rPr>
            <a:t> 1.C</a:t>
          </a:r>
          <a:r>
            <a:rPr lang="en-US" sz="1500" dirty="0">
              <a:latin typeface="+mn-lt"/>
            </a:rPr>
            <a:t> Energía - CO2 Transporte y almacenamiento</a:t>
          </a:r>
          <a:endParaRPr lang="en-GB" sz="1500" b="1" dirty="0">
            <a:latin typeface="+mn-lt"/>
          </a:endParaRPr>
        </a:p>
      </dgm:t>
    </dgm:pt>
    <dgm:pt modelId="{CE07B64A-3ED7-43AE-A7E4-D7B5A0E0530F}" type="parTrans" cxnId="{8230E7B7-923D-451C-8DB7-4282C563EED4}">
      <dgm:prSet/>
      <dgm:spPr/>
      <dgm:t>
        <a:bodyPr/>
        <a:lstStyle/>
        <a:p>
          <a:endParaRPr lang="en-GB" sz="1500"/>
        </a:p>
      </dgm:t>
    </dgm:pt>
    <dgm:pt modelId="{25917AC3-BC47-4764-B85A-704644DCD0E7}" type="sibTrans" cxnId="{8230E7B7-923D-451C-8DB7-4282C563EED4}">
      <dgm:prSet/>
      <dgm:spPr/>
      <dgm:t>
        <a:bodyPr/>
        <a:lstStyle/>
        <a:p>
          <a:endParaRPr lang="en-GB" sz="1500"/>
        </a:p>
      </dgm:t>
    </dgm:pt>
    <dgm:pt modelId="{519A9E97-F2EE-4523-B3FF-CDA6637A842C}" type="pres">
      <dgm:prSet presAssocID="{F510AF01-D8D6-4F48-B3A5-937CBD725235}" presName="linear" presStyleCnt="0">
        <dgm:presLayoutVars>
          <dgm:dir/>
          <dgm:animLvl val="lvl"/>
          <dgm:resizeHandles val="exact"/>
        </dgm:presLayoutVars>
      </dgm:prSet>
      <dgm:spPr/>
    </dgm:pt>
    <dgm:pt modelId="{1CEEAB4B-CE1D-43E7-BF51-AA09ECE3656A}" type="pres">
      <dgm:prSet presAssocID="{EF243413-9660-487A-A278-8994F5DE8268}" presName="parentLin" presStyleCnt="0"/>
      <dgm:spPr/>
    </dgm:pt>
    <dgm:pt modelId="{BA6CC785-97B3-42A6-825E-BB97392300CD}" type="pres">
      <dgm:prSet presAssocID="{EF243413-9660-487A-A278-8994F5DE8268}" presName="parentLeftMargin" presStyleLbl="node1" presStyleIdx="0" presStyleCnt="4"/>
      <dgm:spPr/>
    </dgm:pt>
    <dgm:pt modelId="{A94FCF1A-B813-40ED-BD23-ECA74C372AA8}" type="pres">
      <dgm:prSet presAssocID="{EF243413-9660-487A-A278-8994F5DE82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3F4570-7332-4F49-8286-3FC777B6FC73}" type="pres">
      <dgm:prSet presAssocID="{EF243413-9660-487A-A278-8994F5DE8268}" presName="negativeSpace" presStyleCnt="0"/>
      <dgm:spPr/>
    </dgm:pt>
    <dgm:pt modelId="{4EA3FC7B-5714-495A-B908-910AE5BC92BF}" type="pres">
      <dgm:prSet presAssocID="{EF243413-9660-487A-A278-8994F5DE8268}" presName="childText" presStyleLbl="conFgAcc1" presStyleIdx="0" presStyleCnt="4" custLinFactNeighborX="-301" custLinFactNeighborY="55875">
        <dgm:presLayoutVars>
          <dgm:bulletEnabled val="1"/>
        </dgm:presLayoutVars>
      </dgm:prSet>
      <dgm:spPr/>
    </dgm:pt>
    <dgm:pt modelId="{EF3C1B64-15D5-4278-9C56-EAA8FE9F66FD}" type="pres">
      <dgm:prSet presAssocID="{6E536B7F-AF5D-43A6-B66F-50EFF595CCE4}" presName="spaceBetweenRectangles" presStyleCnt="0"/>
      <dgm:spPr/>
    </dgm:pt>
    <dgm:pt modelId="{D7FE1027-AE3F-4EA1-A26E-921BB3DC79AB}" type="pres">
      <dgm:prSet presAssocID="{AE478C72-AE86-49A5-8F25-F036E92D580F}" presName="parentLin" presStyleCnt="0"/>
      <dgm:spPr/>
    </dgm:pt>
    <dgm:pt modelId="{91203504-DE04-4B18-98CA-740967A8A96C}" type="pres">
      <dgm:prSet presAssocID="{AE478C72-AE86-49A5-8F25-F036E92D580F}" presName="parentLeftMargin" presStyleLbl="node1" presStyleIdx="0" presStyleCnt="4"/>
      <dgm:spPr/>
    </dgm:pt>
    <dgm:pt modelId="{37DCA2E4-2377-451C-B40A-4872262005D6}" type="pres">
      <dgm:prSet presAssocID="{AE478C72-AE86-49A5-8F25-F036E92D58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E4F88B7-3382-47A3-9459-C1E5D45658E6}" type="pres">
      <dgm:prSet presAssocID="{AE478C72-AE86-49A5-8F25-F036E92D580F}" presName="negativeSpace" presStyleCnt="0"/>
      <dgm:spPr/>
    </dgm:pt>
    <dgm:pt modelId="{47BE2D4B-A69B-4681-883F-340786AC08F2}" type="pres">
      <dgm:prSet presAssocID="{AE478C72-AE86-49A5-8F25-F036E92D580F}" presName="childText" presStyleLbl="conFgAcc1" presStyleIdx="1" presStyleCnt="4">
        <dgm:presLayoutVars>
          <dgm:bulletEnabled val="1"/>
        </dgm:presLayoutVars>
      </dgm:prSet>
      <dgm:spPr/>
    </dgm:pt>
    <dgm:pt modelId="{7C2C31C7-712F-42E3-B0BD-77DED16AB790}" type="pres">
      <dgm:prSet presAssocID="{F905FBDF-2ABD-4211-8468-A06D46011C0D}" presName="spaceBetweenRectangles" presStyleCnt="0"/>
      <dgm:spPr/>
    </dgm:pt>
    <dgm:pt modelId="{81FD685B-822E-4F66-A143-2102ED6E06A0}" type="pres">
      <dgm:prSet presAssocID="{3E126E64-9088-4ABF-81A2-3D00871C105D}" presName="parentLin" presStyleCnt="0"/>
      <dgm:spPr/>
    </dgm:pt>
    <dgm:pt modelId="{A76492F5-4694-4878-AB3D-14453F3FBFC7}" type="pres">
      <dgm:prSet presAssocID="{3E126E64-9088-4ABF-81A2-3D00871C105D}" presName="parentLeftMargin" presStyleLbl="node1" presStyleIdx="1" presStyleCnt="4"/>
      <dgm:spPr/>
    </dgm:pt>
    <dgm:pt modelId="{84E16073-68FC-44C4-B92D-F425A7949084}" type="pres">
      <dgm:prSet presAssocID="{3E126E64-9088-4ABF-81A2-3D00871C10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043D86-D032-4FC5-B084-EC7D91ACECF4}" type="pres">
      <dgm:prSet presAssocID="{3E126E64-9088-4ABF-81A2-3D00871C105D}" presName="negativeSpace" presStyleCnt="0"/>
      <dgm:spPr/>
    </dgm:pt>
    <dgm:pt modelId="{1DE09907-8DF3-4965-8956-C16CD5CADEFB}" type="pres">
      <dgm:prSet presAssocID="{3E126E64-9088-4ABF-81A2-3D00871C105D}" presName="childText" presStyleLbl="conFgAcc1" presStyleIdx="2" presStyleCnt="4">
        <dgm:presLayoutVars>
          <dgm:bulletEnabled val="1"/>
        </dgm:presLayoutVars>
      </dgm:prSet>
      <dgm:spPr/>
    </dgm:pt>
    <dgm:pt modelId="{3A1333B9-C749-439E-BA12-A127393439A8}" type="pres">
      <dgm:prSet presAssocID="{25917AC3-BC47-4764-B85A-704644DCD0E7}" presName="spaceBetweenRectangles" presStyleCnt="0"/>
      <dgm:spPr/>
    </dgm:pt>
    <dgm:pt modelId="{7BB5C1F8-F273-47B4-8673-DD5463EAD6BD}" type="pres">
      <dgm:prSet presAssocID="{C13328BE-828C-47A6-9093-0732B81F5404}" presName="parentLin" presStyleCnt="0"/>
      <dgm:spPr/>
    </dgm:pt>
    <dgm:pt modelId="{3696EDE1-83AB-496F-940F-6B25AF2EF2E1}" type="pres">
      <dgm:prSet presAssocID="{C13328BE-828C-47A6-9093-0732B81F5404}" presName="parentLeftMargin" presStyleLbl="node1" presStyleIdx="2" presStyleCnt="4"/>
      <dgm:spPr/>
    </dgm:pt>
    <dgm:pt modelId="{0B00FB6D-F0B1-41F0-BD66-3BED41D186A8}" type="pres">
      <dgm:prSet presAssocID="{C13328BE-828C-47A6-9093-0732B81F540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9652844-38C0-4597-9FD1-913ED64649C3}" type="pres">
      <dgm:prSet presAssocID="{C13328BE-828C-47A6-9093-0732B81F5404}" presName="negativeSpace" presStyleCnt="0"/>
      <dgm:spPr/>
    </dgm:pt>
    <dgm:pt modelId="{41395996-7157-4C31-AC95-230A03936620}" type="pres">
      <dgm:prSet presAssocID="{C13328BE-828C-47A6-9093-0732B81F540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3D7F10-F816-4813-AC1F-6753CB0689C5}" srcId="{EF243413-9660-487A-A278-8994F5DE8268}" destId="{5EB99B36-2426-482E-9C05-28E604FA9FE4}" srcOrd="6" destOrd="0" parTransId="{C8780FC5-5741-4526-8E34-4239C7B8D413}" sibTransId="{D3334648-1A7F-43A8-A9F5-7A02ED55EB6D}"/>
    <dgm:cxn modelId="{E6277F18-2920-4375-BBF2-D9B2EC8FCAAE}" type="presOf" srcId="{AE478C72-AE86-49A5-8F25-F036E92D580F}" destId="{91203504-DE04-4B18-98CA-740967A8A96C}" srcOrd="0" destOrd="0" presId="urn:microsoft.com/office/officeart/2005/8/layout/list1"/>
    <dgm:cxn modelId="{6AEB881A-2A79-4274-8A40-D8CDA5C0AC8D}" srcId="{EF243413-9660-487A-A278-8994F5DE8268}" destId="{38111816-C541-4CE9-8E9D-4AECEE13342E}" srcOrd="5" destOrd="0" parTransId="{E37945D4-6435-4B39-8989-F12E61A0EE32}" sibTransId="{318C5E66-8AC9-4FCA-8191-F4F7E71ED59A}"/>
    <dgm:cxn modelId="{AF956E1B-6D0E-4D73-8783-2D96302E76AB}" type="presOf" srcId="{3E126E64-9088-4ABF-81A2-3D00871C105D}" destId="{84E16073-68FC-44C4-B92D-F425A7949084}" srcOrd="1" destOrd="0" presId="urn:microsoft.com/office/officeart/2005/8/layout/list1"/>
    <dgm:cxn modelId="{0941A620-99DC-4235-ACBF-01B0088FDE56}" type="presOf" srcId="{F510AF01-D8D6-4F48-B3A5-937CBD725235}" destId="{519A9E97-F2EE-4523-B3FF-CDA6637A842C}" srcOrd="0" destOrd="0" presId="urn:microsoft.com/office/officeart/2005/8/layout/list1"/>
    <dgm:cxn modelId="{C03C4E2F-885E-406B-BC4F-91A37FA4DD54}" type="presOf" srcId="{2FFAB3AD-B992-497B-B6C3-D316AA7B0E69}" destId="{4EA3FC7B-5714-495A-B908-910AE5BC92BF}" srcOrd="0" destOrd="1" presId="urn:microsoft.com/office/officeart/2005/8/layout/list1"/>
    <dgm:cxn modelId="{7EE35448-CEA9-427E-AE19-7A9EACBFA1D2}" type="presOf" srcId="{C13328BE-828C-47A6-9093-0732B81F5404}" destId="{3696EDE1-83AB-496F-940F-6B25AF2EF2E1}" srcOrd="0" destOrd="0" presId="urn:microsoft.com/office/officeart/2005/8/layout/list1"/>
    <dgm:cxn modelId="{2E6FC068-2D14-4BFF-90FA-014604813B03}" type="presOf" srcId="{38111816-C541-4CE9-8E9D-4AECEE13342E}" destId="{4EA3FC7B-5714-495A-B908-910AE5BC92BF}" srcOrd="0" destOrd="5" presId="urn:microsoft.com/office/officeart/2005/8/layout/list1"/>
    <dgm:cxn modelId="{DB1B4449-FDC0-4A73-AB7B-DF5D4F771D90}" srcId="{F510AF01-D8D6-4F48-B3A5-937CBD725235}" destId="{EF243413-9660-487A-A278-8994F5DE8268}" srcOrd="0" destOrd="0" parTransId="{11514B31-549A-4495-8903-752B8FA59905}" sibTransId="{6E536B7F-AF5D-43A6-B66F-50EFF595CCE4}"/>
    <dgm:cxn modelId="{07DB8C4B-88F4-4FE8-AAE1-C72248A6134A}" type="presOf" srcId="{07349A90-E0FF-467E-A6CE-51E6AC1039C0}" destId="{4EA3FC7B-5714-495A-B908-910AE5BC92BF}" srcOrd="0" destOrd="2" presId="urn:microsoft.com/office/officeart/2005/8/layout/list1"/>
    <dgm:cxn modelId="{A8C8E14D-5932-49D8-BDB5-EE0C7E995A98}" srcId="{AE478C72-AE86-49A5-8F25-F036E92D580F}" destId="{A8596164-11F4-4A8E-9E1F-A3C8F8B4CD45}" srcOrd="0" destOrd="0" parTransId="{B29C1E0D-54E1-4333-8539-6E770D429ADE}" sibTransId="{1DFB7D1D-27EB-4D14-8002-823959ADD6A3}"/>
    <dgm:cxn modelId="{BDDCE14E-CD15-4907-ADFB-5343A98C6639}" type="presOf" srcId="{9BBB4AB7-BBB8-4DFC-8E64-DE2CA11EF156}" destId="{4EA3FC7B-5714-495A-B908-910AE5BC92BF}" srcOrd="0" destOrd="4" presId="urn:microsoft.com/office/officeart/2005/8/layout/list1"/>
    <dgm:cxn modelId="{4CA45973-5642-4006-85D4-76C631BC4F70}" srcId="{F510AF01-D8D6-4F48-B3A5-937CBD725235}" destId="{AE478C72-AE86-49A5-8F25-F036E92D580F}" srcOrd="1" destOrd="0" parTransId="{A28BF902-7CCA-4DBF-AC51-977A87118A7E}" sibTransId="{F905FBDF-2ABD-4211-8468-A06D46011C0D}"/>
    <dgm:cxn modelId="{1DE48156-90A9-4EE4-AE0C-99C6A66AD3B9}" type="presOf" srcId="{AE478C72-AE86-49A5-8F25-F036E92D580F}" destId="{37DCA2E4-2377-451C-B40A-4872262005D6}" srcOrd="1" destOrd="0" presId="urn:microsoft.com/office/officeart/2005/8/layout/list1"/>
    <dgm:cxn modelId="{A5A9FF77-44B2-4F56-B522-B6B329A061DD}" type="presOf" srcId="{298F1B7B-00E5-498B-8DF9-DB4F56B8909B}" destId="{4EA3FC7B-5714-495A-B908-910AE5BC92BF}" srcOrd="0" destOrd="3" presId="urn:microsoft.com/office/officeart/2005/8/layout/list1"/>
    <dgm:cxn modelId="{F29F9A81-DEC4-4706-97B5-BC5B538A2AF1}" srcId="{EF243413-9660-487A-A278-8994F5DE8268}" destId="{07349A90-E0FF-467E-A6CE-51E6AC1039C0}" srcOrd="2" destOrd="0" parTransId="{EDDD8243-4E4A-4267-AD86-7FCE684A07EB}" sibTransId="{C609739B-446E-4C6E-8F6A-0642D48844BD}"/>
    <dgm:cxn modelId="{145CBF86-9CB3-45C4-BFE0-21A7DD22428C}" srcId="{EF243413-9660-487A-A278-8994F5DE8268}" destId="{D65E57F8-4203-40F4-971A-8B349955D5F7}" srcOrd="0" destOrd="0" parTransId="{901450BC-835E-4568-B3D3-88586D2558EB}" sibTransId="{2C4BB1D3-340B-4A27-96EE-18468C3348F3}"/>
    <dgm:cxn modelId="{46E6148C-28A0-42EE-B1FF-534613688ABD}" srcId="{EF243413-9660-487A-A278-8994F5DE8268}" destId="{9BBB4AB7-BBB8-4DFC-8E64-DE2CA11EF156}" srcOrd="4" destOrd="0" parTransId="{32347350-7812-42CE-9DC0-2B241571EF89}" sibTransId="{3DA4045C-A6E0-4A39-8EAA-4F933A9DF391}"/>
    <dgm:cxn modelId="{4AB2F692-EAC5-4891-93B4-CB95FD2A6CFB}" type="presOf" srcId="{31F7AC0E-C474-4619-BC89-03DBA43865F6}" destId="{47BE2D4B-A69B-4681-883F-340786AC08F2}" srcOrd="0" destOrd="1" presId="urn:microsoft.com/office/officeart/2005/8/layout/list1"/>
    <dgm:cxn modelId="{C1B0089B-9F53-450A-904F-E31E28C38F3F}" srcId="{F510AF01-D8D6-4F48-B3A5-937CBD725235}" destId="{C13328BE-828C-47A6-9093-0732B81F5404}" srcOrd="3" destOrd="0" parTransId="{425C2154-44FD-4CB8-B3DE-BA7286AC3297}" sibTransId="{B262C2AE-E3FE-422B-BDE4-75BCBD2832B4}"/>
    <dgm:cxn modelId="{3E08499C-8DD1-44BB-9164-FF6B001783AC}" type="presOf" srcId="{EF243413-9660-487A-A278-8994F5DE8268}" destId="{BA6CC785-97B3-42A6-825E-BB97392300CD}" srcOrd="0" destOrd="0" presId="urn:microsoft.com/office/officeart/2005/8/layout/list1"/>
    <dgm:cxn modelId="{412364A8-1E64-4722-9752-E923505460A1}" type="presOf" srcId="{D65E57F8-4203-40F4-971A-8B349955D5F7}" destId="{4EA3FC7B-5714-495A-B908-910AE5BC92BF}" srcOrd="0" destOrd="0" presId="urn:microsoft.com/office/officeart/2005/8/layout/list1"/>
    <dgm:cxn modelId="{453E49B1-447B-4C2D-BCE4-CD9C91D70BA6}" srcId="{AE478C72-AE86-49A5-8F25-F036E92D580F}" destId="{31F7AC0E-C474-4619-BC89-03DBA43865F6}" srcOrd="1" destOrd="0" parTransId="{08BD097E-BD1D-4109-9B8B-1E496D37DD37}" sibTransId="{A9CCEE0E-B979-4108-B5B4-3F3363BA8E4C}"/>
    <dgm:cxn modelId="{E2A0BFB4-48F5-47ED-85E8-5B79A89D3CB2}" type="presOf" srcId="{5EB99B36-2426-482E-9C05-28E604FA9FE4}" destId="{4EA3FC7B-5714-495A-B908-910AE5BC92BF}" srcOrd="0" destOrd="6" presId="urn:microsoft.com/office/officeart/2005/8/layout/list1"/>
    <dgm:cxn modelId="{8230E7B7-923D-451C-8DB7-4282C563EED4}" srcId="{F510AF01-D8D6-4F48-B3A5-937CBD725235}" destId="{3E126E64-9088-4ABF-81A2-3D00871C105D}" srcOrd="2" destOrd="0" parTransId="{CE07B64A-3ED7-43AE-A7E4-D7B5A0E0530F}" sibTransId="{25917AC3-BC47-4764-B85A-704644DCD0E7}"/>
    <dgm:cxn modelId="{1EAAB1BB-ACF8-4617-AF1D-6EFA4000D47F}" srcId="{EF243413-9660-487A-A278-8994F5DE8268}" destId="{298F1B7B-00E5-498B-8DF9-DB4F56B8909B}" srcOrd="3" destOrd="0" parTransId="{63688FA0-1FD4-42A0-9F44-9B7EF6799B89}" sibTransId="{5A04AE3C-E37E-4490-9228-8AA283C3B720}"/>
    <dgm:cxn modelId="{E6C1B3D9-BB39-4FAE-8FAF-9E5761D1D532}" type="presOf" srcId="{3E126E64-9088-4ABF-81A2-3D00871C105D}" destId="{A76492F5-4694-4878-AB3D-14453F3FBFC7}" srcOrd="0" destOrd="0" presId="urn:microsoft.com/office/officeart/2005/8/layout/list1"/>
    <dgm:cxn modelId="{179A60DB-3299-4181-8A78-CB4346487CC3}" srcId="{EF243413-9660-487A-A278-8994F5DE8268}" destId="{2FFAB3AD-B992-497B-B6C3-D316AA7B0E69}" srcOrd="1" destOrd="0" parTransId="{4B22B9A8-981A-4EA0-BE47-5C4375D1D4BB}" sibTransId="{D5504AC7-D193-4813-ABB2-CF7EA858CE7D}"/>
    <dgm:cxn modelId="{A26E8EDF-8E8C-4C24-A52B-E4E15820C6F1}" type="presOf" srcId="{A8596164-11F4-4A8E-9E1F-A3C8F8B4CD45}" destId="{47BE2D4B-A69B-4681-883F-340786AC08F2}" srcOrd="0" destOrd="0" presId="urn:microsoft.com/office/officeart/2005/8/layout/list1"/>
    <dgm:cxn modelId="{6164FEE7-A0CF-4AD6-A6B9-2DF2954916A0}" type="presOf" srcId="{EF243413-9660-487A-A278-8994F5DE8268}" destId="{A94FCF1A-B813-40ED-BD23-ECA74C372AA8}" srcOrd="1" destOrd="0" presId="urn:microsoft.com/office/officeart/2005/8/layout/list1"/>
    <dgm:cxn modelId="{510D1AE8-CD2B-4536-B8CB-D8B35DAF134F}" type="presOf" srcId="{C13328BE-828C-47A6-9093-0732B81F5404}" destId="{0B00FB6D-F0B1-41F0-BD66-3BED41D186A8}" srcOrd="1" destOrd="0" presId="urn:microsoft.com/office/officeart/2005/8/layout/list1"/>
    <dgm:cxn modelId="{207C4A2F-0901-4257-82BF-1E09F695C256}" type="presParOf" srcId="{519A9E97-F2EE-4523-B3FF-CDA6637A842C}" destId="{1CEEAB4B-CE1D-43E7-BF51-AA09ECE3656A}" srcOrd="0" destOrd="0" presId="urn:microsoft.com/office/officeart/2005/8/layout/list1"/>
    <dgm:cxn modelId="{009AA4AE-F58C-4D46-97DC-346764830F90}" type="presParOf" srcId="{1CEEAB4B-CE1D-43E7-BF51-AA09ECE3656A}" destId="{BA6CC785-97B3-42A6-825E-BB97392300CD}" srcOrd="0" destOrd="0" presId="urn:microsoft.com/office/officeart/2005/8/layout/list1"/>
    <dgm:cxn modelId="{6052D7E1-2146-4339-BEDF-635FEA14883F}" type="presParOf" srcId="{1CEEAB4B-CE1D-43E7-BF51-AA09ECE3656A}" destId="{A94FCF1A-B813-40ED-BD23-ECA74C372AA8}" srcOrd="1" destOrd="0" presId="urn:microsoft.com/office/officeart/2005/8/layout/list1"/>
    <dgm:cxn modelId="{1140EF84-AEBA-4DE9-81CE-6B2D1BA104EC}" type="presParOf" srcId="{519A9E97-F2EE-4523-B3FF-CDA6637A842C}" destId="{D13F4570-7332-4F49-8286-3FC777B6FC73}" srcOrd="1" destOrd="0" presId="urn:microsoft.com/office/officeart/2005/8/layout/list1"/>
    <dgm:cxn modelId="{B310E02E-8DA3-4B3A-ACB7-5052FEF13D95}" type="presParOf" srcId="{519A9E97-F2EE-4523-B3FF-CDA6637A842C}" destId="{4EA3FC7B-5714-495A-B908-910AE5BC92BF}" srcOrd="2" destOrd="0" presId="urn:microsoft.com/office/officeart/2005/8/layout/list1"/>
    <dgm:cxn modelId="{60391677-FE55-4D4E-BA98-8DE7BC8E879A}" type="presParOf" srcId="{519A9E97-F2EE-4523-B3FF-CDA6637A842C}" destId="{EF3C1B64-15D5-4278-9C56-EAA8FE9F66FD}" srcOrd="3" destOrd="0" presId="urn:microsoft.com/office/officeart/2005/8/layout/list1"/>
    <dgm:cxn modelId="{8DEC79A3-3FA3-4639-974A-DF2312264892}" type="presParOf" srcId="{519A9E97-F2EE-4523-B3FF-CDA6637A842C}" destId="{D7FE1027-AE3F-4EA1-A26E-921BB3DC79AB}" srcOrd="4" destOrd="0" presId="urn:microsoft.com/office/officeart/2005/8/layout/list1"/>
    <dgm:cxn modelId="{22ECE4F5-386D-4222-A96D-A272D906DEFD}" type="presParOf" srcId="{D7FE1027-AE3F-4EA1-A26E-921BB3DC79AB}" destId="{91203504-DE04-4B18-98CA-740967A8A96C}" srcOrd="0" destOrd="0" presId="urn:microsoft.com/office/officeart/2005/8/layout/list1"/>
    <dgm:cxn modelId="{6D407C6E-0CED-4E87-8DF2-51C0B5D4A50A}" type="presParOf" srcId="{D7FE1027-AE3F-4EA1-A26E-921BB3DC79AB}" destId="{37DCA2E4-2377-451C-B40A-4872262005D6}" srcOrd="1" destOrd="0" presId="urn:microsoft.com/office/officeart/2005/8/layout/list1"/>
    <dgm:cxn modelId="{7A70BED9-560E-4F9D-A099-3A2B8F9180B7}" type="presParOf" srcId="{519A9E97-F2EE-4523-B3FF-CDA6637A842C}" destId="{7E4F88B7-3382-47A3-9459-C1E5D45658E6}" srcOrd="5" destOrd="0" presId="urn:microsoft.com/office/officeart/2005/8/layout/list1"/>
    <dgm:cxn modelId="{FA779265-4161-4331-8EA3-8D61540FD8E2}" type="presParOf" srcId="{519A9E97-F2EE-4523-B3FF-CDA6637A842C}" destId="{47BE2D4B-A69B-4681-883F-340786AC08F2}" srcOrd="6" destOrd="0" presId="urn:microsoft.com/office/officeart/2005/8/layout/list1"/>
    <dgm:cxn modelId="{FE6D70B7-09C0-4FE8-AF6A-94CF047BC9EB}" type="presParOf" srcId="{519A9E97-F2EE-4523-B3FF-CDA6637A842C}" destId="{7C2C31C7-712F-42E3-B0BD-77DED16AB790}" srcOrd="7" destOrd="0" presId="urn:microsoft.com/office/officeart/2005/8/layout/list1"/>
    <dgm:cxn modelId="{C2D183E9-CF3A-4608-951A-60D41BEF9003}" type="presParOf" srcId="{519A9E97-F2EE-4523-B3FF-CDA6637A842C}" destId="{81FD685B-822E-4F66-A143-2102ED6E06A0}" srcOrd="8" destOrd="0" presId="urn:microsoft.com/office/officeart/2005/8/layout/list1"/>
    <dgm:cxn modelId="{17FB52C1-E3D2-49A9-8848-0AE980E65153}" type="presParOf" srcId="{81FD685B-822E-4F66-A143-2102ED6E06A0}" destId="{A76492F5-4694-4878-AB3D-14453F3FBFC7}" srcOrd="0" destOrd="0" presId="urn:microsoft.com/office/officeart/2005/8/layout/list1"/>
    <dgm:cxn modelId="{14136E09-B757-439E-BEE8-AD5BC2C73BF0}" type="presParOf" srcId="{81FD685B-822E-4F66-A143-2102ED6E06A0}" destId="{84E16073-68FC-44C4-B92D-F425A7949084}" srcOrd="1" destOrd="0" presId="urn:microsoft.com/office/officeart/2005/8/layout/list1"/>
    <dgm:cxn modelId="{29938E65-ED61-4CB4-B81A-E985B9E838D4}" type="presParOf" srcId="{519A9E97-F2EE-4523-B3FF-CDA6637A842C}" destId="{CF043D86-D032-4FC5-B084-EC7D91ACECF4}" srcOrd="9" destOrd="0" presId="urn:microsoft.com/office/officeart/2005/8/layout/list1"/>
    <dgm:cxn modelId="{9CC584B9-5289-4DBD-B653-C4D161E0E9E4}" type="presParOf" srcId="{519A9E97-F2EE-4523-B3FF-CDA6637A842C}" destId="{1DE09907-8DF3-4965-8956-C16CD5CADEFB}" srcOrd="10" destOrd="0" presId="urn:microsoft.com/office/officeart/2005/8/layout/list1"/>
    <dgm:cxn modelId="{FFA0ADD5-52BF-4473-9F03-B973489DB5D0}" type="presParOf" srcId="{519A9E97-F2EE-4523-B3FF-CDA6637A842C}" destId="{3A1333B9-C749-439E-BA12-A127393439A8}" srcOrd="11" destOrd="0" presId="urn:microsoft.com/office/officeart/2005/8/layout/list1"/>
    <dgm:cxn modelId="{174B1404-1525-466B-B42E-D2AAB35A747E}" type="presParOf" srcId="{519A9E97-F2EE-4523-B3FF-CDA6637A842C}" destId="{7BB5C1F8-F273-47B4-8673-DD5463EAD6BD}" srcOrd="12" destOrd="0" presId="urn:microsoft.com/office/officeart/2005/8/layout/list1"/>
    <dgm:cxn modelId="{2A71FF27-7D02-4C85-8AA6-B83C70255062}" type="presParOf" srcId="{7BB5C1F8-F273-47B4-8673-DD5463EAD6BD}" destId="{3696EDE1-83AB-496F-940F-6B25AF2EF2E1}" srcOrd="0" destOrd="0" presId="urn:microsoft.com/office/officeart/2005/8/layout/list1"/>
    <dgm:cxn modelId="{0FD43A1E-268B-4CF6-9ED9-5618EF21FE2A}" type="presParOf" srcId="{7BB5C1F8-F273-47B4-8673-DD5463EAD6BD}" destId="{0B00FB6D-F0B1-41F0-BD66-3BED41D186A8}" srcOrd="1" destOrd="0" presId="urn:microsoft.com/office/officeart/2005/8/layout/list1"/>
    <dgm:cxn modelId="{E34FF5AE-4502-4569-B28B-DA02DFC303CF}" type="presParOf" srcId="{519A9E97-F2EE-4523-B3FF-CDA6637A842C}" destId="{39652844-38C0-4597-9FD1-913ED64649C3}" srcOrd="13" destOrd="0" presId="urn:microsoft.com/office/officeart/2005/8/layout/list1"/>
    <dgm:cxn modelId="{2F04AD2A-1B64-45B2-9ECD-41ABF2C49518}" type="presParOf" srcId="{519A9E97-F2EE-4523-B3FF-CDA6637A842C}" destId="{41395996-7157-4C31-AC95-230A0393662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84D450-D309-4739-9C48-D10572E77F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</dgm:pt>
    <dgm:pt modelId="{686F83C2-F94D-4CA3-8C63-86A2368231C1}">
      <dgm:prSet custT="1"/>
      <dgm:spPr/>
      <dgm:t>
        <a:bodyPr/>
        <a:lstStyle/>
        <a:p>
          <a:r>
            <a:rPr lang="en-US" sz="2000" dirty="0"/>
            <a:t>2. ¿Cuáles son las emisiones de CH4 de las «industrias energéticas 1.A.1» para el año 2021?</a:t>
          </a:r>
        </a:p>
        <a:p>
          <a:pPr>
            <a:buNone/>
          </a:pPr>
          <a:r>
            <a:rPr lang="en-US" sz="2000" dirty="0"/>
            <a:t>¿Es este valor en valor másico o en toneladas de CO2 equivalente?</a:t>
          </a:r>
        </a:p>
      </dgm:t>
    </dgm:pt>
    <dgm:pt modelId="{31B83925-197E-4072-915D-8B7419CCCFEB}" type="par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B02BE48-E045-4FF0-805C-E8EA318900C3}" type="sib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8E47E90-FB2B-4AF4-AA17-B341A20E9B0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3. ¿Discutir por qué la </a:t>
          </a:r>
          <a:r>
            <a:rPr lang="en-US" dirty="0" err="1">
              <a:solidFill>
                <a:schemeClr val="tx1"/>
              </a:solidFill>
            </a:rPr>
            <a:t>celda</a:t>
          </a:r>
          <a:r>
            <a:rPr lang="en-US" dirty="0">
              <a:solidFill>
                <a:schemeClr val="tx1"/>
              </a:solidFill>
            </a:rPr>
            <a:t> J12 no es igual a la suma de las </a:t>
          </a:r>
          <a:r>
            <a:rPr lang="en-US" dirty="0" err="1">
              <a:solidFill>
                <a:schemeClr val="tx1"/>
              </a:solidFill>
            </a:rPr>
            <a:t>celdas</a:t>
          </a:r>
          <a:r>
            <a:rPr lang="en-US" dirty="0">
              <a:solidFill>
                <a:schemeClr val="tx1"/>
              </a:solidFill>
            </a:rPr>
            <a:t> C12-I12?</a:t>
          </a:r>
          <a:endParaRPr lang="en-GB" dirty="0">
            <a:solidFill>
              <a:schemeClr val="tx1"/>
            </a:solidFill>
          </a:endParaRPr>
        </a:p>
      </dgm:t>
    </dgm:pt>
    <dgm:pt modelId="{8C1C03BC-92EE-44E0-86E8-51910AC0B4F2}" type="parTrans" cxnId="{70D917B7-368A-415B-9B33-2A7C0D10C5BB}">
      <dgm:prSet/>
      <dgm:spPr/>
      <dgm:t>
        <a:bodyPr/>
        <a:lstStyle/>
        <a:p>
          <a:endParaRPr lang="en-GB"/>
        </a:p>
      </dgm:t>
    </dgm:pt>
    <dgm:pt modelId="{CC5C64EA-C1C1-4BEC-B521-52489E2DC0E5}" type="sibTrans" cxnId="{70D917B7-368A-415B-9B33-2A7C0D10C5BB}">
      <dgm:prSet/>
      <dgm:spPr/>
      <dgm:t>
        <a:bodyPr/>
        <a:lstStyle/>
        <a:p>
          <a:endParaRPr lang="en-GB"/>
        </a:p>
      </dgm:t>
    </dgm:pt>
    <dgm:pt modelId="{8EB688DD-81A5-442E-8114-68C4332F7D6D}">
      <dgm:prSet custT="1"/>
      <dgm:spPr/>
      <dgm:t>
        <a:bodyPr/>
        <a:lstStyle/>
        <a:p>
          <a:r>
            <a:rPr lang="en-US" sz="2000" dirty="0"/>
            <a:t>1. </a:t>
          </a:r>
          <a:r>
            <a:rPr lang="en-US" sz="2000" dirty="0" err="1"/>
            <a:t>Abrir</a:t>
          </a:r>
          <a:r>
            <a:rPr lang="en-US" sz="2000" dirty="0"/>
            <a:t> </a:t>
          </a:r>
          <a:r>
            <a:rPr lang="en-US" sz="2000" dirty="0" err="1"/>
            <a:t>Tabla</a:t>
          </a:r>
          <a:r>
            <a:rPr lang="en-US" sz="2000" dirty="0"/>
            <a:t> 1 de CRT </a:t>
          </a:r>
        </a:p>
      </dgm:t>
    </dgm:pt>
    <dgm:pt modelId="{BEC3B0A7-16BE-4159-988E-03B0E7933B0C}" type="parTrans" cxnId="{6EADB7BA-DF28-474B-97DC-B27692BC37EE}">
      <dgm:prSet/>
      <dgm:spPr/>
      <dgm:t>
        <a:bodyPr/>
        <a:lstStyle/>
        <a:p>
          <a:endParaRPr lang="en-GB"/>
        </a:p>
      </dgm:t>
    </dgm:pt>
    <dgm:pt modelId="{C2091A8B-4A04-483F-AD8D-6B13EE550D15}" type="sibTrans" cxnId="{6EADB7BA-DF28-474B-97DC-B27692BC37EE}">
      <dgm:prSet/>
      <dgm:spPr/>
      <dgm:t>
        <a:bodyPr/>
        <a:lstStyle/>
        <a:p>
          <a:endParaRPr lang="en-GB"/>
        </a:p>
      </dgm:t>
    </dgm:pt>
    <dgm:pt modelId="{66F8BD7D-D282-488C-B8D6-88CE5BCD49A5}">
      <dgm:prSet phldrT="[Text]"/>
      <dgm:spPr>
        <a:noFill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4. ¿Están disponibles los datos sobre las emisiones indirectas de GEI de su país?</a:t>
          </a:r>
          <a:endParaRPr lang="en-GB" dirty="0">
            <a:solidFill>
              <a:schemeClr val="tx1"/>
            </a:solidFill>
          </a:endParaRPr>
        </a:p>
      </dgm:t>
    </dgm:pt>
    <dgm:pt modelId="{ADC426DE-4CDB-4C59-B388-EA331304F770}" type="parTrans" cxnId="{D59CD2B4-ECD4-4E72-B949-6A59ED3AD54D}">
      <dgm:prSet/>
      <dgm:spPr/>
      <dgm:t>
        <a:bodyPr/>
        <a:lstStyle/>
        <a:p>
          <a:endParaRPr lang="en-GB"/>
        </a:p>
      </dgm:t>
    </dgm:pt>
    <dgm:pt modelId="{985D8B03-5F96-46A2-840C-6D59657B48ED}" type="sibTrans" cxnId="{D59CD2B4-ECD4-4E72-B949-6A59ED3AD54D}">
      <dgm:prSet/>
      <dgm:spPr/>
      <dgm:t>
        <a:bodyPr/>
        <a:lstStyle/>
        <a:p>
          <a:endParaRPr lang="en-GB"/>
        </a:p>
      </dgm:t>
    </dgm:pt>
    <dgm:pt modelId="{EE86614C-FF06-4963-B9F8-97D29393180A}" type="pres">
      <dgm:prSet presAssocID="{1C84D450-D309-4739-9C48-D10572E77F0F}" presName="outerComposite" presStyleCnt="0">
        <dgm:presLayoutVars>
          <dgm:chMax val="5"/>
          <dgm:dir/>
          <dgm:resizeHandles val="exact"/>
        </dgm:presLayoutVars>
      </dgm:prSet>
      <dgm:spPr/>
    </dgm:pt>
    <dgm:pt modelId="{07CFC2ED-FDE9-48D4-8001-5318F2C47F33}" type="pres">
      <dgm:prSet presAssocID="{1C84D450-D309-4739-9C48-D10572E77F0F}" presName="dummyMaxCanvas" presStyleCnt="0">
        <dgm:presLayoutVars/>
      </dgm:prSet>
      <dgm:spPr/>
    </dgm:pt>
    <dgm:pt modelId="{791DAC2F-62D1-41D1-B867-4A74889AFB63}" type="pres">
      <dgm:prSet presAssocID="{1C84D450-D309-4739-9C48-D10572E77F0F}" presName="FourNodes_1" presStyleLbl="node1" presStyleIdx="0" presStyleCnt="4">
        <dgm:presLayoutVars>
          <dgm:bulletEnabled val="1"/>
        </dgm:presLayoutVars>
      </dgm:prSet>
      <dgm:spPr/>
    </dgm:pt>
    <dgm:pt modelId="{FAC2B822-70CA-44D8-8AA0-4660848764B2}" type="pres">
      <dgm:prSet presAssocID="{1C84D450-D309-4739-9C48-D10572E77F0F}" presName="FourNodes_2" presStyleLbl="node1" presStyleIdx="1" presStyleCnt="4">
        <dgm:presLayoutVars>
          <dgm:bulletEnabled val="1"/>
        </dgm:presLayoutVars>
      </dgm:prSet>
      <dgm:spPr/>
    </dgm:pt>
    <dgm:pt modelId="{6FC6F8D0-310D-41BC-ABA8-A961CB27C035}" type="pres">
      <dgm:prSet presAssocID="{1C84D450-D309-4739-9C48-D10572E77F0F}" presName="FourNodes_3" presStyleLbl="node1" presStyleIdx="2" presStyleCnt="4">
        <dgm:presLayoutVars>
          <dgm:bulletEnabled val="1"/>
        </dgm:presLayoutVars>
      </dgm:prSet>
      <dgm:spPr/>
    </dgm:pt>
    <dgm:pt modelId="{F2B9210C-D4E5-4FDC-92E4-91F0B507AB45}" type="pres">
      <dgm:prSet presAssocID="{1C84D450-D309-4739-9C48-D10572E77F0F}" presName="FourNodes_4" presStyleLbl="node1" presStyleIdx="3" presStyleCnt="4" custLinFactNeighborX="286">
        <dgm:presLayoutVars>
          <dgm:bulletEnabled val="1"/>
        </dgm:presLayoutVars>
      </dgm:prSet>
      <dgm:spPr/>
    </dgm:pt>
    <dgm:pt modelId="{C1A6C1DB-4EA1-4EA6-8C3C-756F88B67B3A}" type="pres">
      <dgm:prSet presAssocID="{1C84D450-D309-4739-9C48-D10572E77F0F}" presName="FourConn_1-2" presStyleLbl="fgAccFollowNode1" presStyleIdx="0" presStyleCnt="3">
        <dgm:presLayoutVars>
          <dgm:bulletEnabled val="1"/>
        </dgm:presLayoutVars>
      </dgm:prSet>
      <dgm:spPr/>
    </dgm:pt>
    <dgm:pt modelId="{AB76EF9B-4FEA-4352-B92B-C4AC1735DF68}" type="pres">
      <dgm:prSet presAssocID="{1C84D450-D309-4739-9C48-D10572E77F0F}" presName="FourConn_2-3" presStyleLbl="fgAccFollowNode1" presStyleIdx="1" presStyleCnt="3">
        <dgm:presLayoutVars>
          <dgm:bulletEnabled val="1"/>
        </dgm:presLayoutVars>
      </dgm:prSet>
      <dgm:spPr/>
    </dgm:pt>
    <dgm:pt modelId="{EA172D56-C1EA-476A-8B4D-CFAA44CA22A5}" type="pres">
      <dgm:prSet presAssocID="{1C84D450-D309-4739-9C48-D10572E77F0F}" presName="FourConn_3-4" presStyleLbl="fgAccFollowNode1" presStyleIdx="2" presStyleCnt="3">
        <dgm:presLayoutVars>
          <dgm:bulletEnabled val="1"/>
        </dgm:presLayoutVars>
      </dgm:prSet>
      <dgm:spPr/>
    </dgm:pt>
    <dgm:pt modelId="{57F1E549-C540-4804-B3F3-4149EB3F67A0}" type="pres">
      <dgm:prSet presAssocID="{1C84D450-D309-4739-9C48-D10572E77F0F}" presName="FourNodes_1_text" presStyleLbl="node1" presStyleIdx="3" presStyleCnt="4">
        <dgm:presLayoutVars>
          <dgm:bulletEnabled val="1"/>
        </dgm:presLayoutVars>
      </dgm:prSet>
      <dgm:spPr/>
    </dgm:pt>
    <dgm:pt modelId="{8C64D692-D54C-4354-B4F0-9823D2F3DD6B}" type="pres">
      <dgm:prSet presAssocID="{1C84D450-D309-4739-9C48-D10572E77F0F}" presName="FourNodes_2_text" presStyleLbl="node1" presStyleIdx="3" presStyleCnt="4">
        <dgm:presLayoutVars>
          <dgm:bulletEnabled val="1"/>
        </dgm:presLayoutVars>
      </dgm:prSet>
      <dgm:spPr/>
    </dgm:pt>
    <dgm:pt modelId="{AFF5E8A9-A47A-447F-B036-61A5A1A83F09}" type="pres">
      <dgm:prSet presAssocID="{1C84D450-D309-4739-9C48-D10572E77F0F}" presName="FourNodes_3_text" presStyleLbl="node1" presStyleIdx="3" presStyleCnt="4">
        <dgm:presLayoutVars>
          <dgm:bulletEnabled val="1"/>
        </dgm:presLayoutVars>
      </dgm:prSet>
      <dgm:spPr/>
    </dgm:pt>
    <dgm:pt modelId="{218038F3-69F3-41C1-A985-50AC3C1CDF51}" type="pres">
      <dgm:prSet presAssocID="{1C84D450-D309-4739-9C48-D10572E77F0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AF74C08-812C-4E1E-8967-A692B5962BAA}" type="presOf" srcId="{58E47E90-FB2B-4AF4-AA17-B341A20E9B06}" destId="{AFF5E8A9-A47A-447F-B036-61A5A1A83F09}" srcOrd="1" destOrd="0" presId="urn:microsoft.com/office/officeart/2005/8/layout/vProcess5"/>
    <dgm:cxn modelId="{CD686720-3685-403C-B8BF-9FEAE7F7C816}" type="presOf" srcId="{8EB688DD-81A5-442E-8114-68C4332F7D6D}" destId="{791DAC2F-62D1-41D1-B867-4A74889AFB63}" srcOrd="0" destOrd="0" presId="urn:microsoft.com/office/officeart/2005/8/layout/vProcess5"/>
    <dgm:cxn modelId="{725EDE20-7E2A-44C6-B9CB-564B6F70E666}" type="presOf" srcId="{6B02BE48-E045-4FF0-805C-E8EA318900C3}" destId="{AB76EF9B-4FEA-4352-B92B-C4AC1735DF68}" srcOrd="0" destOrd="0" presId="urn:microsoft.com/office/officeart/2005/8/layout/vProcess5"/>
    <dgm:cxn modelId="{94FE3C25-B2BF-4F22-A314-5619E3D50B9B}" type="presOf" srcId="{66F8BD7D-D282-488C-B8D6-88CE5BCD49A5}" destId="{F2B9210C-D4E5-4FDC-92E4-91F0B507AB45}" srcOrd="0" destOrd="0" presId="urn:microsoft.com/office/officeart/2005/8/layout/vProcess5"/>
    <dgm:cxn modelId="{DE1ED030-7A11-4D5C-8484-E5DB2780436A}" type="presOf" srcId="{C2091A8B-4A04-483F-AD8D-6B13EE550D15}" destId="{C1A6C1DB-4EA1-4EA6-8C3C-756F88B67B3A}" srcOrd="0" destOrd="0" presId="urn:microsoft.com/office/officeart/2005/8/layout/vProcess5"/>
    <dgm:cxn modelId="{547EBE34-869C-4663-B27B-0E93F76CDF90}" type="presOf" srcId="{66F8BD7D-D282-488C-B8D6-88CE5BCD49A5}" destId="{218038F3-69F3-41C1-A985-50AC3C1CDF51}" srcOrd="1" destOrd="0" presId="urn:microsoft.com/office/officeart/2005/8/layout/vProcess5"/>
    <dgm:cxn modelId="{9F909839-939F-4A6F-B5C3-DE89CF7103CD}" type="presOf" srcId="{686F83C2-F94D-4CA3-8C63-86A2368231C1}" destId="{FAC2B822-70CA-44D8-8AA0-4660848764B2}" srcOrd="0" destOrd="0" presId="urn:microsoft.com/office/officeart/2005/8/layout/vProcess5"/>
    <dgm:cxn modelId="{695DB25C-F4D6-4269-8325-5D93EF060153}" type="presOf" srcId="{686F83C2-F94D-4CA3-8C63-86A2368231C1}" destId="{8C64D692-D54C-4354-B4F0-9823D2F3DD6B}" srcOrd="1" destOrd="0" presId="urn:microsoft.com/office/officeart/2005/8/layout/vProcess5"/>
    <dgm:cxn modelId="{FE901D83-950B-44CB-85D9-F23B64B3E3C8}" type="presOf" srcId="{1C84D450-D309-4739-9C48-D10572E77F0F}" destId="{EE86614C-FF06-4963-B9F8-97D29393180A}" srcOrd="0" destOrd="0" presId="urn:microsoft.com/office/officeart/2005/8/layout/vProcess5"/>
    <dgm:cxn modelId="{EAA8B18C-8329-40B3-BFC2-1D37CA8F620F}" type="presOf" srcId="{CC5C64EA-C1C1-4BEC-B521-52489E2DC0E5}" destId="{EA172D56-C1EA-476A-8B4D-CFAA44CA22A5}" srcOrd="0" destOrd="0" presId="urn:microsoft.com/office/officeart/2005/8/layout/vProcess5"/>
    <dgm:cxn modelId="{A1F68491-D690-48D3-9ED4-EEAE358E5F5E}" type="presOf" srcId="{58E47E90-FB2B-4AF4-AA17-B341A20E9B06}" destId="{6FC6F8D0-310D-41BC-ABA8-A961CB27C035}" srcOrd="0" destOrd="0" presId="urn:microsoft.com/office/officeart/2005/8/layout/vProcess5"/>
    <dgm:cxn modelId="{6E479C94-445A-4AAC-AE62-6B4F109401E0}" srcId="{1C84D450-D309-4739-9C48-D10572E77F0F}" destId="{686F83C2-F94D-4CA3-8C63-86A2368231C1}" srcOrd="1" destOrd="0" parTransId="{31B83925-197E-4072-915D-8B7419CCCFEB}" sibTransId="{6B02BE48-E045-4FF0-805C-E8EA318900C3}"/>
    <dgm:cxn modelId="{D59CD2B4-ECD4-4E72-B949-6A59ED3AD54D}" srcId="{1C84D450-D309-4739-9C48-D10572E77F0F}" destId="{66F8BD7D-D282-488C-B8D6-88CE5BCD49A5}" srcOrd="3" destOrd="0" parTransId="{ADC426DE-4CDB-4C59-B388-EA331304F770}" sibTransId="{985D8B03-5F96-46A2-840C-6D59657B48ED}"/>
    <dgm:cxn modelId="{70D917B7-368A-415B-9B33-2A7C0D10C5BB}" srcId="{1C84D450-D309-4739-9C48-D10572E77F0F}" destId="{58E47E90-FB2B-4AF4-AA17-B341A20E9B06}" srcOrd="2" destOrd="0" parTransId="{8C1C03BC-92EE-44E0-86E8-51910AC0B4F2}" sibTransId="{CC5C64EA-C1C1-4BEC-B521-52489E2DC0E5}"/>
    <dgm:cxn modelId="{6EADB7BA-DF28-474B-97DC-B27692BC37EE}" srcId="{1C84D450-D309-4739-9C48-D10572E77F0F}" destId="{8EB688DD-81A5-442E-8114-68C4332F7D6D}" srcOrd="0" destOrd="0" parTransId="{BEC3B0A7-16BE-4159-988E-03B0E7933B0C}" sibTransId="{C2091A8B-4A04-483F-AD8D-6B13EE550D15}"/>
    <dgm:cxn modelId="{1F1E7DDE-4FEF-4934-8A22-C22F84F43F54}" type="presOf" srcId="{8EB688DD-81A5-442E-8114-68C4332F7D6D}" destId="{57F1E549-C540-4804-B3F3-4149EB3F67A0}" srcOrd="1" destOrd="0" presId="urn:microsoft.com/office/officeart/2005/8/layout/vProcess5"/>
    <dgm:cxn modelId="{00ADF32F-87CC-4FB6-A8E1-D33C604A02CB}" type="presParOf" srcId="{EE86614C-FF06-4963-B9F8-97D29393180A}" destId="{07CFC2ED-FDE9-48D4-8001-5318F2C47F33}" srcOrd="0" destOrd="0" presId="urn:microsoft.com/office/officeart/2005/8/layout/vProcess5"/>
    <dgm:cxn modelId="{05EE38A9-A2C3-4B78-ABE3-B3757B6084EC}" type="presParOf" srcId="{EE86614C-FF06-4963-B9F8-97D29393180A}" destId="{791DAC2F-62D1-41D1-B867-4A74889AFB63}" srcOrd="1" destOrd="0" presId="urn:microsoft.com/office/officeart/2005/8/layout/vProcess5"/>
    <dgm:cxn modelId="{3CDA2386-4EE4-4DFE-B45E-180A8883C209}" type="presParOf" srcId="{EE86614C-FF06-4963-B9F8-97D29393180A}" destId="{FAC2B822-70CA-44D8-8AA0-4660848764B2}" srcOrd="2" destOrd="0" presId="urn:microsoft.com/office/officeart/2005/8/layout/vProcess5"/>
    <dgm:cxn modelId="{C0103AA6-8BD1-4218-AB40-7A10ED0D64A3}" type="presParOf" srcId="{EE86614C-FF06-4963-B9F8-97D29393180A}" destId="{6FC6F8D0-310D-41BC-ABA8-A961CB27C035}" srcOrd="3" destOrd="0" presId="urn:microsoft.com/office/officeart/2005/8/layout/vProcess5"/>
    <dgm:cxn modelId="{F9A72D0E-5607-497F-9900-01F1EE16ED9E}" type="presParOf" srcId="{EE86614C-FF06-4963-B9F8-97D29393180A}" destId="{F2B9210C-D4E5-4FDC-92E4-91F0B507AB45}" srcOrd="4" destOrd="0" presId="urn:microsoft.com/office/officeart/2005/8/layout/vProcess5"/>
    <dgm:cxn modelId="{7A7828DA-75DC-4D9B-942B-2A4F60152029}" type="presParOf" srcId="{EE86614C-FF06-4963-B9F8-97D29393180A}" destId="{C1A6C1DB-4EA1-4EA6-8C3C-756F88B67B3A}" srcOrd="5" destOrd="0" presId="urn:microsoft.com/office/officeart/2005/8/layout/vProcess5"/>
    <dgm:cxn modelId="{1CB06843-985E-4488-8626-F1B7DAAB95A2}" type="presParOf" srcId="{EE86614C-FF06-4963-B9F8-97D29393180A}" destId="{AB76EF9B-4FEA-4352-B92B-C4AC1735DF68}" srcOrd="6" destOrd="0" presId="urn:microsoft.com/office/officeart/2005/8/layout/vProcess5"/>
    <dgm:cxn modelId="{23543DC4-B0F6-4AB5-8BE4-67EBE610227E}" type="presParOf" srcId="{EE86614C-FF06-4963-B9F8-97D29393180A}" destId="{EA172D56-C1EA-476A-8B4D-CFAA44CA22A5}" srcOrd="7" destOrd="0" presId="urn:microsoft.com/office/officeart/2005/8/layout/vProcess5"/>
    <dgm:cxn modelId="{9F017CB4-2861-40A8-BE77-E9E8A0ABE7FE}" type="presParOf" srcId="{EE86614C-FF06-4963-B9F8-97D29393180A}" destId="{57F1E549-C540-4804-B3F3-4149EB3F67A0}" srcOrd="8" destOrd="0" presId="urn:microsoft.com/office/officeart/2005/8/layout/vProcess5"/>
    <dgm:cxn modelId="{31FA6117-9F28-4E0B-94A2-1738B7A97044}" type="presParOf" srcId="{EE86614C-FF06-4963-B9F8-97D29393180A}" destId="{8C64D692-D54C-4354-B4F0-9823D2F3DD6B}" srcOrd="9" destOrd="0" presId="urn:microsoft.com/office/officeart/2005/8/layout/vProcess5"/>
    <dgm:cxn modelId="{4D94C0E7-5ED8-4485-BFCD-2348DC0F7BFE}" type="presParOf" srcId="{EE86614C-FF06-4963-B9F8-97D29393180A}" destId="{AFF5E8A9-A47A-447F-B036-61A5A1A83F09}" srcOrd="10" destOrd="0" presId="urn:microsoft.com/office/officeart/2005/8/layout/vProcess5"/>
    <dgm:cxn modelId="{CBC8E0CA-AEBF-4B74-9309-6E967A63E152}" type="presParOf" srcId="{EE86614C-FF06-4963-B9F8-97D29393180A}" destId="{218038F3-69F3-41C1-A985-50AC3C1CDF5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84D450-D309-4739-9C48-D10572E77F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</dgm:pt>
    <dgm:pt modelId="{2790D1F9-AD36-4907-9E57-3AB31962C171}">
      <dgm:prSet phldrT="[Text]"/>
      <dgm:spPr/>
      <dgm:t>
        <a:bodyPr/>
        <a:lstStyle/>
        <a:p>
          <a:r>
            <a:rPr lang="en-US" dirty="0"/>
            <a:t>1. Abrir el </a:t>
          </a:r>
          <a:r>
            <a:rPr lang="en-US" dirty="0">
              <a:latin typeface="+mn-lt"/>
            </a:rPr>
            <a:t>cuadro1.A(c) </a:t>
          </a:r>
          <a:r>
            <a:rPr lang="en-US" dirty="0"/>
            <a:t>Comparación de las emisiones de CO2 procedentes de la combustión de combustible</a:t>
          </a:r>
          <a:endParaRPr lang="en-GB" dirty="0"/>
        </a:p>
      </dgm:t>
    </dgm:pt>
    <dgm:pt modelId="{04FB458B-23CA-4040-B386-2CD7A3051544}" type="parTrans" cxnId="{C6E87104-24A7-4F90-9B39-8EF08198A89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A886D48-C04C-4842-B8DB-716AAB814E61}" type="sibTrans" cxnId="{C6E87104-24A7-4F90-9B39-8EF08198A89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86F83C2-F94D-4CA3-8C63-86A2368231C1}">
      <dgm:prSet/>
      <dgm:spPr/>
      <dgm:t>
        <a:bodyPr/>
        <a:lstStyle/>
        <a:p>
          <a:r>
            <a:rPr lang="en-US" dirty="0"/>
            <a:t>3. ¿Explicó Australia la diferencia entre los enfoques de referencia y sectoriales? </a:t>
          </a:r>
        </a:p>
      </dgm:t>
    </dgm:pt>
    <dgm:pt modelId="{31B83925-197E-4072-915D-8B7419CCCFEB}" type="par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B02BE48-E045-4FF0-805C-E8EA318900C3}" type="sib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88249BE-BD50-4B85-8C31-6E356A61F49D}">
      <dgm:prSet phldrT="[Text]"/>
      <dgm:spPr/>
      <dgm:t>
        <a:bodyPr/>
        <a:lstStyle/>
        <a:p>
          <a:r>
            <a:rPr lang="en-US" dirty="0"/>
            <a:t>2. ¿Cuál es la diferencia porcentual estimada entre los enfoques de referencia y sectoriales? </a:t>
          </a:r>
          <a:endParaRPr lang="en-GB" dirty="0"/>
        </a:p>
      </dgm:t>
    </dgm:pt>
    <dgm:pt modelId="{2D8D20D5-2779-4C0A-995B-4A721FDC28B7}" type="parTrans" cxnId="{F82044D7-E037-4EB3-9391-BBA9E74F1066}">
      <dgm:prSet/>
      <dgm:spPr/>
      <dgm:t>
        <a:bodyPr/>
        <a:lstStyle/>
        <a:p>
          <a:endParaRPr lang="en-GB"/>
        </a:p>
      </dgm:t>
    </dgm:pt>
    <dgm:pt modelId="{EE84A3E2-8AE4-40BD-B04C-B205D887D19E}" type="sibTrans" cxnId="{F82044D7-E037-4EB3-9391-BBA9E74F1066}">
      <dgm:prSet/>
      <dgm:spPr/>
      <dgm:t>
        <a:bodyPr/>
        <a:lstStyle/>
        <a:p>
          <a:endParaRPr lang="en-GB"/>
        </a:p>
      </dgm:t>
    </dgm:pt>
    <dgm:pt modelId="{D6D92B19-69F9-4F98-8832-C0F418C2DB9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4. ¿Es aplicable a su país la razón aducida por Australia de la diferencia entre los enfoques de referencia y sectoriales? </a:t>
          </a:r>
        </a:p>
      </dgm:t>
    </dgm:pt>
    <dgm:pt modelId="{A8C00ECC-0F09-49FA-B7BA-8921C3C9C3DB}" type="parTrans" cxnId="{D152B87C-F723-460F-A8D7-EA9DE45B87F7}">
      <dgm:prSet/>
      <dgm:spPr/>
      <dgm:t>
        <a:bodyPr/>
        <a:lstStyle/>
        <a:p>
          <a:endParaRPr lang="en-GB"/>
        </a:p>
      </dgm:t>
    </dgm:pt>
    <dgm:pt modelId="{69CB2038-9BFB-4FC2-B83D-5FDD3C24D336}" type="sibTrans" cxnId="{D152B87C-F723-460F-A8D7-EA9DE45B87F7}">
      <dgm:prSet/>
      <dgm:spPr/>
      <dgm:t>
        <a:bodyPr/>
        <a:lstStyle/>
        <a:p>
          <a:endParaRPr lang="en-GB"/>
        </a:p>
      </dgm:t>
    </dgm:pt>
    <dgm:pt modelId="{EE86614C-FF06-4963-B9F8-97D29393180A}" type="pres">
      <dgm:prSet presAssocID="{1C84D450-D309-4739-9C48-D10572E77F0F}" presName="outerComposite" presStyleCnt="0">
        <dgm:presLayoutVars>
          <dgm:chMax val="5"/>
          <dgm:dir/>
          <dgm:resizeHandles val="exact"/>
        </dgm:presLayoutVars>
      </dgm:prSet>
      <dgm:spPr/>
    </dgm:pt>
    <dgm:pt modelId="{07CFC2ED-FDE9-48D4-8001-5318F2C47F33}" type="pres">
      <dgm:prSet presAssocID="{1C84D450-D309-4739-9C48-D10572E77F0F}" presName="dummyMaxCanvas" presStyleCnt="0">
        <dgm:presLayoutVars/>
      </dgm:prSet>
      <dgm:spPr/>
    </dgm:pt>
    <dgm:pt modelId="{60A35A90-59C7-4903-831F-6FA1C8BAFB31}" type="pres">
      <dgm:prSet presAssocID="{1C84D450-D309-4739-9C48-D10572E77F0F}" presName="FourNodes_1" presStyleLbl="node1" presStyleIdx="0" presStyleCnt="4">
        <dgm:presLayoutVars>
          <dgm:bulletEnabled val="1"/>
        </dgm:presLayoutVars>
      </dgm:prSet>
      <dgm:spPr/>
    </dgm:pt>
    <dgm:pt modelId="{12A0C9EB-BC9E-47E1-A533-615FA879C6B4}" type="pres">
      <dgm:prSet presAssocID="{1C84D450-D309-4739-9C48-D10572E77F0F}" presName="FourNodes_2" presStyleLbl="node1" presStyleIdx="1" presStyleCnt="4">
        <dgm:presLayoutVars>
          <dgm:bulletEnabled val="1"/>
        </dgm:presLayoutVars>
      </dgm:prSet>
      <dgm:spPr/>
    </dgm:pt>
    <dgm:pt modelId="{65A6BEF6-A3DF-4339-B2C1-F397133EECDC}" type="pres">
      <dgm:prSet presAssocID="{1C84D450-D309-4739-9C48-D10572E77F0F}" presName="FourNodes_3" presStyleLbl="node1" presStyleIdx="2" presStyleCnt="4">
        <dgm:presLayoutVars>
          <dgm:bulletEnabled val="1"/>
        </dgm:presLayoutVars>
      </dgm:prSet>
      <dgm:spPr/>
    </dgm:pt>
    <dgm:pt modelId="{F46EB861-0527-4A4D-BC43-422F84174DEC}" type="pres">
      <dgm:prSet presAssocID="{1C84D450-D309-4739-9C48-D10572E77F0F}" presName="FourNodes_4" presStyleLbl="node1" presStyleIdx="3" presStyleCnt="4" custLinFactNeighborX="-269">
        <dgm:presLayoutVars>
          <dgm:bulletEnabled val="1"/>
        </dgm:presLayoutVars>
      </dgm:prSet>
      <dgm:spPr/>
    </dgm:pt>
    <dgm:pt modelId="{9FAEE05F-BC2A-4409-A44E-B1CEE5A20EE7}" type="pres">
      <dgm:prSet presAssocID="{1C84D450-D309-4739-9C48-D10572E77F0F}" presName="FourConn_1-2" presStyleLbl="fgAccFollowNode1" presStyleIdx="0" presStyleCnt="3">
        <dgm:presLayoutVars>
          <dgm:bulletEnabled val="1"/>
        </dgm:presLayoutVars>
      </dgm:prSet>
      <dgm:spPr/>
    </dgm:pt>
    <dgm:pt modelId="{BD34498F-ADAC-41EE-99A0-8C4F84979A28}" type="pres">
      <dgm:prSet presAssocID="{1C84D450-D309-4739-9C48-D10572E77F0F}" presName="FourConn_2-3" presStyleLbl="fgAccFollowNode1" presStyleIdx="1" presStyleCnt="3">
        <dgm:presLayoutVars>
          <dgm:bulletEnabled val="1"/>
        </dgm:presLayoutVars>
      </dgm:prSet>
      <dgm:spPr/>
    </dgm:pt>
    <dgm:pt modelId="{F5BAA821-B4CD-419C-88D1-2B63063FBCA6}" type="pres">
      <dgm:prSet presAssocID="{1C84D450-D309-4739-9C48-D10572E77F0F}" presName="FourConn_3-4" presStyleLbl="fgAccFollowNode1" presStyleIdx="2" presStyleCnt="3">
        <dgm:presLayoutVars>
          <dgm:bulletEnabled val="1"/>
        </dgm:presLayoutVars>
      </dgm:prSet>
      <dgm:spPr/>
    </dgm:pt>
    <dgm:pt modelId="{AA048007-C96A-45B1-BBF3-C807980700FC}" type="pres">
      <dgm:prSet presAssocID="{1C84D450-D309-4739-9C48-D10572E77F0F}" presName="FourNodes_1_text" presStyleLbl="node1" presStyleIdx="3" presStyleCnt="4">
        <dgm:presLayoutVars>
          <dgm:bulletEnabled val="1"/>
        </dgm:presLayoutVars>
      </dgm:prSet>
      <dgm:spPr/>
    </dgm:pt>
    <dgm:pt modelId="{17BF8962-C37B-4C92-96B2-876438D117EA}" type="pres">
      <dgm:prSet presAssocID="{1C84D450-D309-4739-9C48-D10572E77F0F}" presName="FourNodes_2_text" presStyleLbl="node1" presStyleIdx="3" presStyleCnt="4">
        <dgm:presLayoutVars>
          <dgm:bulletEnabled val="1"/>
        </dgm:presLayoutVars>
      </dgm:prSet>
      <dgm:spPr/>
    </dgm:pt>
    <dgm:pt modelId="{80D41CD8-E345-47A0-BE8E-8FCFF013527F}" type="pres">
      <dgm:prSet presAssocID="{1C84D450-D309-4739-9C48-D10572E77F0F}" presName="FourNodes_3_text" presStyleLbl="node1" presStyleIdx="3" presStyleCnt="4">
        <dgm:presLayoutVars>
          <dgm:bulletEnabled val="1"/>
        </dgm:presLayoutVars>
      </dgm:prSet>
      <dgm:spPr/>
    </dgm:pt>
    <dgm:pt modelId="{746760F6-D0AA-45B3-86E5-B4F32F874108}" type="pres">
      <dgm:prSet presAssocID="{1C84D450-D309-4739-9C48-D10572E77F0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8378602-4CC1-4B28-91A5-549CB1F4C7F7}" type="presOf" srcId="{D6D92B19-69F9-4F98-8832-C0F418C2DB9A}" destId="{F46EB861-0527-4A4D-BC43-422F84174DEC}" srcOrd="0" destOrd="0" presId="urn:microsoft.com/office/officeart/2005/8/layout/vProcess5"/>
    <dgm:cxn modelId="{C6E87104-24A7-4F90-9B39-8EF08198A89D}" srcId="{1C84D450-D309-4739-9C48-D10572E77F0F}" destId="{2790D1F9-AD36-4907-9E57-3AB31962C171}" srcOrd="0" destOrd="0" parTransId="{04FB458B-23CA-4040-B386-2CD7A3051544}" sibTransId="{FA886D48-C04C-4842-B8DB-716AAB814E61}"/>
    <dgm:cxn modelId="{023C2505-B16D-41E3-8A29-15D18C4E4B9B}" type="presOf" srcId="{FA886D48-C04C-4842-B8DB-716AAB814E61}" destId="{9FAEE05F-BC2A-4409-A44E-B1CEE5A20EE7}" srcOrd="0" destOrd="0" presId="urn:microsoft.com/office/officeart/2005/8/layout/vProcess5"/>
    <dgm:cxn modelId="{A83C010F-5203-4549-9F88-553F3D8946B7}" type="presOf" srcId="{D6D92B19-69F9-4F98-8832-C0F418C2DB9A}" destId="{746760F6-D0AA-45B3-86E5-B4F32F874108}" srcOrd="1" destOrd="0" presId="urn:microsoft.com/office/officeart/2005/8/layout/vProcess5"/>
    <dgm:cxn modelId="{BB822F23-B064-4429-A8C7-6D638A989518}" type="presOf" srcId="{686F83C2-F94D-4CA3-8C63-86A2368231C1}" destId="{65A6BEF6-A3DF-4339-B2C1-F397133EECDC}" srcOrd="0" destOrd="0" presId="urn:microsoft.com/office/officeart/2005/8/layout/vProcess5"/>
    <dgm:cxn modelId="{590D0657-7D57-4FF8-9EB6-637F3AB26E6B}" type="presOf" srcId="{EE84A3E2-8AE4-40BD-B04C-B205D887D19E}" destId="{BD34498F-ADAC-41EE-99A0-8C4F84979A28}" srcOrd="0" destOrd="0" presId="urn:microsoft.com/office/officeart/2005/8/layout/vProcess5"/>
    <dgm:cxn modelId="{D152B87C-F723-460F-A8D7-EA9DE45B87F7}" srcId="{1C84D450-D309-4739-9C48-D10572E77F0F}" destId="{D6D92B19-69F9-4F98-8832-C0F418C2DB9A}" srcOrd="3" destOrd="0" parTransId="{A8C00ECC-0F09-49FA-B7BA-8921C3C9C3DB}" sibTransId="{69CB2038-9BFB-4FC2-B83D-5FDD3C24D336}"/>
    <dgm:cxn modelId="{FE901D83-950B-44CB-85D9-F23B64B3E3C8}" type="presOf" srcId="{1C84D450-D309-4739-9C48-D10572E77F0F}" destId="{EE86614C-FF06-4963-B9F8-97D29393180A}" srcOrd="0" destOrd="0" presId="urn:microsoft.com/office/officeart/2005/8/layout/vProcess5"/>
    <dgm:cxn modelId="{6E479C94-445A-4AAC-AE62-6B4F109401E0}" srcId="{1C84D450-D309-4739-9C48-D10572E77F0F}" destId="{686F83C2-F94D-4CA3-8C63-86A2368231C1}" srcOrd="2" destOrd="0" parTransId="{31B83925-197E-4072-915D-8B7419CCCFEB}" sibTransId="{6B02BE48-E045-4FF0-805C-E8EA318900C3}"/>
    <dgm:cxn modelId="{5006F59A-2ABA-453E-9B77-4BB47FF4B1CF}" type="presOf" srcId="{686F83C2-F94D-4CA3-8C63-86A2368231C1}" destId="{80D41CD8-E345-47A0-BE8E-8FCFF013527F}" srcOrd="1" destOrd="0" presId="urn:microsoft.com/office/officeart/2005/8/layout/vProcess5"/>
    <dgm:cxn modelId="{E710E5AC-BDAC-4492-86B6-38084A5C455A}" type="presOf" srcId="{D88249BE-BD50-4B85-8C31-6E356A61F49D}" destId="{12A0C9EB-BC9E-47E1-A533-615FA879C6B4}" srcOrd="0" destOrd="0" presId="urn:microsoft.com/office/officeart/2005/8/layout/vProcess5"/>
    <dgm:cxn modelId="{80C89DAE-E1E5-47FC-8770-466F1EF86CC2}" type="presOf" srcId="{2790D1F9-AD36-4907-9E57-3AB31962C171}" destId="{AA048007-C96A-45B1-BBF3-C807980700FC}" srcOrd="1" destOrd="0" presId="urn:microsoft.com/office/officeart/2005/8/layout/vProcess5"/>
    <dgm:cxn modelId="{C51CEFCA-12CB-41F0-A5C8-1985B6A529E7}" type="presOf" srcId="{2790D1F9-AD36-4907-9E57-3AB31962C171}" destId="{60A35A90-59C7-4903-831F-6FA1C8BAFB31}" srcOrd="0" destOrd="0" presId="urn:microsoft.com/office/officeart/2005/8/layout/vProcess5"/>
    <dgm:cxn modelId="{4D89DDD3-711F-4D3A-848E-E46F8AB9929C}" type="presOf" srcId="{D88249BE-BD50-4B85-8C31-6E356A61F49D}" destId="{17BF8962-C37B-4C92-96B2-876438D117EA}" srcOrd="1" destOrd="0" presId="urn:microsoft.com/office/officeart/2005/8/layout/vProcess5"/>
    <dgm:cxn modelId="{F82044D7-E037-4EB3-9391-BBA9E74F1066}" srcId="{1C84D450-D309-4739-9C48-D10572E77F0F}" destId="{D88249BE-BD50-4B85-8C31-6E356A61F49D}" srcOrd="1" destOrd="0" parTransId="{2D8D20D5-2779-4C0A-995B-4A721FDC28B7}" sibTransId="{EE84A3E2-8AE4-40BD-B04C-B205D887D19E}"/>
    <dgm:cxn modelId="{400BECE7-50D5-4774-AA4B-A4190C71179F}" type="presOf" srcId="{6B02BE48-E045-4FF0-805C-E8EA318900C3}" destId="{F5BAA821-B4CD-419C-88D1-2B63063FBCA6}" srcOrd="0" destOrd="0" presId="urn:microsoft.com/office/officeart/2005/8/layout/vProcess5"/>
    <dgm:cxn modelId="{00ADF32F-87CC-4FB6-A8E1-D33C604A02CB}" type="presParOf" srcId="{EE86614C-FF06-4963-B9F8-97D29393180A}" destId="{07CFC2ED-FDE9-48D4-8001-5318F2C47F33}" srcOrd="0" destOrd="0" presId="urn:microsoft.com/office/officeart/2005/8/layout/vProcess5"/>
    <dgm:cxn modelId="{A98D8FF9-FD70-4DA2-865B-D978712A908C}" type="presParOf" srcId="{EE86614C-FF06-4963-B9F8-97D29393180A}" destId="{60A35A90-59C7-4903-831F-6FA1C8BAFB31}" srcOrd="1" destOrd="0" presId="urn:microsoft.com/office/officeart/2005/8/layout/vProcess5"/>
    <dgm:cxn modelId="{18030171-5F31-4386-88A6-A4F2F4467F2A}" type="presParOf" srcId="{EE86614C-FF06-4963-B9F8-97D29393180A}" destId="{12A0C9EB-BC9E-47E1-A533-615FA879C6B4}" srcOrd="2" destOrd="0" presId="urn:microsoft.com/office/officeart/2005/8/layout/vProcess5"/>
    <dgm:cxn modelId="{3844B672-3D97-4017-916F-CFDDD15B09CC}" type="presParOf" srcId="{EE86614C-FF06-4963-B9F8-97D29393180A}" destId="{65A6BEF6-A3DF-4339-B2C1-F397133EECDC}" srcOrd="3" destOrd="0" presId="urn:microsoft.com/office/officeart/2005/8/layout/vProcess5"/>
    <dgm:cxn modelId="{4BB93AEB-F827-462B-8E66-61A9F0985BFC}" type="presParOf" srcId="{EE86614C-FF06-4963-B9F8-97D29393180A}" destId="{F46EB861-0527-4A4D-BC43-422F84174DEC}" srcOrd="4" destOrd="0" presId="urn:microsoft.com/office/officeart/2005/8/layout/vProcess5"/>
    <dgm:cxn modelId="{C0A8DA01-5807-4A08-9E08-CE3FD362B40F}" type="presParOf" srcId="{EE86614C-FF06-4963-B9F8-97D29393180A}" destId="{9FAEE05F-BC2A-4409-A44E-B1CEE5A20EE7}" srcOrd="5" destOrd="0" presId="urn:microsoft.com/office/officeart/2005/8/layout/vProcess5"/>
    <dgm:cxn modelId="{9F730FF5-5E19-41D3-B8A1-B632730C6791}" type="presParOf" srcId="{EE86614C-FF06-4963-B9F8-97D29393180A}" destId="{BD34498F-ADAC-41EE-99A0-8C4F84979A28}" srcOrd="6" destOrd="0" presId="urn:microsoft.com/office/officeart/2005/8/layout/vProcess5"/>
    <dgm:cxn modelId="{0DE838D4-6B43-4169-B4D6-E8C9E52B2591}" type="presParOf" srcId="{EE86614C-FF06-4963-B9F8-97D29393180A}" destId="{F5BAA821-B4CD-419C-88D1-2B63063FBCA6}" srcOrd="7" destOrd="0" presId="urn:microsoft.com/office/officeart/2005/8/layout/vProcess5"/>
    <dgm:cxn modelId="{14EE597A-8FC8-4E01-BA2D-83CB9A491ECE}" type="presParOf" srcId="{EE86614C-FF06-4963-B9F8-97D29393180A}" destId="{AA048007-C96A-45B1-BBF3-C807980700FC}" srcOrd="8" destOrd="0" presId="urn:microsoft.com/office/officeart/2005/8/layout/vProcess5"/>
    <dgm:cxn modelId="{D2301001-469A-4592-B8A4-5ABADD70F614}" type="presParOf" srcId="{EE86614C-FF06-4963-B9F8-97D29393180A}" destId="{17BF8962-C37B-4C92-96B2-876438D117EA}" srcOrd="9" destOrd="0" presId="urn:microsoft.com/office/officeart/2005/8/layout/vProcess5"/>
    <dgm:cxn modelId="{F48D488D-09F3-4AA0-86CC-B826EBFE9FAE}" type="presParOf" srcId="{EE86614C-FF06-4963-B9F8-97D29393180A}" destId="{80D41CD8-E345-47A0-BE8E-8FCFF013527F}" srcOrd="10" destOrd="0" presId="urn:microsoft.com/office/officeart/2005/8/layout/vProcess5"/>
    <dgm:cxn modelId="{34D91A91-EFAB-4EF2-B5A8-E2C50B4BAEA4}" type="presParOf" srcId="{EE86614C-FF06-4963-B9F8-97D29393180A}" destId="{746760F6-D0AA-45B3-86E5-B4F32F87410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84D450-D309-4739-9C48-D10572E77F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</dgm:pt>
    <dgm:pt modelId="{2790D1F9-AD36-4907-9E57-3AB31962C171}">
      <dgm:prSet phldrT="[Text]" custT="1"/>
      <dgm:spPr/>
      <dgm:t>
        <a:bodyPr/>
        <a:lstStyle/>
        <a:p>
          <a:r>
            <a:rPr lang="en-US" sz="1800" dirty="0"/>
            <a:t>1. Abrir el </a:t>
          </a:r>
          <a:r>
            <a:rPr lang="en-US" sz="1800" dirty="0">
              <a:latin typeface="+mn-lt"/>
            </a:rPr>
            <a:t>cuadro1.D Aviación internacional y navegación internacional (búnkeres internacionales) y operaciones multilaterales</a:t>
          </a:r>
          <a:endParaRPr lang="en-GB" sz="1800" dirty="0"/>
        </a:p>
      </dgm:t>
    </dgm:pt>
    <dgm:pt modelId="{04FB458B-23CA-4040-B386-2CD7A3051544}" type="parTrans" cxnId="{C6E87104-24A7-4F90-9B39-8EF08198A89D}">
      <dgm:prSet/>
      <dgm:spPr/>
      <dgm:t>
        <a:bodyPr/>
        <a:lstStyle/>
        <a:p>
          <a:endParaRPr lang="en-GB" sz="1400">
            <a:solidFill>
              <a:schemeClr val="bg1"/>
            </a:solidFill>
          </a:endParaRPr>
        </a:p>
      </dgm:t>
    </dgm:pt>
    <dgm:pt modelId="{FA886D48-C04C-4842-B8DB-716AAB814E61}" type="sibTrans" cxnId="{C6E87104-24A7-4F90-9B39-8EF08198A89D}">
      <dgm:prSet custT="1"/>
      <dgm:spPr/>
      <dgm:t>
        <a:bodyPr/>
        <a:lstStyle/>
        <a:p>
          <a:endParaRPr lang="en-GB" sz="2800">
            <a:solidFill>
              <a:schemeClr val="bg1"/>
            </a:solidFill>
          </a:endParaRPr>
        </a:p>
      </dgm:t>
    </dgm:pt>
    <dgm:pt modelId="{686F83C2-F94D-4CA3-8C63-86A2368231C1}">
      <dgm:prSet custT="1"/>
      <dgm:spPr/>
      <dgm:t>
        <a:bodyPr/>
        <a:lstStyle/>
        <a:p>
          <a:r>
            <a:rPr lang="en-US" sz="1800" dirty="0"/>
            <a:t>3. ¿Explicó Australia los datos relativos a la aviación internacional y la navegación internacional?</a:t>
          </a:r>
        </a:p>
      </dgm:t>
    </dgm:pt>
    <dgm:pt modelId="{31B83925-197E-4072-915D-8B7419CCCFEB}" type="parTrans" cxnId="{6E479C94-445A-4AAC-AE62-6B4F109401E0}">
      <dgm:prSet/>
      <dgm:spPr/>
      <dgm:t>
        <a:bodyPr/>
        <a:lstStyle/>
        <a:p>
          <a:endParaRPr lang="en-GB" sz="1400">
            <a:solidFill>
              <a:schemeClr val="bg1"/>
            </a:solidFill>
          </a:endParaRPr>
        </a:p>
      </dgm:t>
    </dgm:pt>
    <dgm:pt modelId="{6B02BE48-E045-4FF0-805C-E8EA318900C3}" type="sibTrans" cxnId="{6E479C94-445A-4AAC-AE62-6B4F109401E0}">
      <dgm:prSet/>
      <dgm:spPr/>
      <dgm:t>
        <a:bodyPr/>
        <a:lstStyle/>
        <a:p>
          <a:endParaRPr lang="en-GB" sz="1400">
            <a:solidFill>
              <a:schemeClr val="bg1"/>
            </a:solidFill>
          </a:endParaRPr>
        </a:p>
      </dgm:t>
    </dgm:pt>
    <dgm:pt modelId="{D88249BE-BD50-4B85-8C31-6E356A61F49D}">
      <dgm:prSet phldrT="[Text]" custT="1"/>
      <dgm:spPr/>
      <dgm:t>
        <a:bodyPr/>
        <a:lstStyle/>
        <a:p>
          <a:r>
            <a:rPr lang="en-US" sz="1800" dirty="0"/>
            <a:t>2. ¿Qué combustibles utilizan la aviación internacional y la navegación internacional en Australia?</a:t>
          </a:r>
          <a:endParaRPr lang="en-GB" sz="1800" dirty="0"/>
        </a:p>
      </dgm:t>
    </dgm:pt>
    <dgm:pt modelId="{2D8D20D5-2779-4C0A-995B-4A721FDC28B7}" type="parTrans" cxnId="{F82044D7-E037-4EB3-9391-BBA9E74F1066}">
      <dgm:prSet/>
      <dgm:spPr/>
      <dgm:t>
        <a:bodyPr/>
        <a:lstStyle/>
        <a:p>
          <a:endParaRPr lang="en-GB" sz="1400"/>
        </a:p>
      </dgm:t>
    </dgm:pt>
    <dgm:pt modelId="{EE84A3E2-8AE4-40BD-B04C-B205D887D19E}" type="sibTrans" cxnId="{F82044D7-E037-4EB3-9391-BBA9E74F1066}">
      <dgm:prSet custT="1"/>
      <dgm:spPr/>
      <dgm:t>
        <a:bodyPr/>
        <a:lstStyle/>
        <a:p>
          <a:endParaRPr lang="en-GB" sz="2800"/>
        </a:p>
      </dgm:t>
    </dgm:pt>
    <dgm:pt modelId="{C909238D-6859-4A81-B178-889357E2F5F7}">
      <dgm:prSet custT="1"/>
      <dgm:spPr>
        <a:noFill/>
      </dgm:spPr>
      <dgm:t>
        <a:bodyPr/>
        <a:lstStyle/>
        <a:p>
          <a:r>
            <a:rPr lang="en-US" sz="1800" dirty="0"/>
            <a:t>4. ¿Están disponibles en su país los datos sobre el consumo de combustible por la aviación internacional y la navegación internacional?</a:t>
          </a:r>
        </a:p>
        <a:p>
          <a:r>
            <a:rPr lang="en-US" sz="1800" dirty="0"/>
            <a:t>Discutir las fuentes de información.</a:t>
          </a:r>
        </a:p>
      </dgm:t>
    </dgm:pt>
    <dgm:pt modelId="{6F464457-2E62-48A4-9225-BE58C9954225}" type="parTrans" cxnId="{51B9F839-ADD2-4C2C-A6D9-BE545F9FF4E9}">
      <dgm:prSet/>
      <dgm:spPr/>
      <dgm:t>
        <a:bodyPr/>
        <a:lstStyle/>
        <a:p>
          <a:endParaRPr lang="en-GB"/>
        </a:p>
      </dgm:t>
    </dgm:pt>
    <dgm:pt modelId="{FE82AE4D-6915-4601-9FC2-B74009A2C999}" type="sibTrans" cxnId="{51B9F839-ADD2-4C2C-A6D9-BE545F9FF4E9}">
      <dgm:prSet/>
      <dgm:spPr/>
      <dgm:t>
        <a:bodyPr/>
        <a:lstStyle/>
        <a:p>
          <a:endParaRPr lang="en-GB"/>
        </a:p>
      </dgm:t>
    </dgm:pt>
    <dgm:pt modelId="{BDE1D833-0BB1-43D3-BBEE-A8C1A8AD5E16}">
      <dgm:prSet custT="1"/>
      <dgm:spPr>
        <a:noFill/>
      </dgm:spPr>
      <dgm:t>
        <a:bodyPr/>
        <a:lstStyle/>
        <a:p>
          <a:r>
            <a:rPr lang="en-US" sz="1800" dirty="0">
              <a:solidFill>
                <a:schemeClr val="tx1"/>
              </a:solidFill>
            </a:rPr>
            <a:t>5. ¿Puede ofrecer una metodología alternativa para diferenciar la aviación y la navegación internacionales y nacionales?</a:t>
          </a:r>
        </a:p>
        <a:p>
          <a:r>
            <a:rPr lang="en-US" sz="1800" dirty="0">
              <a:solidFill>
                <a:schemeClr val="tx1"/>
              </a:solidFill>
            </a:rPr>
            <a:t>Discutir las fuentes de información.</a:t>
          </a:r>
        </a:p>
      </dgm:t>
    </dgm:pt>
    <dgm:pt modelId="{C80F2139-BAE2-4689-8FB7-F81735C0B7E3}" type="parTrans" cxnId="{9A04460E-1BBB-47A5-8D0D-8ACAF6FBDF7E}">
      <dgm:prSet/>
      <dgm:spPr/>
      <dgm:t>
        <a:bodyPr/>
        <a:lstStyle/>
        <a:p>
          <a:endParaRPr lang="en-GB"/>
        </a:p>
      </dgm:t>
    </dgm:pt>
    <dgm:pt modelId="{FBC4D82A-D962-4A7E-914C-E2431B9095F7}" type="sibTrans" cxnId="{9A04460E-1BBB-47A5-8D0D-8ACAF6FBDF7E}">
      <dgm:prSet/>
      <dgm:spPr/>
      <dgm:t>
        <a:bodyPr/>
        <a:lstStyle/>
        <a:p>
          <a:endParaRPr lang="en-GB"/>
        </a:p>
      </dgm:t>
    </dgm:pt>
    <dgm:pt modelId="{EE86614C-FF06-4963-B9F8-97D29393180A}" type="pres">
      <dgm:prSet presAssocID="{1C84D450-D309-4739-9C48-D10572E77F0F}" presName="outerComposite" presStyleCnt="0">
        <dgm:presLayoutVars>
          <dgm:chMax val="5"/>
          <dgm:dir/>
          <dgm:resizeHandles val="exact"/>
        </dgm:presLayoutVars>
      </dgm:prSet>
      <dgm:spPr/>
    </dgm:pt>
    <dgm:pt modelId="{07CFC2ED-FDE9-48D4-8001-5318F2C47F33}" type="pres">
      <dgm:prSet presAssocID="{1C84D450-D309-4739-9C48-D10572E77F0F}" presName="dummyMaxCanvas" presStyleCnt="0">
        <dgm:presLayoutVars/>
      </dgm:prSet>
      <dgm:spPr/>
    </dgm:pt>
    <dgm:pt modelId="{1ED29846-4EB7-4B7F-9FC7-5117CA40E898}" type="pres">
      <dgm:prSet presAssocID="{1C84D450-D309-4739-9C48-D10572E77F0F}" presName="FiveNodes_1" presStyleLbl="node1" presStyleIdx="0" presStyleCnt="5">
        <dgm:presLayoutVars>
          <dgm:bulletEnabled val="1"/>
        </dgm:presLayoutVars>
      </dgm:prSet>
      <dgm:spPr/>
    </dgm:pt>
    <dgm:pt modelId="{097F8821-7D72-4CA6-B695-5C1019D6B079}" type="pres">
      <dgm:prSet presAssocID="{1C84D450-D309-4739-9C48-D10572E77F0F}" presName="FiveNodes_2" presStyleLbl="node1" presStyleIdx="1" presStyleCnt="5">
        <dgm:presLayoutVars>
          <dgm:bulletEnabled val="1"/>
        </dgm:presLayoutVars>
      </dgm:prSet>
      <dgm:spPr/>
    </dgm:pt>
    <dgm:pt modelId="{95CEE647-0141-4775-A7F5-E88E297073B2}" type="pres">
      <dgm:prSet presAssocID="{1C84D450-D309-4739-9C48-D10572E77F0F}" presName="FiveNodes_3" presStyleLbl="node1" presStyleIdx="2" presStyleCnt="5">
        <dgm:presLayoutVars>
          <dgm:bulletEnabled val="1"/>
        </dgm:presLayoutVars>
      </dgm:prSet>
      <dgm:spPr/>
    </dgm:pt>
    <dgm:pt modelId="{84D9381E-3EA9-4C62-916D-4AED8B75BFD2}" type="pres">
      <dgm:prSet presAssocID="{1C84D450-D309-4739-9C48-D10572E77F0F}" presName="FiveNodes_4" presStyleLbl="node1" presStyleIdx="3" presStyleCnt="5">
        <dgm:presLayoutVars>
          <dgm:bulletEnabled val="1"/>
        </dgm:presLayoutVars>
      </dgm:prSet>
      <dgm:spPr/>
    </dgm:pt>
    <dgm:pt modelId="{BC331D36-2D5E-4ABB-BAE8-4B6A441DB928}" type="pres">
      <dgm:prSet presAssocID="{1C84D450-D309-4739-9C48-D10572E77F0F}" presName="FiveNodes_5" presStyleLbl="node1" presStyleIdx="4" presStyleCnt="5">
        <dgm:presLayoutVars>
          <dgm:bulletEnabled val="1"/>
        </dgm:presLayoutVars>
      </dgm:prSet>
      <dgm:spPr/>
    </dgm:pt>
    <dgm:pt modelId="{38C2FD5E-2C7F-435D-A1C4-0C39D01C958D}" type="pres">
      <dgm:prSet presAssocID="{1C84D450-D309-4739-9C48-D10572E77F0F}" presName="FiveConn_1-2" presStyleLbl="fgAccFollowNode1" presStyleIdx="0" presStyleCnt="4">
        <dgm:presLayoutVars>
          <dgm:bulletEnabled val="1"/>
        </dgm:presLayoutVars>
      </dgm:prSet>
      <dgm:spPr/>
    </dgm:pt>
    <dgm:pt modelId="{D724BC98-E673-4BE9-8505-D0DA5623E60B}" type="pres">
      <dgm:prSet presAssocID="{1C84D450-D309-4739-9C48-D10572E77F0F}" presName="FiveConn_2-3" presStyleLbl="fgAccFollowNode1" presStyleIdx="1" presStyleCnt="4">
        <dgm:presLayoutVars>
          <dgm:bulletEnabled val="1"/>
        </dgm:presLayoutVars>
      </dgm:prSet>
      <dgm:spPr/>
    </dgm:pt>
    <dgm:pt modelId="{2EB80F90-307A-4A89-B555-E0915A13A16C}" type="pres">
      <dgm:prSet presAssocID="{1C84D450-D309-4739-9C48-D10572E77F0F}" presName="FiveConn_3-4" presStyleLbl="fgAccFollowNode1" presStyleIdx="2" presStyleCnt="4">
        <dgm:presLayoutVars>
          <dgm:bulletEnabled val="1"/>
        </dgm:presLayoutVars>
      </dgm:prSet>
      <dgm:spPr/>
    </dgm:pt>
    <dgm:pt modelId="{6AFA6968-5E89-4B65-A055-75A5C2549194}" type="pres">
      <dgm:prSet presAssocID="{1C84D450-D309-4739-9C48-D10572E77F0F}" presName="FiveConn_4-5" presStyleLbl="fgAccFollowNode1" presStyleIdx="3" presStyleCnt="4">
        <dgm:presLayoutVars>
          <dgm:bulletEnabled val="1"/>
        </dgm:presLayoutVars>
      </dgm:prSet>
      <dgm:spPr/>
    </dgm:pt>
    <dgm:pt modelId="{89A22AEB-F70E-4144-AB6E-5FDE8FD5119F}" type="pres">
      <dgm:prSet presAssocID="{1C84D450-D309-4739-9C48-D10572E77F0F}" presName="FiveNodes_1_text" presStyleLbl="node1" presStyleIdx="4" presStyleCnt="5">
        <dgm:presLayoutVars>
          <dgm:bulletEnabled val="1"/>
        </dgm:presLayoutVars>
      </dgm:prSet>
      <dgm:spPr/>
    </dgm:pt>
    <dgm:pt modelId="{3B241A4E-6F4A-46BC-B440-B4BA3FF4A0E5}" type="pres">
      <dgm:prSet presAssocID="{1C84D450-D309-4739-9C48-D10572E77F0F}" presName="FiveNodes_2_text" presStyleLbl="node1" presStyleIdx="4" presStyleCnt="5">
        <dgm:presLayoutVars>
          <dgm:bulletEnabled val="1"/>
        </dgm:presLayoutVars>
      </dgm:prSet>
      <dgm:spPr/>
    </dgm:pt>
    <dgm:pt modelId="{D84E8BD6-5F9B-4E5E-9B69-952BC044DC19}" type="pres">
      <dgm:prSet presAssocID="{1C84D450-D309-4739-9C48-D10572E77F0F}" presName="FiveNodes_3_text" presStyleLbl="node1" presStyleIdx="4" presStyleCnt="5">
        <dgm:presLayoutVars>
          <dgm:bulletEnabled val="1"/>
        </dgm:presLayoutVars>
      </dgm:prSet>
      <dgm:spPr/>
    </dgm:pt>
    <dgm:pt modelId="{1C734272-10F3-47F4-BF00-1F597702B38D}" type="pres">
      <dgm:prSet presAssocID="{1C84D450-D309-4739-9C48-D10572E77F0F}" presName="FiveNodes_4_text" presStyleLbl="node1" presStyleIdx="4" presStyleCnt="5">
        <dgm:presLayoutVars>
          <dgm:bulletEnabled val="1"/>
        </dgm:presLayoutVars>
      </dgm:prSet>
      <dgm:spPr/>
    </dgm:pt>
    <dgm:pt modelId="{10F94637-3EE7-4C9D-A5F4-EB1510683154}" type="pres">
      <dgm:prSet presAssocID="{1C84D450-D309-4739-9C48-D10572E77F0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6E87104-24A7-4F90-9B39-8EF08198A89D}" srcId="{1C84D450-D309-4739-9C48-D10572E77F0F}" destId="{2790D1F9-AD36-4907-9E57-3AB31962C171}" srcOrd="0" destOrd="0" parTransId="{04FB458B-23CA-4040-B386-2CD7A3051544}" sibTransId="{FA886D48-C04C-4842-B8DB-716AAB814E61}"/>
    <dgm:cxn modelId="{9A04460E-1BBB-47A5-8D0D-8ACAF6FBDF7E}" srcId="{1C84D450-D309-4739-9C48-D10572E77F0F}" destId="{BDE1D833-0BB1-43D3-BBEE-A8C1A8AD5E16}" srcOrd="4" destOrd="0" parTransId="{C80F2139-BAE2-4689-8FB7-F81735C0B7E3}" sibTransId="{FBC4D82A-D962-4A7E-914C-E2431B9095F7}"/>
    <dgm:cxn modelId="{8079991F-F254-462E-A530-EAA3CECCBCCD}" type="presOf" srcId="{6B02BE48-E045-4FF0-805C-E8EA318900C3}" destId="{2EB80F90-307A-4A89-B555-E0915A13A16C}" srcOrd="0" destOrd="0" presId="urn:microsoft.com/office/officeart/2005/8/layout/vProcess5"/>
    <dgm:cxn modelId="{51CC6A20-284B-4DBA-9324-17B21E324CCF}" type="presOf" srcId="{EE84A3E2-8AE4-40BD-B04C-B205D887D19E}" destId="{D724BC98-E673-4BE9-8505-D0DA5623E60B}" srcOrd="0" destOrd="0" presId="urn:microsoft.com/office/officeart/2005/8/layout/vProcess5"/>
    <dgm:cxn modelId="{E7B18329-3759-4302-B8EB-3B29D2944A17}" type="presOf" srcId="{2790D1F9-AD36-4907-9E57-3AB31962C171}" destId="{1ED29846-4EB7-4B7F-9FC7-5117CA40E898}" srcOrd="0" destOrd="0" presId="urn:microsoft.com/office/officeart/2005/8/layout/vProcess5"/>
    <dgm:cxn modelId="{E91B3A2A-2351-4ECE-B3AF-C5BF4C77F5E8}" type="presOf" srcId="{686F83C2-F94D-4CA3-8C63-86A2368231C1}" destId="{95CEE647-0141-4775-A7F5-E88E297073B2}" srcOrd="0" destOrd="0" presId="urn:microsoft.com/office/officeart/2005/8/layout/vProcess5"/>
    <dgm:cxn modelId="{33EF8034-F543-47E7-90F3-A8BCC0A2410B}" type="presOf" srcId="{D88249BE-BD50-4B85-8C31-6E356A61F49D}" destId="{097F8821-7D72-4CA6-B695-5C1019D6B079}" srcOrd="0" destOrd="0" presId="urn:microsoft.com/office/officeart/2005/8/layout/vProcess5"/>
    <dgm:cxn modelId="{51B9F839-ADD2-4C2C-A6D9-BE545F9FF4E9}" srcId="{1C84D450-D309-4739-9C48-D10572E77F0F}" destId="{C909238D-6859-4A81-B178-889357E2F5F7}" srcOrd="3" destOrd="0" parTransId="{6F464457-2E62-48A4-9225-BE58C9954225}" sibTransId="{FE82AE4D-6915-4601-9FC2-B74009A2C999}"/>
    <dgm:cxn modelId="{C0A8794A-95F9-4D67-841C-F1CA715BBB08}" type="presOf" srcId="{686F83C2-F94D-4CA3-8C63-86A2368231C1}" destId="{D84E8BD6-5F9B-4E5E-9B69-952BC044DC19}" srcOrd="1" destOrd="0" presId="urn:microsoft.com/office/officeart/2005/8/layout/vProcess5"/>
    <dgm:cxn modelId="{0545084F-5EBB-4BA8-ADE5-18A34E5F51DD}" type="presOf" srcId="{2790D1F9-AD36-4907-9E57-3AB31962C171}" destId="{89A22AEB-F70E-4144-AB6E-5FDE8FD5119F}" srcOrd="1" destOrd="0" presId="urn:microsoft.com/office/officeart/2005/8/layout/vProcess5"/>
    <dgm:cxn modelId="{FE901D83-950B-44CB-85D9-F23B64B3E3C8}" type="presOf" srcId="{1C84D450-D309-4739-9C48-D10572E77F0F}" destId="{EE86614C-FF06-4963-B9F8-97D29393180A}" srcOrd="0" destOrd="0" presId="urn:microsoft.com/office/officeart/2005/8/layout/vProcess5"/>
    <dgm:cxn modelId="{6E479C94-445A-4AAC-AE62-6B4F109401E0}" srcId="{1C84D450-D309-4739-9C48-D10572E77F0F}" destId="{686F83C2-F94D-4CA3-8C63-86A2368231C1}" srcOrd="2" destOrd="0" parTransId="{31B83925-197E-4072-915D-8B7419CCCFEB}" sibTransId="{6B02BE48-E045-4FF0-805C-E8EA318900C3}"/>
    <dgm:cxn modelId="{D251C89B-E356-4C0B-8CE7-62657A81F12B}" type="presOf" srcId="{C909238D-6859-4A81-B178-889357E2F5F7}" destId="{1C734272-10F3-47F4-BF00-1F597702B38D}" srcOrd="1" destOrd="0" presId="urn:microsoft.com/office/officeart/2005/8/layout/vProcess5"/>
    <dgm:cxn modelId="{C3E506A0-DC95-464B-A0C1-2B22DDC3FA4D}" type="presOf" srcId="{BDE1D833-0BB1-43D3-BBEE-A8C1A8AD5E16}" destId="{BC331D36-2D5E-4ABB-BAE8-4B6A441DB928}" srcOrd="0" destOrd="0" presId="urn:microsoft.com/office/officeart/2005/8/layout/vProcess5"/>
    <dgm:cxn modelId="{D6774BBE-4F22-43F1-A879-7137DFFF4FD0}" type="presOf" srcId="{C909238D-6859-4A81-B178-889357E2F5F7}" destId="{84D9381E-3EA9-4C62-916D-4AED8B75BFD2}" srcOrd="0" destOrd="0" presId="urn:microsoft.com/office/officeart/2005/8/layout/vProcess5"/>
    <dgm:cxn modelId="{4D533BC9-CD69-4972-9B9D-3835310B5E80}" type="presOf" srcId="{FE82AE4D-6915-4601-9FC2-B74009A2C999}" destId="{6AFA6968-5E89-4B65-A055-75A5C2549194}" srcOrd="0" destOrd="0" presId="urn:microsoft.com/office/officeart/2005/8/layout/vProcess5"/>
    <dgm:cxn modelId="{F82044D7-E037-4EB3-9391-BBA9E74F1066}" srcId="{1C84D450-D309-4739-9C48-D10572E77F0F}" destId="{D88249BE-BD50-4B85-8C31-6E356A61F49D}" srcOrd="1" destOrd="0" parTransId="{2D8D20D5-2779-4C0A-995B-4A721FDC28B7}" sibTransId="{EE84A3E2-8AE4-40BD-B04C-B205D887D19E}"/>
    <dgm:cxn modelId="{C75795DD-B696-48C3-B837-ED6BCFA04F20}" type="presOf" srcId="{FA886D48-C04C-4842-B8DB-716AAB814E61}" destId="{38C2FD5E-2C7F-435D-A1C4-0C39D01C958D}" srcOrd="0" destOrd="0" presId="urn:microsoft.com/office/officeart/2005/8/layout/vProcess5"/>
    <dgm:cxn modelId="{5CCA47EF-FD17-4E3D-BFDA-64613A16C8CD}" type="presOf" srcId="{BDE1D833-0BB1-43D3-BBEE-A8C1A8AD5E16}" destId="{10F94637-3EE7-4C9D-A5F4-EB1510683154}" srcOrd="1" destOrd="0" presId="urn:microsoft.com/office/officeart/2005/8/layout/vProcess5"/>
    <dgm:cxn modelId="{9445B1FB-C097-4739-9E87-B1FE0117406B}" type="presOf" srcId="{D88249BE-BD50-4B85-8C31-6E356A61F49D}" destId="{3B241A4E-6F4A-46BC-B440-B4BA3FF4A0E5}" srcOrd="1" destOrd="0" presId="urn:microsoft.com/office/officeart/2005/8/layout/vProcess5"/>
    <dgm:cxn modelId="{00ADF32F-87CC-4FB6-A8E1-D33C604A02CB}" type="presParOf" srcId="{EE86614C-FF06-4963-B9F8-97D29393180A}" destId="{07CFC2ED-FDE9-48D4-8001-5318F2C47F33}" srcOrd="0" destOrd="0" presId="urn:microsoft.com/office/officeart/2005/8/layout/vProcess5"/>
    <dgm:cxn modelId="{62059DB5-ECF3-48D8-9357-F6D508D91638}" type="presParOf" srcId="{EE86614C-FF06-4963-B9F8-97D29393180A}" destId="{1ED29846-4EB7-4B7F-9FC7-5117CA40E898}" srcOrd="1" destOrd="0" presId="urn:microsoft.com/office/officeart/2005/8/layout/vProcess5"/>
    <dgm:cxn modelId="{A0E33349-5ED9-4BD8-8174-0F5CB90BE947}" type="presParOf" srcId="{EE86614C-FF06-4963-B9F8-97D29393180A}" destId="{097F8821-7D72-4CA6-B695-5C1019D6B079}" srcOrd="2" destOrd="0" presId="urn:microsoft.com/office/officeart/2005/8/layout/vProcess5"/>
    <dgm:cxn modelId="{30F75311-CEE2-41AC-BF4B-81F198B1D70A}" type="presParOf" srcId="{EE86614C-FF06-4963-B9F8-97D29393180A}" destId="{95CEE647-0141-4775-A7F5-E88E297073B2}" srcOrd="3" destOrd="0" presId="urn:microsoft.com/office/officeart/2005/8/layout/vProcess5"/>
    <dgm:cxn modelId="{B890C968-9B65-4B4C-AD4F-BD0B18A1016F}" type="presParOf" srcId="{EE86614C-FF06-4963-B9F8-97D29393180A}" destId="{84D9381E-3EA9-4C62-916D-4AED8B75BFD2}" srcOrd="4" destOrd="0" presId="urn:microsoft.com/office/officeart/2005/8/layout/vProcess5"/>
    <dgm:cxn modelId="{787DD43D-B9C5-4C95-873C-D951FD0F1CAE}" type="presParOf" srcId="{EE86614C-FF06-4963-B9F8-97D29393180A}" destId="{BC331D36-2D5E-4ABB-BAE8-4B6A441DB928}" srcOrd="5" destOrd="0" presId="urn:microsoft.com/office/officeart/2005/8/layout/vProcess5"/>
    <dgm:cxn modelId="{02301B74-E870-431C-A576-C2CDEEB2476E}" type="presParOf" srcId="{EE86614C-FF06-4963-B9F8-97D29393180A}" destId="{38C2FD5E-2C7F-435D-A1C4-0C39D01C958D}" srcOrd="6" destOrd="0" presId="urn:microsoft.com/office/officeart/2005/8/layout/vProcess5"/>
    <dgm:cxn modelId="{7008E591-A4F4-4372-B950-BA38A56915E4}" type="presParOf" srcId="{EE86614C-FF06-4963-B9F8-97D29393180A}" destId="{D724BC98-E673-4BE9-8505-D0DA5623E60B}" srcOrd="7" destOrd="0" presId="urn:microsoft.com/office/officeart/2005/8/layout/vProcess5"/>
    <dgm:cxn modelId="{E10FA25B-5995-4C36-B7AE-2F1C538BF0C2}" type="presParOf" srcId="{EE86614C-FF06-4963-B9F8-97D29393180A}" destId="{2EB80F90-307A-4A89-B555-E0915A13A16C}" srcOrd="8" destOrd="0" presId="urn:microsoft.com/office/officeart/2005/8/layout/vProcess5"/>
    <dgm:cxn modelId="{D5E1AD3E-05DF-4590-804E-227D18F55B35}" type="presParOf" srcId="{EE86614C-FF06-4963-B9F8-97D29393180A}" destId="{6AFA6968-5E89-4B65-A055-75A5C2549194}" srcOrd="9" destOrd="0" presId="urn:microsoft.com/office/officeart/2005/8/layout/vProcess5"/>
    <dgm:cxn modelId="{DA020F6E-3FC1-4825-A631-A6ADA72DB342}" type="presParOf" srcId="{EE86614C-FF06-4963-B9F8-97D29393180A}" destId="{89A22AEB-F70E-4144-AB6E-5FDE8FD5119F}" srcOrd="10" destOrd="0" presId="urn:microsoft.com/office/officeart/2005/8/layout/vProcess5"/>
    <dgm:cxn modelId="{535AFE7F-121E-4199-AE99-E64A781947C1}" type="presParOf" srcId="{EE86614C-FF06-4963-B9F8-97D29393180A}" destId="{3B241A4E-6F4A-46BC-B440-B4BA3FF4A0E5}" srcOrd="11" destOrd="0" presId="urn:microsoft.com/office/officeart/2005/8/layout/vProcess5"/>
    <dgm:cxn modelId="{225FBF8A-922F-47D9-ADC2-8961789F0B6C}" type="presParOf" srcId="{EE86614C-FF06-4963-B9F8-97D29393180A}" destId="{D84E8BD6-5F9B-4E5E-9B69-952BC044DC19}" srcOrd="12" destOrd="0" presId="urn:microsoft.com/office/officeart/2005/8/layout/vProcess5"/>
    <dgm:cxn modelId="{B1D91084-D83D-46A8-8ACF-97F8D1E68891}" type="presParOf" srcId="{EE86614C-FF06-4963-B9F8-97D29393180A}" destId="{1C734272-10F3-47F4-BF00-1F597702B38D}" srcOrd="13" destOrd="0" presId="urn:microsoft.com/office/officeart/2005/8/layout/vProcess5"/>
    <dgm:cxn modelId="{41FA4905-5C3A-4884-AEAD-C0F16E0B19E6}" type="presParOf" srcId="{EE86614C-FF06-4963-B9F8-97D29393180A}" destId="{10F94637-3EE7-4C9D-A5F4-EB151068315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BD456-E6B2-4C20-B52E-4C188A709765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424C2986-AE3C-4B72-A5AC-E64A9F812357}">
      <dgm:prSet phldrT="[Text]" custT="1"/>
      <dgm:spPr/>
      <dgm:t>
        <a:bodyPr/>
        <a:lstStyle/>
        <a:p>
          <a:r>
            <a:rPr lang="en-US" sz="2000" dirty="0"/>
            <a:t>Nivel 1</a:t>
          </a:r>
          <a:endParaRPr lang="en-GB" sz="2000" dirty="0"/>
        </a:p>
      </dgm:t>
    </dgm:pt>
    <dgm:pt modelId="{2A76B9E9-7AC6-433C-9D7D-1717724F16F0}" type="parTrans" cxnId="{C9AD6A69-4268-4C57-96E0-FE11A61AF191}">
      <dgm:prSet/>
      <dgm:spPr/>
      <dgm:t>
        <a:bodyPr/>
        <a:lstStyle/>
        <a:p>
          <a:endParaRPr lang="en-GB" sz="4400"/>
        </a:p>
      </dgm:t>
    </dgm:pt>
    <dgm:pt modelId="{4B070FCB-CD03-47F1-8EB2-C38F63A8C2F1}" type="sibTrans" cxnId="{C9AD6A69-4268-4C57-96E0-FE11A61AF191}">
      <dgm:prSet/>
      <dgm:spPr/>
      <dgm:t>
        <a:bodyPr/>
        <a:lstStyle/>
        <a:p>
          <a:endParaRPr lang="en-GB" sz="4400"/>
        </a:p>
      </dgm:t>
    </dgm:pt>
    <dgm:pt modelId="{FB8352A6-46D1-4110-9988-CA25CB043C2B}">
      <dgm:prSet custT="1"/>
      <dgm:spPr/>
      <dgm:t>
        <a:bodyPr/>
        <a:lstStyle/>
        <a:p>
          <a:r>
            <a:rPr lang="en-US" sz="2000" dirty="0"/>
            <a:t>Nivel 2</a:t>
          </a:r>
        </a:p>
      </dgm:t>
    </dgm:pt>
    <dgm:pt modelId="{2DA1511D-C0D3-4E09-BEEE-1967F1554F2C}" type="parTrans" cxnId="{AE83479A-D852-4722-AB56-CAB2A39BE5ED}">
      <dgm:prSet/>
      <dgm:spPr/>
      <dgm:t>
        <a:bodyPr/>
        <a:lstStyle/>
        <a:p>
          <a:endParaRPr lang="en-GB" sz="4400"/>
        </a:p>
      </dgm:t>
    </dgm:pt>
    <dgm:pt modelId="{A19BD5E3-8FC6-40BF-ABB1-30B193A29B9B}" type="sibTrans" cxnId="{AE83479A-D852-4722-AB56-CAB2A39BE5ED}">
      <dgm:prSet/>
      <dgm:spPr/>
      <dgm:t>
        <a:bodyPr/>
        <a:lstStyle/>
        <a:p>
          <a:endParaRPr lang="en-GB" sz="4400"/>
        </a:p>
      </dgm:t>
    </dgm:pt>
    <dgm:pt modelId="{FDD21D62-ADCE-4DFC-AFC5-C7AEA573501E}">
      <dgm:prSet custT="1"/>
      <dgm:spPr/>
      <dgm:t>
        <a:bodyPr/>
        <a:lstStyle/>
        <a:p>
          <a:r>
            <a:rPr lang="en-US" sz="2000" dirty="0"/>
            <a:t>Nivel 3</a:t>
          </a:r>
          <a:endParaRPr lang="en-GB" sz="2000" dirty="0"/>
        </a:p>
      </dgm:t>
    </dgm:pt>
    <dgm:pt modelId="{2BB17B1E-47E3-4042-B8F3-99722CC77515}" type="parTrans" cxnId="{C8F02538-FE69-4FC7-A832-EADE4D637A4C}">
      <dgm:prSet/>
      <dgm:spPr/>
      <dgm:t>
        <a:bodyPr/>
        <a:lstStyle/>
        <a:p>
          <a:endParaRPr lang="en-GB" sz="4400"/>
        </a:p>
      </dgm:t>
    </dgm:pt>
    <dgm:pt modelId="{9F87E034-B6D6-42DA-A2F4-9A72904EEE1A}" type="sibTrans" cxnId="{C8F02538-FE69-4FC7-A832-EADE4D637A4C}">
      <dgm:prSet/>
      <dgm:spPr/>
      <dgm:t>
        <a:bodyPr/>
        <a:lstStyle/>
        <a:p>
          <a:endParaRPr lang="en-GB" sz="4400"/>
        </a:p>
      </dgm:t>
    </dgm:pt>
    <dgm:pt modelId="{E6FD5070-A26F-450E-8148-43771C3F131B}">
      <dgm:prSet phldrT="[Text]" custT="1"/>
      <dgm:spPr/>
      <dgm:t>
        <a:bodyPr/>
        <a:lstStyle/>
        <a:p>
          <a:r>
            <a:rPr lang="en-US" sz="1200"/>
            <a:t>Combustión de combustible a partir de estadísticas energéticas nacionales y </a:t>
          </a:r>
          <a:r>
            <a:rPr lang="en-US" sz="1200" b="1"/>
            <a:t>factores de emisión por defecto</a:t>
          </a:r>
          <a:r>
            <a:rPr lang="en-US" sz="1200"/>
            <a:t>; </a:t>
          </a:r>
          <a:endParaRPr lang="en-GB" sz="1200" dirty="0"/>
        </a:p>
      </dgm:t>
    </dgm:pt>
    <dgm:pt modelId="{57E962CB-1073-4A31-8382-50A0C9D68E2D}" type="parTrans" cxnId="{959A143D-7ED0-4621-BE75-6332BD73E897}">
      <dgm:prSet/>
      <dgm:spPr/>
      <dgm:t>
        <a:bodyPr/>
        <a:lstStyle/>
        <a:p>
          <a:endParaRPr lang="en-GB"/>
        </a:p>
      </dgm:t>
    </dgm:pt>
    <dgm:pt modelId="{0B88DF91-BF4B-4888-B541-9EAE0C6DC92A}" type="sibTrans" cxnId="{959A143D-7ED0-4621-BE75-6332BD73E897}">
      <dgm:prSet/>
      <dgm:spPr/>
      <dgm:t>
        <a:bodyPr/>
        <a:lstStyle/>
        <a:p>
          <a:endParaRPr lang="en-GB"/>
        </a:p>
      </dgm:t>
    </dgm:pt>
    <dgm:pt modelId="{323942DA-B4A4-48A5-8C8C-BBBCF9D2A13F}">
      <dgm:prSet custT="1"/>
      <dgm:spPr/>
      <dgm:t>
        <a:bodyPr/>
        <a:lstStyle/>
        <a:p>
          <a:r>
            <a:rPr lang="en-US" sz="1200"/>
            <a:t> Combustión de combustible a partir de estadísticas nacionales de energía, junto con </a:t>
          </a:r>
          <a:r>
            <a:rPr lang="en-US" sz="1200" b="1"/>
            <a:t>factores de emisión específicos de cada país</a:t>
          </a:r>
          <a:r>
            <a:rPr lang="en-US" sz="1200"/>
            <a:t>, cuando sea posible, derivados de las características nacionales del combustible; </a:t>
          </a:r>
          <a:endParaRPr lang="en-US" sz="1200" dirty="0"/>
        </a:p>
      </dgm:t>
    </dgm:pt>
    <dgm:pt modelId="{C27E5ACD-44EC-4A0A-AC7D-0D9FC089D8C4}" type="parTrans" cxnId="{4A4B9A70-6FFC-4295-9A2F-3A5F401C923A}">
      <dgm:prSet/>
      <dgm:spPr/>
      <dgm:t>
        <a:bodyPr/>
        <a:lstStyle/>
        <a:p>
          <a:endParaRPr lang="en-GB"/>
        </a:p>
      </dgm:t>
    </dgm:pt>
    <dgm:pt modelId="{AA491DDE-C9A2-4D8F-9942-EF2D2851B0FC}" type="sibTrans" cxnId="{4A4B9A70-6FFC-4295-9A2F-3A5F401C923A}">
      <dgm:prSet/>
      <dgm:spPr/>
      <dgm:t>
        <a:bodyPr/>
        <a:lstStyle/>
        <a:p>
          <a:endParaRPr lang="en-GB"/>
        </a:p>
      </dgm:t>
    </dgm:pt>
    <dgm:pt modelId="{38E3E3AE-5F8E-4B39-B211-9D84B5BEF912}">
      <dgm:prSet custT="1"/>
      <dgm:spPr/>
      <dgm:t>
        <a:bodyPr/>
        <a:lstStyle/>
        <a:p>
          <a:r>
            <a:rPr lang="en-US" sz="1200" dirty="0"/>
            <a:t>Estadísticas de combustibles y datos sobre tecnologías de combustión aplicados junto con </a:t>
          </a:r>
          <a:r>
            <a:rPr lang="en-US" sz="1200" b="1" dirty="0"/>
            <a:t>factores de emisión específicos de la tecnología</a:t>
          </a:r>
          <a:r>
            <a:rPr lang="en-US" sz="1200" dirty="0"/>
            <a:t>; esto incluye el uso de modelos y datos de emisiones a nivel de instalación cuando estén disponibles.</a:t>
          </a:r>
          <a:endParaRPr lang="en-GB" sz="1200" dirty="0"/>
        </a:p>
      </dgm:t>
    </dgm:pt>
    <dgm:pt modelId="{908D2A9E-080D-4964-9105-A178440EAD42}" type="parTrans" cxnId="{C433C173-39CA-4CD0-BE53-9E5A2100372F}">
      <dgm:prSet/>
      <dgm:spPr/>
      <dgm:t>
        <a:bodyPr/>
        <a:lstStyle/>
        <a:p>
          <a:endParaRPr lang="en-GB"/>
        </a:p>
      </dgm:t>
    </dgm:pt>
    <dgm:pt modelId="{9CA7D6F4-CDDF-44F4-9865-0B0BE88D948D}" type="sibTrans" cxnId="{C433C173-39CA-4CD0-BE53-9E5A2100372F}">
      <dgm:prSet/>
      <dgm:spPr/>
      <dgm:t>
        <a:bodyPr/>
        <a:lstStyle/>
        <a:p>
          <a:endParaRPr lang="en-GB"/>
        </a:p>
      </dgm:t>
    </dgm:pt>
    <dgm:pt modelId="{8751660C-BE8C-4084-B1B0-CF1DDBAE096C}" type="pres">
      <dgm:prSet presAssocID="{A2EBD456-E6B2-4C20-B52E-4C188A7097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D890D4-2AF2-41EF-A5D3-CD4BB369BC4B}" type="pres">
      <dgm:prSet presAssocID="{424C2986-AE3C-4B72-A5AC-E64A9F812357}" presName="root" presStyleCnt="0"/>
      <dgm:spPr/>
    </dgm:pt>
    <dgm:pt modelId="{EC212C92-D31C-48A4-B442-BF439D653111}" type="pres">
      <dgm:prSet presAssocID="{424C2986-AE3C-4B72-A5AC-E64A9F812357}" presName="rootComposite" presStyleCnt="0"/>
      <dgm:spPr/>
    </dgm:pt>
    <dgm:pt modelId="{9D51202A-42B6-4D71-8FAE-AB493A2F5F88}" type="pres">
      <dgm:prSet presAssocID="{424C2986-AE3C-4B72-A5AC-E64A9F812357}" presName="rootText" presStyleLbl="node1" presStyleIdx="0" presStyleCnt="3"/>
      <dgm:spPr/>
    </dgm:pt>
    <dgm:pt modelId="{DE8259FE-533E-45A3-8F92-A42B59F5FA86}" type="pres">
      <dgm:prSet presAssocID="{424C2986-AE3C-4B72-A5AC-E64A9F812357}" presName="rootConnector" presStyleLbl="node1" presStyleIdx="0" presStyleCnt="3"/>
      <dgm:spPr/>
    </dgm:pt>
    <dgm:pt modelId="{64FB6EAE-BAFC-4314-83FA-3BD2A9B59CE5}" type="pres">
      <dgm:prSet presAssocID="{424C2986-AE3C-4B72-A5AC-E64A9F812357}" presName="childShape" presStyleCnt="0"/>
      <dgm:spPr/>
    </dgm:pt>
    <dgm:pt modelId="{C2296B35-24A7-4F31-B4A2-A0169B7BEC8B}" type="pres">
      <dgm:prSet presAssocID="{57E962CB-1073-4A31-8382-50A0C9D68E2D}" presName="Name13" presStyleLbl="parChTrans1D2" presStyleIdx="0" presStyleCnt="3"/>
      <dgm:spPr/>
    </dgm:pt>
    <dgm:pt modelId="{447C7B4D-6010-42E9-8C36-BAF2F760ECCD}" type="pres">
      <dgm:prSet presAssocID="{E6FD5070-A26F-450E-8148-43771C3F131B}" presName="childText" presStyleLbl="bgAcc1" presStyleIdx="0" presStyleCnt="3">
        <dgm:presLayoutVars>
          <dgm:bulletEnabled val="1"/>
        </dgm:presLayoutVars>
      </dgm:prSet>
      <dgm:spPr/>
    </dgm:pt>
    <dgm:pt modelId="{B4D748A4-041B-43F1-812A-A1396FE8FFDF}" type="pres">
      <dgm:prSet presAssocID="{FB8352A6-46D1-4110-9988-CA25CB043C2B}" presName="root" presStyleCnt="0"/>
      <dgm:spPr/>
    </dgm:pt>
    <dgm:pt modelId="{C23DAE1C-9AEC-4355-802E-ADD05D91029D}" type="pres">
      <dgm:prSet presAssocID="{FB8352A6-46D1-4110-9988-CA25CB043C2B}" presName="rootComposite" presStyleCnt="0"/>
      <dgm:spPr/>
    </dgm:pt>
    <dgm:pt modelId="{9FFACC49-2FF6-4B6E-A151-2F473B99764D}" type="pres">
      <dgm:prSet presAssocID="{FB8352A6-46D1-4110-9988-CA25CB043C2B}" presName="rootText" presStyleLbl="node1" presStyleIdx="1" presStyleCnt="3"/>
      <dgm:spPr/>
    </dgm:pt>
    <dgm:pt modelId="{DF7334BA-E8E0-4283-9252-CB5536BF4440}" type="pres">
      <dgm:prSet presAssocID="{FB8352A6-46D1-4110-9988-CA25CB043C2B}" presName="rootConnector" presStyleLbl="node1" presStyleIdx="1" presStyleCnt="3"/>
      <dgm:spPr/>
    </dgm:pt>
    <dgm:pt modelId="{507E4231-3CB0-4B0A-B057-B423E7DCFD51}" type="pres">
      <dgm:prSet presAssocID="{FB8352A6-46D1-4110-9988-CA25CB043C2B}" presName="childShape" presStyleCnt="0"/>
      <dgm:spPr/>
    </dgm:pt>
    <dgm:pt modelId="{C39D233E-0F65-4DA0-8BD0-E3C39C99FA4C}" type="pres">
      <dgm:prSet presAssocID="{C27E5ACD-44EC-4A0A-AC7D-0D9FC089D8C4}" presName="Name13" presStyleLbl="parChTrans1D2" presStyleIdx="1" presStyleCnt="3"/>
      <dgm:spPr/>
    </dgm:pt>
    <dgm:pt modelId="{1299BD61-66B8-41EF-A52C-036A926171AF}" type="pres">
      <dgm:prSet presAssocID="{323942DA-B4A4-48A5-8C8C-BBBCF9D2A13F}" presName="childText" presStyleLbl="bgAcc1" presStyleIdx="1" presStyleCnt="3">
        <dgm:presLayoutVars>
          <dgm:bulletEnabled val="1"/>
        </dgm:presLayoutVars>
      </dgm:prSet>
      <dgm:spPr/>
    </dgm:pt>
    <dgm:pt modelId="{EBF1BC47-C2E7-40A6-A027-A6DB04633CB2}" type="pres">
      <dgm:prSet presAssocID="{FDD21D62-ADCE-4DFC-AFC5-C7AEA573501E}" presName="root" presStyleCnt="0"/>
      <dgm:spPr/>
    </dgm:pt>
    <dgm:pt modelId="{B6D2F2EE-BD03-4630-AA17-D6F5332C25DC}" type="pres">
      <dgm:prSet presAssocID="{FDD21D62-ADCE-4DFC-AFC5-C7AEA573501E}" presName="rootComposite" presStyleCnt="0"/>
      <dgm:spPr/>
    </dgm:pt>
    <dgm:pt modelId="{312B87BB-1E41-4CA8-A69F-CCE22172473C}" type="pres">
      <dgm:prSet presAssocID="{FDD21D62-ADCE-4DFC-AFC5-C7AEA573501E}" presName="rootText" presStyleLbl="node1" presStyleIdx="2" presStyleCnt="3"/>
      <dgm:spPr/>
    </dgm:pt>
    <dgm:pt modelId="{E8294FB4-7E7C-4085-8B17-A08CFCDEE6BE}" type="pres">
      <dgm:prSet presAssocID="{FDD21D62-ADCE-4DFC-AFC5-C7AEA573501E}" presName="rootConnector" presStyleLbl="node1" presStyleIdx="2" presStyleCnt="3"/>
      <dgm:spPr/>
    </dgm:pt>
    <dgm:pt modelId="{A473951D-2A74-4E3F-91FC-73F3616C8F93}" type="pres">
      <dgm:prSet presAssocID="{FDD21D62-ADCE-4DFC-AFC5-C7AEA573501E}" presName="childShape" presStyleCnt="0"/>
      <dgm:spPr/>
    </dgm:pt>
    <dgm:pt modelId="{05455F64-6D33-48DC-8473-302C02C0276C}" type="pres">
      <dgm:prSet presAssocID="{908D2A9E-080D-4964-9105-A178440EAD42}" presName="Name13" presStyleLbl="parChTrans1D2" presStyleIdx="2" presStyleCnt="3"/>
      <dgm:spPr/>
    </dgm:pt>
    <dgm:pt modelId="{DA4380BD-EAF2-4377-AEAB-6AA9F97F42E8}" type="pres">
      <dgm:prSet presAssocID="{38E3E3AE-5F8E-4B39-B211-9D84B5BEF912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0FD4F61D-1007-4A6E-90D7-0C33DADEF68F}" type="presOf" srcId="{C27E5ACD-44EC-4A0A-AC7D-0D9FC089D8C4}" destId="{C39D233E-0F65-4DA0-8BD0-E3C39C99FA4C}" srcOrd="0" destOrd="0" presId="urn:microsoft.com/office/officeart/2005/8/layout/hierarchy3"/>
    <dgm:cxn modelId="{92E28821-1234-4D5B-B292-329DFA2AB6B6}" type="presOf" srcId="{424C2986-AE3C-4B72-A5AC-E64A9F812357}" destId="{9D51202A-42B6-4D71-8FAE-AB493A2F5F88}" srcOrd="0" destOrd="0" presId="urn:microsoft.com/office/officeart/2005/8/layout/hierarchy3"/>
    <dgm:cxn modelId="{E0E33222-D1A9-41B0-880D-4EA4400D1D36}" type="presOf" srcId="{FDD21D62-ADCE-4DFC-AFC5-C7AEA573501E}" destId="{E8294FB4-7E7C-4085-8B17-A08CFCDEE6BE}" srcOrd="1" destOrd="0" presId="urn:microsoft.com/office/officeart/2005/8/layout/hierarchy3"/>
    <dgm:cxn modelId="{9960B435-8082-4BFA-B0AF-AF70B14215BE}" type="presOf" srcId="{57E962CB-1073-4A31-8382-50A0C9D68E2D}" destId="{C2296B35-24A7-4F31-B4A2-A0169B7BEC8B}" srcOrd="0" destOrd="0" presId="urn:microsoft.com/office/officeart/2005/8/layout/hierarchy3"/>
    <dgm:cxn modelId="{C8F02538-FE69-4FC7-A832-EADE4D637A4C}" srcId="{A2EBD456-E6B2-4C20-B52E-4C188A709765}" destId="{FDD21D62-ADCE-4DFC-AFC5-C7AEA573501E}" srcOrd="2" destOrd="0" parTransId="{2BB17B1E-47E3-4042-B8F3-99722CC77515}" sibTransId="{9F87E034-B6D6-42DA-A2F4-9A72904EEE1A}"/>
    <dgm:cxn modelId="{959A143D-7ED0-4621-BE75-6332BD73E897}" srcId="{424C2986-AE3C-4B72-A5AC-E64A9F812357}" destId="{E6FD5070-A26F-450E-8148-43771C3F131B}" srcOrd="0" destOrd="0" parTransId="{57E962CB-1073-4A31-8382-50A0C9D68E2D}" sibTransId="{0B88DF91-BF4B-4888-B541-9EAE0C6DC92A}"/>
    <dgm:cxn modelId="{C9AD6A69-4268-4C57-96E0-FE11A61AF191}" srcId="{A2EBD456-E6B2-4C20-B52E-4C188A709765}" destId="{424C2986-AE3C-4B72-A5AC-E64A9F812357}" srcOrd="0" destOrd="0" parTransId="{2A76B9E9-7AC6-433C-9D7D-1717724F16F0}" sibTransId="{4B070FCB-CD03-47F1-8EB2-C38F63A8C2F1}"/>
    <dgm:cxn modelId="{4A4B9A70-6FFC-4295-9A2F-3A5F401C923A}" srcId="{FB8352A6-46D1-4110-9988-CA25CB043C2B}" destId="{323942DA-B4A4-48A5-8C8C-BBBCF9D2A13F}" srcOrd="0" destOrd="0" parTransId="{C27E5ACD-44EC-4A0A-AC7D-0D9FC089D8C4}" sibTransId="{AA491DDE-C9A2-4D8F-9942-EF2D2851B0FC}"/>
    <dgm:cxn modelId="{C433C173-39CA-4CD0-BE53-9E5A2100372F}" srcId="{FDD21D62-ADCE-4DFC-AFC5-C7AEA573501E}" destId="{38E3E3AE-5F8E-4B39-B211-9D84B5BEF912}" srcOrd="0" destOrd="0" parTransId="{908D2A9E-080D-4964-9105-A178440EAD42}" sibTransId="{9CA7D6F4-CDDF-44F4-9865-0B0BE88D948D}"/>
    <dgm:cxn modelId="{730AE755-8112-4538-91F5-C22E518BC5AA}" type="presOf" srcId="{424C2986-AE3C-4B72-A5AC-E64A9F812357}" destId="{DE8259FE-533E-45A3-8F92-A42B59F5FA86}" srcOrd="1" destOrd="0" presId="urn:microsoft.com/office/officeart/2005/8/layout/hierarchy3"/>
    <dgm:cxn modelId="{A7B96A7C-5C1F-41DF-A80A-DA0FADE00A2E}" type="presOf" srcId="{38E3E3AE-5F8E-4B39-B211-9D84B5BEF912}" destId="{DA4380BD-EAF2-4377-AEAB-6AA9F97F42E8}" srcOrd="0" destOrd="0" presId="urn:microsoft.com/office/officeart/2005/8/layout/hierarchy3"/>
    <dgm:cxn modelId="{DC7C0697-208F-4441-A687-865C6670E28E}" type="presOf" srcId="{323942DA-B4A4-48A5-8C8C-BBBCF9D2A13F}" destId="{1299BD61-66B8-41EF-A52C-036A926171AF}" srcOrd="0" destOrd="0" presId="urn:microsoft.com/office/officeart/2005/8/layout/hierarchy3"/>
    <dgm:cxn modelId="{AE83479A-D852-4722-AB56-CAB2A39BE5ED}" srcId="{A2EBD456-E6B2-4C20-B52E-4C188A709765}" destId="{FB8352A6-46D1-4110-9988-CA25CB043C2B}" srcOrd="1" destOrd="0" parTransId="{2DA1511D-C0D3-4E09-BEEE-1967F1554F2C}" sibTransId="{A19BD5E3-8FC6-40BF-ABB1-30B193A29B9B}"/>
    <dgm:cxn modelId="{D4D37C9C-6BA6-458C-9B2A-E3C31498E01B}" type="presOf" srcId="{FDD21D62-ADCE-4DFC-AFC5-C7AEA573501E}" destId="{312B87BB-1E41-4CA8-A69F-CCE22172473C}" srcOrd="0" destOrd="0" presId="urn:microsoft.com/office/officeart/2005/8/layout/hierarchy3"/>
    <dgm:cxn modelId="{A30F68D2-F27E-4CD1-A42D-A157B33A2D30}" type="presOf" srcId="{908D2A9E-080D-4964-9105-A178440EAD42}" destId="{05455F64-6D33-48DC-8473-302C02C0276C}" srcOrd="0" destOrd="0" presId="urn:microsoft.com/office/officeart/2005/8/layout/hierarchy3"/>
    <dgm:cxn modelId="{0BEF0CE0-6499-4DC6-8258-E74EEF613577}" type="presOf" srcId="{A2EBD456-E6B2-4C20-B52E-4C188A709765}" destId="{8751660C-BE8C-4084-B1B0-CF1DDBAE096C}" srcOrd="0" destOrd="0" presId="urn:microsoft.com/office/officeart/2005/8/layout/hierarchy3"/>
    <dgm:cxn modelId="{536107EE-F91E-4E26-86AF-6EC74DF4F4A8}" type="presOf" srcId="{E6FD5070-A26F-450E-8148-43771C3F131B}" destId="{447C7B4D-6010-42E9-8C36-BAF2F760ECCD}" srcOrd="0" destOrd="0" presId="urn:microsoft.com/office/officeart/2005/8/layout/hierarchy3"/>
    <dgm:cxn modelId="{663152F3-9F1D-4807-B676-A634C8356C38}" type="presOf" srcId="{FB8352A6-46D1-4110-9988-CA25CB043C2B}" destId="{9FFACC49-2FF6-4B6E-A151-2F473B99764D}" srcOrd="0" destOrd="0" presId="urn:microsoft.com/office/officeart/2005/8/layout/hierarchy3"/>
    <dgm:cxn modelId="{679F19F5-0FD8-4ECF-8216-E1E124F187CA}" type="presOf" srcId="{FB8352A6-46D1-4110-9988-CA25CB043C2B}" destId="{DF7334BA-E8E0-4283-9252-CB5536BF4440}" srcOrd="1" destOrd="0" presId="urn:microsoft.com/office/officeart/2005/8/layout/hierarchy3"/>
    <dgm:cxn modelId="{A2081169-D3F8-43E9-B4A0-18B6D0082C88}" type="presParOf" srcId="{8751660C-BE8C-4084-B1B0-CF1DDBAE096C}" destId="{B6D890D4-2AF2-41EF-A5D3-CD4BB369BC4B}" srcOrd="0" destOrd="0" presId="urn:microsoft.com/office/officeart/2005/8/layout/hierarchy3"/>
    <dgm:cxn modelId="{490930F9-693E-44BF-8473-4AB108540893}" type="presParOf" srcId="{B6D890D4-2AF2-41EF-A5D3-CD4BB369BC4B}" destId="{EC212C92-D31C-48A4-B442-BF439D653111}" srcOrd="0" destOrd="0" presId="urn:microsoft.com/office/officeart/2005/8/layout/hierarchy3"/>
    <dgm:cxn modelId="{5F1BE4BD-C13A-4709-96D3-87D15FD3C424}" type="presParOf" srcId="{EC212C92-D31C-48A4-B442-BF439D653111}" destId="{9D51202A-42B6-4D71-8FAE-AB493A2F5F88}" srcOrd="0" destOrd="0" presId="urn:microsoft.com/office/officeart/2005/8/layout/hierarchy3"/>
    <dgm:cxn modelId="{FA133EB4-D8CA-474E-B52A-4141E7112529}" type="presParOf" srcId="{EC212C92-D31C-48A4-B442-BF439D653111}" destId="{DE8259FE-533E-45A3-8F92-A42B59F5FA86}" srcOrd="1" destOrd="0" presId="urn:microsoft.com/office/officeart/2005/8/layout/hierarchy3"/>
    <dgm:cxn modelId="{8526E388-AB62-4789-8193-C1F6CC8A81C3}" type="presParOf" srcId="{B6D890D4-2AF2-41EF-A5D3-CD4BB369BC4B}" destId="{64FB6EAE-BAFC-4314-83FA-3BD2A9B59CE5}" srcOrd="1" destOrd="0" presId="urn:microsoft.com/office/officeart/2005/8/layout/hierarchy3"/>
    <dgm:cxn modelId="{B1E64D72-4B95-4973-8A8B-30559BDC5662}" type="presParOf" srcId="{64FB6EAE-BAFC-4314-83FA-3BD2A9B59CE5}" destId="{C2296B35-24A7-4F31-B4A2-A0169B7BEC8B}" srcOrd="0" destOrd="0" presId="urn:microsoft.com/office/officeart/2005/8/layout/hierarchy3"/>
    <dgm:cxn modelId="{8013843A-C49A-4F2C-9526-8BF875C25629}" type="presParOf" srcId="{64FB6EAE-BAFC-4314-83FA-3BD2A9B59CE5}" destId="{447C7B4D-6010-42E9-8C36-BAF2F760ECCD}" srcOrd="1" destOrd="0" presId="urn:microsoft.com/office/officeart/2005/8/layout/hierarchy3"/>
    <dgm:cxn modelId="{D5BBE2F9-49C9-424A-B8F6-A3A7543F01E0}" type="presParOf" srcId="{8751660C-BE8C-4084-B1B0-CF1DDBAE096C}" destId="{B4D748A4-041B-43F1-812A-A1396FE8FFDF}" srcOrd="1" destOrd="0" presId="urn:microsoft.com/office/officeart/2005/8/layout/hierarchy3"/>
    <dgm:cxn modelId="{A2136794-7839-4D74-8A39-9FCAEF384C53}" type="presParOf" srcId="{B4D748A4-041B-43F1-812A-A1396FE8FFDF}" destId="{C23DAE1C-9AEC-4355-802E-ADD05D91029D}" srcOrd="0" destOrd="0" presId="urn:microsoft.com/office/officeart/2005/8/layout/hierarchy3"/>
    <dgm:cxn modelId="{B4B5D5AA-99DB-478F-AC84-0F97154C4E81}" type="presParOf" srcId="{C23DAE1C-9AEC-4355-802E-ADD05D91029D}" destId="{9FFACC49-2FF6-4B6E-A151-2F473B99764D}" srcOrd="0" destOrd="0" presId="urn:microsoft.com/office/officeart/2005/8/layout/hierarchy3"/>
    <dgm:cxn modelId="{E20F4651-E13D-42BD-8525-8BD1A09A232D}" type="presParOf" srcId="{C23DAE1C-9AEC-4355-802E-ADD05D91029D}" destId="{DF7334BA-E8E0-4283-9252-CB5536BF4440}" srcOrd="1" destOrd="0" presId="urn:microsoft.com/office/officeart/2005/8/layout/hierarchy3"/>
    <dgm:cxn modelId="{37D041B0-C3B1-40CD-AFEE-F697240603EE}" type="presParOf" srcId="{B4D748A4-041B-43F1-812A-A1396FE8FFDF}" destId="{507E4231-3CB0-4B0A-B057-B423E7DCFD51}" srcOrd="1" destOrd="0" presId="urn:microsoft.com/office/officeart/2005/8/layout/hierarchy3"/>
    <dgm:cxn modelId="{C373E711-87B9-4D7C-8966-A7FA0D847442}" type="presParOf" srcId="{507E4231-3CB0-4B0A-B057-B423E7DCFD51}" destId="{C39D233E-0F65-4DA0-8BD0-E3C39C99FA4C}" srcOrd="0" destOrd="0" presId="urn:microsoft.com/office/officeart/2005/8/layout/hierarchy3"/>
    <dgm:cxn modelId="{A249FC79-05B7-47C9-A4FF-C88D5E41C5A7}" type="presParOf" srcId="{507E4231-3CB0-4B0A-B057-B423E7DCFD51}" destId="{1299BD61-66B8-41EF-A52C-036A926171AF}" srcOrd="1" destOrd="0" presId="urn:microsoft.com/office/officeart/2005/8/layout/hierarchy3"/>
    <dgm:cxn modelId="{15EB3A3F-64E4-472D-88C4-3357FB946729}" type="presParOf" srcId="{8751660C-BE8C-4084-B1B0-CF1DDBAE096C}" destId="{EBF1BC47-C2E7-40A6-A027-A6DB04633CB2}" srcOrd="2" destOrd="0" presId="urn:microsoft.com/office/officeart/2005/8/layout/hierarchy3"/>
    <dgm:cxn modelId="{5411DBE9-C7ED-440F-9387-0FE176A17105}" type="presParOf" srcId="{EBF1BC47-C2E7-40A6-A027-A6DB04633CB2}" destId="{B6D2F2EE-BD03-4630-AA17-D6F5332C25DC}" srcOrd="0" destOrd="0" presId="urn:microsoft.com/office/officeart/2005/8/layout/hierarchy3"/>
    <dgm:cxn modelId="{C541150C-E5A6-4363-9AE2-263C90EA1849}" type="presParOf" srcId="{B6D2F2EE-BD03-4630-AA17-D6F5332C25DC}" destId="{312B87BB-1E41-4CA8-A69F-CCE22172473C}" srcOrd="0" destOrd="0" presId="urn:microsoft.com/office/officeart/2005/8/layout/hierarchy3"/>
    <dgm:cxn modelId="{57E3A0AE-9702-4066-B30C-50D583BCAB97}" type="presParOf" srcId="{B6D2F2EE-BD03-4630-AA17-D6F5332C25DC}" destId="{E8294FB4-7E7C-4085-8B17-A08CFCDEE6BE}" srcOrd="1" destOrd="0" presId="urn:microsoft.com/office/officeart/2005/8/layout/hierarchy3"/>
    <dgm:cxn modelId="{9C73CF12-825F-4054-BB8F-62952DFFEA60}" type="presParOf" srcId="{EBF1BC47-C2E7-40A6-A027-A6DB04633CB2}" destId="{A473951D-2A74-4E3F-91FC-73F3616C8F93}" srcOrd="1" destOrd="0" presId="urn:microsoft.com/office/officeart/2005/8/layout/hierarchy3"/>
    <dgm:cxn modelId="{874E2EB3-6BDF-4576-BCAA-8703BB45804D}" type="presParOf" srcId="{A473951D-2A74-4E3F-91FC-73F3616C8F93}" destId="{05455F64-6D33-48DC-8473-302C02C0276C}" srcOrd="0" destOrd="0" presId="urn:microsoft.com/office/officeart/2005/8/layout/hierarchy3"/>
    <dgm:cxn modelId="{FC22AD84-BE69-46D5-8DDE-10315651CF0B}" type="presParOf" srcId="{A473951D-2A74-4E3F-91FC-73F3616C8F93}" destId="{DA4380BD-EAF2-4377-AEAB-6AA9F97F42E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1F6C6B-A03C-49F2-BFB1-E8CDC51CD1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B7E5EA-D4CF-4DA2-848D-25354193034E}">
      <dgm:prSet custT="1"/>
      <dgm:spPr/>
      <dgm:t>
        <a:bodyPr/>
        <a:lstStyle/>
        <a:p>
          <a:r>
            <a:rPr lang="en-US" sz="1800" dirty="0"/>
            <a:t>El enfoque de referencia se basa en el supuesto de que, una vez que el carbono se introduce en una economía nacional en forma de combustible,</a:t>
          </a:r>
          <a:endParaRPr lang="en-GB" sz="1800" dirty="0"/>
        </a:p>
      </dgm:t>
    </dgm:pt>
    <dgm:pt modelId="{7EE30CA3-7F7D-448A-BB70-EA7F82897740}" type="parTrans" cxnId="{56A91855-C454-47F0-8708-DC4A56F806EC}">
      <dgm:prSet/>
      <dgm:spPr/>
      <dgm:t>
        <a:bodyPr/>
        <a:lstStyle/>
        <a:p>
          <a:endParaRPr lang="en-GB" sz="6600"/>
        </a:p>
      </dgm:t>
    </dgm:pt>
    <dgm:pt modelId="{89944834-259F-49E4-9AC9-F896B3D7E381}" type="sibTrans" cxnId="{56A91855-C454-47F0-8708-DC4A56F806EC}">
      <dgm:prSet/>
      <dgm:spPr/>
      <dgm:t>
        <a:bodyPr/>
        <a:lstStyle/>
        <a:p>
          <a:endParaRPr lang="en-GB" sz="6600"/>
        </a:p>
      </dgm:t>
    </dgm:pt>
    <dgm:pt modelId="{77EC7C46-EE50-4A45-84E6-4E1697C14C6F}">
      <dgm:prSet custT="1"/>
      <dgm:spPr/>
      <dgm:t>
        <a:bodyPr/>
        <a:lstStyle/>
        <a:p>
          <a:r>
            <a:rPr lang="en-US" sz="1800" dirty="0"/>
            <a:t>Para calcular la cantidad de carbono liberado a la atmósfera, no es necesario saber exactamente cómo se usó el combustible o qué transformaciones intermedias sufrió. </a:t>
          </a:r>
          <a:endParaRPr lang="en-GB" sz="1800" dirty="0"/>
        </a:p>
      </dgm:t>
    </dgm:pt>
    <dgm:pt modelId="{D6770488-14EF-4A68-942D-C2C36AB9C9AB}" type="parTrans" cxnId="{D8B76E02-E017-4097-BFBE-BD230DCEED38}">
      <dgm:prSet/>
      <dgm:spPr/>
      <dgm:t>
        <a:bodyPr/>
        <a:lstStyle/>
        <a:p>
          <a:endParaRPr lang="en-GB" sz="6600"/>
        </a:p>
      </dgm:t>
    </dgm:pt>
    <dgm:pt modelId="{251F3308-28BB-4E1A-B0CF-FCBAE675B1CB}" type="sibTrans" cxnId="{D8B76E02-E017-4097-BFBE-BD230DCEED38}">
      <dgm:prSet/>
      <dgm:spPr/>
      <dgm:t>
        <a:bodyPr/>
        <a:lstStyle/>
        <a:p>
          <a:endParaRPr lang="en-GB" sz="6600"/>
        </a:p>
      </dgm:t>
    </dgm:pt>
    <dgm:pt modelId="{40AC3384-AC3E-446C-BA4C-40C0D1CB497E}">
      <dgm:prSet custT="1"/>
      <dgm:spPr/>
      <dgm:t>
        <a:bodyPr/>
        <a:lstStyle/>
        <a:p>
          <a:r>
            <a:rPr lang="en-US" sz="1800" dirty="0"/>
            <a:t>se libera a la atmósfera en forma de gas de efecto invernadero, o</a:t>
          </a:r>
          <a:endParaRPr lang="en-GB" sz="1800" dirty="0"/>
        </a:p>
      </dgm:t>
    </dgm:pt>
    <dgm:pt modelId="{C7FE37C7-75D7-497E-ADA7-A2508D37F08D}" type="parTrans" cxnId="{48B10D53-068B-4AF3-AC53-EDB6D1269609}">
      <dgm:prSet/>
      <dgm:spPr/>
      <dgm:t>
        <a:bodyPr/>
        <a:lstStyle/>
        <a:p>
          <a:endParaRPr lang="en-GB"/>
        </a:p>
      </dgm:t>
    </dgm:pt>
    <dgm:pt modelId="{D69E045D-D410-4F80-BB35-640D19E9E382}" type="sibTrans" cxnId="{48B10D53-068B-4AF3-AC53-EDB6D1269609}">
      <dgm:prSet/>
      <dgm:spPr/>
      <dgm:t>
        <a:bodyPr/>
        <a:lstStyle/>
        <a:p>
          <a:endParaRPr lang="en-GB"/>
        </a:p>
      </dgm:t>
    </dgm:pt>
    <dgm:pt modelId="{2880DCAC-2E83-4D6F-B28B-60C23C8C67B4}">
      <dgm:prSet custT="1"/>
      <dgm:spPr/>
      <dgm:t>
        <a:bodyPr/>
        <a:lstStyle/>
        <a:p>
          <a:r>
            <a:rPr lang="en-US" sz="1800" dirty="0"/>
            <a:t>Se desvía (por ejemplo, en el aumento de las reservas de combustible, se almacena en productos, se deja sin </a:t>
          </a:r>
          <a:r>
            <a:rPr lang="en-US" sz="1800" dirty="0" err="1"/>
            <a:t>utilizar</a:t>
          </a:r>
          <a:r>
            <a:rPr lang="en-US" sz="1800" dirty="0"/>
            <a:t> en cenizas) y no entra en la atmósfera como un gas de efecto invernadero.</a:t>
          </a:r>
          <a:endParaRPr lang="en-GB" sz="1800" dirty="0"/>
        </a:p>
      </dgm:t>
    </dgm:pt>
    <dgm:pt modelId="{DB96B615-2B65-4614-8C4C-85B9EEEA8317}" type="parTrans" cxnId="{C67ADF50-FF53-4048-9AB6-2CCC0A2701B4}">
      <dgm:prSet/>
      <dgm:spPr/>
      <dgm:t>
        <a:bodyPr/>
        <a:lstStyle/>
        <a:p>
          <a:endParaRPr lang="en-GB"/>
        </a:p>
      </dgm:t>
    </dgm:pt>
    <dgm:pt modelId="{8D411E87-DD42-48B4-9186-35C9D4DEFD40}" type="sibTrans" cxnId="{C67ADF50-FF53-4048-9AB6-2CCC0A2701B4}">
      <dgm:prSet/>
      <dgm:spPr/>
      <dgm:t>
        <a:bodyPr/>
        <a:lstStyle/>
        <a:p>
          <a:endParaRPr lang="en-GB"/>
        </a:p>
      </dgm:t>
    </dgm:pt>
    <dgm:pt modelId="{15E64C7B-F02E-4723-A856-F425675E03D1}">
      <dgm:prSet custT="1"/>
      <dgm:spPr/>
      <dgm:t>
        <a:bodyPr/>
        <a:lstStyle/>
        <a:p>
          <a:r>
            <a:rPr lang="en-US" sz="1800" dirty="0"/>
            <a:t>En vista de ello, la metodología puede describirse como de arriba hacia abajo en contraste con las metodologías de abajo hacia arriba aplicadas en un enfoque sectorial.</a:t>
          </a:r>
          <a:endParaRPr lang="en-GB" sz="1800" dirty="0"/>
        </a:p>
      </dgm:t>
    </dgm:pt>
    <dgm:pt modelId="{524AFBFE-1E18-425E-8623-15A28EDEC96C}" type="parTrans" cxnId="{C46B92CF-43FA-493E-ADD3-6DC4E90D4EB2}">
      <dgm:prSet/>
      <dgm:spPr/>
      <dgm:t>
        <a:bodyPr/>
        <a:lstStyle/>
        <a:p>
          <a:endParaRPr lang="en-GB"/>
        </a:p>
      </dgm:t>
    </dgm:pt>
    <dgm:pt modelId="{086F293C-C8F5-48E5-B121-20797121B7B9}" type="sibTrans" cxnId="{C46B92CF-43FA-493E-ADD3-6DC4E90D4EB2}">
      <dgm:prSet/>
      <dgm:spPr/>
      <dgm:t>
        <a:bodyPr/>
        <a:lstStyle/>
        <a:p>
          <a:endParaRPr lang="en-GB"/>
        </a:p>
      </dgm:t>
    </dgm:pt>
    <dgm:pt modelId="{8BE229E6-EAFD-4E32-92EC-CF4A286673DB}" type="pres">
      <dgm:prSet presAssocID="{261F6C6B-A03C-49F2-BFB1-E8CDC51CD1FF}" presName="linear" presStyleCnt="0">
        <dgm:presLayoutVars>
          <dgm:dir/>
          <dgm:animLvl val="lvl"/>
          <dgm:resizeHandles val="exact"/>
        </dgm:presLayoutVars>
      </dgm:prSet>
      <dgm:spPr/>
    </dgm:pt>
    <dgm:pt modelId="{748C55C5-D9C1-447F-9976-F86E38212127}" type="pres">
      <dgm:prSet presAssocID="{90B7E5EA-D4CF-4DA2-848D-25354193034E}" presName="parentLin" presStyleCnt="0"/>
      <dgm:spPr/>
    </dgm:pt>
    <dgm:pt modelId="{C2CF4037-A5A8-4007-94B9-F7E494A0EDC7}" type="pres">
      <dgm:prSet presAssocID="{90B7E5EA-D4CF-4DA2-848D-25354193034E}" presName="parentLeftMargin" presStyleLbl="node1" presStyleIdx="0" presStyleCnt="2"/>
      <dgm:spPr/>
    </dgm:pt>
    <dgm:pt modelId="{A0531E28-1720-47EE-BC0E-7EC37212CD9B}" type="pres">
      <dgm:prSet presAssocID="{90B7E5EA-D4CF-4DA2-848D-2535419303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F28785-A1ED-4B2A-AD6B-43F020F8FF7B}" type="pres">
      <dgm:prSet presAssocID="{90B7E5EA-D4CF-4DA2-848D-25354193034E}" presName="negativeSpace" presStyleCnt="0"/>
      <dgm:spPr/>
    </dgm:pt>
    <dgm:pt modelId="{8E1D7CA1-24F8-4EFA-8863-92F43FBB933E}" type="pres">
      <dgm:prSet presAssocID="{90B7E5EA-D4CF-4DA2-848D-25354193034E}" presName="childText" presStyleLbl="conFgAcc1" presStyleIdx="0" presStyleCnt="2">
        <dgm:presLayoutVars>
          <dgm:bulletEnabled val="1"/>
        </dgm:presLayoutVars>
      </dgm:prSet>
      <dgm:spPr/>
    </dgm:pt>
    <dgm:pt modelId="{8A041BD5-AEE0-4386-BB74-64B203FDFEB8}" type="pres">
      <dgm:prSet presAssocID="{89944834-259F-49E4-9AC9-F896B3D7E381}" presName="spaceBetweenRectangles" presStyleCnt="0"/>
      <dgm:spPr/>
    </dgm:pt>
    <dgm:pt modelId="{90322C6B-A8E0-4462-9C42-8B3BB338AE6D}" type="pres">
      <dgm:prSet presAssocID="{77EC7C46-EE50-4A45-84E6-4E1697C14C6F}" presName="parentLin" presStyleCnt="0"/>
      <dgm:spPr/>
    </dgm:pt>
    <dgm:pt modelId="{34E1CF55-43ED-45C5-ACDE-A61A61F1E28B}" type="pres">
      <dgm:prSet presAssocID="{77EC7C46-EE50-4A45-84E6-4E1697C14C6F}" presName="parentLeftMargin" presStyleLbl="node1" presStyleIdx="0" presStyleCnt="2"/>
      <dgm:spPr/>
    </dgm:pt>
    <dgm:pt modelId="{CA209D09-1293-4E90-A968-F3E8650EDC23}" type="pres">
      <dgm:prSet presAssocID="{77EC7C46-EE50-4A45-84E6-4E1697C14C6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03ED772-1D0B-450F-8C04-6E03FF7935DD}" type="pres">
      <dgm:prSet presAssocID="{77EC7C46-EE50-4A45-84E6-4E1697C14C6F}" presName="negativeSpace" presStyleCnt="0"/>
      <dgm:spPr/>
    </dgm:pt>
    <dgm:pt modelId="{08015F64-B051-4632-8C1E-CFB50DD6B0BB}" type="pres">
      <dgm:prSet presAssocID="{77EC7C46-EE50-4A45-84E6-4E1697C14C6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8B76E02-E017-4097-BFBE-BD230DCEED38}" srcId="{261F6C6B-A03C-49F2-BFB1-E8CDC51CD1FF}" destId="{77EC7C46-EE50-4A45-84E6-4E1697C14C6F}" srcOrd="1" destOrd="0" parTransId="{D6770488-14EF-4A68-942D-C2C36AB9C9AB}" sibTransId="{251F3308-28BB-4E1A-B0CF-FCBAE675B1CB}"/>
    <dgm:cxn modelId="{748D430A-C427-4CC3-B18D-B9579548377F}" type="presOf" srcId="{2880DCAC-2E83-4D6F-B28B-60C23C8C67B4}" destId="{8E1D7CA1-24F8-4EFA-8863-92F43FBB933E}" srcOrd="0" destOrd="1" presId="urn:microsoft.com/office/officeart/2005/8/layout/list1"/>
    <dgm:cxn modelId="{CB525D17-F0E7-414D-955F-818EE4FF1861}" type="presOf" srcId="{261F6C6B-A03C-49F2-BFB1-E8CDC51CD1FF}" destId="{8BE229E6-EAFD-4E32-92EC-CF4A286673DB}" srcOrd="0" destOrd="0" presId="urn:microsoft.com/office/officeart/2005/8/layout/list1"/>
    <dgm:cxn modelId="{7F296A1D-7DA8-4653-86C2-A5F4ED3932DC}" type="presOf" srcId="{90B7E5EA-D4CF-4DA2-848D-25354193034E}" destId="{A0531E28-1720-47EE-BC0E-7EC37212CD9B}" srcOrd="1" destOrd="0" presId="urn:microsoft.com/office/officeart/2005/8/layout/list1"/>
    <dgm:cxn modelId="{C98B542A-E1AC-433A-B9AC-9E3E0E7B3B36}" type="presOf" srcId="{90B7E5EA-D4CF-4DA2-848D-25354193034E}" destId="{C2CF4037-A5A8-4007-94B9-F7E494A0EDC7}" srcOrd="0" destOrd="0" presId="urn:microsoft.com/office/officeart/2005/8/layout/list1"/>
    <dgm:cxn modelId="{5FCC0A31-8D2E-422A-B23C-901EB87EE90C}" type="presOf" srcId="{77EC7C46-EE50-4A45-84E6-4E1697C14C6F}" destId="{CA209D09-1293-4E90-A968-F3E8650EDC23}" srcOrd="1" destOrd="0" presId="urn:microsoft.com/office/officeart/2005/8/layout/list1"/>
    <dgm:cxn modelId="{4E570938-6404-4635-BBDD-AC54BF4A6B56}" type="presOf" srcId="{40AC3384-AC3E-446C-BA4C-40C0D1CB497E}" destId="{8E1D7CA1-24F8-4EFA-8863-92F43FBB933E}" srcOrd="0" destOrd="0" presId="urn:microsoft.com/office/officeart/2005/8/layout/list1"/>
    <dgm:cxn modelId="{C67ADF50-FF53-4048-9AB6-2CCC0A2701B4}" srcId="{90B7E5EA-D4CF-4DA2-848D-25354193034E}" destId="{2880DCAC-2E83-4D6F-B28B-60C23C8C67B4}" srcOrd="1" destOrd="0" parTransId="{DB96B615-2B65-4614-8C4C-85B9EEEA8317}" sibTransId="{8D411E87-DD42-48B4-9186-35C9D4DEFD40}"/>
    <dgm:cxn modelId="{48B10D53-068B-4AF3-AC53-EDB6D1269609}" srcId="{90B7E5EA-D4CF-4DA2-848D-25354193034E}" destId="{40AC3384-AC3E-446C-BA4C-40C0D1CB497E}" srcOrd="0" destOrd="0" parTransId="{C7FE37C7-75D7-497E-ADA7-A2508D37F08D}" sibTransId="{D69E045D-D410-4F80-BB35-640D19E9E382}"/>
    <dgm:cxn modelId="{56A91855-C454-47F0-8708-DC4A56F806EC}" srcId="{261F6C6B-A03C-49F2-BFB1-E8CDC51CD1FF}" destId="{90B7E5EA-D4CF-4DA2-848D-25354193034E}" srcOrd="0" destOrd="0" parTransId="{7EE30CA3-7F7D-448A-BB70-EA7F82897740}" sibTransId="{89944834-259F-49E4-9AC9-F896B3D7E381}"/>
    <dgm:cxn modelId="{9022088B-EB01-4917-B2F0-F4B04314673A}" type="presOf" srcId="{77EC7C46-EE50-4A45-84E6-4E1697C14C6F}" destId="{34E1CF55-43ED-45C5-ACDE-A61A61F1E28B}" srcOrd="0" destOrd="0" presId="urn:microsoft.com/office/officeart/2005/8/layout/list1"/>
    <dgm:cxn modelId="{D750278E-3834-4A21-99EF-C7D42D309930}" type="presOf" srcId="{15E64C7B-F02E-4723-A856-F425675E03D1}" destId="{08015F64-B051-4632-8C1E-CFB50DD6B0BB}" srcOrd="0" destOrd="0" presId="urn:microsoft.com/office/officeart/2005/8/layout/list1"/>
    <dgm:cxn modelId="{C46B92CF-43FA-493E-ADD3-6DC4E90D4EB2}" srcId="{77EC7C46-EE50-4A45-84E6-4E1697C14C6F}" destId="{15E64C7B-F02E-4723-A856-F425675E03D1}" srcOrd="0" destOrd="0" parTransId="{524AFBFE-1E18-425E-8623-15A28EDEC96C}" sibTransId="{086F293C-C8F5-48E5-B121-20797121B7B9}"/>
    <dgm:cxn modelId="{EFC2602B-ACDD-451A-9CEF-ECC3FB1E443F}" type="presParOf" srcId="{8BE229E6-EAFD-4E32-92EC-CF4A286673DB}" destId="{748C55C5-D9C1-447F-9976-F86E38212127}" srcOrd="0" destOrd="0" presId="urn:microsoft.com/office/officeart/2005/8/layout/list1"/>
    <dgm:cxn modelId="{945DEF4E-F618-404C-8A3A-A8BE9C5C65BB}" type="presParOf" srcId="{748C55C5-D9C1-447F-9976-F86E38212127}" destId="{C2CF4037-A5A8-4007-94B9-F7E494A0EDC7}" srcOrd="0" destOrd="0" presId="urn:microsoft.com/office/officeart/2005/8/layout/list1"/>
    <dgm:cxn modelId="{DB3FF7A7-B8CE-4EDF-BFC1-3BC97E9414AE}" type="presParOf" srcId="{748C55C5-D9C1-447F-9976-F86E38212127}" destId="{A0531E28-1720-47EE-BC0E-7EC37212CD9B}" srcOrd="1" destOrd="0" presId="urn:microsoft.com/office/officeart/2005/8/layout/list1"/>
    <dgm:cxn modelId="{CEBE0DBA-3ACC-4E26-B846-74B8ECC804B1}" type="presParOf" srcId="{8BE229E6-EAFD-4E32-92EC-CF4A286673DB}" destId="{40F28785-A1ED-4B2A-AD6B-43F020F8FF7B}" srcOrd="1" destOrd="0" presId="urn:microsoft.com/office/officeart/2005/8/layout/list1"/>
    <dgm:cxn modelId="{3939C1F8-06C9-4D0F-BA9E-4B8CC9CCB7D2}" type="presParOf" srcId="{8BE229E6-EAFD-4E32-92EC-CF4A286673DB}" destId="{8E1D7CA1-24F8-4EFA-8863-92F43FBB933E}" srcOrd="2" destOrd="0" presId="urn:microsoft.com/office/officeart/2005/8/layout/list1"/>
    <dgm:cxn modelId="{276BFEE0-87D9-4A0F-8769-D1C466F6280D}" type="presParOf" srcId="{8BE229E6-EAFD-4E32-92EC-CF4A286673DB}" destId="{8A041BD5-AEE0-4386-BB74-64B203FDFEB8}" srcOrd="3" destOrd="0" presId="urn:microsoft.com/office/officeart/2005/8/layout/list1"/>
    <dgm:cxn modelId="{B7609E6F-672C-4FE0-9390-3AD1673B50D7}" type="presParOf" srcId="{8BE229E6-EAFD-4E32-92EC-CF4A286673DB}" destId="{90322C6B-A8E0-4462-9C42-8B3BB338AE6D}" srcOrd="4" destOrd="0" presId="urn:microsoft.com/office/officeart/2005/8/layout/list1"/>
    <dgm:cxn modelId="{6F55545A-1589-4FDA-9A38-AAAFC6C9F48B}" type="presParOf" srcId="{90322C6B-A8E0-4462-9C42-8B3BB338AE6D}" destId="{34E1CF55-43ED-45C5-ACDE-A61A61F1E28B}" srcOrd="0" destOrd="0" presId="urn:microsoft.com/office/officeart/2005/8/layout/list1"/>
    <dgm:cxn modelId="{5990FFF1-31C6-4258-9335-572942C3F759}" type="presParOf" srcId="{90322C6B-A8E0-4462-9C42-8B3BB338AE6D}" destId="{CA209D09-1293-4E90-A968-F3E8650EDC23}" srcOrd="1" destOrd="0" presId="urn:microsoft.com/office/officeart/2005/8/layout/list1"/>
    <dgm:cxn modelId="{36977555-F49A-4B4F-9A90-6AD19EA5A07A}" type="presParOf" srcId="{8BE229E6-EAFD-4E32-92EC-CF4A286673DB}" destId="{F03ED772-1D0B-450F-8C04-6E03FF7935DD}" srcOrd="5" destOrd="0" presId="urn:microsoft.com/office/officeart/2005/8/layout/list1"/>
    <dgm:cxn modelId="{B53EAEEE-A47D-43F3-A84D-DD9837B979C5}" type="presParOf" srcId="{8BE229E6-EAFD-4E32-92EC-CF4A286673DB}" destId="{08015F64-B051-4632-8C1E-CFB50DD6B0B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1F6C6B-A03C-49F2-BFB1-E8CDC51CD1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471797-65CA-48B2-9FB7-89F80CACF798}">
      <dgm:prSet phldrT="[Text]" custT="1"/>
      <dgm:spPr/>
      <dgm:t>
        <a:bodyPr/>
        <a:lstStyle/>
        <a:p>
          <a:r>
            <a:rPr lang="en-US" sz="1600" dirty="0"/>
            <a:t>forma parte de las actividades de garantía de la calidad/control de </a:t>
          </a:r>
          <a:r>
            <a:rPr lang="en-US" sz="1600" dirty="0" err="1"/>
            <a:t>calidad</a:t>
          </a:r>
          <a:r>
            <a:rPr lang="en-US" sz="1600" dirty="0"/>
            <a:t> (QA/QC) y proporciona información sobre la integridad de las emisiones de CO2 del sector 1.A. Combustión de combustible;</a:t>
          </a:r>
          <a:endParaRPr lang="en-GB" sz="1600" dirty="0"/>
        </a:p>
      </dgm:t>
    </dgm:pt>
    <dgm:pt modelId="{89C83A69-573E-4FAD-9F35-887C5ACE1900}" type="parTrans" cxnId="{93DB7436-B95C-4642-91B1-030308B9EC96}">
      <dgm:prSet/>
      <dgm:spPr/>
      <dgm:t>
        <a:bodyPr/>
        <a:lstStyle/>
        <a:p>
          <a:endParaRPr lang="en-GB" sz="5400"/>
        </a:p>
      </dgm:t>
    </dgm:pt>
    <dgm:pt modelId="{8491906B-162E-4CFD-9024-F3EC26AB26FD}" type="sibTrans" cxnId="{93DB7436-B95C-4642-91B1-030308B9EC96}">
      <dgm:prSet/>
      <dgm:spPr/>
      <dgm:t>
        <a:bodyPr/>
        <a:lstStyle/>
        <a:p>
          <a:endParaRPr lang="en-GB" sz="5400"/>
        </a:p>
      </dgm:t>
    </dgm:pt>
    <dgm:pt modelId="{6EF116CF-AB6E-4C0E-8A30-F8C6816B10DB}">
      <dgm:prSet custT="1"/>
      <dgm:spPr/>
      <dgm:t>
        <a:bodyPr/>
        <a:lstStyle/>
        <a:p>
          <a:r>
            <a:rPr lang="en-US" sz="1600" dirty="0" err="1"/>
            <a:t>puede</a:t>
          </a:r>
          <a:r>
            <a:rPr lang="en-US" sz="1600" dirty="0"/>
            <a:t> </a:t>
          </a:r>
          <a:r>
            <a:rPr lang="en-US" sz="1600" dirty="0" err="1"/>
            <a:t>considerarse</a:t>
          </a:r>
          <a:r>
            <a:rPr lang="en-US" sz="1600" dirty="0"/>
            <a:t> </a:t>
          </a:r>
          <a:r>
            <a:rPr lang="en-US" sz="1600" dirty="0" err="1"/>
            <a:t>una</a:t>
          </a:r>
          <a:r>
            <a:rPr lang="en-US" sz="1600" dirty="0"/>
            <a:t> </a:t>
          </a:r>
          <a:r>
            <a:rPr lang="en-US" sz="1600" dirty="0" err="1"/>
            <a:t>comprobación</a:t>
          </a:r>
          <a:r>
            <a:rPr lang="en-US" sz="1600" dirty="0"/>
            <a:t> </a:t>
          </a:r>
          <a:r>
            <a:rPr lang="en-US" sz="1600" dirty="0" err="1"/>
            <a:t>cruzada</a:t>
          </a:r>
          <a:r>
            <a:rPr lang="en-US" sz="1600" dirty="0"/>
            <a:t>.</a:t>
          </a:r>
          <a:endParaRPr lang="en-GB" sz="1600" dirty="0"/>
        </a:p>
      </dgm:t>
    </dgm:pt>
    <dgm:pt modelId="{CC41975D-F108-4E29-AF9F-1AA40E646BB7}" type="parTrans" cxnId="{645E8BFD-A408-44C7-962A-524548A21367}">
      <dgm:prSet/>
      <dgm:spPr/>
      <dgm:t>
        <a:bodyPr/>
        <a:lstStyle/>
        <a:p>
          <a:endParaRPr lang="en-GB" sz="5400"/>
        </a:p>
      </dgm:t>
    </dgm:pt>
    <dgm:pt modelId="{72A14777-22A7-4CE4-9935-931EB3E6FF4F}" type="sibTrans" cxnId="{645E8BFD-A408-44C7-962A-524548A21367}">
      <dgm:prSet/>
      <dgm:spPr/>
      <dgm:t>
        <a:bodyPr/>
        <a:lstStyle/>
        <a:p>
          <a:endParaRPr lang="en-GB" sz="5400"/>
        </a:p>
      </dgm:t>
    </dgm:pt>
    <dgm:pt modelId="{DBF8EB09-9FB9-49D4-9703-D1C5388ACAD6}">
      <dgm:prSet custT="1"/>
      <dgm:spPr/>
      <dgm:t>
        <a:bodyPr/>
        <a:lstStyle/>
        <a:p>
          <a:r>
            <a:rPr lang="en-US" sz="1600" dirty="0"/>
            <a:t>un </a:t>
          </a:r>
          <a:r>
            <a:rPr lang="en-US" sz="1600" dirty="0" err="1"/>
            <a:t>enfoque</a:t>
          </a:r>
          <a:r>
            <a:rPr lang="en-US" sz="1600" dirty="0"/>
            <a:t> </a:t>
          </a:r>
          <a:r>
            <a:rPr lang="en-US" sz="1600" dirty="0" err="1"/>
            <a:t>descendente</a:t>
          </a:r>
          <a:r>
            <a:rPr lang="en-US" sz="1600" dirty="0"/>
            <a:t>, </a:t>
          </a:r>
          <a:r>
            <a:rPr lang="en-US" sz="1600" dirty="0" err="1"/>
            <a:t>utilizando</a:t>
          </a:r>
          <a:r>
            <a:rPr lang="en-US" sz="1600" dirty="0"/>
            <a:t> </a:t>
          </a:r>
          <a:r>
            <a:rPr lang="en-US" sz="1600" dirty="0" err="1"/>
            <a:t>los</a:t>
          </a:r>
          <a:r>
            <a:rPr lang="en-US" sz="1600" dirty="0"/>
            <a:t> </a:t>
          </a:r>
          <a:r>
            <a:rPr lang="en-US" sz="1600" dirty="0" err="1"/>
            <a:t>datos</a:t>
          </a:r>
          <a:r>
            <a:rPr lang="en-US" sz="1600" dirty="0"/>
            <a:t> de </a:t>
          </a:r>
          <a:r>
            <a:rPr lang="en-US" sz="1600" dirty="0" err="1"/>
            <a:t>suministro</a:t>
          </a:r>
          <a:r>
            <a:rPr lang="en-US" sz="1600" dirty="0"/>
            <a:t> de </a:t>
          </a:r>
          <a:r>
            <a:rPr lang="en-US" sz="1600" dirty="0" err="1"/>
            <a:t>energía</a:t>
          </a:r>
          <a:r>
            <a:rPr lang="en-US" sz="1600" dirty="0"/>
            <a:t> de un </a:t>
          </a:r>
          <a:r>
            <a:rPr lang="en-US" sz="1600" dirty="0" err="1"/>
            <a:t>país</a:t>
          </a:r>
          <a:r>
            <a:rPr lang="en-US" sz="1600" dirty="0"/>
            <a:t> para </a:t>
          </a:r>
          <a:r>
            <a:rPr lang="en-US" sz="1600" dirty="0" err="1"/>
            <a:t>calcular</a:t>
          </a:r>
          <a:r>
            <a:rPr lang="en-US" sz="1600" dirty="0"/>
            <a:t> las </a:t>
          </a:r>
          <a:r>
            <a:rPr lang="en-US" sz="1600" dirty="0" err="1"/>
            <a:t>emisiones</a:t>
          </a:r>
          <a:r>
            <a:rPr lang="en-US" sz="1600" dirty="0"/>
            <a:t> de CO2 </a:t>
          </a:r>
          <a:r>
            <a:rPr lang="en-US" sz="1600" dirty="0" err="1"/>
            <a:t>procedentes</a:t>
          </a:r>
          <a:r>
            <a:rPr lang="en-US" sz="1600" dirty="0"/>
            <a:t> de la </a:t>
          </a:r>
          <a:r>
            <a:rPr lang="en-US" sz="1600" dirty="0" err="1"/>
            <a:t>combustión</a:t>
          </a:r>
          <a:r>
            <a:rPr lang="en-US" sz="1600" dirty="0"/>
            <a:t> de combustibles </a:t>
          </a:r>
          <a:r>
            <a:rPr lang="en-US" sz="1600" dirty="0" err="1"/>
            <a:t>fósiles</a:t>
          </a:r>
          <a:r>
            <a:rPr lang="en-US" sz="1600" dirty="0"/>
            <a:t> </a:t>
          </a:r>
          <a:r>
            <a:rPr lang="en-US" sz="1600" dirty="0" err="1"/>
            <a:t>principalmente</a:t>
          </a:r>
          <a:r>
            <a:rPr lang="en-US" sz="1600" dirty="0"/>
            <a:t>.</a:t>
          </a:r>
          <a:endParaRPr lang="en-GB" sz="1600" dirty="0"/>
        </a:p>
      </dgm:t>
    </dgm:pt>
    <dgm:pt modelId="{B1DE378D-4111-44A9-898A-2D17E079086D}" type="parTrans" cxnId="{3F3FAC91-621D-4FB8-8ED0-00400F3C8F9D}">
      <dgm:prSet/>
      <dgm:spPr/>
      <dgm:t>
        <a:bodyPr/>
        <a:lstStyle/>
        <a:p>
          <a:endParaRPr lang="en-GB" sz="5400"/>
        </a:p>
      </dgm:t>
    </dgm:pt>
    <dgm:pt modelId="{FD7C48F6-C465-4DB9-9373-33622681182C}" type="sibTrans" cxnId="{3F3FAC91-621D-4FB8-8ED0-00400F3C8F9D}">
      <dgm:prSet/>
      <dgm:spPr/>
      <dgm:t>
        <a:bodyPr/>
        <a:lstStyle/>
        <a:p>
          <a:endParaRPr lang="en-GB" sz="5400"/>
        </a:p>
      </dgm:t>
    </dgm:pt>
    <dgm:pt modelId="{30FDFD7C-EACF-464F-8BCA-6B2160C384FA}">
      <dgm:prSet custT="1"/>
      <dgm:spPr/>
      <dgm:t>
        <a:bodyPr/>
        <a:lstStyle/>
        <a:p>
          <a:r>
            <a:rPr lang="en-US" sz="1600" dirty="0"/>
            <a:t>un </a:t>
          </a:r>
          <a:r>
            <a:rPr lang="en-US" sz="1600" dirty="0" err="1"/>
            <a:t>método</a:t>
          </a:r>
          <a:r>
            <a:rPr lang="en-US" sz="1600" dirty="0"/>
            <a:t> </a:t>
          </a:r>
          <a:r>
            <a:rPr lang="en-US" sz="1600" dirty="0" err="1"/>
            <a:t>sencillo</a:t>
          </a:r>
          <a:r>
            <a:rPr lang="en-US" sz="1600" dirty="0"/>
            <a:t> que </a:t>
          </a:r>
          <a:r>
            <a:rPr lang="en-US" sz="1600" dirty="0" err="1"/>
            <a:t>puede</a:t>
          </a:r>
          <a:r>
            <a:rPr lang="en-US" sz="1600" dirty="0"/>
            <a:t> </a:t>
          </a:r>
          <a:r>
            <a:rPr lang="en-US" sz="1600" dirty="0" err="1"/>
            <a:t>aplicarse</a:t>
          </a:r>
          <a:r>
            <a:rPr lang="en-US" sz="1600" dirty="0"/>
            <a:t> </a:t>
          </a:r>
          <a:r>
            <a:rPr lang="en-US" sz="1600" dirty="0" err="1"/>
            <a:t>sobre</a:t>
          </a:r>
          <a:r>
            <a:rPr lang="en-US" sz="1600" dirty="0"/>
            <a:t> la base de </a:t>
          </a:r>
          <a:r>
            <a:rPr lang="en-US" sz="1600" dirty="0" err="1"/>
            <a:t>estadísticas</a:t>
          </a:r>
          <a:r>
            <a:rPr lang="en-US" sz="1600" dirty="0"/>
            <a:t> de </a:t>
          </a:r>
          <a:r>
            <a:rPr lang="en-US" sz="1600" dirty="0" err="1"/>
            <a:t>suministro</a:t>
          </a:r>
          <a:r>
            <a:rPr lang="en-US" sz="1600" dirty="0"/>
            <a:t> de </a:t>
          </a:r>
          <a:r>
            <a:rPr lang="en-US" sz="1600" dirty="0" err="1"/>
            <a:t>energía</a:t>
          </a:r>
          <a:r>
            <a:rPr lang="en-US" sz="1600" dirty="0"/>
            <a:t> </a:t>
          </a:r>
          <a:r>
            <a:rPr lang="en-US" sz="1600" dirty="0" err="1"/>
            <a:t>relativamente</a:t>
          </a:r>
          <a:r>
            <a:rPr lang="en-US" sz="1600" dirty="0"/>
            <a:t> </a:t>
          </a:r>
          <a:r>
            <a:rPr lang="en-US" sz="1600" dirty="0" err="1"/>
            <a:t>fáciles</a:t>
          </a:r>
          <a:r>
            <a:rPr lang="en-US" sz="1600" dirty="0"/>
            <a:t> de </a:t>
          </a:r>
          <a:r>
            <a:rPr lang="en-US" sz="1600" dirty="0" err="1"/>
            <a:t>obtener</a:t>
          </a:r>
          <a:r>
            <a:rPr lang="en-US" sz="1600" dirty="0"/>
            <a:t> (balance </a:t>
          </a:r>
          <a:r>
            <a:rPr lang="en-US" sz="1600" dirty="0" err="1"/>
            <a:t>energético</a:t>
          </a:r>
          <a:r>
            <a:rPr lang="en-US" sz="1600" dirty="0"/>
            <a:t>).</a:t>
          </a:r>
          <a:endParaRPr lang="en-GB" sz="1600" dirty="0"/>
        </a:p>
      </dgm:t>
    </dgm:pt>
    <dgm:pt modelId="{1D099535-07B8-4A2D-9E90-DBD059EBF1D6}" type="parTrans" cxnId="{C1100320-4F6D-4432-BFD0-CC66558A108F}">
      <dgm:prSet/>
      <dgm:spPr/>
      <dgm:t>
        <a:bodyPr/>
        <a:lstStyle/>
        <a:p>
          <a:endParaRPr lang="en-GB" sz="5400"/>
        </a:p>
      </dgm:t>
    </dgm:pt>
    <dgm:pt modelId="{9F1FC982-23CA-41A0-BB49-242288C88C72}" type="sibTrans" cxnId="{C1100320-4F6D-4432-BFD0-CC66558A108F}">
      <dgm:prSet/>
      <dgm:spPr/>
      <dgm:t>
        <a:bodyPr/>
        <a:lstStyle/>
        <a:p>
          <a:endParaRPr lang="en-GB" sz="5400"/>
        </a:p>
      </dgm:t>
    </dgm:pt>
    <dgm:pt modelId="{A51A3D37-F43D-445E-ABB2-BA3EAB244C09}">
      <dgm:prSet custT="1"/>
      <dgm:spPr/>
      <dgm:t>
        <a:bodyPr/>
        <a:lstStyle/>
        <a:p>
          <a:r>
            <a:rPr lang="en-US" sz="1600" dirty="0"/>
            <a:t>metodología para producir una estimación de primer orden de las emisiones nacionales de gases de efecto invernadero basada en la energía suministrada a un país, incluso si el compilador de inventarios dispone de recursos y estructuras de datos muy limitados.</a:t>
          </a:r>
          <a:endParaRPr lang="en-GB" sz="1600" dirty="0"/>
        </a:p>
      </dgm:t>
    </dgm:pt>
    <dgm:pt modelId="{EEAD023E-D90B-47E7-ACE7-53C48C1C1033}" type="parTrans" cxnId="{52E1C496-8963-4DDE-B315-2E562077742F}">
      <dgm:prSet/>
      <dgm:spPr/>
      <dgm:t>
        <a:bodyPr/>
        <a:lstStyle/>
        <a:p>
          <a:endParaRPr lang="en-GB" sz="5400"/>
        </a:p>
      </dgm:t>
    </dgm:pt>
    <dgm:pt modelId="{0477475D-E50D-43B3-81A1-2024D21D2BC8}" type="sibTrans" cxnId="{52E1C496-8963-4DDE-B315-2E562077742F}">
      <dgm:prSet/>
      <dgm:spPr/>
      <dgm:t>
        <a:bodyPr/>
        <a:lstStyle/>
        <a:p>
          <a:endParaRPr lang="en-GB" sz="5400"/>
        </a:p>
      </dgm:t>
    </dgm:pt>
    <dgm:pt modelId="{8BE229E6-EAFD-4E32-92EC-CF4A286673DB}" type="pres">
      <dgm:prSet presAssocID="{261F6C6B-A03C-49F2-BFB1-E8CDC51CD1FF}" presName="linear" presStyleCnt="0">
        <dgm:presLayoutVars>
          <dgm:dir/>
          <dgm:animLvl val="lvl"/>
          <dgm:resizeHandles val="exact"/>
        </dgm:presLayoutVars>
      </dgm:prSet>
      <dgm:spPr/>
    </dgm:pt>
    <dgm:pt modelId="{CFB7EB8E-1219-49C6-9A8B-B66520D11261}" type="pres">
      <dgm:prSet presAssocID="{8B471797-65CA-48B2-9FB7-89F80CACF798}" presName="parentLin" presStyleCnt="0"/>
      <dgm:spPr/>
    </dgm:pt>
    <dgm:pt modelId="{07E1F813-F591-47BD-9BFB-2E5EF0BE98A7}" type="pres">
      <dgm:prSet presAssocID="{8B471797-65CA-48B2-9FB7-89F80CACF798}" presName="parentLeftMargin" presStyleLbl="node1" presStyleIdx="0" presStyleCnt="4"/>
      <dgm:spPr/>
    </dgm:pt>
    <dgm:pt modelId="{01671693-A7D9-4EE8-96CE-F83859BD73DB}" type="pres">
      <dgm:prSet presAssocID="{8B471797-65CA-48B2-9FB7-89F80CACF798}" presName="parentText" presStyleLbl="node1" presStyleIdx="0" presStyleCnt="4" custScaleX="138286">
        <dgm:presLayoutVars>
          <dgm:chMax val="0"/>
          <dgm:bulletEnabled val="1"/>
        </dgm:presLayoutVars>
      </dgm:prSet>
      <dgm:spPr/>
    </dgm:pt>
    <dgm:pt modelId="{A1680FEE-F6CB-42EC-976F-FB750A23C158}" type="pres">
      <dgm:prSet presAssocID="{8B471797-65CA-48B2-9FB7-89F80CACF798}" presName="negativeSpace" presStyleCnt="0"/>
      <dgm:spPr/>
    </dgm:pt>
    <dgm:pt modelId="{F3FA1A74-A647-4863-A609-E2ABEFE19E83}" type="pres">
      <dgm:prSet presAssocID="{8B471797-65CA-48B2-9FB7-89F80CACF798}" presName="childText" presStyleLbl="conFgAcc1" presStyleIdx="0" presStyleCnt="4">
        <dgm:presLayoutVars>
          <dgm:bulletEnabled val="1"/>
        </dgm:presLayoutVars>
      </dgm:prSet>
      <dgm:spPr/>
    </dgm:pt>
    <dgm:pt modelId="{C706C1AE-AED3-4CD1-A98C-1E556636A94C}" type="pres">
      <dgm:prSet presAssocID="{8491906B-162E-4CFD-9024-F3EC26AB26FD}" presName="spaceBetweenRectangles" presStyleCnt="0"/>
      <dgm:spPr/>
    </dgm:pt>
    <dgm:pt modelId="{4CC84A3E-7BEB-4B7A-8F5F-0E9037DF4CF9}" type="pres">
      <dgm:prSet presAssocID="{6EF116CF-AB6E-4C0E-8A30-F8C6816B10DB}" presName="parentLin" presStyleCnt="0"/>
      <dgm:spPr/>
    </dgm:pt>
    <dgm:pt modelId="{8BB32F7E-8479-4B29-B680-236C2151978F}" type="pres">
      <dgm:prSet presAssocID="{6EF116CF-AB6E-4C0E-8A30-F8C6816B10DB}" presName="parentLeftMargin" presStyleLbl="node1" presStyleIdx="0" presStyleCnt="4"/>
      <dgm:spPr/>
    </dgm:pt>
    <dgm:pt modelId="{233598FE-CD29-4B07-87B8-B25687CBD687}" type="pres">
      <dgm:prSet presAssocID="{6EF116CF-AB6E-4C0E-8A30-F8C6816B10DB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3BC767DF-6135-4341-A377-3B49F6223005}" type="pres">
      <dgm:prSet presAssocID="{6EF116CF-AB6E-4C0E-8A30-F8C6816B10DB}" presName="negativeSpace" presStyleCnt="0"/>
      <dgm:spPr/>
    </dgm:pt>
    <dgm:pt modelId="{00334472-9623-49F0-AF03-A53B7CF6E81D}" type="pres">
      <dgm:prSet presAssocID="{6EF116CF-AB6E-4C0E-8A30-F8C6816B10DB}" presName="childText" presStyleLbl="conFgAcc1" presStyleIdx="1" presStyleCnt="4">
        <dgm:presLayoutVars>
          <dgm:bulletEnabled val="1"/>
        </dgm:presLayoutVars>
      </dgm:prSet>
      <dgm:spPr/>
    </dgm:pt>
    <dgm:pt modelId="{64F97EA5-4853-4B04-BC2A-2C9AF192F787}" type="pres">
      <dgm:prSet presAssocID="{72A14777-22A7-4CE4-9935-931EB3E6FF4F}" presName="spaceBetweenRectangles" presStyleCnt="0"/>
      <dgm:spPr/>
    </dgm:pt>
    <dgm:pt modelId="{ED2685B9-6893-4BFB-A62B-45C6473D90E4}" type="pres">
      <dgm:prSet presAssocID="{DBF8EB09-9FB9-49D4-9703-D1C5388ACAD6}" presName="parentLin" presStyleCnt="0"/>
      <dgm:spPr/>
    </dgm:pt>
    <dgm:pt modelId="{EB2ADFAD-0B67-4768-9DF4-FB6391BBD809}" type="pres">
      <dgm:prSet presAssocID="{DBF8EB09-9FB9-49D4-9703-D1C5388ACAD6}" presName="parentLeftMargin" presStyleLbl="node1" presStyleIdx="1" presStyleCnt="4"/>
      <dgm:spPr/>
    </dgm:pt>
    <dgm:pt modelId="{0C631787-B67C-4561-89DC-F9712F25BA17}" type="pres">
      <dgm:prSet presAssocID="{DBF8EB09-9FB9-49D4-9703-D1C5388ACAD6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1EBEA447-DD6D-498C-9CA5-56FC3C634EBF}" type="pres">
      <dgm:prSet presAssocID="{DBF8EB09-9FB9-49D4-9703-D1C5388ACAD6}" presName="negativeSpace" presStyleCnt="0"/>
      <dgm:spPr/>
    </dgm:pt>
    <dgm:pt modelId="{73C79C0F-C2D4-4C33-AB80-2412C353B0C8}" type="pres">
      <dgm:prSet presAssocID="{DBF8EB09-9FB9-49D4-9703-D1C5388ACAD6}" presName="childText" presStyleLbl="conFgAcc1" presStyleIdx="2" presStyleCnt="4">
        <dgm:presLayoutVars>
          <dgm:bulletEnabled val="1"/>
        </dgm:presLayoutVars>
      </dgm:prSet>
      <dgm:spPr/>
    </dgm:pt>
    <dgm:pt modelId="{78FFF288-D9D3-45C9-85D3-D2770579B060}" type="pres">
      <dgm:prSet presAssocID="{FD7C48F6-C465-4DB9-9373-33622681182C}" presName="spaceBetweenRectangles" presStyleCnt="0"/>
      <dgm:spPr/>
    </dgm:pt>
    <dgm:pt modelId="{F3F0B884-8597-4D89-8514-B5349C3D7993}" type="pres">
      <dgm:prSet presAssocID="{30FDFD7C-EACF-464F-8BCA-6B2160C384FA}" presName="parentLin" presStyleCnt="0"/>
      <dgm:spPr/>
    </dgm:pt>
    <dgm:pt modelId="{3EF66956-A701-49F8-BB0C-51C7C70E36F7}" type="pres">
      <dgm:prSet presAssocID="{30FDFD7C-EACF-464F-8BCA-6B2160C384FA}" presName="parentLeftMargin" presStyleLbl="node1" presStyleIdx="2" presStyleCnt="4"/>
      <dgm:spPr/>
    </dgm:pt>
    <dgm:pt modelId="{EDC9B261-9EAF-48FE-BFFF-91EFDB19F1EA}" type="pres">
      <dgm:prSet presAssocID="{30FDFD7C-EACF-464F-8BCA-6B2160C384FA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635F1C77-2FBC-4502-BA9E-FA6748637537}" type="pres">
      <dgm:prSet presAssocID="{30FDFD7C-EACF-464F-8BCA-6B2160C384FA}" presName="negativeSpace" presStyleCnt="0"/>
      <dgm:spPr/>
    </dgm:pt>
    <dgm:pt modelId="{E31D9663-86F2-4AC5-8E9C-8ED664AFB91F}" type="pres">
      <dgm:prSet presAssocID="{30FDFD7C-EACF-464F-8BCA-6B2160C384F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B80209-928E-43C3-9CF7-49C3ACD36B26}" type="presOf" srcId="{DBF8EB09-9FB9-49D4-9703-D1C5388ACAD6}" destId="{EB2ADFAD-0B67-4768-9DF4-FB6391BBD809}" srcOrd="0" destOrd="0" presId="urn:microsoft.com/office/officeart/2005/8/layout/list1"/>
    <dgm:cxn modelId="{CB525D17-F0E7-414D-955F-818EE4FF1861}" type="presOf" srcId="{261F6C6B-A03C-49F2-BFB1-E8CDC51CD1FF}" destId="{8BE229E6-EAFD-4E32-92EC-CF4A286673DB}" srcOrd="0" destOrd="0" presId="urn:microsoft.com/office/officeart/2005/8/layout/list1"/>
    <dgm:cxn modelId="{C1100320-4F6D-4432-BFD0-CC66558A108F}" srcId="{261F6C6B-A03C-49F2-BFB1-E8CDC51CD1FF}" destId="{30FDFD7C-EACF-464F-8BCA-6B2160C384FA}" srcOrd="3" destOrd="0" parTransId="{1D099535-07B8-4A2D-9E90-DBD059EBF1D6}" sibTransId="{9F1FC982-23CA-41A0-BB49-242288C88C72}"/>
    <dgm:cxn modelId="{B087A321-DC3A-488D-BF54-0F6668A260A1}" type="presOf" srcId="{6EF116CF-AB6E-4C0E-8A30-F8C6816B10DB}" destId="{8BB32F7E-8479-4B29-B680-236C2151978F}" srcOrd="0" destOrd="0" presId="urn:microsoft.com/office/officeart/2005/8/layout/list1"/>
    <dgm:cxn modelId="{5A11632A-6F70-4491-8B72-826827DE7D9B}" type="presOf" srcId="{A51A3D37-F43D-445E-ABB2-BA3EAB244C09}" destId="{E31D9663-86F2-4AC5-8E9C-8ED664AFB91F}" srcOrd="0" destOrd="0" presId="urn:microsoft.com/office/officeart/2005/8/layout/list1"/>
    <dgm:cxn modelId="{93DB7436-B95C-4642-91B1-030308B9EC96}" srcId="{261F6C6B-A03C-49F2-BFB1-E8CDC51CD1FF}" destId="{8B471797-65CA-48B2-9FB7-89F80CACF798}" srcOrd="0" destOrd="0" parTransId="{89C83A69-573E-4FAD-9F35-887C5ACE1900}" sibTransId="{8491906B-162E-4CFD-9024-F3EC26AB26FD}"/>
    <dgm:cxn modelId="{D187CA49-408C-446C-A0BC-2155FC8AF76D}" type="presOf" srcId="{8B471797-65CA-48B2-9FB7-89F80CACF798}" destId="{01671693-A7D9-4EE8-96CE-F83859BD73DB}" srcOrd="1" destOrd="0" presId="urn:microsoft.com/office/officeart/2005/8/layout/list1"/>
    <dgm:cxn modelId="{BF4FA156-36A5-445F-A5D4-13565FF01233}" type="presOf" srcId="{8B471797-65CA-48B2-9FB7-89F80CACF798}" destId="{07E1F813-F591-47BD-9BFB-2E5EF0BE98A7}" srcOrd="0" destOrd="0" presId="urn:microsoft.com/office/officeart/2005/8/layout/list1"/>
    <dgm:cxn modelId="{5FBE067E-7010-4F4E-9AE2-5348B0F5264E}" type="presOf" srcId="{30FDFD7C-EACF-464F-8BCA-6B2160C384FA}" destId="{3EF66956-A701-49F8-BB0C-51C7C70E36F7}" srcOrd="0" destOrd="0" presId="urn:microsoft.com/office/officeart/2005/8/layout/list1"/>
    <dgm:cxn modelId="{3F3FAC91-621D-4FB8-8ED0-00400F3C8F9D}" srcId="{261F6C6B-A03C-49F2-BFB1-E8CDC51CD1FF}" destId="{DBF8EB09-9FB9-49D4-9703-D1C5388ACAD6}" srcOrd="2" destOrd="0" parTransId="{B1DE378D-4111-44A9-898A-2D17E079086D}" sibTransId="{FD7C48F6-C465-4DB9-9373-33622681182C}"/>
    <dgm:cxn modelId="{BF8E4594-408F-48E2-92BD-529365DD74A5}" type="presOf" srcId="{30FDFD7C-EACF-464F-8BCA-6B2160C384FA}" destId="{EDC9B261-9EAF-48FE-BFFF-91EFDB19F1EA}" srcOrd="1" destOrd="0" presId="urn:microsoft.com/office/officeart/2005/8/layout/list1"/>
    <dgm:cxn modelId="{52E1C496-8963-4DDE-B315-2E562077742F}" srcId="{30FDFD7C-EACF-464F-8BCA-6B2160C384FA}" destId="{A51A3D37-F43D-445E-ABB2-BA3EAB244C09}" srcOrd="0" destOrd="0" parTransId="{EEAD023E-D90B-47E7-ACE7-53C48C1C1033}" sibTransId="{0477475D-E50D-43B3-81A1-2024D21D2BC8}"/>
    <dgm:cxn modelId="{E1AB8CC1-899B-4B17-A46E-91E9D75E2BE8}" type="presOf" srcId="{DBF8EB09-9FB9-49D4-9703-D1C5388ACAD6}" destId="{0C631787-B67C-4561-89DC-F9712F25BA17}" srcOrd="1" destOrd="0" presId="urn:microsoft.com/office/officeart/2005/8/layout/list1"/>
    <dgm:cxn modelId="{28113CF7-0974-48DB-AF83-98CA0E29AB27}" type="presOf" srcId="{6EF116CF-AB6E-4C0E-8A30-F8C6816B10DB}" destId="{233598FE-CD29-4B07-87B8-B25687CBD687}" srcOrd="1" destOrd="0" presId="urn:microsoft.com/office/officeart/2005/8/layout/list1"/>
    <dgm:cxn modelId="{645E8BFD-A408-44C7-962A-524548A21367}" srcId="{261F6C6B-A03C-49F2-BFB1-E8CDC51CD1FF}" destId="{6EF116CF-AB6E-4C0E-8A30-F8C6816B10DB}" srcOrd="1" destOrd="0" parTransId="{CC41975D-F108-4E29-AF9F-1AA40E646BB7}" sibTransId="{72A14777-22A7-4CE4-9935-931EB3E6FF4F}"/>
    <dgm:cxn modelId="{D82E6E65-5732-40E6-B9B3-7800D28E6C10}" type="presParOf" srcId="{8BE229E6-EAFD-4E32-92EC-CF4A286673DB}" destId="{CFB7EB8E-1219-49C6-9A8B-B66520D11261}" srcOrd="0" destOrd="0" presId="urn:microsoft.com/office/officeart/2005/8/layout/list1"/>
    <dgm:cxn modelId="{834183CE-2936-4294-9CC3-1088DAAF2A7E}" type="presParOf" srcId="{CFB7EB8E-1219-49C6-9A8B-B66520D11261}" destId="{07E1F813-F591-47BD-9BFB-2E5EF0BE98A7}" srcOrd="0" destOrd="0" presId="urn:microsoft.com/office/officeart/2005/8/layout/list1"/>
    <dgm:cxn modelId="{08705C85-05B7-4676-AC61-9E1FD242EFA0}" type="presParOf" srcId="{CFB7EB8E-1219-49C6-9A8B-B66520D11261}" destId="{01671693-A7D9-4EE8-96CE-F83859BD73DB}" srcOrd="1" destOrd="0" presId="urn:microsoft.com/office/officeart/2005/8/layout/list1"/>
    <dgm:cxn modelId="{CD98854D-199A-49A7-9F11-376C2D4CB8B6}" type="presParOf" srcId="{8BE229E6-EAFD-4E32-92EC-CF4A286673DB}" destId="{A1680FEE-F6CB-42EC-976F-FB750A23C158}" srcOrd="1" destOrd="0" presId="urn:microsoft.com/office/officeart/2005/8/layout/list1"/>
    <dgm:cxn modelId="{292F6378-24A0-4451-9F40-FC908A022FF5}" type="presParOf" srcId="{8BE229E6-EAFD-4E32-92EC-CF4A286673DB}" destId="{F3FA1A74-A647-4863-A609-E2ABEFE19E83}" srcOrd="2" destOrd="0" presId="urn:microsoft.com/office/officeart/2005/8/layout/list1"/>
    <dgm:cxn modelId="{38456FAF-486E-4BF9-890F-74D80C6CFC5D}" type="presParOf" srcId="{8BE229E6-EAFD-4E32-92EC-CF4A286673DB}" destId="{C706C1AE-AED3-4CD1-A98C-1E556636A94C}" srcOrd="3" destOrd="0" presId="urn:microsoft.com/office/officeart/2005/8/layout/list1"/>
    <dgm:cxn modelId="{391E83D0-1ECF-45AA-A038-7CC7DB51177F}" type="presParOf" srcId="{8BE229E6-EAFD-4E32-92EC-CF4A286673DB}" destId="{4CC84A3E-7BEB-4B7A-8F5F-0E9037DF4CF9}" srcOrd="4" destOrd="0" presId="urn:microsoft.com/office/officeart/2005/8/layout/list1"/>
    <dgm:cxn modelId="{9CF3B485-125E-4D71-AA86-39A13A8198CC}" type="presParOf" srcId="{4CC84A3E-7BEB-4B7A-8F5F-0E9037DF4CF9}" destId="{8BB32F7E-8479-4B29-B680-236C2151978F}" srcOrd="0" destOrd="0" presId="urn:microsoft.com/office/officeart/2005/8/layout/list1"/>
    <dgm:cxn modelId="{988BB09C-68C6-4F56-8552-04112ED76246}" type="presParOf" srcId="{4CC84A3E-7BEB-4B7A-8F5F-0E9037DF4CF9}" destId="{233598FE-CD29-4B07-87B8-B25687CBD687}" srcOrd="1" destOrd="0" presId="urn:microsoft.com/office/officeart/2005/8/layout/list1"/>
    <dgm:cxn modelId="{B0A24D64-636F-49B7-B91B-096FCCDD908E}" type="presParOf" srcId="{8BE229E6-EAFD-4E32-92EC-CF4A286673DB}" destId="{3BC767DF-6135-4341-A377-3B49F6223005}" srcOrd="5" destOrd="0" presId="urn:microsoft.com/office/officeart/2005/8/layout/list1"/>
    <dgm:cxn modelId="{41995956-65B5-485A-AAAE-4F79FBCB91FA}" type="presParOf" srcId="{8BE229E6-EAFD-4E32-92EC-CF4A286673DB}" destId="{00334472-9623-49F0-AF03-A53B7CF6E81D}" srcOrd="6" destOrd="0" presId="urn:microsoft.com/office/officeart/2005/8/layout/list1"/>
    <dgm:cxn modelId="{368EA2AF-A0FC-4286-9564-4C276EF35786}" type="presParOf" srcId="{8BE229E6-EAFD-4E32-92EC-CF4A286673DB}" destId="{64F97EA5-4853-4B04-BC2A-2C9AF192F787}" srcOrd="7" destOrd="0" presId="urn:microsoft.com/office/officeart/2005/8/layout/list1"/>
    <dgm:cxn modelId="{81825CBE-1195-488B-A0C3-04AFE5FAB8AF}" type="presParOf" srcId="{8BE229E6-EAFD-4E32-92EC-CF4A286673DB}" destId="{ED2685B9-6893-4BFB-A62B-45C6473D90E4}" srcOrd="8" destOrd="0" presId="urn:microsoft.com/office/officeart/2005/8/layout/list1"/>
    <dgm:cxn modelId="{26D7AEC7-0E1F-4802-85DE-E610BDB5EF4B}" type="presParOf" srcId="{ED2685B9-6893-4BFB-A62B-45C6473D90E4}" destId="{EB2ADFAD-0B67-4768-9DF4-FB6391BBD809}" srcOrd="0" destOrd="0" presId="urn:microsoft.com/office/officeart/2005/8/layout/list1"/>
    <dgm:cxn modelId="{D602C90A-DD34-4CC3-89EC-A18C147ED928}" type="presParOf" srcId="{ED2685B9-6893-4BFB-A62B-45C6473D90E4}" destId="{0C631787-B67C-4561-89DC-F9712F25BA17}" srcOrd="1" destOrd="0" presId="urn:microsoft.com/office/officeart/2005/8/layout/list1"/>
    <dgm:cxn modelId="{6B8A67B4-8BBB-406D-A497-3909835F6243}" type="presParOf" srcId="{8BE229E6-EAFD-4E32-92EC-CF4A286673DB}" destId="{1EBEA447-DD6D-498C-9CA5-56FC3C634EBF}" srcOrd="9" destOrd="0" presId="urn:microsoft.com/office/officeart/2005/8/layout/list1"/>
    <dgm:cxn modelId="{87C07978-7377-4E7F-B61D-5735B18893DA}" type="presParOf" srcId="{8BE229E6-EAFD-4E32-92EC-CF4A286673DB}" destId="{73C79C0F-C2D4-4C33-AB80-2412C353B0C8}" srcOrd="10" destOrd="0" presId="urn:microsoft.com/office/officeart/2005/8/layout/list1"/>
    <dgm:cxn modelId="{95A693B3-5A93-4266-82E0-7C4B6777F178}" type="presParOf" srcId="{8BE229E6-EAFD-4E32-92EC-CF4A286673DB}" destId="{78FFF288-D9D3-45C9-85D3-D2770579B060}" srcOrd="11" destOrd="0" presId="urn:microsoft.com/office/officeart/2005/8/layout/list1"/>
    <dgm:cxn modelId="{2D19AF66-821A-4A06-985D-8A237EA0F2F6}" type="presParOf" srcId="{8BE229E6-EAFD-4E32-92EC-CF4A286673DB}" destId="{F3F0B884-8597-4D89-8514-B5349C3D7993}" srcOrd="12" destOrd="0" presId="urn:microsoft.com/office/officeart/2005/8/layout/list1"/>
    <dgm:cxn modelId="{205B3CA2-ED0F-43B0-8293-6AA56849725A}" type="presParOf" srcId="{F3F0B884-8597-4D89-8514-B5349C3D7993}" destId="{3EF66956-A701-49F8-BB0C-51C7C70E36F7}" srcOrd="0" destOrd="0" presId="urn:microsoft.com/office/officeart/2005/8/layout/list1"/>
    <dgm:cxn modelId="{6698A33C-43E7-421E-AB7D-93ECE1CF8303}" type="presParOf" srcId="{F3F0B884-8597-4D89-8514-B5349C3D7993}" destId="{EDC9B261-9EAF-48FE-BFFF-91EFDB19F1EA}" srcOrd="1" destOrd="0" presId="urn:microsoft.com/office/officeart/2005/8/layout/list1"/>
    <dgm:cxn modelId="{223B8D4A-70DB-4AC1-8D63-F92CC54AF49A}" type="presParOf" srcId="{8BE229E6-EAFD-4E32-92EC-CF4A286673DB}" destId="{635F1C77-2FBC-4502-BA9E-FA6748637537}" srcOrd="13" destOrd="0" presId="urn:microsoft.com/office/officeart/2005/8/layout/list1"/>
    <dgm:cxn modelId="{C5C4ED0C-7CC7-4156-B083-E88C381A8231}" type="presParOf" srcId="{8BE229E6-EAFD-4E32-92EC-CF4A286673DB}" destId="{E31D9663-86F2-4AC5-8E9C-8ED664AFB9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6F7BF1-6EEA-4B86-949B-8C60FD13453A}" type="doc">
      <dgm:prSet loTypeId="urn:microsoft.com/office/officeart/2005/8/layout/vList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E4231F3-8CB9-45B4-BE5B-436230FA87F3}">
      <dgm:prSet custT="1"/>
      <dgm:spPr/>
      <dgm:t>
        <a:bodyPr/>
        <a:lstStyle/>
        <a:p>
          <a:r>
            <a:rPr lang="en-GB" sz="1800" dirty="0"/>
            <a:t>1.D.1.a. Aviación internacional (búnkeres de aviación)</a:t>
          </a:r>
          <a:endParaRPr lang="en-US" sz="1800" dirty="0"/>
        </a:p>
      </dgm:t>
    </dgm:pt>
    <dgm:pt modelId="{A6548A6A-35D5-49BE-82D1-F4E3325E7C81}" type="parTrans" cxnId="{51CF0AFA-D5C8-432A-BCB9-668448EB60A8}">
      <dgm:prSet/>
      <dgm:spPr/>
      <dgm:t>
        <a:bodyPr/>
        <a:lstStyle/>
        <a:p>
          <a:endParaRPr lang="en-GB" sz="2400"/>
        </a:p>
      </dgm:t>
    </dgm:pt>
    <dgm:pt modelId="{BE97761C-A15F-4D14-A5EA-E2C13EC14A5A}" type="sibTrans" cxnId="{51CF0AFA-D5C8-432A-BCB9-668448EB60A8}">
      <dgm:prSet/>
      <dgm:spPr/>
      <dgm:t>
        <a:bodyPr/>
        <a:lstStyle/>
        <a:p>
          <a:endParaRPr lang="en-GB" sz="2400"/>
        </a:p>
      </dgm:t>
    </dgm:pt>
    <dgm:pt modelId="{DD047329-54D6-433B-85D8-3C247FDD3733}">
      <dgm:prSet custT="1"/>
      <dgm:spPr/>
      <dgm:t>
        <a:bodyPr/>
        <a:lstStyle/>
        <a:p>
          <a:r>
            <a:rPr lang="en-GB" sz="1800" dirty="0"/>
            <a:t>1.D.1.b. Navegación internacional (búnkeres marinos)</a:t>
          </a:r>
          <a:endParaRPr lang="en-US" sz="1800" dirty="0"/>
        </a:p>
      </dgm:t>
    </dgm:pt>
    <dgm:pt modelId="{C73D1D64-89D1-4530-87C8-73790FE10C46}" type="parTrans" cxnId="{18DC455D-29A1-4696-AA0B-13B6F4E0F011}">
      <dgm:prSet/>
      <dgm:spPr/>
      <dgm:t>
        <a:bodyPr/>
        <a:lstStyle/>
        <a:p>
          <a:endParaRPr lang="en-GB" sz="2400"/>
        </a:p>
      </dgm:t>
    </dgm:pt>
    <dgm:pt modelId="{7CB9271D-849E-43DF-85B2-957CFBEFFFA7}" type="sibTrans" cxnId="{18DC455D-29A1-4696-AA0B-13B6F4E0F011}">
      <dgm:prSet/>
      <dgm:spPr/>
      <dgm:t>
        <a:bodyPr/>
        <a:lstStyle/>
        <a:p>
          <a:endParaRPr lang="en-GB" sz="2400"/>
        </a:p>
      </dgm:t>
    </dgm:pt>
    <dgm:pt modelId="{F2F19C20-08C6-4935-9E01-F9639E329AD6}">
      <dgm:prSet custT="1"/>
      <dgm:spPr/>
      <dgm:t>
        <a:bodyPr/>
        <a:lstStyle/>
        <a:p>
          <a:r>
            <a:rPr lang="en-US" sz="1800" dirty="0"/>
            <a:t>Emisiones de vuelos que salen </a:t>
          </a:r>
          <a:r>
            <a:rPr lang="en-US" sz="1800" b="1" dirty="0"/>
            <a:t>de un país y llegan a otro. </a:t>
          </a:r>
        </a:p>
      </dgm:t>
    </dgm:pt>
    <dgm:pt modelId="{89322654-2A20-4DEA-B66D-1BBE7B0DE04E}" type="parTrans" cxnId="{90E317E6-76B3-4E6C-8334-633B57522EF0}">
      <dgm:prSet/>
      <dgm:spPr/>
      <dgm:t>
        <a:bodyPr/>
        <a:lstStyle/>
        <a:p>
          <a:endParaRPr lang="en-GB" sz="2400"/>
        </a:p>
      </dgm:t>
    </dgm:pt>
    <dgm:pt modelId="{BABD6926-A856-4D95-A0EF-0E848BD948E9}" type="sibTrans" cxnId="{90E317E6-76B3-4E6C-8334-633B57522EF0}">
      <dgm:prSet/>
      <dgm:spPr/>
      <dgm:t>
        <a:bodyPr/>
        <a:lstStyle/>
        <a:p>
          <a:endParaRPr lang="en-GB" sz="2400"/>
        </a:p>
      </dgm:t>
    </dgm:pt>
    <dgm:pt modelId="{3EF10E78-B939-4F18-9258-DD1A57701785}">
      <dgm:prSet custT="1"/>
      <dgm:spPr/>
      <dgm:t>
        <a:bodyPr/>
        <a:lstStyle/>
        <a:p>
          <a:r>
            <a:rPr lang="en-US" sz="1800" kern="1200" dirty="0">
              <a:latin typeface="Aptos" panose="02110004020202020204"/>
              <a:ea typeface="+mn-ea"/>
              <a:cs typeface="+mn-cs"/>
            </a:rPr>
            <a:t>La navegación internacional puede tener lugar en el mar, en lagos y vías navegables interiores y en aguas costeras. 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ptos" panose="02110004020202020204"/>
            <a:ea typeface="+mn-ea"/>
            <a:cs typeface="+mn-cs"/>
          </a:endParaRPr>
        </a:p>
      </dgm:t>
    </dgm:pt>
    <dgm:pt modelId="{026E8B85-A1DD-45C0-B525-CFFE83B3C8BA}" type="parTrans" cxnId="{9799E112-5FA5-4151-B112-2353BD9A2285}">
      <dgm:prSet/>
      <dgm:spPr/>
      <dgm:t>
        <a:bodyPr/>
        <a:lstStyle/>
        <a:p>
          <a:endParaRPr lang="en-GB" sz="2400"/>
        </a:p>
      </dgm:t>
    </dgm:pt>
    <dgm:pt modelId="{043FFBB7-170D-4F82-9D6A-23438A66F4C8}" type="sibTrans" cxnId="{9799E112-5FA5-4151-B112-2353BD9A2285}">
      <dgm:prSet/>
      <dgm:spPr/>
      <dgm:t>
        <a:bodyPr/>
        <a:lstStyle/>
        <a:p>
          <a:endParaRPr lang="en-GB" sz="2400"/>
        </a:p>
      </dgm:t>
    </dgm:pt>
    <dgm:pt modelId="{858BB9F1-93CE-452B-8EC3-DCAFEBE6C5AB}">
      <dgm:prSet custT="1"/>
      <dgm:spPr/>
      <dgm:t>
        <a:bodyPr/>
        <a:lstStyle/>
        <a:p>
          <a:r>
            <a:rPr lang="en-US" sz="1800" kern="1200" dirty="0">
              <a:latin typeface="Aptos" panose="02110004020202020204"/>
              <a:ea typeface="+mn-ea"/>
              <a:cs typeface="+mn-cs"/>
            </a:rPr>
            <a:t> Incluye las emisiones de los viajes </a:t>
          </a:r>
          <a:r>
            <a:rPr lang="en-US" sz="1800" b="1" kern="1200" dirty="0">
              <a:latin typeface="Aptos" panose="02110004020202020204"/>
              <a:ea typeface="+mn-ea"/>
              <a:cs typeface="+mn-cs"/>
            </a:rPr>
            <a:t>que salen de un país y llegan a </a:t>
          </a:r>
          <a:r>
            <a:rPr lang="en-GB" sz="1800" b="1" kern="1200" dirty="0">
              <a:latin typeface="Aptos" panose="02110004020202020204"/>
              <a:ea typeface="+mn-ea"/>
              <a:cs typeface="+mn-cs"/>
            </a:rPr>
            <a:t>otro</a:t>
          </a:r>
        </a:p>
      </dgm:t>
    </dgm:pt>
    <dgm:pt modelId="{20990987-C3FF-498B-AFBC-ACC275231607}" type="parTrans" cxnId="{3B1B3213-A920-4675-82D5-8EDD1D0A5226}">
      <dgm:prSet/>
      <dgm:spPr/>
      <dgm:t>
        <a:bodyPr/>
        <a:lstStyle/>
        <a:p>
          <a:endParaRPr lang="en-GB" sz="2400"/>
        </a:p>
      </dgm:t>
    </dgm:pt>
    <dgm:pt modelId="{00109BC6-8C2F-464F-B223-4ADF496555D1}" type="sibTrans" cxnId="{3B1B3213-A920-4675-82D5-8EDD1D0A5226}">
      <dgm:prSet/>
      <dgm:spPr/>
      <dgm:t>
        <a:bodyPr/>
        <a:lstStyle/>
        <a:p>
          <a:endParaRPr lang="en-GB" sz="2400"/>
        </a:p>
      </dgm:t>
    </dgm:pt>
    <dgm:pt modelId="{189F8AF6-559B-4F62-8472-CCB0FF4E8188}">
      <dgm:prSet custT="1"/>
      <dgm:spPr/>
      <dgm:t>
        <a:bodyPr/>
        <a:lstStyle/>
        <a:p>
          <a:r>
            <a:rPr lang="en-US" sz="1800" dirty="0"/>
            <a:t>Incluir despegues y aterrizajes para estas etapas de vuelo.</a:t>
          </a:r>
        </a:p>
      </dgm:t>
    </dgm:pt>
    <dgm:pt modelId="{67FA1DB4-4E17-44E0-931D-7C785AE862B2}" type="parTrans" cxnId="{ABCB9815-72A1-4C7D-AE0D-B11BD1C3CF9F}">
      <dgm:prSet/>
      <dgm:spPr/>
      <dgm:t>
        <a:bodyPr/>
        <a:lstStyle/>
        <a:p>
          <a:endParaRPr lang="en-GB" sz="2400"/>
        </a:p>
      </dgm:t>
    </dgm:pt>
    <dgm:pt modelId="{531BDBCF-E7F2-46D3-B043-75A30BF0DEDD}" type="sibTrans" cxnId="{ABCB9815-72A1-4C7D-AE0D-B11BD1C3CF9F}">
      <dgm:prSet/>
      <dgm:spPr/>
      <dgm:t>
        <a:bodyPr/>
        <a:lstStyle/>
        <a:p>
          <a:endParaRPr lang="en-GB" sz="2400"/>
        </a:p>
      </dgm:t>
    </dgm:pt>
    <dgm:pt modelId="{5A5B2098-D290-4FFA-A220-7F8030D71D9F}" type="pres">
      <dgm:prSet presAssocID="{796F7BF1-6EEA-4B86-949B-8C60FD13453A}" presName="Name0" presStyleCnt="0">
        <dgm:presLayoutVars>
          <dgm:dir/>
          <dgm:animLvl val="lvl"/>
          <dgm:resizeHandles/>
        </dgm:presLayoutVars>
      </dgm:prSet>
      <dgm:spPr/>
    </dgm:pt>
    <dgm:pt modelId="{31D15DA0-075C-4D43-ADCB-46FC92AEB902}" type="pres">
      <dgm:prSet presAssocID="{3E4231F3-8CB9-45B4-BE5B-436230FA87F3}" presName="linNode" presStyleCnt="0"/>
      <dgm:spPr/>
    </dgm:pt>
    <dgm:pt modelId="{39127CB6-BD24-4840-8347-966833CAC872}" type="pres">
      <dgm:prSet presAssocID="{3E4231F3-8CB9-45B4-BE5B-436230FA87F3}" presName="parentShp" presStyleLbl="node1" presStyleIdx="0" presStyleCnt="2" custLinFactNeighborX="-501" custLinFactNeighborY="1967">
        <dgm:presLayoutVars>
          <dgm:bulletEnabled val="1"/>
        </dgm:presLayoutVars>
      </dgm:prSet>
      <dgm:spPr/>
    </dgm:pt>
    <dgm:pt modelId="{641C9E5F-6505-45E9-94AB-772F9315BD76}" type="pres">
      <dgm:prSet presAssocID="{3E4231F3-8CB9-45B4-BE5B-436230FA87F3}" presName="childShp" presStyleLbl="bgAccFollowNode1" presStyleIdx="0" presStyleCnt="2">
        <dgm:presLayoutVars>
          <dgm:bulletEnabled val="1"/>
        </dgm:presLayoutVars>
      </dgm:prSet>
      <dgm:spPr/>
    </dgm:pt>
    <dgm:pt modelId="{4B5F2734-72E3-4D97-BB40-99E1FE939107}" type="pres">
      <dgm:prSet presAssocID="{BE97761C-A15F-4D14-A5EA-E2C13EC14A5A}" presName="spacing" presStyleCnt="0"/>
      <dgm:spPr/>
    </dgm:pt>
    <dgm:pt modelId="{4A5581A9-AE1E-4EDE-B8BD-7A164FC4E120}" type="pres">
      <dgm:prSet presAssocID="{DD047329-54D6-433B-85D8-3C247FDD3733}" presName="linNode" presStyleCnt="0"/>
      <dgm:spPr/>
    </dgm:pt>
    <dgm:pt modelId="{61758CDB-D6D7-4395-B3CB-609D7ECB19C6}" type="pres">
      <dgm:prSet presAssocID="{DD047329-54D6-433B-85D8-3C247FDD3733}" presName="parentShp" presStyleLbl="node1" presStyleIdx="1" presStyleCnt="2">
        <dgm:presLayoutVars>
          <dgm:bulletEnabled val="1"/>
        </dgm:presLayoutVars>
      </dgm:prSet>
      <dgm:spPr/>
    </dgm:pt>
    <dgm:pt modelId="{35AF9BCA-7287-403E-A468-0CD5EB78AFB6}" type="pres">
      <dgm:prSet presAssocID="{DD047329-54D6-433B-85D8-3C247FDD373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9799E112-5FA5-4151-B112-2353BD9A2285}" srcId="{DD047329-54D6-433B-85D8-3C247FDD3733}" destId="{3EF10E78-B939-4F18-9258-DD1A57701785}" srcOrd="0" destOrd="0" parTransId="{026E8B85-A1DD-45C0-B525-CFFE83B3C8BA}" sibTransId="{043FFBB7-170D-4F82-9D6A-23438A66F4C8}"/>
    <dgm:cxn modelId="{3B1B3213-A920-4675-82D5-8EDD1D0A5226}" srcId="{DD047329-54D6-433B-85D8-3C247FDD3733}" destId="{858BB9F1-93CE-452B-8EC3-DCAFEBE6C5AB}" srcOrd="1" destOrd="0" parTransId="{20990987-C3FF-498B-AFBC-ACC275231607}" sibTransId="{00109BC6-8C2F-464F-B223-4ADF496555D1}"/>
    <dgm:cxn modelId="{ABCB9815-72A1-4C7D-AE0D-B11BD1C3CF9F}" srcId="{3E4231F3-8CB9-45B4-BE5B-436230FA87F3}" destId="{189F8AF6-559B-4F62-8472-CCB0FF4E8188}" srcOrd="1" destOrd="0" parTransId="{67FA1DB4-4E17-44E0-931D-7C785AE862B2}" sibTransId="{531BDBCF-E7F2-46D3-B043-75A30BF0DEDD}"/>
    <dgm:cxn modelId="{18DC455D-29A1-4696-AA0B-13B6F4E0F011}" srcId="{796F7BF1-6EEA-4B86-949B-8C60FD13453A}" destId="{DD047329-54D6-433B-85D8-3C247FDD3733}" srcOrd="1" destOrd="0" parTransId="{C73D1D64-89D1-4530-87C8-73790FE10C46}" sibTransId="{7CB9271D-849E-43DF-85B2-957CFBEFFFA7}"/>
    <dgm:cxn modelId="{511F5795-13BA-4977-9D12-D0AA9AD47E71}" type="presOf" srcId="{DD047329-54D6-433B-85D8-3C247FDD3733}" destId="{61758CDB-D6D7-4395-B3CB-609D7ECB19C6}" srcOrd="0" destOrd="0" presId="urn:microsoft.com/office/officeart/2005/8/layout/vList6"/>
    <dgm:cxn modelId="{028C11A7-1BDB-4ABB-943D-0273640998E0}" type="presOf" srcId="{796F7BF1-6EEA-4B86-949B-8C60FD13453A}" destId="{5A5B2098-D290-4FFA-A220-7F8030D71D9F}" srcOrd="0" destOrd="0" presId="urn:microsoft.com/office/officeart/2005/8/layout/vList6"/>
    <dgm:cxn modelId="{BACEBDA8-4242-402F-A26B-6E8EFB2E4001}" type="presOf" srcId="{3E4231F3-8CB9-45B4-BE5B-436230FA87F3}" destId="{39127CB6-BD24-4840-8347-966833CAC872}" srcOrd="0" destOrd="0" presId="urn:microsoft.com/office/officeart/2005/8/layout/vList6"/>
    <dgm:cxn modelId="{494B75C6-4093-44CD-BB17-EC9AA16A1086}" type="presOf" srcId="{3EF10E78-B939-4F18-9258-DD1A57701785}" destId="{35AF9BCA-7287-403E-A468-0CD5EB78AFB6}" srcOrd="0" destOrd="0" presId="urn:microsoft.com/office/officeart/2005/8/layout/vList6"/>
    <dgm:cxn modelId="{107202D2-8127-4F88-8CD7-63D0E16BB1CA}" type="presOf" srcId="{858BB9F1-93CE-452B-8EC3-DCAFEBE6C5AB}" destId="{35AF9BCA-7287-403E-A468-0CD5EB78AFB6}" srcOrd="0" destOrd="1" presId="urn:microsoft.com/office/officeart/2005/8/layout/vList6"/>
    <dgm:cxn modelId="{90E317E6-76B3-4E6C-8334-633B57522EF0}" srcId="{3E4231F3-8CB9-45B4-BE5B-436230FA87F3}" destId="{F2F19C20-08C6-4935-9E01-F9639E329AD6}" srcOrd="0" destOrd="0" parTransId="{89322654-2A20-4DEA-B66D-1BBE7B0DE04E}" sibTransId="{BABD6926-A856-4D95-A0EF-0E848BD948E9}"/>
    <dgm:cxn modelId="{305F94F2-3BB4-48DF-97D1-FC8A8A4A49FA}" type="presOf" srcId="{189F8AF6-559B-4F62-8472-CCB0FF4E8188}" destId="{641C9E5F-6505-45E9-94AB-772F9315BD76}" srcOrd="0" destOrd="1" presId="urn:microsoft.com/office/officeart/2005/8/layout/vList6"/>
    <dgm:cxn modelId="{419305F8-BB87-4C13-B826-3E0F901B7E30}" type="presOf" srcId="{F2F19C20-08C6-4935-9E01-F9639E329AD6}" destId="{641C9E5F-6505-45E9-94AB-772F9315BD76}" srcOrd="0" destOrd="0" presId="urn:microsoft.com/office/officeart/2005/8/layout/vList6"/>
    <dgm:cxn modelId="{51CF0AFA-D5C8-432A-BCB9-668448EB60A8}" srcId="{796F7BF1-6EEA-4B86-949B-8C60FD13453A}" destId="{3E4231F3-8CB9-45B4-BE5B-436230FA87F3}" srcOrd="0" destOrd="0" parTransId="{A6548A6A-35D5-49BE-82D1-F4E3325E7C81}" sibTransId="{BE97761C-A15F-4D14-A5EA-E2C13EC14A5A}"/>
    <dgm:cxn modelId="{EF397DC7-FD6F-404A-B2D9-C3133A4A40E8}" type="presParOf" srcId="{5A5B2098-D290-4FFA-A220-7F8030D71D9F}" destId="{31D15DA0-075C-4D43-ADCB-46FC92AEB902}" srcOrd="0" destOrd="0" presId="urn:microsoft.com/office/officeart/2005/8/layout/vList6"/>
    <dgm:cxn modelId="{EFF3F4B4-F3B7-4BCB-9272-4B25F0459F6B}" type="presParOf" srcId="{31D15DA0-075C-4D43-ADCB-46FC92AEB902}" destId="{39127CB6-BD24-4840-8347-966833CAC872}" srcOrd="0" destOrd="0" presId="urn:microsoft.com/office/officeart/2005/8/layout/vList6"/>
    <dgm:cxn modelId="{2A0E06F9-89D1-4568-9611-12B9AB83A57E}" type="presParOf" srcId="{31D15DA0-075C-4D43-ADCB-46FC92AEB902}" destId="{641C9E5F-6505-45E9-94AB-772F9315BD76}" srcOrd="1" destOrd="0" presId="urn:microsoft.com/office/officeart/2005/8/layout/vList6"/>
    <dgm:cxn modelId="{5977AA56-FDFF-4BBE-8133-F0886EDB6382}" type="presParOf" srcId="{5A5B2098-D290-4FFA-A220-7F8030D71D9F}" destId="{4B5F2734-72E3-4D97-BB40-99E1FE939107}" srcOrd="1" destOrd="0" presId="urn:microsoft.com/office/officeart/2005/8/layout/vList6"/>
    <dgm:cxn modelId="{CE8F86A1-4CAA-4054-AF6D-2831B693FF20}" type="presParOf" srcId="{5A5B2098-D290-4FFA-A220-7F8030D71D9F}" destId="{4A5581A9-AE1E-4EDE-B8BD-7A164FC4E120}" srcOrd="2" destOrd="0" presId="urn:microsoft.com/office/officeart/2005/8/layout/vList6"/>
    <dgm:cxn modelId="{3D978D27-753F-44E5-AB48-D04E29E2CD94}" type="presParOf" srcId="{4A5581A9-AE1E-4EDE-B8BD-7A164FC4E120}" destId="{61758CDB-D6D7-4395-B3CB-609D7ECB19C6}" srcOrd="0" destOrd="0" presId="urn:microsoft.com/office/officeart/2005/8/layout/vList6"/>
    <dgm:cxn modelId="{1942DCBD-672D-45B3-A4CC-6428F3A21CFD}" type="presParOf" srcId="{4A5581A9-AE1E-4EDE-B8BD-7A164FC4E120}" destId="{35AF9BCA-7287-403E-A468-0CD5EB78AF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20EE60-8E1D-46A2-B51C-1FB9FDD5F8F3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1BAC49E-0C6F-4FBA-BAB5-30655A397216}">
      <dgm:prSet phldrT="[Text]"/>
      <dgm:spPr/>
      <dgm:t>
        <a:bodyPr/>
        <a:lstStyle/>
        <a:p>
          <a:r>
            <a:rPr lang="en-US" dirty="0"/>
            <a:t>Datos de arriba abajo</a:t>
          </a:r>
          <a:endParaRPr lang="en-GB" dirty="0"/>
        </a:p>
      </dgm:t>
    </dgm:pt>
    <dgm:pt modelId="{5B535122-B1FC-4747-BDEE-CF07BA5493D0}" type="parTrans" cxnId="{C73620EB-B239-46CC-8728-D1035E6CFBAD}">
      <dgm:prSet/>
      <dgm:spPr/>
      <dgm:t>
        <a:bodyPr/>
        <a:lstStyle/>
        <a:p>
          <a:endParaRPr lang="en-GB"/>
        </a:p>
      </dgm:t>
    </dgm:pt>
    <dgm:pt modelId="{F16FC5DB-3CBA-4E13-8E16-1CFE39BE1074}" type="sibTrans" cxnId="{C73620EB-B239-46CC-8728-D1035E6CFBAD}">
      <dgm:prSet/>
      <dgm:spPr/>
      <dgm:t>
        <a:bodyPr/>
        <a:lstStyle/>
        <a:p>
          <a:endParaRPr lang="en-GB"/>
        </a:p>
      </dgm:t>
    </dgm:pt>
    <dgm:pt modelId="{D945AEAA-799F-4A8C-85E0-26CC8897511F}">
      <dgm:prSet/>
      <dgm:spPr/>
      <dgm:t>
        <a:bodyPr/>
        <a:lstStyle/>
        <a:p>
          <a:r>
            <a:rPr lang="en-US" dirty="0"/>
            <a:t>Datos ascendentes</a:t>
          </a:r>
          <a:endParaRPr lang="en-GB" dirty="0"/>
        </a:p>
      </dgm:t>
    </dgm:pt>
    <dgm:pt modelId="{52745FFC-6AB6-4B43-800B-D2DF10DB27D5}" type="parTrans" cxnId="{65412DAB-1C64-4643-832B-36A9ED2C0CB5}">
      <dgm:prSet/>
      <dgm:spPr/>
      <dgm:t>
        <a:bodyPr/>
        <a:lstStyle/>
        <a:p>
          <a:endParaRPr lang="en-GB"/>
        </a:p>
      </dgm:t>
    </dgm:pt>
    <dgm:pt modelId="{77B6C5FA-1831-40E5-A7C0-17CA8C4E65A1}" type="sibTrans" cxnId="{65412DAB-1C64-4643-832B-36A9ED2C0CB5}">
      <dgm:prSet/>
      <dgm:spPr/>
      <dgm:t>
        <a:bodyPr/>
        <a:lstStyle/>
        <a:p>
          <a:endParaRPr lang="en-GB"/>
        </a:p>
      </dgm:t>
    </dgm:pt>
    <dgm:pt modelId="{30C1ED6F-DFE4-4AC9-8B5E-C6A1BD944BD1}">
      <dgm:prSet phldrT="[Text]"/>
      <dgm:spPr/>
      <dgm:t>
        <a:bodyPr/>
        <a:lstStyle/>
        <a:p>
          <a:r>
            <a:rPr lang="en-US" dirty="0"/>
            <a:t> Puede obtenerse de las </a:t>
          </a:r>
          <a:r>
            <a:rPr lang="en-US" b="1" dirty="0">
              <a:solidFill>
                <a:schemeClr val="tx2">
                  <a:lumMod val="50000"/>
                  <a:lumOff val="50000"/>
                </a:schemeClr>
              </a:solidFill>
            </a:rPr>
            <a:t>autoridades tributarias </a:t>
          </a:r>
          <a:r>
            <a:rPr lang="en-US" dirty="0"/>
            <a:t>en los casos en que el combustible vendido para uso doméstico está sujeto a impuestos, pero el de uso internacional no está sujeto a impuestos. </a:t>
          </a:r>
          <a:endParaRPr lang="en-GB" dirty="0"/>
        </a:p>
      </dgm:t>
    </dgm:pt>
    <dgm:pt modelId="{C7A1CB1E-2974-4115-A9AB-ABFD4B703247}" type="parTrans" cxnId="{977BDB6E-95BC-472D-A702-0DD089FB4A7F}">
      <dgm:prSet/>
      <dgm:spPr/>
      <dgm:t>
        <a:bodyPr/>
        <a:lstStyle/>
        <a:p>
          <a:endParaRPr lang="en-GB"/>
        </a:p>
      </dgm:t>
    </dgm:pt>
    <dgm:pt modelId="{02D51BA1-8B46-4EF7-86C5-7D0F9CE21D46}" type="sibTrans" cxnId="{977BDB6E-95BC-472D-A702-0DD089FB4A7F}">
      <dgm:prSet/>
      <dgm:spPr/>
      <dgm:t>
        <a:bodyPr/>
        <a:lstStyle/>
        <a:p>
          <a:endParaRPr lang="en-GB"/>
        </a:p>
      </dgm:t>
    </dgm:pt>
    <dgm:pt modelId="{535118C6-C03F-4542-9A2A-E2BACD3F6980}">
      <dgm:prSet/>
      <dgm:spPr/>
      <dgm:t>
        <a:bodyPr/>
        <a:lstStyle/>
        <a:p>
          <a:r>
            <a:rPr lang="en-US" dirty="0"/>
            <a:t>Puede obtenerse de </a:t>
          </a:r>
          <a:r>
            <a:rPr lang="en-US" b="1" dirty="0">
              <a:solidFill>
                <a:schemeClr val="accent4"/>
              </a:solidFill>
            </a:rPr>
            <a:t>encuestas realizadas a compañías aéreas</a:t>
          </a:r>
          <a:r>
            <a:rPr lang="en-US" dirty="0"/>
            <a:t> para el combustible utilizado en vuelos nacionales e internacionales, o estimaciones de datos de movimiento de aeronaves y tablas estándar de combustible consumido o ambos. </a:t>
          </a:r>
          <a:endParaRPr lang="en-GB" dirty="0"/>
        </a:p>
      </dgm:t>
    </dgm:pt>
    <dgm:pt modelId="{F9FD4C54-F147-43CE-9DAB-5C74A7A8760E}" type="parTrans" cxnId="{0DF5A2CD-BE43-45C4-9394-E5C1C6E702D9}">
      <dgm:prSet/>
      <dgm:spPr/>
      <dgm:t>
        <a:bodyPr/>
        <a:lstStyle/>
        <a:p>
          <a:endParaRPr lang="en-GB"/>
        </a:p>
      </dgm:t>
    </dgm:pt>
    <dgm:pt modelId="{819E00CE-69F6-4CF6-85C5-C8DB04EA9DB4}" type="sibTrans" cxnId="{0DF5A2CD-BE43-45C4-9394-E5C1C6E702D9}">
      <dgm:prSet/>
      <dgm:spPr/>
      <dgm:t>
        <a:bodyPr/>
        <a:lstStyle/>
        <a:p>
          <a:endParaRPr lang="en-GB"/>
        </a:p>
      </dgm:t>
    </dgm:pt>
    <dgm:pt modelId="{63F3CEDB-0E97-4E0C-9ECB-A9B14694B29E}">
      <dgm:prSet phldrT="[Text]"/>
      <dgm:spPr/>
      <dgm:t>
        <a:bodyPr/>
        <a:lstStyle/>
        <a:p>
          <a:r>
            <a:rPr lang="en-US" dirty="0"/>
            <a:t>Los aeropuertos o los proveedores de combustible pueden disponer de datos sobre la entrega de queroseno y gasolina de aviación a vuelos nacionales e internacionales.</a:t>
          </a:r>
          <a:endParaRPr lang="en-GB" dirty="0"/>
        </a:p>
      </dgm:t>
    </dgm:pt>
    <dgm:pt modelId="{2ADD8C93-C395-43BC-8972-1F81460D0465}" type="parTrans" cxnId="{5591C8ED-27D5-4E7C-80C4-FAC4B1D1DA2C}">
      <dgm:prSet/>
      <dgm:spPr/>
      <dgm:t>
        <a:bodyPr/>
        <a:lstStyle/>
        <a:p>
          <a:endParaRPr lang="en-GB"/>
        </a:p>
      </dgm:t>
    </dgm:pt>
    <dgm:pt modelId="{411D54BE-5E21-45E1-AB7B-E107225D641D}" type="sibTrans" cxnId="{5591C8ED-27D5-4E7C-80C4-FAC4B1D1DA2C}">
      <dgm:prSet/>
      <dgm:spPr/>
      <dgm:t>
        <a:bodyPr/>
        <a:lstStyle/>
        <a:p>
          <a:endParaRPr lang="en-GB"/>
        </a:p>
      </dgm:t>
    </dgm:pt>
    <dgm:pt modelId="{A13AADFD-B812-46DE-A50E-AEBF9FF6F06C}">
      <dgm:prSet phldrT="[Text]"/>
      <dgm:spPr/>
      <dgm:t>
        <a:bodyPr/>
        <a:lstStyle/>
        <a:p>
          <a:r>
            <a:rPr lang="en-US" dirty="0"/>
            <a:t> En la mayoría de los países, los impuestos y aranceles aduaneros se aplican a los combustibles para el consumo interno, y los combustibles para el consumo internacional (búnkeres) están libres de esos impuestos. </a:t>
          </a:r>
          <a:endParaRPr lang="en-GB" dirty="0"/>
        </a:p>
      </dgm:t>
    </dgm:pt>
    <dgm:pt modelId="{52439A2D-7F65-48A2-BE88-4E1C6DFFDE2E}" type="parTrans" cxnId="{651FB79F-817C-4F98-B8D9-65EA14FBFDCD}">
      <dgm:prSet/>
      <dgm:spPr/>
      <dgm:t>
        <a:bodyPr/>
        <a:lstStyle/>
        <a:p>
          <a:endParaRPr lang="en-GB"/>
        </a:p>
      </dgm:t>
    </dgm:pt>
    <dgm:pt modelId="{5079C846-3443-4C22-82A1-7133D2A91F99}" type="sibTrans" cxnId="{651FB79F-817C-4F98-B8D9-65EA14FBFDCD}">
      <dgm:prSet/>
      <dgm:spPr/>
      <dgm:t>
        <a:bodyPr/>
        <a:lstStyle/>
        <a:p>
          <a:endParaRPr lang="en-GB"/>
        </a:p>
      </dgm:t>
    </dgm:pt>
    <dgm:pt modelId="{147424AC-1FA5-40B7-AF96-91A7321283B2}">
      <dgm:prSet phldrT="[Text]"/>
      <dgm:spPr/>
      <dgm:t>
        <a:bodyPr/>
        <a:lstStyle/>
        <a:p>
          <a:r>
            <a:rPr lang="en-US" dirty="0"/>
            <a:t>A falta de fuentes de datos más directas, la información sobre los impuestos nacionales puede utilizarse para distinguir entre el consumo de combustible nacional e internacional. </a:t>
          </a:r>
          <a:endParaRPr lang="en-GB" dirty="0"/>
        </a:p>
      </dgm:t>
    </dgm:pt>
    <dgm:pt modelId="{DBB40EB1-1D85-4390-BD4C-E778AD702F01}" type="parTrans" cxnId="{D628638F-087E-4BB3-A053-0B7A6508FDE7}">
      <dgm:prSet/>
      <dgm:spPr/>
      <dgm:t>
        <a:bodyPr/>
        <a:lstStyle/>
        <a:p>
          <a:endParaRPr lang="en-GB"/>
        </a:p>
      </dgm:t>
    </dgm:pt>
    <dgm:pt modelId="{23C71E67-958F-42C9-AA2A-C88B3AD16410}" type="sibTrans" cxnId="{D628638F-087E-4BB3-A053-0B7A6508FDE7}">
      <dgm:prSet/>
      <dgm:spPr/>
      <dgm:t>
        <a:bodyPr/>
        <a:lstStyle/>
        <a:p>
          <a:endParaRPr lang="en-GB"/>
        </a:p>
      </dgm:t>
    </dgm:pt>
    <dgm:pt modelId="{DB39CD39-FD9C-450B-A882-6A709569374F}">
      <dgm:prSet/>
      <dgm:spPr/>
      <dgm:t>
        <a:bodyPr/>
        <a:lstStyle/>
        <a:p>
          <a:r>
            <a:rPr lang="en-US" dirty="0"/>
            <a:t>Los factores de consumo de combustible para las aeronaves (combustible utilizado por LTO y por milla náutica recorrida) pueden utilizarse para estimaciones y pueden obtenerse de las compañías aéreas. </a:t>
          </a:r>
          <a:endParaRPr lang="en-GB" dirty="0"/>
        </a:p>
      </dgm:t>
    </dgm:pt>
    <dgm:pt modelId="{5ABAAE8E-2A4F-44A4-B952-CA3451D546C5}" type="parTrans" cxnId="{3A832EAC-3936-43A3-872B-B62784231381}">
      <dgm:prSet/>
      <dgm:spPr/>
      <dgm:t>
        <a:bodyPr/>
        <a:lstStyle/>
        <a:p>
          <a:endParaRPr lang="en-GB"/>
        </a:p>
      </dgm:t>
    </dgm:pt>
    <dgm:pt modelId="{BB670434-B164-4318-A12E-AFDBB5CCDF88}" type="sibTrans" cxnId="{3A832EAC-3936-43A3-872B-B62784231381}">
      <dgm:prSet/>
      <dgm:spPr/>
      <dgm:t>
        <a:bodyPr/>
        <a:lstStyle/>
        <a:p>
          <a:endParaRPr lang="en-GB"/>
        </a:p>
      </dgm:t>
    </dgm:pt>
    <dgm:pt modelId="{45134780-40B6-437D-B16B-CE3A7109ABA6}" type="pres">
      <dgm:prSet presAssocID="{4020EE60-8E1D-46A2-B51C-1FB9FDD5F8F3}" presName="Name0" presStyleCnt="0">
        <dgm:presLayoutVars>
          <dgm:dir/>
          <dgm:animLvl val="lvl"/>
          <dgm:resizeHandles val="exact"/>
        </dgm:presLayoutVars>
      </dgm:prSet>
      <dgm:spPr/>
    </dgm:pt>
    <dgm:pt modelId="{DA8F5239-3183-44D3-8A37-3D242AC0ED9A}" type="pres">
      <dgm:prSet presAssocID="{F1BAC49E-0C6F-4FBA-BAB5-30655A397216}" presName="composite" presStyleCnt="0"/>
      <dgm:spPr/>
    </dgm:pt>
    <dgm:pt modelId="{312EC005-13DB-4E5C-9CB7-008F67E35B5D}" type="pres">
      <dgm:prSet presAssocID="{F1BAC49E-0C6F-4FBA-BAB5-30655A39721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3BCB878-DB84-4C97-8305-D13C81A54C31}" type="pres">
      <dgm:prSet presAssocID="{F1BAC49E-0C6F-4FBA-BAB5-30655A397216}" presName="desTx" presStyleLbl="alignAccFollowNode1" presStyleIdx="0" presStyleCnt="2">
        <dgm:presLayoutVars>
          <dgm:bulletEnabled val="1"/>
        </dgm:presLayoutVars>
      </dgm:prSet>
      <dgm:spPr/>
    </dgm:pt>
    <dgm:pt modelId="{A5DA8155-171B-4F02-BDB6-9E5E54A2D686}" type="pres">
      <dgm:prSet presAssocID="{F16FC5DB-3CBA-4E13-8E16-1CFE39BE1074}" presName="space" presStyleCnt="0"/>
      <dgm:spPr/>
    </dgm:pt>
    <dgm:pt modelId="{D8AC35DE-66C6-421D-8C57-F3075C093616}" type="pres">
      <dgm:prSet presAssocID="{D945AEAA-799F-4A8C-85E0-26CC8897511F}" presName="composite" presStyleCnt="0"/>
      <dgm:spPr/>
    </dgm:pt>
    <dgm:pt modelId="{3CB4B42B-9BCE-47C4-BF37-B39881AB53B1}" type="pres">
      <dgm:prSet presAssocID="{D945AEAA-799F-4A8C-85E0-26CC8897511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789384D-BF62-42B9-BFDD-8500FC70C403}" type="pres">
      <dgm:prSet presAssocID="{D945AEAA-799F-4A8C-85E0-26CC8897511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962E503-0745-4FFF-9A85-89360EBF3141}" type="presOf" srcId="{A13AADFD-B812-46DE-A50E-AEBF9FF6F06C}" destId="{D3BCB878-DB84-4C97-8305-D13C81A54C31}" srcOrd="0" destOrd="2" presId="urn:microsoft.com/office/officeart/2005/8/layout/hList1"/>
    <dgm:cxn modelId="{C45B0E06-F76D-4FB3-8FEC-5AD808B37C6C}" type="presOf" srcId="{535118C6-C03F-4542-9A2A-E2BACD3F6980}" destId="{9789384D-BF62-42B9-BFDD-8500FC70C403}" srcOrd="0" destOrd="0" presId="urn:microsoft.com/office/officeart/2005/8/layout/hList1"/>
    <dgm:cxn modelId="{7CC1943E-9D93-448B-A53A-F5F7FB46D501}" type="presOf" srcId="{4020EE60-8E1D-46A2-B51C-1FB9FDD5F8F3}" destId="{45134780-40B6-437D-B16B-CE3A7109ABA6}" srcOrd="0" destOrd="0" presId="urn:microsoft.com/office/officeart/2005/8/layout/hList1"/>
    <dgm:cxn modelId="{977BDB6E-95BC-472D-A702-0DD089FB4A7F}" srcId="{F1BAC49E-0C6F-4FBA-BAB5-30655A397216}" destId="{30C1ED6F-DFE4-4AC9-8B5E-C6A1BD944BD1}" srcOrd="0" destOrd="0" parTransId="{C7A1CB1E-2974-4115-A9AB-ABFD4B703247}" sibTransId="{02D51BA1-8B46-4EF7-86C5-7D0F9CE21D46}"/>
    <dgm:cxn modelId="{871A2F86-AB47-4BF9-8376-FB11F6DCF03F}" type="presOf" srcId="{DB39CD39-FD9C-450B-A882-6A709569374F}" destId="{9789384D-BF62-42B9-BFDD-8500FC70C403}" srcOrd="0" destOrd="1" presId="urn:microsoft.com/office/officeart/2005/8/layout/hList1"/>
    <dgm:cxn modelId="{D628638F-087E-4BB3-A053-0B7A6508FDE7}" srcId="{F1BAC49E-0C6F-4FBA-BAB5-30655A397216}" destId="{147424AC-1FA5-40B7-AF96-91A7321283B2}" srcOrd="3" destOrd="0" parTransId="{DBB40EB1-1D85-4390-BD4C-E778AD702F01}" sibTransId="{23C71E67-958F-42C9-AA2A-C88B3AD16410}"/>
    <dgm:cxn modelId="{B23DDB9C-254A-4B63-9844-081C859089E1}" type="presOf" srcId="{D945AEAA-799F-4A8C-85E0-26CC8897511F}" destId="{3CB4B42B-9BCE-47C4-BF37-B39881AB53B1}" srcOrd="0" destOrd="0" presId="urn:microsoft.com/office/officeart/2005/8/layout/hList1"/>
    <dgm:cxn modelId="{651FB79F-817C-4F98-B8D9-65EA14FBFDCD}" srcId="{F1BAC49E-0C6F-4FBA-BAB5-30655A397216}" destId="{A13AADFD-B812-46DE-A50E-AEBF9FF6F06C}" srcOrd="2" destOrd="0" parTransId="{52439A2D-7F65-48A2-BE88-4E1C6DFFDE2E}" sibTransId="{5079C846-3443-4C22-82A1-7133D2A91F99}"/>
    <dgm:cxn modelId="{F5513DA5-95D7-4FAB-8026-8236AB4D6EEA}" type="presOf" srcId="{F1BAC49E-0C6F-4FBA-BAB5-30655A397216}" destId="{312EC005-13DB-4E5C-9CB7-008F67E35B5D}" srcOrd="0" destOrd="0" presId="urn:microsoft.com/office/officeart/2005/8/layout/hList1"/>
    <dgm:cxn modelId="{E12EEBA5-6B5B-4ECF-9396-98353D3FA318}" type="presOf" srcId="{30C1ED6F-DFE4-4AC9-8B5E-C6A1BD944BD1}" destId="{D3BCB878-DB84-4C97-8305-D13C81A54C31}" srcOrd="0" destOrd="0" presId="urn:microsoft.com/office/officeart/2005/8/layout/hList1"/>
    <dgm:cxn modelId="{65412DAB-1C64-4643-832B-36A9ED2C0CB5}" srcId="{4020EE60-8E1D-46A2-B51C-1FB9FDD5F8F3}" destId="{D945AEAA-799F-4A8C-85E0-26CC8897511F}" srcOrd="1" destOrd="0" parTransId="{52745FFC-6AB6-4B43-800B-D2DF10DB27D5}" sibTransId="{77B6C5FA-1831-40E5-A7C0-17CA8C4E65A1}"/>
    <dgm:cxn modelId="{3A832EAC-3936-43A3-872B-B62784231381}" srcId="{D945AEAA-799F-4A8C-85E0-26CC8897511F}" destId="{DB39CD39-FD9C-450B-A882-6A709569374F}" srcOrd="1" destOrd="0" parTransId="{5ABAAE8E-2A4F-44A4-B952-CA3451D546C5}" sibTransId="{BB670434-B164-4318-A12E-AFDBB5CCDF88}"/>
    <dgm:cxn modelId="{43788EC3-B697-4828-A8D3-4B9B280F4141}" type="presOf" srcId="{147424AC-1FA5-40B7-AF96-91A7321283B2}" destId="{D3BCB878-DB84-4C97-8305-D13C81A54C31}" srcOrd="0" destOrd="3" presId="urn:microsoft.com/office/officeart/2005/8/layout/hList1"/>
    <dgm:cxn modelId="{0DF5A2CD-BE43-45C4-9394-E5C1C6E702D9}" srcId="{D945AEAA-799F-4A8C-85E0-26CC8897511F}" destId="{535118C6-C03F-4542-9A2A-E2BACD3F6980}" srcOrd="0" destOrd="0" parTransId="{F9FD4C54-F147-43CE-9DAB-5C74A7A8760E}" sibTransId="{819E00CE-69F6-4CF6-85C5-C8DB04EA9DB4}"/>
    <dgm:cxn modelId="{C73620EB-B239-46CC-8728-D1035E6CFBAD}" srcId="{4020EE60-8E1D-46A2-B51C-1FB9FDD5F8F3}" destId="{F1BAC49E-0C6F-4FBA-BAB5-30655A397216}" srcOrd="0" destOrd="0" parTransId="{5B535122-B1FC-4747-BDEE-CF07BA5493D0}" sibTransId="{F16FC5DB-3CBA-4E13-8E16-1CFE39BE1074}"/>
    <dgm:cxn modelId="{5591C8ED-27D5-4E7C-80C4-FAC4B1D1DA2C}" srcId="{F1BAC49E-0C6F-4FBA-BAB5-30655A397216}" destId="{63F3CEDB-0E97-4E0C-9ECB-A9B14694B29E}" srcOrd="1" destOrd="0" parTransId="{2ADD8C93-C395-43BC-8972-1F81460D0465}" sibTransId="{411D54BE-5E21-45E1-AB7B-E107225D641D}"/>
    <dgm:cxn modelId="{3BB977FD-E8D3-40AF-89A2-830ED11D3B2B}" type="presOf" srcId="{63F3CEDB-0E97-4E0C-9ECB-A9B14694B29E}" destId="{D3BCB878-DB84-4C97-8305-D13C81A54C31}" srcOrd="0" destOrd="1" presId="urn:microsoft.com/office/officeart/2005/8/layout/hList1"/>
    <dgm:cxn modelId="{F04B0BA1-B557-4290-BC9A-3A3B5DF4DD5F}" type="presParOf" srcId="{45134780-40B6-437D-B16B-CE3A7109ABA6}" destId="{DA8F5239-3183-44D3-8A37-3D242AC0ED9A}" srcOrd="0" destOrd="0" presId="urn:microsoft.com/office/officeart/2005/8/layout/hList1"/>
    <dgm:cxn modelId="{28D63C70-A1C9-402B-B1A0-6F8CD7F39E63}" type="presParOf" srcId="{DA8F5239-3183-44D3-8A37-3D242AC0ED9A}" destId="{312EC005-13DB-4E5C-9CB7-008F67E35B5D}" srcOrd="0" destOrd="0" presId="urn:microsoft.com/office/officeart/2005/8/layout/hList1"/>
    <dgm:cxn modelId="{8730DBBB-8370-4B37-A65C-70CE529A461B}" type="presParOf" srcId="{DA8F5239-3183-44D3-8A37-3D242AC0ED9A}" destId="{D3BCB878-DB84-4C97-8305-D13C81A54C31}" srcOrd="1" destOrd="0" presId="urn:microsoft.com/office/officeart/2005/8/layout/hList1"/>
    <dgm:cxn modelId="{C200AFA4-B4E7-4891-BBD7-1930963F881B}" type="presParOf" srcId="{45134780-40B6-437D-B16B-CE3A7109ABA6}" destId="{A5DA8155-171B-4F02-BDB6-9E5E54A2D686}" srcOrd="1" destOrd="0" presId="urn:microsoft.com/office/officeart/2005/8/layout/hList1"/>
    <dgm:cxn modelId="{8416EFDB-94FE-4496-91AF-7A1DA2C691D2}" type="presParOf" srcId="{45134780-40B6-437D-B16B-CE3A7109ABA6}" destId="{D8AC35DE-66C6-421D-8C57-F3075C093616}" srcOrd="2" destOrd="0" presId="urn:microsoft.com/office/officeart/2005/8/layout/hList1"/>
    <dgm:cxn modelId="{22F1019C-0578-4675-98F5-B8FD138E3EAB}" type="presParOf" srcId="{D8AC35DE-66C6-421D-8C57-F3075C093616}" destId="{3CB4B42B-9BCE-47C4-BF37-B39881AB53B1}" srcOrd="0" destOrd="0" presId="urn:microsoft.com/office/officeart/2005/8/layout/hList1"/>
    <dgm:cxn modelId="{EB691284-9633-45FC-A4B4-65B5D03C4FFB}" type="presParOf" srcId="{D8AC35DE-66C6-421D-8C57-F3075C093616}" destId="{9789384D-BF62-42B9-BFDD-8500FC70C4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31782D-640A-4DBC-8071-481D58DB7702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CB2CE9A-BE88-4843-BD7E-8493A6BCBD56}">
      <dgm:prSet phldrT="[Text]"/>
      <dgm:spPr/>
      <dgm:t>
        <a:bodyPr/>
        <a:lstStyle/>
        <a:p>
          <a:r>
            <a:rPr lang="en-US" dirty="0"/>
            <a:t>Para una serie de aplicaciones, principalmente en procesos industriales más grandes, los hidrocarburos fósiles no solo se utilizan como fuentes de energía, </a:t>
          </a:r>
          <a:r>
            <a:rPr lang="en-US" b="1" dirty="0">
              <a:solidFill>
                <a:schemeClr val="accent4"/>
              </a:solidFill>
            </a:rPr>
            <a:t>sino que también tienen otros usos, por ejemplo, materias primas, lubricantes, disolventes, etc. </a:t>
          </a:r>
          <a:endParaRPr lang="en-GB" b="1" dirty="0">
            <a:solidFill>
              <a:schemeClr val="accent4"/>
            </a:solidFill>
          </a:endParaRPr>
        </a:p>
      </dgm:t>
    </dgm:pt>
    <dgm:pt modelId="{74D1CF8E-D698-4173-8DFA-DB351949D1AC}" type="parTrans" cxnId="{68ACFD8F-6D53-44E4-96C0-1AEF0D948153}">
      <dgm:prSet/>
      <dgm:spPr/>
      <dgm:t>
        <a:bodyPr/>
        <a:lstStyle/>
        <a:p>
          <a:endParaRPr lang="en-GB"/>
        </a:p>
      </dgm:t>
    </dgm:pt>
    <dgm:pt modelId="{71A50846-94C5-4F41-A8C0-982FD3684A22}" type="sibTrans" cxnId="{68ACFD8F-6D53-44E4-96C0-1AEF0D948153}">
      <dgm:prSet/>
      <dgm:spPr/>
      <dgm:t>
        <a:bodyPr/>
        <a:lstStyle/>
        <a:p>
          <a:endParaRPr lang="en-GB"/>
        </a:p>
      </dgm:t>
    </dgm:pt>
    <dgm:pt modelId="{7E01CB5F-1B05-4426-BDFA-240F52622863}">
      <dgm:prSet/>
      <dgm:spPr/>
      <dgm:t>
        <a:bodyPr/>
        <a:lstStyle/>
        <a:p>
          <a:r>
            <a:rPr lang="en-US" dirty="0"/>
            <a:t>Por lo tanto, el uso de </a:t>
          </a:r>
          <a:r>
            <a:rPr lang="en-US" b="1" dirty="0">
              <a:solidFill>
                <a:schemeClr val="accent4"/>
              </a:solidFill>
            </a:rPr>
            <a:t>estadísticas</a:t>
          </a:r>
          <a:r>
            <a:rPr lang="en-US" dirty="0"/>
            <a:t> de</a:t>
          </a:r>
          <a:r>
            <a:rPr lang="en-US" b="1" dirty="0">
              <a:solidFill>
                <a:schemeClr val="accent4"/>
              </a:solidFill>
            </a:rPr>
            <a:t> combustión</a:t>
          </a:r>
          <a:r>
            <a:rPr lang="en-US" dirty="0"/>
            <a:t> de</a:t>
          </a:r>
          <a:r>
            <a:rPr lang="en-US" b="1" dirty="0">
              <a:solidFill>
                <a:schemeClr val="accent4"/>
              </a:solidFill>
            </a:rPr>
            <a:t> combustible en lugar de estadísticas de suministro de combustible </a:t>
          </a:r>
          <a:r>
            <a:rPr lang="en-US" dirty="0"/>
            <a:t>es clave para evitar la doble contabilidad en las estimaciones de emisiones. </a:t>
          </a:r>
          <a:endParaRPr lang="en-GB" dirty="0"/>
        </a:p>
      </dgm:t>
    </dgm:pt>
    <dgm:pt modelId="{6CC1E9E2-DC26-4334-890E-7B3CD783C9FE}" type="parTrans" cxnId="{9B485AA6-69C3-41C7-9222-66A80B5ED132}">
      <dgm:prSet/>
      <dgm:spPr/>
      <dgm:t>
        <a:bodyPr/>
        <a:lstStyle/>
        <a:p>
          <a:endParaRPr lang="en-GB"/>
        </a:p>
      </dgm:t>
    </dgm:pt>
    <dgm:pt modelId="{CF6845E2-A12D-472C-AF73-8E706CA47EB8}" type="sibTrans" cxnId="{9B485AA6-69C3-41C7-9222-66A80B5ED132}">
      <dgm:prSet/>
      <dgm:spPr/>
      <dgm:t>
        <a:bodyPr/>
        <a:lstStyle/>
        <a:p>
          <a:endParaRPr lang="en-GB"/>
        </a:p>
      </dgm:t>
    </dgm:pt>
    <dgm:pt modelId="{944923E0-90CD-4081-8EC7-468068E2E8B3}">
      <dgm:prSet/>
      <dgm:spPr/>
      <dgm:t>
        <a:bodyPr/>
        <a:lstStyle/>
        <a:p>
          <a:r>
            <a:rPr lang="en-US" dirty="0"/>
            <a:t>En algunos tipos de uso no energético de hidrocarburos fósiles, pueden producirse emisiones de sustancias que contienen carbono fósil. </a:t>
          </a:r>
          <a:endParaRPr lang="en-GB" dirty="0"/>
        </a:p>
      </dgm:t>
    </dgm:pt>
    <dgm:pt modelId="{1C184A30-88E1-43E8-A868-D5208707DA76}" type="parTrans" cxnId="{9F5F68F0-0710-4537-9956-B96A83FBFE40}">
      <dgm:prSet/>
      <dgm:spPr/>
      <dgm:t>
        <a:bodyPr/>
        <a:lstStyle/>
        <a:p>
          <a:endParaRPr lang="en-GB"/>
        </a:p>
      </dgm:t>
    </dgm:pt>
    <dgm:pt modelId="{0E5476D7-A522-400D-830D-3945C074DB5A}" type="sibTrans" cxnId="{9F5F68F0-0710-4537-9956-B96A83FBFE40}">
      <dgm:prSet/>
      <dgm:spPr/>
      <dgm:t>
        <a:bodyPr/>
        <a:lstStyle/>
        <a:p>
          <a:endParaRPr lang="en-GB"/>
        </a:p>
      </dgm:t>
    </dgm:pt>
    <dgm:pt modelId="{EEC9D02A-0F05-43FA-AB21-EE04460B13DD}">
      <dgm:prSet phldrT="[Text]"/>
      <dgm:spPr/>
      <dgm:t>
        <a:bodyPr/>
        <a:lstStyle/>
        <a:p>
          <a:r>
            <a:rPr lang="en-US" dirty="0"/>
            <a:t>Por consiguiente, los enfoques sectoriales (niveles 1, 2 y 3) se basan en estadísticas sobre la combustión de combustibles. </a:t>
          </a:r>
          <a:endParaRPr lang="en-GB" dirty="0"/>
        </a:p>
      </dgm:t>
    </dgm:pt>
    <dgm:pt modelId="{BB7960EE-CB20-4335-AC85-77FCFB98449E}" type="parTrans" cxnId="{D998F1A1-F3E7-486D-A010-C5129F1FAF27}">
      <dgm:prSet/>
      <dgm:spPr/>
      <dgm:t>
        <a:bodyPr/>
        <a:lstStyle/>
        <a:p>
          <a:endParaRPr lang="en-GB"/>
        </a:p>
      </dgm:t>
    </dgm:pt>
    <dgm:pt modelId="{CD959089-573A-4009-9CBC-8DF3924CB789}" type="sibTrans" cxnId="{D998F1A1-F3E7-486D-A010-C5129F1FAF27}">
      <dgm:prSet/>
      <dgm:spPr/>
      <dgm:t>
        <a:bodyPr/>
        <a:lstStyle/>
        <a:p>
          <a:endParaRPr lang="en-GB"/>
        </a:p>
      </dgm:t>
    </dgm:pt>
    <dgm:pt modelId="{1B104012-EFD5-4B5A-9CA9-30D5A426A57A}">
      <dgm:prSet/>
      <dgm:spPr/>
      <dgm:t>
        <a:bodyPr/>
        <a:lstStyle/>
        <a:p>
          <a:r>
            <a:rPr lang="en-US" dirty="0"/>
            <a:t>Cuando los datos de actividad no son cantidades de combustible quemado, sino entregas a empresas o subcategorías principales, existe el riesgo de que se dupliquen las emisiones de la IPPU (capítulo 5) o de los </a:t>
          </a:r>
          <a:r>
            <a:rPr lang="en-GB" dirty="0"/>
            <a:t>sectores de residuos. </a:t>
          </a:r>
        </a:p>
      </dgm:t>
    </dgm:pt>
    <dgm:pt modelId="{0E6170E2-0F76-4D50-8D0A-6E90857AD3D6}" type="parTrans" cxnId="{FEBA4776-B27A-4646-B06E-A0D3ADFFA83F}">
      <dgm:prSet/>
      <dgm:spPr/>
      <dgm:t>
        <a:bodyPr/>
        <a:lstStyle/>
        <a:p>
          <a:endParaRPr lang="en-GB"/>
        </a:p>
      </dgm:t>
    </dgm:pt>
    <dgm:pt modelId="{B88DD3F2-1B0A-44ED-8AA7-4A1374341952}" type="sibTrans" cxnId="{FEBA4776-B27A-4646-B06E-A0D3ADFFA83F}">
      <dgm:prSet/>
      <dgm:spPr/>
      <dgm:t>
        <a:bodyPr/>
        <a:lstStyle/>
        <a:p>
          <a:endParaRPr lang="en-GB"/>
        </a:p>
      </dgm:t>
    </dgm:pt>
    <dgm:pt modelId="{70D5CA04-DA6B-41C3-8528-A13BE113B01E}">
      <dgm:prSet/>
      <dgm:spPr/>
      <dgm:t>
        <a:bodyPr/>
        <a:lstStyle/>
        <a:p>
          <a:r>
            <a:rPr lang="en-US" dirty="0"/>
            <a:t>Estas emisiones deben notificarse en el sector de la IPPU, donde se produzcan. </a:t>
          </a:r>
          <a:endParaRPr lang="en-GB" dirty="0"/>
        </a:p>
      </dgm:t>
    </dgm:pt>
    <dgm:pt modelId="{89D4DE15-E46A-434D-8779-67AB754B4997}" type="parTrans" cxnId="{CCAA525F-9611-47B1-AD8E-3DBD2967E8D6}">
      <dgm:prSet/>
      <dgm:spPr/>
      <dgm:t>
        <a:bodyPr/>
        <a:lstStyle/>
        <a:p>
          <a:endParaRPr lang="en-GB"/>
        </a:p>
      </dgm:t>
    </dgm:pt>
    <dgm:pt modelId="{A9DFFCB2-1B9D-4F42-A4DA-38EE352C750B}" type="sibTrans" cxnId="{CCAA525F-9611-47B1-AD8E-3DBD2967E8D6}">
      <dgm:prSet/>
      <dgm:spPr/>
      <dgm:t>
        <a:bodyPr/>
        <a:lstStyle/>
        <a:p>
          <a:endParaRPr lang="en-GB"/>
        </a:p>
      </dgm:t>
    </dgm:pt>
    <dgm:pt modelId="{B56EEF09-351F-44BF-8E91-1AB0D15EC026}">
      <dgm:prSet/>
      <dgm:spPr/>
      <dgm:t>
        <a:bodyPr/>
        <a:lstStyle/>
        <a:p>
          <a:r>
            <a:rPr lang="en-US" dirty="0"/>
            <a:t>Los métodos para estimar estas emisiones se proporcionan en el Volumen 3, Procesos Industriales y Uso de Productos. </a:t>
          </a:r>
          <a:endParaRPr lang="en-GB" dirty="0"/>
        </a:p>
      </dgm:t>
    </dgm:pt>
    <dgm:pt modelId="{F8F76073-C83B-4681-BA13-FCF2C536D07C}" type="parTrans" cxnId="{C262C5B6-1B43-471A-B3D1-0D337CF35532}">
      <dgm:prSet/>
      <dgm:spPr/>
      <dgm:t>
        <a:bodyPr/>
        <a:lstStyle/>
        <a:p>
          <a:endParaRPr lang="en-GB"/>
        </a:p>
      </dgm:t>
    </dgm:pt>
    <dgm:pt modelId="{575A9C98-395E-49C5-B57C-1BE78609AA98}" type="sibTrans" cxnId="{C262C5B6-1B43-471A-B3D1-0D337CF35532}">
      <dgm:prSet/>
      <dgm:spPr/>
      <dgm:t>
        <a:bodyPr/>
        <a:lstStyle/>
        <a:p>
          <a:endParaRPr lang="en-GB"/>
        </a:p>
      </dgm:t>
    </dgm:pt>
    <dgm:pt modelId="{9DB92AD6-89B6-43AD-97F3-2738FE1B088C}" type="pres">
      <dgm:prSet presAssocID="{0031782D-640A-4DBC-8071-481D58DB7702}" presName="Name0" presStyleCnt="0">
        <dgm:presLayoutVars>
          <dgm:dir/>
          <dgm:animLvl val="lvl"/>
          <dgm:resizeHandles/>
        </dgm:presLayoutVars>
      </dgm:prSet>
      <dgm:spPr/>
    </dgm:pt>
    <dgm:pt modelId="{E8024E01-AE2F-4CD5-9131-FABDBC328799}" type="pres">
      <dgm:prSet presAssocID="{7CB2CE9A-BE88-4843-BD7E-8493A6BCBD56}" presName="linNode" presStyleCnt="0"/>
      <dgm:spPr/>
    </dgm:pt>
    <dgm:pt modelId="{64BDAB82-70A4-485B-BB75-5C53D5E9A4E0}" type="pres">
      <dgm:prSet presAssocID="{7CB2CE9A-BE88-4843-BD7E-8493A6BCBD56}" presName="parentShp" presStyleLbl="node1" presStyleIdx="0" presStyleCnt="3">
        <dgm:presLayoutVars>
          <dgm:bulletEnabled val="1"/>
        </dgm:presLayoutVars>
      </dgm:prSet>
      <dgm:spPr/>
    </dgm:pt>
    <dgm:pt modelId="{C0E7609F-6663-4CF9-9002-3148E1D08ABD}" type="pres">
      <dgm:prSet presAssocID="{7CB2CE9A-BE88-4843-BD7E-8493A6BCBD56}" presName="childShp" presStyleLbl="bgAccFollowNode1" presStyleIdx="0" presStyleCnt="3">
        <dgm:presLayoutVars>
          <dgm:bulletEnabled val="1"/>
        </dgm:presLayoutVars>
      </dgm:prSet>
      <dgm:spPr/>
    </dgm:pt>
    <dgm:pt modelId="{E49EABA8-8294-469C-A07B-A51D4979E38E}" type="pres">
      <dgm:prSet presAssocID="{71A50846-94C5-4F41-A8C0-982FD3684A22}" presName="spacing" presStyleCnt="0"/>
      <dgm:spPr/>
    </dgm:pt>
    <dgm:pt modelId="{AFDFDB6C-CA80-4C62-944F-695CEEF668B4}" type="pres">
      <dgm:prSet presAssocID="{7E01CB5F-1B05-4426-BDFA-240F52622863}" presName="linNode" presStyleCnt="0"/>
      <dgm:spPr/>
    </dgm:pt>
    <dgm:pt modelId="{503D5A1E-AC63-4E47-8A89-45B107AF56A3}" type="pres">
      <dgm:prSet presAssocID="{7E01CB5F-1B05-4426-BDFA-240F52622863}" presName="parentShp" presStyleLbl="node1" presStyleIdx="1" presStyleCnt="3">
        <dgm:presLayoutVars>
          <dgm:bulletEnabled val="1"/>
        </dgm:presLayoutVars>
      </dgm:prSet>
      <dgm:spPr/>
    </dgm:pt>
    <dgm:pt modelId="{C8FC7D9D-B82B-4F08-8F04-EF842766B634}" type="pres">
      <dgm:prSet presAssocID="{7E01CB5F-1B05-4426-BDFA-240F52622863}" presName="childShp" presStyleLbl="bgAccFollowNode1" presStyleIdx="1" presStyleCnt="3">
        <dgm:presLayoutVars>
          <dgm:bulletEnabled val="1"/>
        </dgm:presLayoutVars>
      </dgm:prSet>
      <dgm:spPr/>
    </dgm:pt>
    <dgm:pt modelId="{32F023DC-FF79-4EC9-BFEF-B211E584BEE9}" type="pres">
      <dgm:prSet presAssocID="{CF6845E2-A12D-472C-AF73-8E706CA47EB8}" presName="spacing" presStyleCnt="0"/>
      <dgm:spPr/>
    </dgm:pt>
    <dgm:pt modelId="{588C360A-BF1F-41AA-A86D-D797AAA3B97D}" type="pres">
      <dgm:prSet presAssocID="{944923E0-90CD-4081-8EC7-468068E2E8B3}" presName="linNode" presStyleCnt="0"/>
      <dgm:spPr/>
    </dgm:pt>
    <dgm:pt modelId="{F3BA0283-7594-47CA-A38A-87B02E9366B8}" type="pres">
      <dgm:prSet presAssocID="{944923E0-90CD-4081-8EC7-468068E2E8B3}" presName="parentShp" presStyleLbl="node1" presStyleIdx="2" presStyleCnt="3">
        <dgm:presLayoutVars>
          <dgm:bulletEnabled val="1"/>
        </dgm:presLayoutVars>
      </dgm:prSet>
      <dgm:spPr/>
    </dgm:pt>
    <dgm:pt modelId="{7BD13765-D760-4CB2-879B-91FFB515A92A}" type="pres">
      <dgm:prSet presAssocID="{944923E0-90CD-4081-8EC7-468068E2E8B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385BCE27-868D-4278-BC30-7BCDFD0B4DD8}" type="presOf" srcId="{EEC9D02A-0F05-43FA-AB21-EE04460B13DD}" destId="{C0E7609F-6663-4CF9-9002-3148E1D08ABD}" srcOrd="0" destOrd="0" presId="urn:microsoft.com/office/officeart/2005/8/layout/vList6"/>
    <dgm:cxn modelId="{CCAA525F-9611-47B1-AD8E-3DBD2967E8D6}" srcId="{944923E0-90CD-4081-8EC7-468068E2E8B3}" destId="{70D5CA04-DA6B-41C3-8528-A13BE113B01E}" srcOrd="0" destOrd="0" parTransId="{89D4DE15-E46A-434D-8779-67AB754B4997}" sibTransId="{A9DFFCB2-1B9D-4F42-A4DA-38EE352C750B}"/>
    <dgm:cxn modelId="{FEBA4776-B27A-4646-B06E-A0D3ADFFA83F}" srcId="{7E01CB5F-1B05-4426-BDFA-240F52622863}" destId="{1B104012-EFD5-4B5A-9CA9-30D5A426A57A}" srcOrd="0" destOrd="0" parTransId="{0E6170E2-0F76-4D50-8D0A-6E90857AD3D6}" sibTransId="{B88DD3F2-1B0A-44ED-8AA7-4A1374341952}"/>
    <dgm:cxn modelId="{60A3047B-05FC-4CE3-86B3-B70DFDBDC579}" type="presOf" srcId="{0031782D-640A-4DBC-8071-481D58DB7702}" destId="{9DB92AD6-89B6-43AD-97F3-2738FE1B088C}" srcOrd="0" destOrd="0" presId="urn:microsoft.com/office/officeart/2005/8/layout/vList6"/>
    <dgm:cxn modelId="{B1A2BB87-0AA9-4959-ADC1-564ADFB26282}" type="presOf" srcId="{944923E0-90CD-4081-8EC7-468068E2E8B3}" destId="{F3BA0283-7594-47CA-A38A-87B02E9366B8}" srcOrd="0" destOrd="0" presId="urn:microsoft.com/office/officeart/2005/8/layout/vList6"/>
    <dgm:cxn modelId="{68ACFD8F-6D53-44E4-96C0-1AEF0D948153}" srcId="{0031782D-640A-4DBC-8071-481D58DB7702}" destId="{7CB2CE9A-BE88-4843-BD7E-8493A6BCBD56}" srcOrd="0" destOrd="0" parTransId="{74D1CF8E-D698-4173-8DFA-DB351949D1AC}" sibTransId="{71A50846-94C5-4F41-A8C0-982FD3684A22}"/>
    <dgm:cxn modelId="{E6DA7894-3CB7-4E92-8E8B-2D2660A3CE76}" type="presOf" srcId="{7CB2CE9A-BE88-4843-BD7E-8493A6BCBD56}" destId="{64BDAB82-70A4-485B-BB75-5C53D5E9A4E0}" srcOrd="0" destOrd="0" presId="urn:microsoft.com/office/officeart/2005/8/layout/vList6"/>
    <dgm:cxn modelId="{D998F1A1-F3E7-486D-A010-C5129F1FAF27}" srcId="{7CB2CE9A-BE88-4843-BD7E-8493A6BCBD56}" destId="{EEC9D02A-0F05-43FA-AB21-EE04460B13DD}" srcOrd="0" destOrd="0" parTransId="{BB7960EE-CB20-4335-AC85-77FCFB98449E}" sibTransId="{CD959089-573A-4009-9CBC-8DF3924CB789}"/>
    <dgm:cxn modelId="{9B485AA6-69C3-41C7-9222-66A80B5ED132}" srcId="{0031782D-640A-4DBC-8071-481D58DB7702}" destId="{7E01CB5F-1B05-4426-BDFA-240F52622863}" srcOrd="1" destOrd="0" parTransId="{6CC1E9E2-DC26-4334-890E-7B3CD783C9FE}" sibTransId="{CF6845E2-A12D-472C-AF73-8E706CA47EB8}"/>
    <dgm:cxn modelId="{C262C5B6-1B43-471A-B3D1-0D337CF35532}" srcId="{944923E0-90CD-4081-8EC7-468068E2E8B3}" destId="{B56EEF09-351F-44BF-8E91-1AB0D15EC026}" srcOrd="1" destOrd="0" parTransId="{F8F76073-C83B-4681-BA13-FCF2C536D07C}" sibTransId="{575A9C98-395E-49C5-B57C-1BE78609AA98}"/>
    <dgm:cxn modelId="{5644F0CC-3067-4EB6-ADA6-456D42EDD50E}" type="presOf" srcId="{7E01CB5F-1B05-4426-BDFA-240F52622863}" destId="{503D5A1E-AC63-4E47-8A89-45B107AF56A3}" srcOrd="0" destOrd="0" presId="urn:microsoft.com/office/officeart/2005/8/layout/vList6"/>
    <dgm:cxn modelId="{044FFECC-0623-432F-933C-8F2E5D40B36D}" type="presOf" srcId="{70D5CA04-DA6B-41C3-8528-A13BE113B01E}" destId="{7BD13765-D760-4CB2-879B-91FFB515A92A}" srcOrd="0" destOrd="0" presId="urn:microsoft.com/office/officeart/2005/8/layout/vList6"/>
    <dgm:cxn modelId="{73E9B5DB-EF1E-417D-AAD4-AE1C5DE286E4}" type="presOf" srcId="{1B104012-EFD5-4B5A-9CA9-30D5A426A57A}" destId="{C8FC7D9D-B82B-4F08-8F04-EF842766B634}" srcOrd="0" destOrd="0" presId="urn:microsoft.com/office/officeart/2005/8/layout/vList6"/>
    <dgm:cxn modelId="{9F5F68F0-0710-4537-9956-B96A83FBFE40}" srcId="{0031782D-640A-4DBC-8071-481D58DB7702}" destId="{944923E0-90CD-4081-8EC7-468068E2E8B3}" srcOrd="2" destOrd="0" parTransId="{1C184A30-88E1-43E8-A868-D5208707DA76}" sibTransId="{0E5476D7-A522-400D-830D-3945C074DB5A}"/>
    <dgm:cxn modelId="{AB4E61FE-B709-4230-9C12-9C09F97F4060}" type="presOf" srcId="{B56EEF09-351F-44BF-8E91-1AB0D15EC026}" destId="{7BD13765-D760-4CB2-879B-91FFB515A92A}" srcOrd="0" destOrd="1" presId="urn:microsoft.com/office/officeart/2005/8/layout/vList6"/>
    <dgm:cxn modelId="{4F97F866-A4A8-427D-87A2-259145B58994}" type="presParOf" srcId="{9DB92AD6-89B6-43AD-97F3-2738FE1B088C}" destId="{E8024E01-AE2F-4CD5-9131-FABDBC328799}" srcOrd="0" destOrd="0" presId="urn:microsoft.com/office/officeart/2005/8/layout/vList6"/>
    <dgm:cxn modelId="{418397F3-4FDB-478A-ABBE-BAD458A07D90}" type="presParOf" srcId="{E8024E01-AE2F-4CD5-9131-FABDBC328799}" destId="{64BDAB82-70A4-485B-BB75-5C53D5E9A4E0}" srcOrd="0" destOrd="0" presId="urn:microsoft.com/office/officeart/2005/8/layout/vList6"/>
    <dgm:cxn modelId="{D077B6F8-C22D-4657-9C96-9D4210498345}" type="presParOf" srcId="{E8024E01-AE2F-4CD5-9131-FABDBC328799}" destId="{C0E7609F-6663-4CF9-9002-3148E1D08ABD}" srcOrd="1" destOrd="0" presId="urn:microsoft.com/office/officeart/2005/8/layout/vList6"/>
    <dgm:cxn modelId="{84AE94A2-D595-4E88-8B49-A7C6C53A550F}" type="presParOf" srcId="{9DB92AD6-89B6-43AD-97F3-2738FE1B088C}" destId="{E49EABA8-8294-469C-A07B-A51D4979E38E}" srcOrd="1" destOrd="0" presId="urn:microsoft.com/office/officeart/2005/8/layout/vList6"/>
    <dgm:cxn modelId="{A67256A7-C426-4EE3-8FC4-26F3A865ED26}" type="presParOf" srcId="{9DB92AD6-89B6-43AD-97F3-2738FE1B088C}" destId="{AFDFDB6C-CA80-4C62-944F-695CEEF668B4}" srcOrd="2" destOrd="0" presId="urn:microsoft.com/office/officeart/2005/8/layout/vList6"/>
    <dgm:cxn modelId="{E429FC38-9DEE-4EFC-892D-5BC2E86B427F}" type="presParOf" srcId="{AFDFDB6C-CA80-4C62-944F-695CEEF668B4}" destId="{503D5A1E-AC63-4E47-8A89-45B107AF56A3}" srcOrd="0" destOrd="0" presId="urn:microsoft.com/office/officeart/2005/8/layout/vList6"/>
    <dgm:cxn modelId="{DDDB818E-2A66-40C2-8739-EA20FD6EE42B}" type="presParOf" srcId="{AFDFDB6C-CA80-4C62-944F-695CEEF668B4}" destId="{C8FC7D9D-B82B-4F08-8F04-EF842766B634}" srcOrd="1" destOrd="0" presId="urn:microsoft.com/office/officeart/2005/8/layout/vList6"/>
    <dgm:cxn modelId="{BC3E9ADE-31A4-48E0-AAE4-CD78CC5AB544}" type="presParOf" srcId="{9DB92AD6-89B6-43AD-97F3-2738FE1B088C}" destId="{32F023DC-FF79-4EC9-BFEF-B211E584BEE9}" srcOrd="3" destOrd="0" presId="urn:microsoft.com/office/officeart/2005/8/layout/vList6"/>
    <dgm:cxn modelId="{752C802F-182D-4148-9425-3B216D4321BC}" type="presParOf" srcId="{9DB92AD6-89B6-43AD-97F3-2738FE1B088C}" destId="{588C360A-BF1F-41AA-A86D-D797AAA3B97D}" srcOrd="4" destOrd="0" presId="urn:microsoft.com/office/officeart/2005/8/layout/vList6"/>
    <dgm:cxn modelId="{283B51C9-BDEC-4F54-978F-04B54866177B}" type="presParOf" srcId="{588C360A-BF1F-41AA-A86D-D797AAA3B97D}" destId="{F3BA0283-7594-47CA-A38A-87B02E9366B8}" srcOrd="0" destOrd="0" presId="urn:microsoft.com/office/officeart/2005/8/layout/vList6"/>
    <dgm:cxn modelId="{70F06031-EB6F-4337-99B9-D7D95554B71E}" type="presParOf" srcId="{588C360A-BF1F-41AA-A86D-D797AAA3B97D}" destId="{7BD13765-D760-4CB2-879B-91FFB515A92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F5FDA2-6FDF-410D-95C2-5A8A12F520AF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DAB1B0C6-F444-4913-AF65-73C63A9CB9BA}">
      <dgm:prSet phldrT="[Text]"/>
      <dgm:spPr/>
      <dgm:t>
        <a:bodyPr/>
        <a:lstStyle/>
        <a:p>
          <a:r>
            <a:rPr lang="en-US" dirty="0"/>
            <a:t>1. Examen de los cuadros del CRT para Australia correspondientes al año 2021</a:t>
          </a:r>
          <a:endParaRPr lang="en-GB" dirty="0"/>
        </a:p>
      </dgm:t>
    </dgm:pt>
    <dgm:pt modelId="{0D998FCA-D970-4A81-A63A-DDC7B2D5779A}" type="parTrans" cxnId="{409D1A5D-B529-42B5-81C3-B24CC01D5880}">
      <dgm:prSet/>
      <dgm:spPr/>
      <dgm:t>
        <a:bodyPr/>
        <a:lstStyle/>
        <a:p>
          <a:endParaRPr lang="en-GB"/>
        </a:p>
      </dgm:t>
    </dgm:pt>
    <dgm:pt modelId="{093CB6D6-B411-4092-BBBD-1556922A31F6}" type="sibTrans" cxnId="{409D1A5D-B529-42B5-81C3-B24CC01D5880}">
      <dgm:prSet/>
      <dgm:spPr/>
      <dgm:t>
        <a:bodyPr/>
        <a:lstStyle/>
        <a:p>
          <a:endParaRPr lang="en-GB"/>
        </a:p>
      </dgm:t>
    </dgm:pt>
    <dgm:pt modelId="{6EDB6E7B-C132-485A-B82A-3AC3F6271E9D}">
      <dgm:prSet phldrT="[Text]"/>
      <dgm:spPr/>
      <dgm:t>
        <a:bodyPr/>
        <a:lstStyle/>
        <a:p>
          <a:r>
            <a:rPr lang="en-US" dirty="0"/>
            <a:t>2. Responder a las preguntas relativas a los datos sobre el sector energético de Australia</a:t>
          </a:r>
          <a:endParaRPr lang="en-GB" dirty="0"/>
        </a:p>
      </dgm:t>
    </dgm:pt>
    <dgm:pt modelId="{D818AD4E-0FCF-449A-AEAD-3DF0358A0526}" type="parTrans" cxnId="{915BDF71-5554-4EAC-BC8C-E8A4B28E14EB}">
      <dgm:prSet/>
      <dgm:spPr/>
      <dgm:t>
        <a:bodyPr/>
        <a:lstStyle/>
        <a:p>
          <a:endParaRPr lang="en-GB"/>
        </a:p>
      </dgm:t>
    </dgm:pt>
    <dgm:pt modelId="{B8EF2991-D1A2-47C3-874B-8365151DA6F8}" type="sibTrans" cxnId="{915BDF71-5554-4EAC-BC8C-E8A4B28E14EB}">
      <dgm:prSet/>
      <dgm:spPr/>
      <dgm:t>
        <a:bodyPr/>
        <a:lstStyle/>
        <a:p>
          <a:endParaRPr lang="en-GB"/>
        </a:p>
      </dgm:t>
    </dgm:pt>
    <dgm:pt modelId="{001A97A9-83B1-4364-A133-0CC8C3631373}">
      <dgm:prSet phldrT="[Text]"/>
      <dgm:spPr/>
      <dgm:t>
        <a:bodyPr/>
        <a:lstStyle/>
        <a:p>
          <a:r>
            <a:rPr lang="en-US" dirty="0"/>
            <a:t>3. Discutir la disponibilidad de datos para su país</a:t>
          </a:r>
          <a:endParaRPr lang="en-GB" dirty="0"/>
        </a:p>
      </dgm:t>
    </dgm:pt>
    <dgm:pt modelId="{854F7BF6-C34D-4E07-ABEA-71338505E996}" type="parTrans" cxnId="{9DA0E4E7-32E6-441E-9A66-1908B29CBF46}">
      <dgm:prSet/>
      <dgm:spPr/>
      <dgm:t>
        <a:bodyPr/>
        <a:lstStyle/>
        <a:p>
          <a:endParaRPr lang="en-GB"/>
        </a:p>
      </dgm:t>
    </dgm:pt>
    <dgm:pt modelId="{4DB1148C-80B6-4D40-B6C9-F87B4127A434}" type="sibTrans" cxnId="{9DA0E4E7-32E6-441E-9A66-1908B29CBF46}">
      <dgm:prSet/>
      <dgm:spPr/>
      <dgm:t>
        <a:bodyPr/>
        <a:lstStyle/>
        <a:p>
          <a:endParaRPr lang="en-GB"/>
        </a:p>
      </dgm:t>
    </dgm:pt>
    <dgm:pt modelId="{B874D69E-4550-4B6D-9336-D8C0731A5844}" type="pres">
      <dgm:prSet presAssocID="{A2F5FDA2-6FDF-410D-95C2-5A8A12F520AF}" presName="CompostProcess" presStyleCnt="0">
        <dgm:presLayoutVars>
          <dgm:dir/>
          <dgm:resizeHandles val="exact"/>
        </dgm:presLayoutVars>
      </dgm:prSet>
      <dgm:spPr/>
    </dgm:pt>
    <dgm:pt modelId="{5A5DBB08-00F4-4EB5-A80B-EE0E859906D2}" type="pres">
      <dgm:prSet presAssocID="{A2F5FDA2-6FDF-410D-95C2-5A8A12F520AF}" presName="arrow" presStyleLbl="bgShp" presStyleIdx="0" presStyleCnt="1"/>
      <dgm:spPr/>
    </dgm:pt>
    <dgm:pt modelId="{2A50ED5B-5981-4D60-A4ED-BB4FC7D7D578}" type="pres">
      <dgm:prSet presAssocID="{A2F5FDA2-6FDF-410D-95C2-5A8A12F520AF}" presName="linearProcess" presStyleCnt="0"/>
      <dgm:spPr/>
    </dgm:pt>
    <dgm:pt modelId="{1BD3D03D-816D-4AD8-A62C-AFF9430F72C0}" type="pres">
      <dgm:prSet presAssocID="{DAB1B0C6-F444-4913-AF65-73C63A9CB9BA}" presName="textNode" presStyleLbl="node1" presStyleIdx="0" presStyleCnt="3">
        <dgm:presLayoutVars>
          <dgm:bulletEnabled val="1"/>
        </dgm:presLayoutVars>
      </dgm:prSet>
      <dgm:spPr/>
    </dgm:pt>
    <dgm:pt modelId="{08FE6334-D037-4BD0-817E-84C9DA90F50D}" type="pres">
      <dgm:prSet presAssocID="{093CB6D6-B411-4092-BBBD-1556922A31F6}" presName="sibTrans" presStyleCnt="0"/>
      <dgm:spPr/>
    </dgm:pt>
    <dgm:pt modelId="{BF09D38B-BF7D-4877-8431-58EA6AA1450D}" type="pres">
      <dgm:prSet presAssocID="{6EDB6E7B-C132-485A-B82A-3AC3F6271E9D}" presName="textNode" presStyleLbl="node1" presStyleIdx="1" presStyleCnt="3">
        <dgm:presLayoutVars>
          <dgm:bulletEnabled val="1"/>
        </dgm:presLayoutVars>
      </dgm:prSet>
      <dgm:spPr/>
    </dgm:pt>
    <dgm:pt modelId="{B4DA8248-C8BE-4821-B4AD-8DEC9566E97E}" type="pres">
      <dgm:prSet presAssocID="{B8EF2991-D1A2-47C3-874B-8365151DA6F8}" presName="sibTrans" presStyleCnt="0"/>
      <dgm:spPr/>
    </dgm:pt>
    <dgm:pt modelId="{04310CA7-ECA6-4377-B86A-C72CA709A108}" type="pres">
      <dgm:prSet presAssocID="{001A97A9-83B1-4364-A133-0CC8C363137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F63B423-48FB-4F5C-8AF0-D639CF604675}" type="presOf" srcId="{001A97A9-83B1-4364-A133-0CC8C3631373}" destId="{04310CA7-ECA6-4377-B86A-C72CA709A108}" srcOrd="0" destOrd="0" presId="urn:microsoft.com/office/officeart/2005/8/layout/hProcess9"/>
    <dgm:cxn modelId="{409D1A5D-B529-42B5-81C3-B24CC01D5880}" srcId="{A2F5FDA2-6FDF-410D-95C2-5A8A12F520AF}" destId="{DAB1B0C6-F444-4913-AF65-73C63A9CB9BA}" srcOrd="0" destOrd="0" parTransId="{0D998FCA-D970-4A81-A63A-DDC7B2D5779A}" sibTransId="{093CB6D6-B411-4092-BBBD-1556922A31F6}"/>
    <dgm:cxn modelId="{915BDF71-5554-4EAC-BC8C-E8A4B28E14EB}" srcId="{A2F5FDA2-6FDF-410D-95C2-5A8A12F520AF}" destId="{6EDB6E7B-C132-485A-B82A-3AC3F6271E9D}" srcOrd="1" destOrd="0" parTransId="{D818AD4E-0FCF-449A-AEAD-3DF0358A0526}" sibTransId="{B8EF2991-D1A2-47C3-874B-8365151DA6F8}"/>
    <dgm:cxn modelId="{1801DA92-AFA8-4B51-8CC2-4E9A581FE305}" type="presOf" srcId="{6EDB6E7B-C132-485A-B82A-3AC3F6271E9D}" destId="{BF09D38B-BF7D-4877-8431-58EA6AA1450D}" srcOrd="0" destOrd="0" presId="urn:microsoft.com/office/officeart/2005/8/layout/hProcess9"/>
    <dgm:cxn modelId="{B9E08199-673F-4864-A83A-E4A47E5D666A}" type="presOf" srcId="{A2F5FDA2-6FDF-410D-95C2-5A8A12F520AF}" destId="{B874D69E-4550-4B6D-9336-D8C0731A5844}" srcOrd="0" destOrd="0" presId="urn:microsoft.com/office/officeart/2005/8/layout/hProcess9"/>
    <dgm:cxn modelId="{9DA0E4E7-32E6-441E-9A66-1908B29CBF46}" srcId="{A2F5FDA2-6FDF-410D-95C2-5A8A12F520AF}" destId="{001A97A9-83B1-4364-A133-0CC8C3631373}" srcOrd="2" destOrd="0" parTransId="{854F7BF6-C34D-4E07-ABEA-71338505E996}" sibTransId="{4DB1148C-80B6-4D40-B6C9-F87B4127A434}"/>
    <dgm:cxn modelId="{451D4EEE-9A4D-4C3F-99D2-524C307B2A14}" type="presOf" srcId="{DAB1B0C6-F444-4913-AF65-73C63A9CB9BA}" destId="{1BD3D03D-816D-4AD8-A62C-AFF9430F72C0}" srcOrd="0" destOrd="0" presId="urn:microsoft.com/office/officeart/2005/8/layout/hProcess9"/>
    <dgm:cxn modelId="{98297685-A02B-4406-8B97-563D1F40FE06}" type="presParOf" srcId="{B874D69E-4550-4B6D-9336-D8C0731A5844}" destId="{5A5DBB08-00F4-4EB5-A80B-EE0E859906D2}" srcOrd="0" destOrd="0" presId="urn:microsoft.com/office/officeart/2005/8/layout/hProcess9"/>
    <dgm:cxn modelId="{5AF1F140-CEE5-4CEE-AF3C-3E33EAE4A548}" type="presParOf" srcId="{B874D69E-4550-4B6D-9336-D8C0731A5844}" destId="{2A50ED5B-5981-4D60-A4ED-BB4FC7D7D578}" srcOrd="1" destOrd="0" presId="urn:microsoft.com/office/officeart/2005/8/layout/hProcess9"/>
    <dgm:cxn modelId="{F211946A-91C4-4196-9CE4-1349F3ECE32F}" type="presParOf" srcId="{2A50ED5B-5981-4D60-A4ED-BB4FC7D7D578}" destId="{1BD3D03D-816D-4AD8-A62C-AFF9430F72C0}" srcOrd="0" destOrd="0" presId="urn:microsoft.com/office/officeart/2005/8/layout/hProcess9"/>
    <dgm:cxn modelId="{41261186-CC81-4373-8741-15A4768BCA45}" type="presParOf" srcId="{2A50ED5B-5981-4D60-A4ED-BB4FC7D7D578}" destId="{08FE6334-D037-4BD0-817E-84C9DA90F50D}" srcOrd="1" destOrd="0" presId="urn:microsoft.com/office/officeart/2005/8/layout/hProcess9"/>
    <dgm:cxn modelId="{9106C912-3C1A-4083-8092-15C37D60745A}" type="presParOf" srcId="{2A50ED5B-5981-4D60-A4ED-BB4FC7D7D578}" destId="{BF09D38B-BF7D-4877-8431-58EA6AA1450D}" srcOrd="2" destOrd="0" presId="urn:microsoft.com/office/officeart/2005/8/layout/hProcess9"/>
    <dgm:cxn modelId="{E83116B1-6618-4ACD-ADD3-5B8D71A21A14}" type="presParOf" srcId="{2A50ED5B-5981-4D60-A4ED-BB4FC7D7D578}" destId="{B4DA8248-C8BE-4821-B4AD-8DEC9566E97E}" srcOrd="3" destOrd="0" presId="urn:microsoft.com/office/officeart/2005/8/layout/hProcess9"/>
    <dgm:cxn modelId="{F6B4D040-91DE-45BE-8C36-99B0A8CA3C72}" type="presParOf" srcId="{2A50ED5B-5981-4D60-A4ED-BB4FC7D7D578}" destId="{04310CA7-ECA6-4377-B86A-C72CA709A10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84D450-D309-4739-9C48-D10572E77F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</dgm:pt>
    <dgm:pt modelId="{686F83C2-F94D-4CA3-8C63-86A2368231C1}">
      <dgm:prSet custT="1"/>
      <dgm:spPr/>
      <dgm:t>
        <a:bodyPr/>
        <a:lstStyle/>
        <a:p>
          <a:r>
            <a:rPr lang="en-US" sz="2000" dirty="0"/>
            <a:t>2. ¿Qué gases y sectores/categorías del cuadro 1 del CRT fueron rellenados por el usuario y qué celdas se generan automáticamente por Excel? </a:t>
          </a:r>
        </a:p>
      </dgm:t>
    </dgm:pt>
    <dgm:pt modelId="{31B83925-197E-4072-915D-8B7419CCCFEB}" type="par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B02BE48-E045-4FF0-805C-E8EA318900C3}" type="sibTrans" cxnId="{6E479C94-445A-4AAC-AE62-6B4F109401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8E47E90-FB2B-4AF4-AA17-B341A20E9B0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3. ¿Identificar qué categorías «no se estiman» en el sector de la energía de Australia?</a:t>
          </a:r>
          <a:endParaRPr lang="en-GB" dirty="0">
            <a:solidFill>
              <a:schemeClr val="tx1"/>
            </a:solidFill>
          </a:endParaRPr>
        </a:p>
      </dgm:t>
    </dgm:pt>
    <dgm:pt modelId="{8C1C03BC-92EE-44E0-86E8-51910AC0B4F2}" type="parTrans" cxnId="{70D917B7-368A-415B-9B33-2A7C0D10C5BB}">
      <dgm:prSet/>
      <dgm:spPr/>
      <dgm:t>
        <a:bodyPr/>
        <a:lstStyle/>
        <a:p>
          <a:endParaRPr lang="en-GB"/>
        </a:p>
      </dgm:t>
    </dgm:pt>
    <dgm:pt modelId="{CC5C64EA-C1C1-4BEC-B521-52489E2DC0E5}" type="sibTrans" cxnId="{70D917B7-368A-415B-9B33-2A7C0D10C5BB}">
      <dgm:prSet/>
      <dgm:spPr/>
      <dgm:t>
        <a:bodyPr/>
        <a:lstStyle/>
        <a:p>
          <a:endParaRPr lang="en-GB"/>
        </a:p>
      </dgm:t>
    </dgm:pt>
    <dgm:pt modelId="{8EB688DD-81A5-442E-8114-68C4332F7D6D}">
      <dgm:prSet custT="1"/>
      <dgm:spPr/>
      <dgm:t>
        <a:bodyPr/>
        <a:lstStyle/>
        <a:p>
          <a:r>
            <a:rPr lang="en-US" sz="2200" dirty="0"/>
            <a:t>1. </a:t>
          </a:r>
          <a:r>
            <a:rPr lang="en-US" sz="2200" dirty="0" err="1"/>
            <a:t>Abrir</a:t>
          </a:r>
          <a:r>
            <a:rPr lang="en-US" sz="2200" dirty="0"/>
            <a:t> </a:t>
          </a:r>
          <a:r>
            <a:rPr lang="en-US" sz="2200" dirty="0" err="1"/>
            <a:t>Tabla</a:t>
          </a:r>
          <a:r>
            <a:rPr lang="en-US" sz="2200" dirty="0"/>
            <a:t> 1 del CRT</a:t>
          </a:r>
        </a:p>
      </dgm:t>
    </dgm:pt>
    <dgm:pt modelId="{BEC3B0A7-16BE-4159-988E-03B0E7933B0C}" type="parTrans" cxnId="{6EADB7BA-DF28-474B-97DC-B27692BC37EE}">
      <dgm:prSet/>
      <dgm:spPr/>
      <dgm:t>
        <a:bodyPr/>
        <a:lstStyle/>
        <a:p>
          <a:endParaRPr lang="en-GB"/>
        </a:p>
      </dgm:t>
    </dgm:pt>
    <dgm:pt modelId="{C2091A8B-4A04-483F-AD8D-6B13EE550D15}" type="sibTrans" cxnId="{6EADB7BA-DF28-474B-97DC-B27692BC37EE}">
      <dgm:prSet/>
      <dgm:spPr/>
      <dgm:t>
        <a:bodyPr/>
        <a:lstStyle/>
        <a:p>
          <a:endParaRPr lang="en-GB"/>
        </a:p>
      </dgm:t>
    </dgm:pt>
    <dgm:pt modelId="{8EA16A4D-3CD6-4AF4-8767-3BE8C78BAC5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4. ¿Hay categorías, sectores o subsectores en el sector de la energía estimados y no estimados en su país y por qué?</a:t>
          </a:r>
          <a:endParaRPr lang="en-GB" dirty="0">
            <a:solidFill>
              <a:schemeClr val="tx1"/>
            </a:solidFill>
          </a:endParaRPr>
        </a:p>
      </dgm:t>
    </dgm:pt>
    <dgm:pt modelId="{99792361-4654-43EE-A42E-3C8EF98DE544}" type="parTrans" cxnId="{AA6F3E5E-83B3-4DED-B071-4002F0544695}">
      <dgm:prSet/>
      <dgm:spPr/>
      <dgm:t>
        <a:bodyPr/>
        <a:lstStyle/>
        <a:p>
          <a:endParaRPr lang="en-GB"/>
        </a:p>
      </dgm:t>
    </dgm:pt>
    <dgm:pt modelId="{BF85A07F-D2FD-4DBB-AC9F-E2E0BA3676D1}" type="sibTrans" cxnId="{AA6F3E5E-83B3-4DED-B071-4002F0544695}">
      <dgm:prSet/>
      <dgm:spPr/>
      <dgm:t>
        <a:bodyPr/>
        <a:lstStyle/>
        <a:p>
          <a:endParaRPr lang="en-GB"/>
        </a:p>
      </dgm:t>
    </dgm:pt>
    <dgm:pt modelId="{EE86614C-FF06-4963-B9F8-97D29393180A}" type="pres">
      <dgm:prSet presAssocID="{1C84D450-D309-4739-9C48-D10572E77F0F}" presName="outerComposite" presStyleCnt="0">
        <dgm:presLayoutVars>
          <dgm:chMax val="5"/>
          <dgm:dir/>
          <dgm:resizeHandles val="exact"/>
        </dgm:presLayoutVars>
      </dgm:prSet>
      <dgm:spPr/>
    </dgm:pt>
    <dgm:pt modelId="{07CFC2ED-FDE9-48D4-8001-5318F2C47F33}" type="pres">
      <dgm:prSet presAssocID="{1C84D450-D309-4739-9C48-D10572E77F0F}" presName="dummyMaxCanvas" presStyleCnt="0">
        <dgm:presLayoutVars/>
      </dgm:prSet>
      <dgm:spPr/>
    </dgm:pt>
    <dgm:pt modelId="{F7929FF9-5915-4E4F-9A6D-C6BF484EC1D4}" type="pres">
      <dgm:prSet presAssocID="{1C84D450-D309-4739-9C48-D10572E77F0F}" presName="FourNodes_1" presStyleLbl="node1" presStyleIdx="0" presStyleCnt="4">
        <dgm:presLayoutVars>
          <dgm:bulletEnabled val="1"/>
        </dgm:presLayoutVars>
      </dgm:prSet>
      <dgm:spPr/>
    </dgm:pt>
    <dgm:pt modelId="{78A0F8EF-213E-4236-9FEB-492DF8D51647}" type="pres">
      <dgm:prSet presAssocID="{1C84D450-D309-4739-9C48-D10572E77F0F}" presName="FourNodes_2" presStyleLbl="node1" presStyleIdx="1" presStyleCnt="4">
        <dgm:presLayoutVars>
          <dgm:bulletEnabled val="1"/>
        </dgm:presLayoutVars>
      </dgm:prSet>
      <dgm:spPr/>
    </dgm:pt>
    <dgm:pt modelId="{8CCF1F3F-D4FC-40A9-A1EE-19187A133E6D}" type="pres">
      <dgm:prSet presAssocID="{1C84D450-D309-4739-9C48-D10572E77F0F}" presName="FourNodes_3" presStyleLbl="node1" presStyleIdx="2" presStyleCnt="4">
        <dgm:presLayoutVars>
          <dgm:bulletEnabled val="1"/>
        </dgm:presLayoutVars>
      </dgm:prSet>
      <dgm:spPr/>
    </dgm:pt>
    <dgm:pt modelId="{CD77FFAA-790C-4865-809A-4855D261BF7E}" type="pres">
      <dgm:prSet presAssocID="{1C84D450-D309-4739-9C48-D10572E77F0F}" presName="FourNodes_4" presStyleLbl="node1" presStyleIdx="3" presStyleCnt="4">
        <dgm:presLayoutVars>
          <dgm:bulletEnabled val="1"/>
        </dgm:presLayoutVars>
      </dgm:prSet>
      <dgm:spPr/>
    </dgm:pt>
    <dgm:pt modelId="{83562889-B484-4587-AD71-3033E86B9358}" type="pres">
      <dgm:prSet presAssocID="{1C84D450-D309-4739-9C48-D10572E77F0F}" presName="FourConn_1-2" presStyleLbl="fgAccFollowNode1" presStyleIdx="0" presStyleCnt="3">
        <dgm:presLayoutVars>
          <dgm:bulletEnabled val="1"/>
        </dgm:presLayoutVars>
      </dgm:prSet>
      <dgm:spPr/>
    </dgm:pt>
    <dgm:pt modelId="{FAE3FE17-9EB4-4FFD-8FD0-0ED5CCD3CF8B}" type="pres">
      <dgm:prSet presAssocID="{1C84D450-D309-4739-9C48-D10572E77F0F}" presName="FourConn_2-3" presStyleLbl="fgAccFollowNode1" presStyleIdx="1" presStyleCnt="3">
        <dgm:presLayoutVars>
          <dgm:bulletEnabled val="1"/>
        </dgm:presLayoutVars>
      </dgm:prSet>
      <dgm:spPr/>
    </dgm:pt>
    <dgm:pt modelId="{FF9FC4B9-6EBE-4F3E-AFF7-A1FC05BD875D}" type="pres">
      <dgm:prSet presAssocID="{1C84D450-D309-4739-9C48-D10572E77F0F}" presName="FourConn_3-4" presStyleLbl="fgAccFollowNode1" presStyleIdx="2" presStyleCnt="3">
        <dgm:presLayoutVars>
          <dgm:bulletEnabled val="1"/>
        </dgm:presLayoutVars>
      </dgm:prSet>
      <dgm:spPr/>
    </dgm:pt>
    <dgm:pt modelId="{BAC11A0C-0717-4C0C-8075-8D741D115F83}" type="pres">
      <dgm:prSet presAssocID="{1C84D450-D309-4739-9C48-D10572E77F0F}" presName="FourNodes_1_text" presStyleLbl="node1" presStyleIdx="3" presStyleCnt="4">
        <dgm:presLayoutVars>
          <dgm:bulletEnabled val="1"/>
        </dgm:presLayoutVars>
      </dgm:prSet>
      <dgm:spPr/>
    </dgm:pt>
    <dgm:pt modelId="{F854277F-BD90-4D0C-B3EB-09356322A494}" type="pres">
      <dgm:prSet presAssocID="{1C84D450-D309-4739-9C48-D10572E77F0F}" presName="FourNodes_2_text" presStyleLbl="node1" presStyleIdx="3" presStyleCnt="4">
        <dgm:presLayoutVars>
          <dgm:bulletEnabled val="1"/>
        </dgm:presLayoutVars>
      </dgm:prSet>
      <dgm:spPr/>
    </dgm:pt>
    <dgm:pt modelId="{987F0A1E-3603-4B67-A6E7-A6A0FAEFB7E4}" type="pres">
      <dgm:prSet presAssocID="{1C84D450-D309-4739-9C48-D10572E77F0F}" presName="FourNodes_3_text" presStyleLbl="node1" presStyleIdx="3" presStyleCnt="4">
        <dgm:presLayoutVars>
          <dgm:bulletEnabled val="1"/>
        </dgm:presLayoutVars>
      </dgm:prSet>
      <dgm:spPr/>
    </dgm:pt>
    <dgm:pt modelId="{E1EAE0AC-EF40-4DE5-B111-4DA8A0B9C083}" type="pres">
      <dgm:prSet presAssocID="{1C84D450-D309-4739-9C48-D10572E77F0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FC93502-CC11-4A1C-BF33-095AE63AB29B}" type="presOf" srcId="{CC5C64EA-C1C1-4BEC-B521-52489E2DC0E5}" destId="{FF9FC4B9-6EBE-4F3E-AFF7-A1FC05BD875D}" srcOrd="0" destOrd="0" presId="urn:microsoft.com/office/officeart/2005/8/layout/vProcess5"/>
    <dgm:cxn modelId="{7A92C82E-8599-4034-A8A7-32F8816C3FCE}" type="presOf" srcId="{8EB688DD-81A5-442E-8114-68C4332F7D6D}" destId="{BAC11A0C-0717-4C0C-8075-8D741D115F83}" srcOrd="1" destOrd="0" presId="urn:microsoft.com/office/officeart/2005/8/layout/vProcess5"/>
    <dgm:cxn modelId="{57531B38-8F47-4DF9-8F23-0D2449C4E28F}" type="presOf" srcId="{58E47E90-FB2B-4AF4-AA17-B341A20E9B06}" destId="{987F0A1E-3603-4B67-A6E7-A6A0FAEFB7E4}" srcOrd="1" destOrd="0" presId="urn:microsoft.com/office/officeart/2005/8/layout/vProcess5"/>
    <dgm:cxn modelId="{AA6F3E5E-83B3-4DED-B071-4002F0544695}" srcId="{1C84D450-D309-4739-9C48-D10572E77F0F}" destId="{8EA16A4D-3CD6-4AF4-8767-3BE8C78BAC5E}" srcOrd="3" destOrd="0" parTransId="{99792361-4654-43EE-A42E-3C8EF98DE544}" sibTransId="{BF85A07F-D2FD-4DBB-AC9F-E2E0BA3676D1}"/>
    <dgm:cxn modelId="{EE1AEA60-E1A2-4323-ACB7-137C602898AF}" type="presOf" srcId="{686F83C2-F94D-4CA3-8C63-86A2368231C1}" destId="{F854277F-BD90-4D0C-B3EB-09356322A494}" srcOrd="1" destOrd="0" presId="urn:microsoft.com/office/officeart/2005/8/layout/vProcess5"/>
    <dgm:cxn modelId="{F4FECB7B-F1F4-4C6C-873E-93494206534A}" type="presOf" srcId="{686F83C2-F94D-4CA3-8C63-86A2368231C1}" destId="{78A0F8EF-213E-4236-9FEB-492DF8D51647}" srcOrd="0" destOrd="0" presId="urn:microsoft.com/office/officeart/2005/8/layout/vProcess5"/>
    <dgm:cxn modelId="{41B6A181-30DD-4303-8702-45AE7A4290C1}" type="presOf" srcId="{8EA16A4D-3CD6-4AF4-8767-3BE8C78BAC5E}" destId="{E1EAE0AC-EF40-4DE5-B111-4DA8A0B9C083}" srcOrd="1" destOrd="0" presId="urn:microsoft.com/office/officeart/2005/8/layout/vProcess5"/>
    <dgm:cxn modelId="{FE901D83-950B-44CB-85D9-F23B64B3E3C8}" type="presOf" srcId="{1C84D450-D309-4739-9C48-D10572E77F0F}" destId="{EE86614C-FF06-4963-B9F8-97D29393180A}" srcOrd="0" destOrd="0" presId="urn:microsoft.com/office/officeart/2005/8/layout/vProcess5"/>
    <dgm:cxn modelId="{78EB2289-FACD-43E2-9230-E88B3E37A3B4}" type="presOf" srcId="{6B02BE48-E045-4FF0-805C-E8EA318900C3}" destId="{FAE3FE17-9EB4-4FFD-8FD0-0ED5CCD3CF8B}" srcOrd="0" destOrd="0" presId="urn:microsoft.com/office/officeart/2005/8/layout/vProcess5"/>
    <dgm:cxn modelId="{6E479C94-445A-4AAC-AE62-6B4F109401E0}" srcId="{1C84D450-D309-4739-9C48-D10572E77F0F}" destId="{686F83C2-F94D-4CA3-8C63-86A2368231C1}" srcOrd="1" destOrd="0" parTransId="{31B83925-197E-4072-915D-8B7419CCCFEB}" sibTransId="{6B02BE48-E045-4FF0-805C-E8EA318900C3}"/>
    <dgm:cxn modelId="{CD2FC1A4-755B-4CEF-9BAB-BDB83E4A4553}" type="presOf" srcId="{58E47E90-FB2B-4AF4-AA17-B341A20E9B06}" destId="{8CCF1F3F-D4FC-40A9-A1EE-19187A133E6D}" srcOrd="0" destOrd="0" presId="urn:microsoft.com/office/officeart/2005/8/layout/vProcess5"/>
    <dgm:cxn modelId="{C89261AE-7935-471B-9F0B-6F9A630D5E52}" type="presOf" srcId="{8EB688DD-81A5-442E-8114-68C4332F7D6D}" destId="{F7929FF9-5915-4E4F-9A6D-C6BF484EC1D4}" srcOrd="0" destOrd="0" presId="urn:microsoft.com/office/officeart/2005/8/layout/vProcess5"/>
    <dgm:cxn modelId="{AAE7EBB3-3EA4-40DA-B89E-A46A01EC7CA3}" type="presOf" srcId="{8EA16A4D-3CD6-4AF4-8767-3BE8C78BAC5E}" destId="{CD77FFAA-790C-4865-809A-4855D261BF7E}" srcOrd="0" destOrd="0" presId="urn:microsoft.com/office/officeart/2005/8/layout/vProcess5"/>
    <dgm:cxn modelId="{70D917B7-368A-415B-9B33-2A7C0D10C5BB}" srcId="{1C84D450-D309-4739-9C48-D10572E77F0F}" destId="{58E47E90-FB2B-4AF4-AA17-B341A20E9B06}" srcOrd="2" destOrd="0" parTransId="{8C1C03BC-92EE-44E0-86E8-51910AC0B4F2}" sibTransId="{CC5C64EA-C1C1-4BEC-B521-52489E2DC0E5}"/>
    <dgm:cxn modelId="{6EADB7BA-DF28-474B-97DC-B27692BC37EE}" srcId="{1C84D450-D309-4739-9C48-D10572E77F0F}" destId="{8EB688DD-81A5-442E-8114-68C4332F7D6D}" srcOrd="0" destOrd="0" parTransId="{BEC3B0A7-16BE-4159-988E-03B0E7933B0C}" sibTransId="{C2091A8B-4A04-483F-AD8D-6B13EE550D15}"/>
    <dgm:cxn modelId="{84837CD6-129A-4559-8A12-7EF378B0C3BB}" type="presOf" srcId="{C2091A8B-4A04-483F-AD8D-6B13EE550D15}" destId="{83562889-B484-4587-AD71-3033E86B9358}" srcOrd="0" destOrd="0" presId="urn:microsoft.com/office/officeart/2005/8/layout/vProcess5"/>
    <dgm:cxn modelId="{00ADF32F-87CC-4FB6-A8E1-D33C604A02CB}" type="presParOf" srcId="{EE86614C-FF06-4963-B9F8-97D29393180A}" destId="{07CFC2ED-FDE9-48D4-8001-5318F2C47F33}" srcOrd="0" destOrd="0" presId="urn:microsoft.com/office/officeart/2005/8/layout/vProcess5"/>
    <dgm:cxn modelId="{1C139DD9-D4FC-4091-B50D-DB90BFF3BB48}" type="presParOf" srcId="{EE86614C-FF06-4963-B9F8-97D29393180A}" destId="{F7929FF9-5915-4E4F-9A6D-C6BF484EC1D4}" srcOrd="1" destOrd="0" presId="urn:microsoft.com/office/officeart/2005/8/layout/vProcess5"/>
    <dgm:cxn modelId="{0EEFE46E-AFB7-4823-B339-47FDD88B3363}" type="presParOf" srcId="{EE86614C-FF06-4963-B9F8-97D29393180A}" destId="{78A0F8EF-213E-4236-9FEB-492DF8D51647}" srcOrd="2" destOrd="0" presId="urn:microsoft.com/office/officeart/2005/8/layout/vProcess5"/>
    <dgm:cxn modelId="{0AB48F0F-F0A6-4B87-8B16-E17FFF0889AE}" type="presParOf" srcId="{EE86614C-FF06-4963-B9F8-97D29393180A}" destId="{8CCF1F3F-D4FC-40A9-A1EE-19187A133E6D}" srcOrd="3" destOrd="0" presId="urn:microsoft.com/office/officeart/2005/8/layout/vProcess5"/>
    <dgm:cxn modelId="{62C95849-A724-41B2-971D-1459D50F1998}" type="presParOf" srcId="{EE86614C-FF06-4963-B9F8-97D29393180A}" destId="{CD77FFAA-790C-4865-809A-4855D261BF7E}" srcOrd="4" destOrd="0" presId="urn:microsoft.com/office/officeart/2005/8/layout/vProcess5"/>
    <dgm:cxn modelId="{72A43368-713C-472F-A2C3-40375ABBE1AF}" type="presParOf" srcId="{EE86614C-FF06-4963-B9F8-97D29393180A}" destId="{83562889-B484-4587-AD71-3033E86B9358}" srcOrd="5" destOrd="0" presId="urn:microsoft.com/office/officeart/2005/8/layout/vProcess5"/>
    <dgm:cxn modelId="{99DBE574-A020-4C2C-8A99-914C85941837}" type="presParOf" srcId="{EE86614C-FF06-4963-B9F8-97D29393180A}" destId="{FAE3FE17-9EB4-4FFD-8FD0-0ED5CCD3CF8B}" srcOrd="6" destOrd="0" presId="urn:microsoft.com/office/officeart/2005/8/layout/vProcess5"/>
    <dgm:cxn modelId="{FCFE17A7-127B-4A85-A3C4-F988BE567C8C}" type="presParOf" srcId="{EE86614C-FF06-4963-B9F8-97D29393180A}" destId="{FF9FC4B9-6EBE-4F3E-AFF7-A1FC05BD875D}" srcOrd="7" destOrd="0" presId="urn:microsoft.com/office/officeart/2005/8/layout/vProcess5"/>
    <dgm:cxn modelId="{B0D54420-9015-499E-B2EF-C2FFB02B005A}" type="presParOf" srcId="{EE86614C-FF06-4963-B9F8-97D29393180A}" destId="{BAC11A0C-0717-4C0C-8075-8D741D115F83}" srcOrd="8" destOrd="0" presId="urn:microsoft.com/office/officeart/2005/8/layout/vProcess5"/>
    <dgm:cxn modelId="{A0E52DAF-7ADA-4881-8638-FC04EAD9EF5E}" type="presParOf" srcId="{EE86614C-FF06-4963-B9F8-97D29393180A}" destId="{F854277F-BD90-4D0C-B3EB-09356322A494}" srcOrd="9" destOrd="0" presId="urn:microsoft.com/office/officeart/2005/8/layout/vProcess5"/>
    <dgm:cxn modelId="{87D0AB9F-72C4-4EF3-A2EA-4222FDC517CE}" type="presParOf" srcId="{EE86614C-FF06-4963-B9F8-97D29393180A}" destId="{987F0A1E-3603-4B67-A6E7-A6A0FAEFB7E4}" srcOrd="10" destOrd="0" presId="urn:microsoft.com/office/officeart/2005/8/layout/vProcess5"/>
    <dgm:cxn modelId="{3E04A9FA-1975-43F7-B172-5C886D3A6094}" type="presParOf" srcId="{EE86614C-FF06-4963-B9F8-97D29393180A}" destId="{E1EAE0AC-EF40-4DE5-B111-4DA8A0B9C08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3FC7B-5714-495A-B908-910AE5BC92BF}">
      <dsp:nvSpPr>
        <dsp:cNvPr id="0" name=""/>
        <dsp:cNvSpPr/>
      </dsp:nvSpPr>
      <dsp:spPr>
        <a:xfrm>
          <a:off x="0" y="267967"/>
          <a:ext cx="10515600" cy="20412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49936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Cuadro1.A(a)s1 Energía - Combustión de combustible (enfoque sectorial)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Cuadro1.A(a)s2	Energía - Combustión de combustible (enfoque sectorial)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Cuadro1.A(a)s3	Energía - Combustión de combustible (enfoque sectorial)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Cuadro1.A(a)s4	Energía - Combustión de combustible (enfoque sectorial)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 1.A.b) Energía - Combustión de combustible (enfoque de referencia)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 1.A(c) Energía - Combustión de combustible (comparación de enfoques sectoriales y de referencia)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+mn-lt"/>
            </a:rPr>
            <a:t>Cuadro 1.A(d) Energía: materias primas, reductores y otros usos no energéticos </a:t>
          </a:r>
          <a:r>
            <a:rPr lang="en-US" sz="1500" kern="1200">
              <a:latin typeface="Aptos" panose="02110004020202020204"/>
              <a:ea typeface="+mn-ea"/>
              <a:cs typeface="+mn-cs"/>
            </a:rPr>
            <a:t>de los combustibles</a:t>
          </a:r>
          <a:endParaRPr lang="en-GB" sz="1500" kern="1200" dirty="0">
            <a:latin typeface="Aptos" panose="02110004020202020204"/>
            <a:ea typeface="+mn-ea"/>
            <a:cs typeface="+mn-cs"/>
          </a:endParaRPr>
        </a:p>
      </dsp:txBody>
      <dsp:txXfrm>
        <a:off x="0" y="267967"/>
        <a:ext cx="10515600" cy="2041200"/>
      </dsp:txXfrm>
    </dsp:sp>
    <dsp:sp modelId="{A94FCF1A-B813-40ED-BD23-ECA74C372AA8}">
      <dsp:nvSpPr>
        <dsp:cNvPr id="0" name=""/>
        <dsp:cNvSpPr/>
      </dsp:nvSpPr>
      <dsp:spPr>
        <a:xfrm>
          <a:off x="525780" y="54640"/>
          <a:ext cx="73609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</a:rPr>
            <a:t>Cuadro 1. A </a:t>
          </a:r>
          <a:r>
            <a:rPr lang="en-GB" sz="1500" kern="1200" dirty="0">
              <a:latin typeface="+mn-lt"/>
            </a:rPr>
            <a:t>Combustión de combustible</a:t>
          </a:r>
        </a:p>
      </dsp:txBody>
      <dsp:txXfrm>
        <a:off x="543073" y="71933"/>
        <a:ext cx="7326334" cy="319654"/>
      </dsp:txXfrm>
    </dsp:sp>
    <dsp:sp modelId="{47BE2D4B-A69B-4681-883F-340786AC08F2}">
      <dsp:nvSpPr>
        <dsp:cNvPr id="0" name=""/>
        <dsp:cNvSpPr/>
      </dsp:nvSpPr>
      <dsp:spPr>
        <a:xfrm>
          <a:off x="0" y="2514880"/>
          <a:ext cx="10515600" cy="8127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49936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Cuadro1.B.1 Energía - Emisiones fugitivas de combustibles sólidos</a:t>
          </a:r>
          <a:endParaRPr lang="en-GB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n-lt"/>
            </a:rPr>
            <a:t>Cuadro 1.B.2 Energía - Emisiones fugitivas de petróleo y gas natural</a:t>
          </a:r>
          <a:endParaRPr lang="en-GB" sz="1500" kern="1200" dirty="0">
            <a:latin typeface="+mn-lt"/>
          </a:endParaRPr>
        </a:p>
      </dsp:txBody>
      <dsp:txXfrm>
        <a:off x="0" y="2514880"/>
        <a:ext cx="10515600" cy="812700"/>
      </dsp:txXfrm>
    </dsp:sp>
    <dsp:sp modelId="{37DCA2E4-2377-451C-B40A-4872262005D6}">
      <dsp:nvSpPr>
        <dsp:cNvPr id="0" name=""/>
        <dsp:cNvSpPr/>
      </dsp:nvSpPr>
      <dsp:spPr>
        <a:xfrm>
          <a:off x="525780" y="2337760"/>
          <a:ext cx="73609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+mn-lt"/>
            </a:rPr>
            <a:t>Cuadro 1. B </a:t>
          </a:r>
          <a:r>
            <a:rPr lang="en-GB" sz="1500" kern="1200" dirty="0">
              <a:latin typeface="+mn-lt"/>
            </a:rPr>
            <a:t>Emisiones fugitivas</a:t>
          </a:r>
        </a:p>
      </dsp:txBody>
      <dsp:txXfrm>
        <a:off x="543073" y="2355053"/>
        <a:ext cx="7326334" cy="319654"/>
      </dsp:txXfrm>
    </dsp:sp>
    <dsp:sp modelId="{1DE09907-8DF3-4965-8956-C16CD5CADEFB}">
      <dsp:nvSpPr>
        <dsp:cNvPr id="0" name=""/>
        <dsp:cNvSpPr/>
      </dsp:nvSpPr>
      <dsp:spPr>
        <a:xfrm>
          <a:off x="0" y="3569500"/>
          <a:ext cx="1051560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16073-68FC-44C4-B92D-F425A7949084}">
      <dsp:nvSpPr>
        <dsp:cNvPr id="0" name=""/>
        <dsp:cNvSpPr/>
      </dsp:nvSpPr>
      <dsp:spPr>
        <a:xfrm>
          <a:off x="525780" y="3392380"/>
          <a:ext cx="73609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latin typeface="+mn-lt"/>
            </a:rPr>
            <a:t>Cuadro</a:t>
          </a:r>
          <a:r>
            <a:rPr lang="en-US" sz="1500" b="1" kern="1200" dirty="0">
              <a:latin typeface="+mn-lt"/>
            </a:rPr>
            <a:t> 1.C</a:t>
          </a:r>
          <a:r>
            <a:rPr lang="en-US" sz="1500" kern="1200" dirty="0">
              <a:latin typeface="+mn-lt"/>
            </a:rPr>
            <a:t> Energía - CO2 Transporte y almacenamiento</a:t>
          </a:r>
          <a:endParaRPr lang="en-GB" sz="1500" b="1" kern="1200" dirty="0">
            <a:latin typeface="+mn-lt"/>
          </a:endParaRPr>
        </a:p>
      </dsp:txBody>
      <dsp:txXfrm>
        <a:off x="543073" y="3409673"/>
        <a:ext cx="7326334" cy="319654"/>
      </dsp:txXfrm>
    </dsp:sp>
    <dsp:sp modelId="{41395996-7157-4C31-AC95-230A03936620}">
      <dsp:nvSpPr>
        <dsp:cNvPr id="0" name=""/>
        <dsp:cNvSpPr/>
      </dsp:nvSpPr>
      <dsp:spPr>
        <a:xfrm>
          <a:off x="0" y="4113820"/>
          <a:ext cx="10515600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0FB6D-F0B1-41F0-BD66-3BED41D186A8}">
      <dsp:nvSpPr>
        <dsp:cNvPr id="0" name=""/>
        <dsp:cNvSpPr/>
      </dsp:nvSpPr>
      <dsp:spPr>
        <a:xfrm>
          <a:off x="525780" y="3936700"/>
          <a:ext cx="73609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+mn-lt"/>
            </a:rPr>
            <a:t>Cuadro1.D</a:t>
          </a:r>
          <a:r>
            <a:rPr lang="en-US" sz="1500" kern="1200" dirty="0">
              <a:latin typeface="+mn-lt"/>
            </a:rPr>
            <a:t> Aviación internacional y navegación internacional (búnkeres internacionales) y operaciones multilaterales</a:t>
          </a:r>
          <a:endParaRPr lang="en-GB" sz="1500" kern="1200" dirty="0">
            <a:latin typeface="+mn-lt"/>
          </a:endParaRPr>
        </a:p>
      </dsp:txBody>
      <dsp:txXfrm>
        <a:off x="543073" y="3953993"/>
        <a:ext cx="7326334" cy="3196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DAC2F-62D1-41D1-B867-4A74889AFB63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1. </a:t>
          </a:r>
          <a:r>
            <a:rPr lang="en-US" sz="2000" kern="1200" dirty="0" err="1"/>
            <a:t>Abrir</a:t>
          </a:r>
          <a:r>
            <a:rPr lang="en-US" sz="2000" kern="1200" dirty="0"/>
            <a:t> </a:t>
          </a:r>
          <a:r>
            <a:rPr lang="en-US" sz="2000" kern="1200" dirty="0" err="1"/>
            <a:t>Tabla</a:t>
          </a:r>
          <a:r>
            <a:rPr lang="en-US" sz="2000" kern="1200" dirty="0"/>
            <a:t> 1 de CRT </a:t>
          </a:r>
        </a:p>
      </dsp:txBody>
      <dsp:txXfrm>
        <a:off x="28038" y="28038"/>
        <a:ext cx="7298593" cy="901218"/>
      </dsp:txXfrm>
    </dsp:sp>
    <dsp:sp modelId="{FAC2B822-70CA-44D8-8AA0-4660848764B2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¿Cuáles son las emisiones de CH4 de las «industrias energéticas 1.A.1» para el año 2021?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¿Es este valor en valor másico o en toneladas de CO2 equivalente?</a:t>
          </a:r>
        </a:p>
      </dsp:txBody>
      <dsp:txXfrm>
        <a:off x="732583" y="1159385"/>
        <a:ext cx="7029617" cy="901218"/>
      </dsp:txXfrm>
    </dsp:sp>
    <dsp:sp modelId="{6FC6F8D0-310D-41BC-ABA8-A961CB27C035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3. ¿Discutir por qué la </a:t>
          </a:r>
          <a:r>
            <a:rPr lang="en-US" sz="2500" kern="1200" dirty="0" err="1">
              <a:solidFill>
                <a:schemeClr val="tx1"/>
              </a:solidFill>
            </a:rPr>
            <a:t>celda</a:t>
          </a:r>
          <a:r>
            <a:rPr lang="en-US" sz="2500" kern="1200" dirty="0">
              <a:solidFill>
                <a:schemeClr val="tx1"/>
              </a:solidFill>
            </a:rPr>
            <a:t> J12 no es igual a la suma de las </a:t>
          </a:r>
          <a:r>
            <a:rPr lang="en-US" sz="2500" kern="1200" dirty="0" err="1">
              <a:solidFill>
                <a:schemeClr val="tx1"/>
              </a:solidFill>
            </a:rPr>
            <a:t>celdas</a:t>
          </a:r>
          <a:r>
            <a:rPr lang="en-US" sz="2500" kern="1200" dirty="0">
              <a:solidFill>
                <a:schemeClr val="tx1"/>
              </a:solidFill>
            </a:rPr>
            <a:t> C12-I12?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1426612" y="2290733"/>
        <a:ext cx="7040133" cy="901218"/>
      </dsp:txXfrm>
    </dsp:sp>
    <dsp:sp modelId="{F2B9210C-D4E5-4FDC-92E4-91F0B507AB45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4. ¿Están disponibles los datos sobre las emisiones indirectas de GEI de su país?</a:t>
          </a:r>
          <a:endParaRPr lang="en-GB" sz="2500" kern="1200" dirty="0">
            <a:solidFill>
              <a:schemeClr val="tx1"/>
            </a:solidFill>
          </a:endParaRPr>
        </a:p>
      </dsp:txBody>
      <dsp:txXfrm>
        <a:off x="2131157" y="3422081"/>
        <a:ext cx="7029617" cy="901218"/>
      </dsp:txXfrm>
    </dsp:sp>
    <dsp:sp modelId="{C1A6C1DB-4EA1-4EA6-8C3C-756F88B67B3A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7930242" y="733200"/>
        <a:ext cx="342233" cy="468236"/>
      </dsp:txXfrm>
    </dsp:sp>
    <dsp:sp modelId="{AB76EF9B-4FEA-4352-B92B-C4AC1735DF68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bg1"/>
            </a:solidFill>
          </a:endParaRPr>
        </a:p>
      </dsp:txBody>
      <dsp:txXfrm>
        <a:off x="8634787" y="1864548"/>
        <a:ext cx="342233" cy="468236"/>
      </dsp:txXfrm>
    </dsp:sp>
    <dsp:sp modelId="{EA172D56-C1EA-476A-8B4D-CFAA44CA22A5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9328817" y="2995896"/>
        <a:ext cx="342233" cy="4682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35A90-59C7-4903-831F-6FA1C8BAFB31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1. Abrir el </a:t>
          </a:r>
          <a:r>
            <a:rPr lang="en-US" sz="2200" kern="1200" dirty="0">
              <a:latin typeface="+mn-lt"/>
            </a:rPr>
            <a:t>cuadro1.A(c) </a:t>
          </a:r>
          <a:r>
            <a:rPr lang="en-US" sz="2200" kern="1200" dirty="0"/>
            <a:t>Comparación de las emisiones de CO2 procedentes de la combustión de combustible</a:t>
          </a:r>
          <a:endParaRPr lang="en-GB" sz="2200" kern="1200" dirty="0"/>
        </a:p>
      </dsp:txBody>
      <dsp:txXfrm>
        <a:off x="28038" y="28038"/>
        <a:ext cx="7298593" cy="901218"/>
      </dsp:txXfrm>
    </dsp:sp>
    <dsp:sp modelId="{12A0C9EB-BC9E-47E1-A533-615FA879C6B4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2. ¿Cuál es la diferencia porcentual estimada entre los enfoques de referencia y sectoriales? </a:t>
          </a:r>
          <a:endParaRPr lang="en-GB" sz="2200" kern="1200" dirty="0"/>
        </a:p>
      </dsp:txBody>
      <dsp:txXfrm>
        <a:off x="732583" y="1159385"/>
        <a:ext cx="7029617" cy="901218"/>
      </dsp:txXfrm>
    </dsp:sp>
    <dsp:sp modelId="{65A6BEF6-A3DF-4339-B2C1-F397133EECDC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3. ¿Explicó Australia la diferencia entre los enfoques de referencia y sectoriales? </a:t>
          </a:r>
        </a:p>
      </dsp:txBody>
      <dsp:txXfrm>
        <a:off x="1426612" y="2290733"/>
        <a:ext cx="7040133" cy="901218"/>
      </dsp:txXfrm>
    </dsp:sp>
    <dsp:sp modelId="{F46EB861-0527-4A4D-BC43-422F84174DEC}">
      <dsp:nvSpPr>
        <dsp:cNvPr id="0" name=""/>
        <dsp:cNvSpPr/>
      </dsp:nvSpPr>
      <dsp:spPr>
        <a:xfrm>
          <a:off x="2080490" y="3394043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4. ¿Es aplicable a su país la razón aducida por Australia de la diferencia entre los enfoques de referencia y sectoriales? </a:t>
          </a:r>
        </a:p>
      </dsp:txBody>
      <dsp:txXfrm>
        <a:off x="2108528" y="3422081"/>
        <a:ext cx="7029617" cy="901218"/>
      </dsp:txXfrm>
    </dsp:sp>
    <dsp:sp modelId="{9FAEE05F-BC2A-4409-A44E-B1CEE5A20EE7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bg1"/>
            </a:solidFill>
          </a:endParaRPr>
        </a:p>
      </dsp:txBody>
      <dsp:txXfrm>
        <a:off x="7930242" y="733200"/>
        <a:ext cx="342233" cy="468236"/>
      </dsp:txXfrm>
    </dsp:sp>
    <dsp:sp modelId="{BD34498F-ADAC-41EE-99A0-8C4F84979A28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8634787" y="1864548"/>
        <a:ext cx="342233" cy="468236"/>
      </dsp:txXfrm>
    </dsp:sp>
    <dsp:sp modelId="{F5BAA821-B4CD-419C-88D1-2B63063FBCA6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bg1"/>
            </a:solidFill>
          </a:endParaRPr>
        </a:p>
      </dsp:txBody>
      <dsp:txXfrm>
        <a:off x="9328817" y="2995896"/>
        <a:ext cx="342233" cy="46823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29846-4EB7-4B7F-9FC7-5117CA40E898}">
      <dsp:nvSpPr>
        <dsp:cNvPr id="0" name=""/>
        <dsp:cNvSpPr/>
      </dsp:nvSpPr>
      <dsp:spPr>
        <a:xfrm>
          <a:off x="0" y="0"/>
          <a:ext cx="8559884" cy="8722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Abrir el </a:t>
          </a:r>
          <a:r>
            <a:rPr lang="en-US" sz="1800" kern="1200" dirty="0">
              <a:latin typeface="+mn-lt"/>
            </a:rPr>
            <a:t>cuadro1.D Aviación internacional y navegación internacional (búnkeres internacionales) y operaciones multilaterales</a:t>
          </a:r>
          <a:endParaRPr lang="en-GB" sz="1800" kern="1200" dirty="0"/>
        </a:p>
      </dsp:txBody>
      <dsp:txXfrm>
        <a:off x="25549" y="25549"/>
        <a:ext cx="7516545" cy="821201"/>
      </dsp:txXfrm>
    </dsp:sp>
    <dsp:sp modelId="{097F8821-7D72-4CA6-B695-5C1019D6B079}">
      <dsp:nvSpPr>
        <dsp:cNvPr id="0" name=""/>
        <dsp:cNvSpPr/>
      </dsp:nvSpPr>
      <dsp:spPr>
        <a:xfrm>
          <a:off x="639212" y="993452"/>
          <a:ext cx="8559884" cy="8722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¿Qué combustibles utilizan la aviación internacional y la navegación internacional en Australia?</a:t>
          </a:r>
          <a:endParaRPr lang="en-GB" sz="1800" kern="1200" dirty="0"/>
        </a:p>
      </dsp:txBody>
      <dsp:txXfrm>
        <a:off x="664761" y="1019001"/>
        <a:ext cx="7302579" cy="821201"/>
      </dsp:txXfrm>
    </dsp:sp>
    <dsp:sp modelId="{95CEE647-0141-4775-A7F5-E88E297073B2}">
      <dsp:nvSpPr>
        <dsp:cNvPr id="0" name=""/>
        <dsp:cNvSpPr/>
      </dsp:nvSpPr>
      <dsp:spPr>
        <a:xfrm>
          <a:off x="1278424" y="1986904"/>
          <a:ext cx="8559884" cy="8722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¿Explicó Australia los datos relativos a la aviación internacional y la navegación internacional?</a:t>
          </a:r>
        </a:p>
      </dsp:txBody>
      <dsp:txXfrm>
        <a:off x="1303973" y="2012453"/>
        <a:ext cx="7302579" cy="821201"/>
      </dsp:txXfrm>
    </dsp:sp>
    <dsp:sp modelId="{84D9381E-3EA9-4C62-916D-4AED8B75BFD2}">
      <dsp:nvSpPr>
        <dsp:cNvPr id="0" name=""/>
        <dsp:cNvSpPr/>
      </dsp:nvSpPr>
      <dsp:spPr>
        <a:xfrm>
          <a:off x="1917636" y="2980356"/>
          <a:ext cx="8559884" cy="872299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4. ¿Están disponibles en su país los datos sobre el consumo de combustible por la aviación internacional y la navegación internacional?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Discutir las fuentes de información.</a:t>
          </a:r>
        </a:p>
      </dsp:txBody>
      <dsp:txXfrm>
        <a:off x="1943185" y="3005905"/>
        <a:ext cx="7302579" cy="821201"/>
      </dsp:txXfrm>
    </dsp:sp>
    <dsp:sp modelId="{BC331D36-2D5E-4ABB-BAE8-4B6A441DB928}">
      <dsp:nvSpPr>
        <dsp:cNvPr id="0" name=""/>
        <dsp:cNvSpPr/>
      </dsp:nvSpPr>
      <dsp:spPr>
        <a:xfrm>
          <a:off x="2556848" y="3973808"/>
          <a:ext cx="8559884" cy="872299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5. ¿Puede ofrecer una metodología alternativa para diferenciar la aviación y la navegación internacionales y nacionales?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Discutir las fuentes de información.</a:t>
          </a:r>
        </a:p>
      </dsp:txBody>
      <dsp:txXfrm>
        <a:off x="2582397" y="3999357"/>
        <a:ext cx="7302579" cy="821201"/>
      </dsp:txXfrm>
    </dsp:sp>
    <dsp:sp modelId="{38C2FD5E-2C7F-435D-A1C4-0C39D01C958D}">
      <dsp:nvSpPr>
        <dsp:cNvPr id="0" name=""/>
        <dsp:cNvSpPr/>
      </dsp:nvSpPr>
      <dsp:spPr>
        <a:xfrm>
          <a:off x="7992889" y="637263"/>
          <a:ext cx="566994" cy="5669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bg1"/>
            </a:solidFill>
          </a:endParaRPr>
        </a:p>
      </dsp:txBody>
      <dsp:txXfrm>
        <a:off x="8120463" y="637263"/>
        <a:ext cx="311846" cy="426663"/>
      </dsp:txXfrm>
    </dsp:sp>
    <dsp:sp modelId="{D724BC98-E673-4BE9-8505-D0DA5623E60B}">
      <dsp:nvSpPr>
        <dsp:cNvPr id="0" name=""/>
        <dsp:cNvSpPr/>
      </dsp:nvSpPr>
      <dsp:spPr>
        <a:xfrm>
          <a:off x="8632101" y="1630715"/>
          <a:ext cx="566994" cy="5669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8759675" y="1630715"/>
        <a:ext cx="311846" cy="426663"/>
      </dsp:txXfrm>
    </dsp:sp>
    <dsp:sp modelId="{2EB80F90-307A-4A89-B555-E0915A13A16C}">
      <dsp:nvSpPr>
        <dsp:cNvPr id="0" name=""/>
        <dsp:cNvSpPr/>
      </dsp:nvSpPr>
      <dsp:spPr>
        <a:xfrm>
          <a:off x="9271314" y="2609629"/>
          <a:ext cx="566994" cy="5669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>
            <a:solidFill>
              <a:schemeClr val="bg1"/>
            </a:solidFill>
          </a:endParaRPr>
        </a:p>
      </dsp:txBody>
      <dsp:txXfrm>
        <a:off x="9398888" y="2609629"/>
        <a:ext cx="311846" cy="426663"/>
      </dsp:txXfrm>
    </dsp:sp>
    <dsp:sp modelId="{6AFA6968-5E89-4B65-A055-75A5C2549194}">
      <dsp:nvSpPr>
        <dsp:cNvPr id="0" name=""/>
        <dsp:cNvSpPr/>
      </dsp:nvSpPr>
      <dsp:spPr>
        <a:xfrm>
          <a:off x="9910526" y="3612773"/>
          <a:ext cx="566994" cy="5669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10038100" y="3612773"/>
        <a:ext cx="311846" cy="426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1202A-42B6-4D71-8FAE-AB493A2F5F88}">
      <dsp:nvSpPr>
        <dsp:cNvPr id="0" name=""/>
        <dsp:cNvSpPr/>
      </dsp:nvSpPr>
      <dsp:spPr>
        <a:xfrm>
          <a:off x="1283" y="486074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Nivel 1</a:t>
          </a:r>
          <a:endParaRPr lang="en-GB" sz="2000" kern="1200" dirty="0"/>
        </a:p>
      </dsp:txBody>
      <dsp:txXfrm>
        <a:off x="45271" y="530062"/>
        <a:ext cx="2915747" cy="1413885"/>
      </dsp:txXfrm>
    </dsp:sp>
    <dsp:sp modelId="{C2296B35-24A7-4F31-B4A2-A0169B7BEC8B}">
      <dsp:nvSpPr>
        <dsp:cNvPr id="0" name=""/>
        <dsp:cNvSpPr/>
      </dsp:nvSpPr>
      <dsp:spPr>
        <a:xfrm>
          <a:off x="301656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C7B4D-6010-42E9-8C36-BAF2F760ECCD}">
      <dsp:nvSpPr>
        <dsp:cNvPr id="0" name=""/>
        <dsp:cNvSpPr/>
      </dsp:nvSpPr>
      <dsp:spPr>
        <a:xfrm>
          <a:off x="602028" y="2363401"/>
          <a:ext cx="2402978" cy="15018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Combustión de combustible a partir de estadísticas energéticas nacionales y </a:t>
          </a:r>
          <a:r>
            <a:rPr lang="en-US" sz="1200" b="1" kern="1200"/>
            <a:t>factores de emisión por defecto</a:t>
          </a:r>
          <a:r>
            <a:rPr lang="en-US" sz="1200" kern="1200"/>
            <a:t>; </a:t>
          </a:r>
          <a:endParaRPr lang="en-GB" sz="1200" kern="1200" dirty="0"/>
        </a:p>
      </dsp:txBody>
      <dsp:txXfrm>
        <a:off x="646016" y="2407389"/>
        <a:ext cx="2315002" cy="1413885"/>
      </dsp:txXfrm>
    </dsp:sp>
    <dsp:sp modelId="{9FFACC49-2FF6-4B6E-A151-2F473B99764D}">
      <dsp:nvSpPr>
        <dsp:cNvPr id="0" name=""/>
        <dsp:cNvSpPr/>
      </dsp:nvSpPr>
      <dsp:spPr>
        <a:xfrm>
          <a:off x="3755938" y="486074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Nivel 2</a:t>
          </a:r>
        </a:p>
      </dsp:txBody>
      <dsp:txXfrm>
        <a:off x="3799926" y="530062"/>
        <a:ext cx="2915747" cy="1413885"/>
      </dsp:txXfrm>
    </dsp:sp>
    <dsp:sp modelId="{C39D233E-0F65-4DA0-8BD0-E3C39C99FA4C}">
      <dsp:nvSpPr>
        <dsp:cNvPr id="0" name=""/>
        <dsp:cNvSpPr/>
      </dsp:nvSpPr>
      <dsp:spPr>
        <a:xfrm>
          <a:off x="4056310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9BD61-66B8-41EF-A52C-036A926171AF}">
      <dsp:nvSpPr>
        <dsp:cNvPr id="0" name=""/>
        <dsp:cNvSpPr/>
      </dsp:nvSpPr>
      <dsp:spPr>
        <a:xfrm>
          <a:off x="4356682" y="2363401"/>
          <a:ext cx="2402978" cy="15018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 Combustión de combustible a partir de estadísticas nacionales de energía, junto con </a:t>
          </a:r>
          <a:r>
            <a:rPr lang="en-US" sz="1200" b="1" kern="1200"/>
            <a:t>factores de emisión específicos de cada país</a:t>
          </a:r>
          <a:r>
            <a:rPr lang="en-US" sz="1200" kern="1200"/>
            <a:t>, cuando sea posible, derivados de las características nacionales del combustible; </a:t>
          </a:r>
          <a:endParaRPr lang="en-US" sz="1200" kern="1200" dirty="0"/>
        </a:p>
      </dsp:txBody>
      <dsp:txXfrm>
        <a:off x="4400670" y="2407389"/>
        <a:ext cx="2315002" cy="1413885"/>
      </dsp:txXfrm>
    </dsp:sp>
    <dsp:sp modelId="{312B87BB-1E41-4CA8-A69F-CCE22172473C}">
      <dsp:nvSpPr>
        <dsp:cNvPr id="0" name=""/>
        <dsp:cNvSpPr/>
      </dsp:nvSpPr>
      <dsp:spPr>
        <a:xfrm>
          <a:off x="7510592" y="486074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Nivel 3</a:t>
          </a:r>
          <a:endParaRPr lang="en-GB" sz="2000" kern="1200" dirty="0"/>
        </a:p>
      </dsp:txBody>
      <dsp:txXfrm>
        <a:off x="7554580" y="530062"/>
        <a:ext cx="2915747" cy="1413885"/>
      </dsp:txXfrm>
    </dsp:sp>
    <dsp:sp modelId="{05455F64-6D33-48DC-8473-302C02C0276C}">
      <dsp:nvSpPr>
        <dsp:cNvPr id="0" name=""/>
        <dsp:cNvSpPr/>
      </dsp:nvSpPr>
      <dsp:spPr>
        <a:xfrm>
          <a:off x="7810965" y="1987936"/>
          <a:ext cx="300372" cy="1126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396"/>
              </a:lnTo>
              <a:lnTo>
                <a:pt x="300372" y="11263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380BD-EAF2-4377-AEAB-6AA9F97F42E8}">
      <dsp:nvSpPr>
        <dsp:cNvPr id="0" name=""/>
        <dsp:cNvSpPr/>
      </dsp:nvSpPr>
      <dsp:spPr>
        <a:xfrm>
          <a:off x="8111337" y="2363401"/>
          <a:ext cx="2402978" cy="15018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Estadísticas de combustibles y datos sobre tecnologías de combustión aplicados junto con </a:t>
          </a:r>
          <a:r>
            <a:rPr lang="en-US" sz="1200" b="1" kern="1200" dirty="0"/>
            <a:t>factores de emisión específicos de la tecnología</a:t>
          </a:r>
          <a:r>
            <a:rPr lang="en-US" sz="1200" kern="1200" dirty="0"/>
            <a:t>; esto incluye el uso de modelos y datos de emisiones a nivel de instalación cuando estén disponibles.</a:t>
          </a:r>
          <a:endParaRPr lang="en-GB" sz="1200" kern="1200" dirty="0"/>
        </a:p>
      </dsp:txBody>
      <dsp:txXfrm>
        <a:off x="8155325" y="2407389"/>
        <a:ext cx="2315002" cy="1413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D7CA1-24F8-4EFA-8863-92F43FBB933E}">
      <dsp:nvSpPr>
        <dsp:cNvPr id="0" name=""/>
        <dsp:cNvSpPr/>
      </dsp:nvSpPr>
      <dsp:spPr>
        <a:xfrm>
          <a:off x="0" y="401634"/>
          <a:ext cx="10515600" cy="1743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62356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 libera a la atmósfera en forma de gas de efecto invernadero, o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 desvía (por ejemplo, en el aumento de las reservas de combustible, se almacena en productos, se deja sin </a:t>
          </a:r>
          <a:r>
            <a:rPr lang="en-US" sz="1800" kern="1200" dirty="0" err="1"/>
            <a:t>utilizar</a:t>
          </a:r>
          <a:r>
            <a:rPr lang="en-US" sz="1800" kern="1200" dirty="0"/>
            <a:t> en cenizas) y no entra en la atmósfera como un gas de efecto invernadero.</a:t>
          </a:r>
          <a:endParaRPr lang="en-GB" sz="1800" kern="1200" dirty="0"/>
        </a:p>
      </dsp:txBody>
      <dsp:txXfrm>
        <a:off x="0" y="401634"/>
        <a:ext cx="10515600" cy="1743525"/>
      </dsp:txXfrm>
    </dsp:sp>
    <dsp:sp modelId="{A0531E28-1720-47EE-BC0E-7EC37212CD9B}">
      <dsp:nvSpPr>
        <dsp:cNvPr id="0" name=""/>
        <dsp:cNvSpPr/>
      </dsp:nvSpPr>
      <dsp:spPr>
        <a:xfrm>
          <a:off x="525780" y="3114"/>
          <a:ext cx="73609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 enfoque de referencia se basa en el supuesto de que, una vez que el carbono se introduce en una economía nacional en forma de combustible,</a:t>
          </a:r>
          <a:endParaRPr lang="en-GB" sz="1800" kern="1200" dirty="0"/>
        </a:p>
      </dsp:txBody>
      <dsp:txXfrm>
        <a:off x="564688" y="42022"/>
        <a:ext cx="7283104" cy="719224"/>
      </dsp:txXfrm>
    </dsp:sp>
    <dsp:sp modelId="{08015F64-B051-4632-8C1E-CFB50DD6B0BB}">
      <dsp:nvSpPr>
        <dsp:cNvPr id="0" name=""/>
        <dsp:cNvSpPr/>
      </dsp:nvSpPr>
      <dsp:spPr>
        <a:xfrm>
          <a:off x="0" y="2689479"/>
          <a:ext cx="10515600" cy="1211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62356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 vista de ello, la metodología puede describirse como de arriba hacia abajo en contraste con las metodologías de abajo hacia arriba aplicadas en un enfoque sectorial.</a:t>
          </a:r>
          <a:endParaRPr lang="en-GB" sz="1800" kern="1200" dirty="0"/>
        </a:p>
      </dsp:txBody>
      <dsp:txXfrm>
        <a:off x="0" y="2689479"/>
        <a:ext cx="10515600" cy="1211962"/>
      </dsp:txXfrm>
    </dsp:sp>
    <dsp:sp modelId="{CA209D09-1293-4E90-A968-F3E8650EDC23}">
      <dsp:nvSpPr>
        <dsp:cNvPr id="0" name=""/>
        <dsp:cNvSpPr/>
      </dsp:nvSpPr>
      <dsp:spPr>
        <a:xfrm>
          <a:off x="525780" y="2290959"/>
          <a:ext cx="73609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Para calcular la cantidad de carbono liberado a la atmósfera, no es necesario saber exactamente cómo se usó el combustible o qué transformaciones intermedias sufrió. </a:t>
          </a:r>
          <a:endParaRPr lang="en-GB" sz="1800" kern="1200" dirty="0"/>
        </a:p>
      </dsp:txBody>
      <dsp:txXfrm>
        <a:off x="564688" y="2329867"/>
        <a:ext cx="728310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A1A74-A647-4863-A609-E2ABEFE19E83}">
      <dsp:nvSpPr>
        <dsp:cNvPr id="0" name=""/>
        <dsp:cNvSpPr/>
      </dsp:nvSpPr>
      <dsp:spPr>
        <a:xfrm>
          <a:off x="0" y="300755"/>
          <a:ext cx="1168577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71693-A7D9-4EE8-96CE-F83859BD73DB}">
      <dsp:nvSpPr>
        <dsp:cNvPr id="0" name=""/>
        <dsp:cNvSpPr/>
      </dsp:nvSpPr>
      <dsp:spPr>
        <a:xfrm>
          <a:off x="573447" y="5555"/>
          <a:ext cx="1110196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186" tIns="0" rIns="30918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forma parte de las actividades de garantía de la calidad/control de </a:t>
          </a:r>
          <a:r>
            <a:rPr lang="en-US" sz="1600" kern="1200" dirty="0" err="1"/>
            <a:t>calidad</a:t>
          </a:r>
          <a:r>
            <a:rPr lang="en-US" sz="1600" kern="1200" dirty="0"/>
            <a:t> (QA/QC) y proporciona información sobre la integridad de las emisiones de CO2 del sector 1.A. Combustión de combustible;</a:t>
          </a:r>
          <a:endParaRPr lang="en-GB" sz="1600" kern="1200" dirty="0"/>
        </a:p>
      </dsp:txBody>
      <dsp:txXfrm>
        <a:off x="602268" y="34376"/>
        <a:ext cx="11044326" cy="532758"/>
      </dsp:txXfrm>
    </dsp:sp>
    <dsp:sp modelId="{00334472-9623-49F0-AF03-A53B7CF6E81D}">
      <dsp:nvSpPr>
        <dsp:cNvPr id="0" name=""/>
        <dsp:cNvSpPr/>
      </dsp:nvSpPr>
      <dsp:spPr>
        <a:xfrm>
          <a:off x="0" y="1207955"/>
          <a:ext cx="1168577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598FE-CD29-4B07-87B8-B25687CBD687}">
      <dsp:nvSpPr>
        <dsp:cNvPr id="0" name=""/>
        <dsp:cNvSpPr/>
      </dsp:nvSpPr>
      <dsp:spPr>
        <a:xfrm>
          <a:off x="556329" y="912755"/>
          <a:ext cx="1112658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186" tIns="0" rIns="30918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puede</a:t>
          </a:r>
          <a:r>
            <a:rPr lang="en-US" sz="1600" kern="1200" dirty="0"/>
            <a:t> </a:t>
          </a:r>
          <a:r>
            <a:rPr lang="en-US" sz="1600" kern="1200" dirty="0" err="1"/>
            <a:t>considerarse</a:t>
          </a:r>
          <a:r>
            <a:rPr lang="en-US" sz="1600" kern="1200" dirty="0"/>
            <a:t> </a:t>
          </a:r>
          <a:r>
            <a:rPr lang="en-US" sz="1600" kern="1200" dirty="0" err="1"/>
            <a:t>una</a:t>
          </a:r>
          <a:r>
            <a:rPr lang="en-US" sz="1600" kern="1200" dirty="0"/>
            <a:t> </a:t>
          </a:r>
          <a:r>
            <a:rPr lang="en-US" sz="1600" kern="1200" dirty="0" err="1"/>
            <a:t>comprobación</a:t>
          </a:r>
          <a:r>
            <a:rPr lang="en-US" sz="1600" kern="1200" dirty="0"/>
            <a:t> </a:t>
          </a:r>
          <a:r>
            <a:rPr lang="en-US" sz="1600" kern="1200" dirty="0" err="1"/>
            <a:t>cruzada</a:t>
          </a:r>
          <a:r>
            <a:rPr lang="en-US" sz="1600" kern="1200" dirty="0"/>
            <a:t>.</a:t>
          </a:r>
          <a:endParaRPr lang="en-GB" sz="1600" kern="1200" dirty="0"/>
        </a:p>
      </dsp:txBody>
      <dsp:txXfrm>
        <a:off x="585150" y="941576"/>
        <a:ext cx="11068942" cy="532758"/>
      </dsp:txXfrm>
    </dsp:sp>
    <dsp:sp modelId="{73C79C0F-C2D4-4C33-AB80-2412C353B0C8}">
      <dsp:nvSpPr>
        <dsp:cNvPr id="0" name=""/>
        <dsp:cNvSpPr/>
      </dsp:nvSpPr>
      <dsp:spPr>
        <a:xfrm>
          <a:off x="0" y="2115155"/>
          <a:ext cx="1168577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31787-B67C-4561-89DC-F9712F25BA17}">
      <dsp:nvSpPr>
        <dsp:cNvPr id="0" name=""/>
        <dsp:cNvSpPr/>
      </dsp:nvSpPr>
      <dsp:spPr>
        <a:xfrm>
          <a:off x="556329" y="1819955"/>
          <a:ext cx="1112658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186" tIns="0" rIns="30918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 </a:t>
          </a:r>
          <a:r>
            <a:rPr lang="en-US" sz="1600" kern="1200" dirty="0" err="1"/>
            <a:t>enfoque</a:t>
          </a:r>
          <a:r>
            <a:rPr lang="en-US" sz="1600" kern="1200" dirty="0"/>
            <a:t> </a:t>
          </a:r>
          <a:r>
            <a:rPr lang="en-US" sz="1600" kern="1200" dirty="0" err="1"/>
            <a:t>descendente</a:t>
          </a:r>
          <a:r>
            <a:rPr lang="en-US" sz="1600" kern="1200" dirty="0"/>
            <a:t>, </a:t>
          </a:r>
          <a:r>
            <a:rPr lang="en-US" sz="1600" kern="1200" dirty="0" err="1"/>
            <a:t>utilizando</a:t>
          </a:r>
          <a:r>
            <a:rPr lang="en-US" sz="1600" kern="1200" dirty="0"/>
            <a:t> </a:t>
          </a:r>
          <a:r>
            <a:rPr lang="en-US" sz="1600" kern="1200" dirty="0" err="1"/>
            <a:t>los</a:t>
          </a:r>
          <a:r>
            <a:rPr lang="en-US" sz="1600" kern="1200" dirty="0"/>
            <a:t> </a:t>
          </a:r>
          <a:r>
            <a:rPr lang="en-US" sz="1600" kern="1200" dirty="0" err="1"/>
            <a:t>datos</a:t>
          </a:r>
          <a:r>
            <a:rPr lang="en-US" sz="1600" kern="1200" dirty="0"/>
            <a:t> de </a:t>
          </a:r>
          <a:r>
            <a:rPr lang="en-US" sz="1600" kern="1200" dirty="0" err="1"/>
            <a:t>suministro</a:t>
          </a:r>
          <a:r>
            <a:rPr lang="en-US" sz="1600" kern="1200" dirty="0"/>
            <a:t> de </a:t>
          </a:r>
          <a:r>
            <a:rPr lang="en-US" sz="1600" kern="1200" dirty="0" err="1"/>
            <a:t>energía</a:t>
          </a:r>
          <a:r>
            <a:rPr lang="en-US" sz="1600" kern="1200" dirty="0"/>
            <a:t> de un </a:t>
          </a:r>
          <a:r>
            <a:rPr lang="en-US" sz="1600" kern="1200" dirty="0" err="1"/>
            <a:t>país</a:t>
          </a:r>
          <a:r>
            <a:rPr lang="en-US" sz="1600" kern="1200" dirty="0"/>
            <a:t> para </a:t>
          </a:r>
          <a:r>
            <a:rPr lang="en-US" sz="1600" kern="1200" dirty="0" err="1"/>
            <a:t>calcular</a:t>
          </a:r>
          <a:r>
            <a:rPr lang="en-US" sz="1600" kern="1200" dirty="0"/>
            <a:t> las </a:t>
          </a:r>
          <a:r>
            <a:rPr lang="en-US" sz="1600" kern="1200" dirty="0" err="1"/>
            <a:t>emisiones</a:t>
          </a:r>
          <a:r>
            <a:rPr lang="en-US" sz="1600" kern="1200" dirty="0"/>
            <a:t> de CO2 </a:t>
          </a:r>
          <a:r>
            <a:rPr lang="en-US" sz="1600" kern="1200" dirty="0" err="1"/>
            <a:t>procedentes</a:t>
          </a:r>
          <a:r>
            <a:rPr lang="en-US" sz="1600" kern="1200" dirty="0"/>
            <a:t> de la </a:t>
          </a:r>
          <a:r>
            <a:rPr lang="en-US" sz="1600" kern="1200" dirty="0" err="1"/>
            <a:t>combustión</a:t>
          </a:r>
          <a:r>
            <a:rPr lang="en-US" sz="1600" kern="1200" dirty="0"/>
            <a:t> de combustibles </a:t>
          </a:r>
          <a:r>
            <a:rPr lang="en-US" sz="1600" kern="1200" dirty="0" err="1"/>
            <a:t>fósiles</a:t>
          </a:r>
          <a:r>
            <a:rPr lang="en-US" sz="1600" kern="1200" dirty="0"/>
            <a:t> </a:t>
          </a:r>
          <a:r>
            <a:rPr lang="en-US" sz="1600" kern="1200" dirty="0" err="1"/>
            <a:t>principalmente</a:t>
          </a:r>
          <a:r>
            <a:rPr lang="en-US" sz="1600" kern="1200" dirty="0"/>
            <a:t>.</a:t>
          </a:r>
          <a:endParaRPr lang="en-GB" sz="1600" kern="1200" dirty="0"/>
        </a:p>
      </dsp:txBody>
      <dsp:txXfrm>
        <a:off x="585150" y="1848776"/>
        <a:ext cx="11068942" cy="532758"/>
      </dsp:txXfrm>
    </dsp:sp>
    <dsp:sp modelId="{E31D9663-86F2-4AC5-8E9C-8ED664AFB91F}">
      <dsp:nvSpPr>
        <dsp:cNvPr id="0" name=""/>
        <dsp:cNvSpPr/>
      </dsp:nvSpPr>
      <dsp:spPr>
        <a:xfrm>
          <a:off x="0" y="3022355"/>
          <a:ext cx="11685778" cy="122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946" tIns="416560" rIns="9069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metodología para producir una estimación de primer orden de las emisiones nacionales de gases de efecto invernadero basada en la energía suministrada a un país, incluso si el compilador de inventarios dispone de recursos y estructuras de datos muy limitados.</a:t>
          </a:r>
          <a:endParaRPr lang="en-GB" sz="1600" kern="1200" dirty="0"/>
        </a:p>
      </dsp:txBody>
      <dsp:txXfrm>
        <a:off x="0" y="3022355"/>
        <a:ext cx="11685778" cy="1228500"/>
      </dsp:txXfrm>
    </dsp:sp>
    <dsp:sp modelId="{EDC9B261-9EAF-48FE-BFFF-91EFDB19F1EA}">
      <dsp:nvSpPr>
        <dsp:cNvPr id="0" name=""/>
        <dsp:cNvSpPr/>
      </dsp:nvSpPr>
      <dsp:spPr>
        <a:xfrm>
          <a:off x="556329" y="2727155"/>
          <a:ext cx="1112658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9186" tIns="0" rIns="30918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 </a:t>
          </a:r>
          <a:r>
            <a:rPr lang="en-US" sz="1600" kern="1200" dirty="0" err="1"/>
            <a:t>método</a:t>
          </a:r>
          <a:r>
            <a:rPr lang="en-US" sz="1600" kern="1200" dirty="0"/>
            <a:t> </a:t>
          </a:r>
          <a:r>
            <a:rPr lang="en-US" sz="1600" kern="1200" dirty="0" err="1"/>
            <a:t>sencillo</a:t>
          </a:r>
          <a:r>
            <a:rPr lang="en-US" sz="1600" kern="1200" dirty="0"/>
            <a:t> que </a:t>
          </a:r>
          <a:r>
            <a:rPr lang="en-US" sz="1600" kern="1200" dirty="0" err="1"/>
            <a:t>puede</a:t>
          </a:r>
          <a:r>
            <a:rPr lang="en-US" sz="1600" kern="1200" dirty="0"/>
            <a:t> </a:t>
          </a:r>
          <a:r>
            <a:rPr lang="en-US" sz="1600" kern="1200" dirty="0" err="1"/>
            <a:t>aplicarse</a:t>
          </a:r>
          <a:r>
            <a:rPr lang="en-US" sz="1600" kern="1200" dirty="0"/>
            <a:t> </a:t>
          </a:r>
          <a:r>
            <a:rPr lang="en-US" sz="1600" kern="1200" dirty="0" err="1"/>
            <a:t>sobre</a:t>
          </a:r>
          <a:r>
            <a:rPr lang="en-US" sz="1600" kern="1200" dirty="0"/>
            <a:t> la base de </a:t>
          </a:r>
          <a:r>
            <a:rPr lang="en-US" sz="1600" kern="1200" dirty="0" err="1"/>
            <a:t>estadísticas</a:t>
          </a:r>
          <a:r>
            <a:rPr lang="en-US" sz="1600" kern="1200" dirty="0"/>
            <a:t> de </a:t>
          </a:r>
          <a:r>
            <a:rPr lang="en-US" sz="1600" kern="1200" dirty="0" err="1"/>
            <a:t>suministro</a:t>
          </a:r>
          <a:r>
            <a:rPr lang="en-US" sz="1600" kern="1200" dirty="0"/>
            <a:t> de </a:t>
          </a:r>
          <a:r>
            <a:rPr lang="en-US" sz="1600" kern="1200" dirty="0" err="1"/>
            <a:t>energía</a:t>
          </a:r>
          <a:r>
            <a:rPr lang="en-US" sz="1600" kern="1200" dirty="0"/>
            <a:t> </a:t>
          </a:r>
          <a:r>
            <a:rPr lang="en-US" sz="1600" kern="1200" dirty="0" err="1"/>
            <a:t>relativamente</a:t>
          </a:r>
          <a:r>
            <a:rPr lang="en-US" sz="1600" kern="1200" dirty="0"/>
            <a:t> </a:t>
          </a:r>
          <a:r>
            <a:rPr lang="en-US" sz="1600" kern="1200" dirty="0" err="1"/>
            <a:t>fáciles</a:t>
          </a:r>
          <a:r>
            <a:rPr lang="en-US" sz="1600" kern="1200" dirty="0"/>
            <a:t> de </a:t>
          </a:r>
          <a:r>
            <a:rPr lang="en-US" sz="1600" kern="1200" dirty="0" err="1"/>
            <a:t>obtener</a:t>
          </a:r>
          <a:r>
            <a:rPr lang="en-US" sz="1600" kern="1200" dirty="0"/>
            <a:t> (balance </a:t>
          </a:r>
          <a:r>
            <a:rPr lang="en-US" sz="1600" kern="1200" dirty="0" err="1"/>
            <a:t>energético</a:t>
          </a:r>
          <a:r>
            <a:rPr lang="en-US" sz="1600" kern="1200" dirty="0"/>
            <a:t>).</a:t>
          </a:r>
          <a:endParaRPr lang="en-GB" sz="1600" kern="1200" dirty="0"/>
        </a:p>
      </dsp:txBody>
      <dsp:txXfrm>
        <a:off x="585150" y="2755976"/>
        <a:ext cx="11068942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C9E5F-6505-45E9-94AB-772F9315BD76}">
      <dsp:nvSpPr>
        <dsp:cNvPr id="0" name=""/>
        <dsp:cNvSpPr/>
      </dsp:nvSpPr>
      <dsp:spPr>
        <a:xfrm>
          <a:off x="4506019" y="441"/>
          <a:ext cx="6759029" cy="172172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Emisiones de vuelos que salen </a:t>
          </a:r>
          <a:r>
            <a:rPr lang="en-US" sz="1800" b="1" kern="1200" dirty="0"/>
            <a:t>de un país y llegan a otro.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Incluir despegues y aterrizajes para estas etapas de vuelo.</a:t>
          </a:r>
        </a:p>
      </dsp:txBody>
      <dsp:txXfrm>
        <a:off x="4506019" y="215656"/>
        <a:ext cx="6113383" cy="1291293"/>
      </dsp:txXfrm>
    </dsp:sp>
    <dsp:sp modelId="{39127CB6-BD24-4840-8347-966833CAC872}">
      <dsp:nvSpPr>
        <dsp:cNvPr id="0" name=""/>
        <dsp:cNvSpPr/>
      </dsp:nvSpPr>
      <dsp:spPr>
        <a:xfrm>
          <a:off x="0" y="34307"/>
          <a:ext cx="4506019" cy="17217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1.D.1.a. Aviación internacional (búnkeres de aviación)</a:t>
          </a:r>
          <a:endParaRPr lang="en-US" sz="1800" kern="1200" dirty="0"/>
        </a:p>
      </dsp:txBody>
      <dsp:txXfrm>
        <a:off x="84048" y="118355"/>
        <a:ext cx="4337923" cy="1553627"/>
      </dsp:txXfrm>
    </dsp:sp>
    <dsp:sp modelId="{35AF9BCA-7287-403E-A468-0CD5EB78AFB6}">
      <dsp:nvSpPr>
        <dsp:cNvPr id="0" name=""/>
        <dsp:cNvSpPr/>
      </dsp:nvSpPr>
      <dsp:spPr>
        <a:xfrm>
          <a:off x="4506019" y="1894337"/>
          <a:ext cx="6759029" cy="172172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Aptos" panose="02110004020202020204"/>
              <a:ea typeface="+mn-ea"/>
              <a:cs typeface="+mn-cs"/>
            </a:rPr>
            <a:t>La navegación internacional puede tener lugar en el mar, en lagos y vías navegables interiores y en aguas costeras. 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ptos" panose="0211000402020202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Aptos" panose="02110004020202020204"/>
              <a:ea typeface="+mn-ea"/>
              <a:cs typeface="+mn-cs"/>
            </a:rPr>
            <a:t> Incluye las emisiones de los viajes </a:t>
          </a:r>
          <a:r>
            <a:rPr lang="en-US" sz="1800" b="1" kern="1200" dirty="0">
              <a:latin typeface="Aptos" panose="02110004020202020204"/>
              <a:ea typeface="+mn-ea"/>
              <a:cs typeface="+mn-cs"/>
            </a:rPr>
            <a:t>que salen de un país y llegan a </a:t>
          </a:r>
          <a:r>
            <a:rPr lang="en-GB" sz="1800" b="1" kern="1200" dirty="0">
              <a:latin typeface="Aptos" panose="02110004020202020204"/>
              <a:ea typeface="+mn-ea"/>
              <a:cs typeface="+mn-cs"/>
            </a:rPr>
            <a:t>otro</a:t>
          </a:r>
        </a:p>
      </dsp:txBody>
      <dsp:txXfrm>
        <a:off x="4506019" y="2109552"/>
        <a:ext cx="6113383" cy="1291293"/>
      </dsp:txXfrm>
    </dsp:sp>
    <dsp:sp modelId="{61758CDB-D6D7-4395-B3CB-609D7ECB19C6}">
      <dsp:nvSpPr>
        <dsp:cNvPr id="0" name=""/>
        <dsp:cNvSpPr/>
      </dsp:nvSpPr>
      <dsp:spPr>
        <a:xfrm>
          <a:off x="0" y="1894337"/>
          <a:ext cx="4506019" cy="17217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1.D.1.b. Navegación internacional (búnkeres marinos)</a:t>
          </a:r>
          <a:endParaRPr lang="en-US" sz="1800" kern="1200" dirty="0"/>
        </a:p>
      </dsp:txBody>
      <dsp:txXfrm>
        <a:off x="84048" y="1978385"/>
        <a:ext cx="4337923" cy="1553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EC005-13DB-4E5C-9CB7-008F67E35B5D}">
      <dsp:nvSpPr>
        <dsp:cNvPr id="0" name=""/>
        <dsp:cNvSpPr/>
      </dsp:nvSpPr>
      <dsp:spPr>
        <a:xfrm>
          <a:off x="54" y="75866"/>
          <a:ext cx="5214243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Datos de arriba abajo</a:t>
          </a:r>
          <a:endParaRPr lang="en-GB" sz="1500" kern="1200" dirty="0"/>
        </a:p>
      </dsp:txBody>
      <dsp:txXfrm>
        <a:off x="54" y="75866"/>
        <a:ext cx="5214243" cy="432000"/>
      </dsp:txXfrm>
    </dsp:sp>
    <dsp:sp modelId="{D3BCB878-DB84-4C97-8305-D13C81A54C31}">
      <dsp:nvSpPr>
        <dsp:cNvPr id="0" name=""/>
        <dsp:cNvSpPr/>
      </dsp:nvSpPr>
      <dsp:spPr>
        <a:xfrm>
          <a:off x="54" y="507866"/>
          <a:ext cx="5214243" cy="32940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Puede obtenerse de las </a:t>
          </a:r>
          <a:r>
            <a:rPr lang="en-US" sz="1500" b="1" kern="1200" dirty="0">
              <a:solidFill>
                <a:schemeClr val="tx2">
                  <a:lumMod val="50000"/>
                  <a:lumOff val="50000"/>
                </a:schemeClr>
              </a:solidFill>
            </a:rPr>
            <a:t>autoridades tributarias </a:t>
          </a:r>
          <a:r>
            <a:rPr lang="en-US" sz="1500" kern="1200" dirty="0"/>
            <a:t>en los casos en que el combustible vendido para uso doméstico está sujeto a impuestos, pero el de uso internacional no está sujeto a impuestos.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Los aeropuertos o los proveedores de combustible pueden disponer de datos sobre la entrega de queroseno y gasolina de aviación a vuelos nacionales e internacionales.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En la mayoría de los países, los impuestos y aranceles aduaneros se aplican a los combustibles para el consumo interno, y los combustibles para el consumo internacional (búnkeres) están libres de esos impuestos.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falta de fuentes de datos más directas, la información sobre los impuestos nacionales puede utilizarse para distinguir entre el consumo de combustible nacional e internacional. </a:t>
          </a:r>
          <a:endParaRPr lang="en-GB" sz="1500" kern="1200" dirty="0"/>
        </a:p>
      </dsp:txBody>
      <dsp:txXfrm>
        <a:off x="54" y="507866"/>
        <a:ext cx="5214243" cy="3294000"/>
      </dsp:txXfrm>
    </dsp:sp>
    <dsp:sp modelId="{3CB4B42B-9BCE-47C4-BF37-B39881AB53B1}">
      <dsp:nvSpPr>
        <dsp:cNvPr id="0" name=""/>
        <dsp:cNvSpPr/>
      </dsp:nvSpPr>
      <dsp:spPr>
        <a:xfrm>
          <a:off x="5944292" y="75866"/>
          <a:ext cx="5214243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Datos ascendentes</a:t>
          </a:r>
          <a:endParaRPr lang="en-GB" sz="1500" kern="1200" dirty="0"/>
        </a:p>
      </dsp:txBody>
      <dsp:txXfrm>
        <a:off x="5944292" y="75866"/>
        <a:ext cx="5214243" cy="432000"/>
      </dsp:txXfrm>
    </dsp:sp>
    <dsp:sp modelId="{9789384D-BF62-42B9-BFDD-8500FC70C403}">
      <dsp:nvSpPr>
        <dsp:cNvPr id="0" name=""/>
        <dsp:cNvSpPr/>
      </dsp:nvSpPr>
      <dsp:spPr>
        <a:xfrm>
          <a:off x="5944292" y="507866"/>
          <a:ext cx="5214243" cy="32940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Puede obtenerse de </a:t>
          </a:r>
          <a:r>
            <a:rPr lang="en-US" sz="1500" b="1" kern="1200" dirty="0">
              <a:solidFill>
                <a:schemeClr val="accent4"/>
              </a:solidFill>
            </a:rPr>
            <a:t>encuestas realizadas a compañías aéreas</a:t>
          </a:r>
          <a:r>
            <a:rPr lang="en-US" sz="1500" kern="1200" dirty="0"/>
            <a:t> para el combustible utilizado en vuelos nacionales e internacionales, o estimaciones de datos de movimiento de aeronaves y tablas estándar de combustible consumido o ambos.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Los factores de consumo de combustible para las aeronaves (combustible utilizado por LTO y por milla náutica recorrida) pueden utilizarse para estimaciones y pueden obtenerse de las compañías aéreas. </a:t>
          </a:r>
          <a:endParaRPr lang="en-GB" sz="1500" kern="1200" dirty="0"/>
        </a:p>
      </dsp:txBody>
      <dsp:txXfrm>
        <a:off x="5944292" y="507866"/>
        <a:ext cx="5214243" cy="3294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7609F-6663-4CF9-9002-3148E1D08ABD}">
      <dsp:nvSpPr>
        <dsp:cNvPr id="0" name=""/>
        <dsp:cNvSpPr/>
      </dsp:nvSpPr>
      <dsp:spPr>
        <a:xfrm>
          <a:off x="4348390" y="0"/>
          <a:ext cx="6522586" cy="149478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Por consiguiente, los enfoques sectoriales (niveles 1, 2 y 3) se basan en estadísticas sobre la combustión de combustibles. </a:t>
          </a:r>
          <a:endParaRPr lang="en-GB" sz="1700" kern="1200" dirty="0"/>
        </a:p>
      </dsp:txBody>
      <dsp:txXfrm>
        <a:off x="4348390" y="186849"/>
        <a:ext cx="5962040" cy="1121091"/>
      </dsp:txXfrm>
    </dsp:sp>
    <dsp:sp modelId="{64BDAB82-70A4-485B-BB75-5C53D5E9A4E0}">
      <dsp:nvSpPr>
        <dsp:cNvPr id="0" name=""/>
        <dsp:cNvSpPr/>
      </dsp:nvSpPr>
      <dsp:spPr>
        <a:xfrm>
          <a:off x="0" y="0"/>
          <a:ext cx="4348390" cy="1494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Para una serie de aplicaciones, principalmente en procesos industriales más grandes, los hidrocarburos fósiles no solo se utilizan como fuentes de energía, </a:t>
          </a:r>
          <a:r>
            <a:rPr lang="en-US" sz="1500" b="1" kern="1200" dirty="0">
              <a:solidFill>
                <a:schemeClr val="accent4"/>
              </a:solidFill>
            </a:rPr>
            <a:t>sino que también tienen otros usos, por ejemplo, materias primas, lubricantes, disolventes, etc. </a:t>
          </a:r>
          <a:endParaRPr lang="en-GB" sz="1500" b="1" kern="1200" dirty="0">
            <a:solidFill>
              <a:schemeClr val="accent4"/>
            </a:solidFill>
          </a:endParaRPr>
        </a:p>
      </dsp:txBody>
      <dsp:txXfrm>
        <a:off x="72970" y="72970"/>
        <a:ext cx="4202450" cy="1348849"/>
      </dsp:txXfrm>
    </dsp:sp>
    <dsp:sp modelId="{C8FC7D9D-B82B-4F08-8F04-EF842766B634}">
      <dsp:nvSpPr>
        <dsp:cNvPr id="0" name=""/>
        <dsp:cNvSpPr/>
      </dsp:nvSpPr>
      <dsp:spPr>
        <a:xfrm>
          <a:off x="4348390" y="1644269"/>
          <a:ext cx="6522586" cy="149478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Cuando los datos de actividad no son cantidades de combustible quemado, sino entregas a empresas o subcategorías principales, existe el riesgo de que se dupliquen las emisiones de la IPPU (capítulo 5) o de los </a:t>
          </a:r>
          <a:r>
            <a:rPr lang="en-GB" sz="1700" kern="1200" dirty="0"/>
            <a:t>sectores de residuos. </a:t>
          </a:r>
        </a:p>
      </dsp:txBody>
      <dsp:txXfrm>
        <a:off x="4348390" y="1831118"/>
        <a:ext cx="5962040" cy="1121091"/>
      </dsp:txXfrm>
    </dsp:sp>
    <dsp:sp modelId="{503D5A1E-AC63-4E47-8A89-45B107AF56A3}">
      <dsp:nvSpPr>
        <dsp:cNvPr id="0" name=""/>
        <dsp:cNvSpPr/>
      </dsp:nvSpPr>
      <dsp:spPr>
        <a:xfrm>
          <a:off x="0" y="1644269"/>
          <a:ext cx="4348390" cy="1494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Por lo tanto, el uso de </a:t>
          </a:r>
          <a:r>
            <a:rPr lang="en-US" sz="1500" b="1" kern="1200" dirty="0">
              <a:solidFill>
                <a:schemeClr val="accent4"/>
              </a:solidFill>
            </a:rPr>
            <a:t>estadísticas</a:t>
          </a:r>
          <a:r>
            <a:rPr lang="en-US" sz="1500" kern="1200" dirty="0"/>
            <a:t> de</a:t>
          </a:r>
          <a:r>
            <a:rPr lang="en-US" sz="1500" b="1" kern="1200" dirty="0">
              <a:solidFill>
                <a:schemeClr val="accent4"/>
              </a:solidFill>
            </a:rPr>
            <a:t> combustión</a:t>
          </a:r>
          <a:r>
            <a:rPr lang="en-US" sz="1500" kern="1200" dirty="0"/>
            <a:t> de</a:t>
          </a:r>
          <a:r>
            <a:rPr lang="en-US" sz="1500" b="1" kern="1200" dirty="0">
              <a:solidFill>
                <a:schemeClr val="accent4"/>
              </a:solidFill>
            </a:rPr>
            <a:t> combustible en lugar de estadísticas de suministro de combustible </a:t>
          </a:r>
          <a:r>
            <a:rPr lang="en-US" sz="1500" kern="1200" dirty="0"/>
            <a:t>es clave para evitar la doble contabilidad en las estimaciones de emisiones. </a:t>
          </a:r>
          <a:endParaRPr lang="en-GB" sz="1500" kern="1200" dirty="0"/>
        </a:p>
      </dsp:txBody>
      <dsp:txXfrm>
        <a:off x="72970" y="1717239"/>
        <a:ext cx="4202450" cy="1348849"/>
      </dsp:txXfrm>
    </dsp:sp>
    <dsp:sp modelId="{7BD13765-D760-4CB2-879B-91FFB515A92A}">
      <dsp:nvSpPr>
        <dsp:cNvPr id="0" name=""/>
        <dsp:cNvSpPr/>
      </dsp:nvSpPr>
      <dsp:spPr>
        <a:xfrm>
          <a:off x="4348390" y="3288538"/>
          <a:ext cx="6522586" cy="149478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Estas emisiones deben notificarse en el sector de la IPPU, donde se produzcan. 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Los métodos para estimar estas emisiones se proporcionan en el Volumen 3, Procesos Industriales y Uso de Productos. </a:t>
          </a:r>
          <a:endParaRPr lang="en-GB" sz="1700" kern="1200" dirty="0"/>
        </a:p>
      </dsp:txBody>
      <dsp:txXfrm>
        <a:off x="4348390" y="3475387"/>
        <a:ext cx="5962040" cy="1121091"/>
      </dsp:txXfrm>
    </dsp:sp>
    <dsp:sp modelId="{F3BA0283-7594-47CA-A38A-87B02E9366B8}">
      <dsp:nvSpPr>
        <dsp:cNvPr id="0" name=""/>
        <dsp:cNvSpPr/>
      </dsp:nvSpPr>
      <dsp:spPr>
        <a:xfrm>
          <a:off x="0" y="3288538"/>
          <a:ext cx="4348390" cy="14947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 algunos tipos de uso no energético de hidrocarburos fósiles, pueden producirse emisiones de sustancias que contienen carbono fósil. </a:t>
          </a:r>
          <a:endParaRPr lang="en-GB" sz="1500" kern="1200" dirty="0"/>
        </a:p>
      </dsp:txBody>
      <dsp:txXfrm>
        <a:off x="72970" y="3361508"/>
        <a:ext cx="4202450" cy="13488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DBB08-00F4-4EB5-A80B-EE0E859906D2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3D03D-816D-4AD8-A62C-AFF9430F72C0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1. Examen de los cuadros del CRT para Australia correspondientes al año 2021</a:t>
          </a:r>
          <a:endParaRPr lang="en-GB" sz="2300" kern="1200" dirty="0"/>
        </a:p>
      </dsp:txBody>
      <dsp:txXfrm>
        <a:off x="96262" y="1390367"/>
        <a:ext cx="3214776" cy="1570603"/>
      </dsp:txXfrm>
    </dsp:sp>
    <dsp:sp modelId="{BF09D38B-BF7D-4877-8431-58EA6AA1450D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2. Responder a las preguntas relativas a los datos sobre el sector energético de Australia</a:t>
          </a:r>
          <a:endParaRPr lang="en-GB" sz="2300" kern="1200" dirty="0"/>
        </a:p>
      </dsp:txBody>
      <dsp:txXfrm>
        <a:off x="3650411" y="1390367"/>
        <a:ext cx="3214776" cy="1570603"/>
      </dsp:txXfrm>
    </dsp:sp>
    <dsp:sp modelId="{04310CA7-ECA6-4377-B86A-C72CA709A108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Discutir la disponibilidad de datos para su país</a:t>
          </a:r>
          <a:endParaRPr lang="en-GB" sz="2300" kern="1200" dirty="0"/>
        </a:p>
      </dsp:txBody>
      <dsp:txXfrm>
        <a:off x="7204561" y="1390367"/>
        <a:ext cx="3214776" cy="1570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29FF9-5915-4E4F-9A6D-C6BF484EC1D4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1. </a:t>
          </a:r>
          <a:r>
            <a:rPr lang="en-US" sz="2200" kern="1200" dirty="0" err="1"/>
            <a:t>Abrir</a:t>
          </a:r>
          <a:r>
            <a:rPr lang="en-US" sz="2200" kern="1200" dirty="0"/>
            <a:t> </a:t>
          </a:r>
          <a:r>
            <a:rPr lang="en-US" sz="2200" kern="1200" dirty="0" err="1"/>
            <a:t>Tabla</a:t>
          </a:r>
          <a:r>
            <a:rPr lang="en-US" sz="2200" kern="1200" dirty="0"/>
            <a:t> 1 del CRT</a:t>
          </a:r>
        </a:p>
      </dsp:txBody>
      <dsp:txXfrm>
        <a:off x="28038" y="28038"/>
        <a:ext cx="7298593" cy="901218"/>
      </dsp:txXfrm>
    </dsp:sp>
    <dsp:sp modelId="{78A0F8EF-213E-4236-9FEB-492DF8D51647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¿Qué gases y sectores/categorías del cuadro 1 del CRT fueron rellenados por el usuario y qué celdas se generan automáticamente por Excel? </a:t>
          </a:r>
        </a:p>
      </dsp:txBody>
      <dsp:txXfrm>
        <a:off x="732583" y="1159385"/>
        <a:ext cx="7029617" cy="901218"/>
      </dsp:txXfrm>
    </dsp:sp>
    <dsp:sp modelId="{8CCF1F3F-D4FC-40A9-A1EE-19187A133E6D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3. ¿Identificar qué categorías «no se estiman» en el sector de la energía de Australia?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1426612" y="2290733"/>
        <a:ext cx="7040133" cy="901218"/>
      </dsp:txXfrm>
    </dsp:sp>
    <dsp:sp modelId="{CD77FFAA-790C-4865-809A-4855D261BF7E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4. ¿Hay categorías, sectores o subsectores en el sector de la energía estimados y no estimados en su país y por qué?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2131157" y="3422081"/>
        <a:ext cx="7029617" cy="901218"/>
      </dsp:txXfrm>
    </dsp:sp>
    <dsp:sp modelId="{83562889-B484-4587-AD71-3033E86B9358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7930242" y="733200"/>
        <a:ext cx="342233" cy="468236"/>
      </dsp:txXfrm>
    </dsp:sp>
    <dsp:sp modelId="{FAE3FE17-9EB4-4FFD-8FD0-0ED5CCD3CF8B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bg1"/>
            </a:solidFill>
          </a:endParaRPr>
        </a:p>
      </dsp:txBody>
      <dsp:txXfrm>
        <a:off x="8634787" y="1864548"/>
        <a:ext cx="342233" cy="468236"/>
      </dsp:txXfrm>
    </dsp:sp>
    <dsp:sp modelId="{FF9FC4B9-6EBE-4F3E-AFF7-A1FC05BD875D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7257-C2D3-4BDF-9908-1E8F95BD1EC5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62B5B-74DD-42AC-AADD-55439467B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3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BCF1-577A-FA09-73ED-CEFB7BE6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4C2F1-CA7F-C34A-F557-BA4645325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5D13-A21C-A21B-FD2C-A3C666C7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8FD17-A6FF-3219-1413-4B96F04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05F68-71D7-4945-C9FB-9A4B8106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55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159B-6CF8-D93C-331D-885C7E95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7C3830-9D41-93C7-B413-527AAF9E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B0531-27A7-26B2-B69D-ED4027D6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9940C-9FD4-852E-B37C-0DC93738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F9025-C77E-1BE8-38EC-D163E5D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51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25DC8D-4FE9-74B1-B2C7-AC6B3E353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4366C-C020-DC32-4519-9E627ADC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D5457-8151-2C36-3104-2A536181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468BF-C911-9582-4310-3F8B2A6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AF877-F771-B87E-D8A8-58895A8F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26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41CCD-87AA-B1E9-2370-41430D63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6EE41-5026-C17B-9405-0D554EE3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AC780-D884-53C5-1B49-E5D316D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B0F65-00C9-D091-B4D6-2247B9E9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CCE0B-CDAA-1099-2D5A-AAED485B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530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F67CC-588F-82A8-4FAE-A5F2C6BA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4B0806-561B-682B-02A3-F5997DFF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C6A60-B5D2-326B-138E-5CA5AD69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5D365-2728-5070-2A45-D170336F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2D72D-61A6-CA8E-E358-6E853AC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78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3979-508E-C728-0D0F-B648F81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49882-1B5B-9681-97AB-6138C659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2A5F85-276B-D7AF-3D9D-E85B3DF8B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30831-2602-1B64-DCC0-E030697C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5A43C-FADD-E41F-6DA1-CFD65C4E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16C12F-B266-B6A8-B2E1-3AB4CC3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44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261C8-B86A-0F5C-8705-E73256D6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50A01-A39B-D490-9589-5180F310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1ED51-2EA5-AB7A-1DB8-89399AE0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DE6157-6523-F6F5-8917-2593CECFC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943AE4-1280-0F59-27E2-27E33F1C0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AF37E0-A8C1-F008-D45C-80C8B6CD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80F497-3B20-357A-3A62-064DC679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A37503-4CDF-3DA7-B600-5012739F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563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7FD9A-245F-4EC0-D244-2A8EB6E7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40E598-6B7D-7446-86BC-6B1B0AE0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980C9-C4F0-74E9-8301-6985DDD0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CB2ED-AB06-694D-F3F0-BE268B68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92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4D8FE-91E4-9FD2-CBFE-CFDB7360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BA5672-0403-7180-B618-4A88B42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AC1F1-63CE-FFFA-20C6-921C13BC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9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2549-A72C-9AC1-065E-1780CA9F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B3BC2-FCCA-E52F-E463-6E409523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8B478F-E095-26F0-0638-4C1E25E7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25FA69-58EB-9428-7F11-8EC391BF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7BE12-7207-EF0F-1605-5528E06CB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333A3-A679-7649-AF27-4B9A0257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41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3F6EE-C234-AEF7-9680-9640A7E4F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26F93E-37CC-9AD7-6D5C-F2098A72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64396-F4AF-2539-F74C-B7A9F126D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BB15CF-9C8D-A764-C314-2B41498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4A96D1-EF33-E3AA-8105-3C9D6947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EC79CB-A048-0014-9DBF-6819E020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19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3608AE-7035-3333-72FB-2E4851A9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4197B-3C1A-6BBE-8B8F-63DA19F3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36B45-1831-9029-7B11-615AD5689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7DD2-41FF-4128-8B6E-92FC275B3051}" type="datetimeFigureOut">
              <a:rPr lang="es-CL" smtClean="0"/>
              <a:t>18-07-2024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36205-DA29-DAA6-6E1B-FCAAD1C85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183DE-8C2F-DED2-7B97-2C256B37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0E7A-6224-47B2-A061-8D67FDA010C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54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7315"/>
            <a:ext cx="9144000" cy="2965222"/>
          </a:xfrm>
        </p:spPr>
        <p:txBody>
          <a:bodyPr wrap="square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br>
              <a:rPr lang="es-MX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s-ES" sz="40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Entrenamiento para la elaboración y presentación de los NIR en virtud del ETF del Acuerdo de París</a:t>
            </a:r>
            <a:br>
              <a:rPr lang="en-US" sz="20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br>
              <a:rPr lang="es-MX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endParaRPr lang="es-MX" sz="4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74C0F82-2361-3C34-33A4-F43D644B36CA}"/>
              </a:ext>
            </a:extLst>
          </p:cNvPr>
          <p:cNvSpPr txBox="1">
            <a:spLocks/>
          </p:cNvSpPr>
          <p:nvPr/>
        </p:nvSpPr>
        <p:spPr>
          <a:xfrm>
            <a:off x="-2585175" y="3907615"/>
            <a:ext cx="9144000" cy="39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5B199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Bogotá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25B199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, Colombia 23-25 de </a:t>
            </a: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5B199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julio de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25B199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2024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4FE75E06-D023-1D0F-D06B-2DDAB7519743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1026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A28671EE-E682-43DA-229C-5E0331515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C13CF524-5FB6-834A-9C78-5ED43349C6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01C1274-6B1A-847B-DE8B-D0F2C457A3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A8096AF-01A8-1B46-1DEF-FA316A40FB4D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031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D855EB2B-9D30-302B-C1FF-BFC00CAFD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F895A514-AE13-1861-66B7-982AD38CD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5369B724-E7F7-8E5A-B07B-F89553D717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9AA33FA4-5CF2-9E4F-ECD8-0FEECB8D99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object 12">
            <a:extLst>
              <a:ext uri="{FF2B5EF4-FFF2-40B4-BE49-F238E27FC236}">
                <a16:creationId xmlns:a16="http://schemas.microsoft.com/office/drawing/2014/main" id="{F4DF9AAA-0D9A-C4F6-EB81-906067D79318}"/>
              </a:ext>
            </a:extLst>
          </p:cNvPr>
          <p:cNvSpPr txBox="1"/>
          <p:nvPr/>
        </p:nvSpPr>
        <p:spPr>
          <a:xfrm>
            <a:off x="4285743" y="4138175"/>
            <a:ext cx="7302121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oboto"/>
                <a:ea typeface="+mn-ea"/>
                <a:cs typeface="Roboto"/>
              </a:rPr>
              <a:t>Presentación: </a:t>
            </a:r>
            <a:r>
              <a:rPr kumimoji="0" lang="en-US" sz="1800" b="1" i="0" u="none" strike="noStrike" kern="1200" cap="none" spc="-6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oboto"/>
                <a:ea typeface="+mn-ea"/>
                <a:cs typeface="Roboto"/>
              </a:rPr>
              <a:t>Capítulos sectoriales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– Sector Energía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Roboto Bk"/>
              <a:ea typeface="+mn-ea"/>
              <a:cs typeface="Roboto B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8BC2D7-B6A9-75DB-434F-B85FF15625F7}"/>
              </a:ext>
            </a:extLst>
          </p:cNvPr>
          <p:cNvSpPr txBox="1"/>
          <p:nvPr/>
        </p:nvSpPr>
        <p:spPr>
          <a:xfrm>
            <a:off x="87289" y="4325706"/>
            <a:ext cx="7391400" cy="1399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9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Roboto Bk"/>
              <a:ea typeface="+mn-ea"/>
              <a:cs typeface="Roboto Bk"/>
            </a:endParaRPr>
          </a:p>
          <a:p>
            <a:pPr marL="12700" marR="2868295" lvl="0" indent="0" algn="l" defTabSz="914400" rtl="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</a:b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  <a:t>Fernando Farias</a:t>
            </a:r>
            <a:endParaRPr kumimoji="0" lang="pt-BR" sz="1600" b="1" i="0" u="none" strike="noStrike" kern="1200" cap="none" spc="-1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/>
              <a:ea typeface="+mn-ea"/>
              <a:cs typeface="Roboto Bk"/>
            </a:endParaRPr>
          </a:p>
          <a:p>
            <a:pPr marL="12700" marR="2868295" lvl="0" indent="0" algn="l" defTabSz="914400" rtl="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  <a:t>Asesor Principal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/>
              <a:ea typeface="+mn-ea"/>
              <a:cs typeface="Roboto Bk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  <a:t>UNEP-Copenhagen </a:t>
            </a:r>
            <a:r>
              <a:rPr kumimoji="0" lang="pt-BR" sz="1600" b="1" i="0" u="none" strike="noStrike" kern="1200" cap="none" spc="-1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  <a:t>Climate</a:t>
            </a:r>
            <a:r>
              <a:rPr kumimoji="0" lang="pt-BR" sz="1600" b="1" i="0" u="none" strike="noStrike" kern="1200" cap="none" spc="-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/>
                <a:ea typeface="+mn-ea"/>
                <a:cs typeface="Roboto Bk"/>
              </a:rPr>
              <a:t> Centre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/>
              <a:ea typeface="+mn-ea"/>
              <a:cs typeface="Roboto Bk"/>
            </a:endParaRPr>
          </a:p>
        </p:txBody>
      </p:sp>
    </p:spTree>
    <p:extLst>
      <p:ext uri="{BB962C8B-B14F-4D97-AF65-F5344CB8AC3E}">
        <p14:creationId xmlns:p14="http://schemas.microsoft.com/office/powerpoint/2010/main" val="899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Ejercicio 1. CRT Tabla 1- Informe sectorial de energía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9812E9FC-AF1B-B388-0C96-7BE104B96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54170"/>
              </p:ext>
            </p:extLst>
          </p:nvPr>
        </p:nvGraphicFramePr>
        <p:xfrm>
          <a:off x="1042291" y="200339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72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Ejercicio 2. CRT Tabla 1- Informe sectorial de energía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524124B8-5E4F-63BD-822E-6F13C4837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243524"/>
              </p:ext>
            </p:extLst>
          </p:nvPr>
        </p:nvGraphicFramePr>
        <p:xfrm>
          <a:off x="974558" y="17324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721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Ejercicio 3. CRT Cuadro 1.A(c)-Comparación de las emisiones de CO2 de combustible: Enfoques de referencia y sectoriales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3794866A-5AA3-5BD1-F154-5B0570479E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536450"/>
              </p:ext>
            </p:extLst>
          </p:nvPr>
        </p:nvGraphicFramePr>
        <p:xfrm>
          <a:off x="1118187" y="201958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869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Ejercicio 4. CRT Cuadro 1.D- Informe de antecedentes sectoriales sobre energía (Búnkeres internacionales)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38087D7-8C6B-E252-E523-C2D539290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627855"/>
              </p:ext>
            </p:extLst>
          </p:nvPr>
        </p:nvGraphicFramePr>
        <p:xfrm>
          <a:off x="838199" y="1825625"/>
          <a:ext cx="11116733" cy="4846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76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CL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¡Gracias por su atención</a:t>
            </a:r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!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B362B87-72AB-9445-576B-A40B660638F7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5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588A94BB-1CB9-D058-4F6E-65063A1093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51881018-1D66-6116-709A-BD355FAD9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576B4E4B-4858-BDAE-17B7-CECA119F80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447185C-E2F9-2BDA-9611-5890DBA621B6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4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56D800B2-B469-3756-6A65-432853654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8F5F3E89-E2CD-9A20-FE1F-1F3E5B80AC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B952928-5F04-75C3-62FA-55A320CAA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E7FD2300-A3A2-15E8-FA2D-BDC2A1532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kstfelt 70">
            <a:extLst>
              <a:ext uri="{FF2B5EF4-FFF2-40B4-BE49-F238E27FC236}">
                <a16:creationId xmlns:a16="http://schemas.microsoft.com/office/drawing/2014/main" id="{98E3F0F1-25C1-F2EF-B05A-DA67CDA1F619}"/>
              </a:ext>
            </a:extLst>
          </p:cNvPr>
          <p:cNvSpPr txBox="1"/>
          <p:nvPr/>
        </p:nvSpPr>
        <p:spPr>
          <a:xfrm>
            <a:off x="1099372" y="4474349"/>
            <a:ext cx="5088084" cy="110716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Fernando Farias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Asesor Principal</a:t>
            </a:r>
          </a:p>
          <a:p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UNEP-Copenhagen Climate Centre</a:t>
            </a:r>
          </a:p>
        </p:txBody>
      </p:sp>
    </p:spTree>
    <p:extLst>
      <p:ext uri="{BB962C8B-B14F-4D97-AF65-F5344CB8AC3E}">
        <p14:creationId xmlns:p14="http://schemas.microsoft.com/office/powerpoint/2010/main" val="99490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Inventario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 nacional de GEI en el marco del ETF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26D7A0-CC47-7881-9CA1-E40B32A62876}"/>
              </a:ext>
            </a:extLst>
          </p:cNvPr>
          <p:cNvSpPr txBox="1"/>
          <p:nvPr/>
        </p:nvSpPr>
        <p:spPr>
          <a:xfrm>
            <a:off x="1240971" y="2137325"/>
            <a:ext cx="102461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24166"/>
                </a:solidFill>
                <a:ea typeface="Roboto" panose="02000000000000000000" pitchFamily="2" charset="0"/>
              </a:rPr>
              <a:t>Cada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80246F-BB7E-2BB2-4DC9-777E47759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666884"/>
              </p:ext>
            </p:extLst>
          </p:nvPr>
        </p:nvGraphicFramePr>
        <p:xfrm>
          <a:off x="1299410" y="1981200"/>
          <a:ext cx="10515600" cy="4470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F40112-402F-AADA-49A0-B4ECA315B412}"/>
              </a:ext>
            </a:extLst>
          </p:cNvPr>
          <p:cNvSpPr txBox="1"/>
          <p:nvPr/>
        </p:nvSpPr>
        <p:spPr>
          <a:xfrm rot="16200000">
            <a:off x="-1492918" y="4090247"/>
            <a:ext cx="4395537" cy="3693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/>
              <a:t>Cuadro 1 Informe sectorial sobre energía</a:t>
            </a:r>
          </a:p>
        </p:txBody>
      </p:sp>
    </p:spTree>
    <p:extLst>
      <p:ext uri="{BB962C8B-B14F-4D97-AF65-F5344CB8AC3E}">
        <p14:creationId xmlns:p14="http://schemas.microsoft.com/office/powerpoint/2010/main" val="298203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Energía: enfoque sectorial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F362D94F-8B94-A8FB-E409-2E64BA23B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883293"/>
              </p:ext>
            </p:extLst>
          </p:nvPr>
        </p:nvGraphicFramePr>
        <p:xfrm>
          <a:off x="838200" y="186715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5350DF-8B61-F965-6B77-8466A11E129A}"/>
              </a:ext>
            </a:extLst>
          </p:cNvPr>
          <p:cNvSpPr txBox="1"/>
          <p:nvPr/>
        </p:nvSpPr>
        <p:spPr>
          <a:xfrm>
            <a:off x="5398168" y="6394953"/>
            <a:ext cx="76921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Fuente: </a:t>
            </a:r>
            <a:r>
              <a:rPr lang="en-US" sz="1600" i="0" dirty="0">
                <a:solidFill>
                  <a:schemeClr val="bg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Directrices del IPCC de 2006 para los inventarios nacionales de gases de efecto invernadero</a:t>
            </a:r>
            <a:endParaRPr lang="en-GB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2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Energía: enfoque de referencia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5839E1-4D9B-3CFE-9709-57602E89C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6070633"/>
              </p:ext>
            </p:extLst>
          </p:nvPr>
        </p:nvGraphicFramePr>
        <p:xfrm>
          <a:off x="355171" y="2099732"/>
          <a:ext cx="10515600" cy="3904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4">
            <a:extLst>
              <a:ext uri="{FF2B5EF4-FFF2-40B4-BE49-F238E27FC236}">
                <a16:creationId xmlns:a16="http://schemas.microsoft.com/office/drawing/2014/main" id="{53D6523F-0E55-0510-4E9C-9E5B010973C3}"/>
              </a:ext>
            </a:extLst>
          </p:cNvPr>
          <p:cNvSpPr txBox="1"/>
          <p:nvPr/>
        </p:nvSpPr>
        <p:spPr>
          <a:xfrm>
            <a:off x="488375" y="6504966"/>
            <a:ext cx="10454640" cy="187231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6933">
              <a:spcBef>
                <a:spcPts val="20"/>
              </a:spcBef>
            </a:pPr>
            <a:r>
              <a:rPr sz="1200" b="1" dirty="0">
                <a:latin typeface="Arial"/>
                <a:cs typeface="Arial"/>
              </a:rPr>
              <a:t>Fuente: </a:t>
            </a:r>
            <a:r>
              <a:rPr sz="1200" dirty="0">
                <a:latin typeface="Arial"/>
                <a:cs typeface="Arial"/>
              </a:rPr>
              <a:t>Directrices del IPCC de</a:t>
            </a:r>
            <a:r>
              <a:rPr sz="1200" b="1" dirty="0">
                <a:latin typeface="Arial"/>
                <a:cs typeface="Arial"/>
              </a:rPr>
              <a:t> 2006</a:t>
            </a:r>
            <a:r>
              <a:rPr sz="1200" dirty="0">
                <a:latin typeface="Arial"/>
                <a:cs typeface="Arial"/>
              </a:rPr>
              <a:t>, Volumen 2: Energía, Capítulo 1 Introducción - 1.6.1 Enfoque de referencia y Capítulo 6: Enfoque de referencia , 6.1</a:t>
            </a:r>
          </a:p>
        </p:txBody>
      </p:sp>
    </p:spTree>
    <p:extLst>
      <p:ext uri="{BB962C8B-B14F-4D97-AF65-F5344CB8AC3E}">
        <p14:creationId xmlns:p14="http://schemas.microsoft.com/office/powerpoint/2010/main" val="27621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Energía: enfoque de referencia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294020FC-CFA4-EB3A-D81C-83178A5A8ED9}"/>
              </a:ext>
            </a:extLst>
          </p:cNvPr>
          <p:cNvSpPr txBox="1"/>
          <p:nvPr/>
        </p:nvSpPr>
        <p:spPr>
          <a:xfrm>
            <a:off x="488375" y="6504966"/>
            <a:ext cx="10454640" cy="187231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6933">
              <a:spcBef>
                <a:spcPts val="20"/>
              </a:spcBef>
            </a:pPr>
            <a:r>
              <a:rPr sz="1200" b="1" dirty="0">
                <a:latin typeface="Arial"/>
                <a:cs typeface="Arial"/>
              </a:rPr>
              <a:t>Fuente: </a:t>
            </a:r>
            <a:r>
              <a:rPr sz="1200" dirty="0">
                <a:latin typeface="Arial"/>
                <a:cs typeface="Arial"/>
              </a:rPr>
              <a:t>Directrices del IPCC de</a:t>
            </a:r>
            <a:r>
              <a:rPr sz="1200" b="1" dirty="0">
                <a:latin typeface="Arial"/>
                <a:cs typeface="Arial"/>
              </a:rPr>
              <a:t> 2006</a:t>
            </a:r>
            <a:r>
              <a:rPr sz="1200" dirty="0">
                <a:latin typeface="Arial"/>
                <a:cs typeface="Arial"/>
              </a:rPr>
              <a:t>, Volumen 2: Energía, Capítulo 1 Introducción - 1.6.1 Enfoque de referencia y Capítulo 6: Enfoque de referencia , 6.1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634F28-05F1-63D2-C5C7-A7DE5513D1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2617245"/>
              </p:ext>
            </p:extLst>
          </p:nvPr>
        </p:nvGraphicFramePr>
        <p:xfrm>
          <a:off x="253111" y="1969621"/>
          <a:ext cx="11685778" cy="425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24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Emisiones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 bunker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internacionales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4D5834-C816-61BF-C9B5-AA93C2CEF1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161320"/>
              </p:ext>
            </p:extLst>
          </p:nvPr>
        </p:nvGraphicFramePr>
        <p:xfrm>
          <a:off x="609403" y="1823949"/>
          <a:ext cx="11265049" cy="3616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0ABC4E-DA3D-650D-BD0C-63E0FB547884}"/>
              </a:ext>
            </a:extLst>
          </p:cNvPr>
          <p:cNvSpPr txBox="1"/>
          <p:nvPr/>
        </p:nvSpPr>
        <p:spPr>
          <a:xfrm>
            <a:off x="694070" y="5445303"/>
            <a:ext cx="103366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Las emisiones del combustible vendido </a:t>
            </a:r>
            <a:r>
              <a:rPr lang="en-US" sz="2000" b="1" dirty="0">
                <a:solidFill>
                  <a:schemeClr val="accent4"/>
                </a:solidFill>
              </a:rPr>
              <a:t>a cualquier buque aéreo o marítimo </a:t>
            </a:r>
            <a:r>
              <a:rPr lang="en-US" sz="2000" dirty="0"/>
              <a:t>dedicado al transporte internacional (1 A 3 a </a:t>
            </a:r>
            <a:r>
              <a:rPr lang="en-US" sz="2000" dirty="0" err="1"/>
              <a:t>i</a:t>
            </a:r>
            <a:r>
              <a:rPr lang="en-US" sz="2000" dirty="0"/>
              <a:t> y 1 A 3 d </a:t>
            </a:r>
            <a:r>
              <a:rPr lang="en-US" sz="2000" dirty="0" err="1"/>
              <a:t>i</a:t>
            </a:r>
            <a:r>
              <a:rPr lang="en-US" sz="2000" dirty="0"/>
              <a:t>) deben </a:t>
            </a:r>
            <a:r>
              <a:rPr lang="en-US" sz="2000" b="1" dirty="0">
                <a:solidFill>
                  <a:schemeClr val="accent4"/>
                </a:solidFill>
              </a:rPr>
              <a:t>excluirse</a:t>
            </a:r>
            <a:r>
              <a:rPr lang="en-US" sz="2000" dirty="0"/>
              <a:t> en la medida de lo posible</a:t>
            </a:r>
            <a:r>
              <a:rPr lang="en-US" sz="2000" b="1" dirty="0">
                <a:solidFill>
                  <a:schemeClr val="accent4"/>
                </a:solidFill>
              </a:rPr>
              <a:t> de los totales y subtotales de esta categoría y deben notificarse por separado. </a:t>
            </a:r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144BA-DCB0-2135-B3C0-1C5555D6B2AF}"/>
              </a:ext>
            </a:extLst>
          </p:cNvPr>
          <p:cNvSpPr txBox="1"/>
          <p:nvPr/>
        </p:nvSpPr>
        <p:spPr>
          <a:xfrm>
            <a:off x="2862470" y="6460965"/>
            <a:ext cx="85901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Fuente: </a:t>
            </a:r>
            <a:r>
              <a:rPr lang="en-US" sz="1400" i="0" dirty="0">
                <a:solidFill>
                  <a:schemeClr val="bg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Directrices del IPCC de 2006 para los inventarios nacionales de gases de efecto invernadero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0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Emisiones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 bunker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internacionales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26D7A0-CC47-7881-9CA1-E40B32A62876}"/>
              </a:ext>
            </a:extLst>
          </p:cNvPr>
          <p:cNvSpPr txBox="1"/>
          <p:nvPr/>
        </p:nvSpPr>
        <p:spPr>
          <a:xfrm>
            <a:off x="1342571" y="1832525"/>
            <a:ext cx="102461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124166"/>
                </a:solidFill>
                <a:ea typeface="Roboto" panose="02000000000000000000" pitchFamily="2" charset="0"/>
              </a:rPr>
              <a:t>Enfoques para dividir el consumo de combustible nacional e internacional 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0D261AEF-950B-0350-A0EB-AF55B1C85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969678"/>
              </p:ext>
            </p:extLst>
          </p:nvPr>
        </p:nvGraphicFramePr>
        <p:xfrm>
          <a:off x="516704" y="2405249"/>
          <a:ext cx="11158591" cy="387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AA6E6F-CE32-A511-0891-9ED177D79E1E}"/>
              </a:ext>
            </a:extLst>
          </p:cNvPr>
          <p:cNvSpPr txBox="1"/>
          <p:nvPr/>
        </p:nvSpPr>
        <p:spPr>
          <a:xfrm>
            <a:off x="191738" y="6338986"/>
            <a:ext cx="105743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Fuente: </a:t>
            </a:r>
            <a:r>
              <a:rPr lang="en-US" sz="1400" i="0" dirty="0">
                <a:solidFill>
                  <a:schemeClr val="bg1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Directrices del IPCC de 2006 para los inventarios nacionales de gases de efecto invernadero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3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Uso no energético de combustibles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</a:b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B72A409-D5F9-749B-9B4D-3D27A37D8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655253"/>
              </p:ext>
            </p:extLst>
          </p:nvPr>
        </p:nvGraphicFramePr>
        <p:xfrm>
          <a:off x="838200" y="1845997"/>
          <a:ext cx="10870977" cy="478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43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BC59F2-85DA-431D-658A-2E7ED7C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Black" panose="02000000000000000000" pitchFamily="2" charset="0"/>
              </a:rPr>
              <a:t>Ejercicios: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9CF86E1A-A6F7-41B5-4E12-2B273AC38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695923"/>
              </p:ext>
            </p:extLst>
          </p:nvPr>
        </p:nvGraphicFramePr>
        <p:xfrm>
          <a:off x="1224793" y="2141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124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8DA235358DD041A63AF04E77C2BD0C" ma:contentTypeVersion="15" ma:contentTypeDescription="Create a new document." ma:contentTypeScope="" ma:versionID="8d1fc315574cc6a26cc2dd712909687c">
  <xsd:schema xmlns:xsd="http://www.w3.org/2001/XMLSchema" xmlns:xs="http://www.w3.org/2001/XMLSchema" xmlns:p="http://schemas.microsoft.com/office/2006/metadata/properties" xmlns:ns2="896be14e-24a1-4415-aa96-ea50c61cac62" xmlns:ns3="eecf0134-05ac-4446-933a-7f637bccae5b" targetNamespace="http://schemas.microsoft.com/office/2006/metadata/properties" ma:root="true" ma:fieldsID="3e6bb9c0becc1dc4eed7b721ff206392" ns2:_="" ns3:_="">
    <xsd:import namespace="896be14e-24a1-4415-aa96-ea50c61cac62"/>
    <xsd:import namespace="eecf0134-05ac-4446-933a-7f637bccae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6be14e-24a1-4415-aa96-ea50c61ca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f0134-05ac-4446-933a-7f637bccae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a17a55d7-c767-4716-ae34-8023df255b86}" ma:internalName="TaxCatchAll" ma:showField="CatchAllData" ma:web="eecf0134-05ac-4446-933a-7f637bccae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6be14e-24a1-4415-aa96-ea50c61cac62">
      <Terms xmlns="http://schemas.microsoft.com/office/infopath/2007/PartnerControls"/>
    </lcf76f155ced4ddcb4097134ff3c332f>
    <TaxCatchAll xmlns="eecf0134-05ac-4446-933a-7f637bccae5b" xsi:nil="true"/>
  </documentManagement>
</p:properties>
</file>

<file path=customXml/itemProps1.xml><?xml version="1.0" encoding="utf-8"?>
<ds:datastoreItem xmlns:ds="http://schemas.openxmlformats.org/officeDocument/2006/customXml" ds:itemID="{909A3421-3462-4557-B194-ACAE80D814D0}">
  <ds:schemaRefs>
    <ds:schemaRef ds:uri="896be14e-24a1-4415-aa96-ea50c61cac62"/>
    <ds:schemaRef ds:uri="eecf0134-05ac-4446-933a-7f637bccae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A28EBE-40F6-4EA9-B6D1-68A71D270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8613F3-7B44-4744-953F-0D1504F5D3E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6be14e-24a1-4415-aa96-ea50c61cac62"/>
    <ds:schemaRef ds:uri="http://schemas.microsoft.com/office/2006/documentManagement/types"/>
    <ds:schemaRef ds:uri="eecf0134-05ac-4446-933a-7f637bccae5b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1773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Roboto</vt:lpstr>
      <vt:lpstr>Roboto Bk</vt:lpstr>
      <vt:lpstr>Times New Roman</vt:lpstr>
      <vt:lpstr>Tema de Office</vt:lpstr>
      <vt:lpstr> Entrenamiento para la elaboración y presentación de los NIR en virtud del ETF del Acuerdo de París   </vt:lpstr>
      <vt:lpstr>Inventario nacional de GEI en el marco del ETF</vt:lpstr>
      <vt:lpstr>Energía: enfoque sectorial</vt:lpstr>
      <vt:lpstr>Energía: enfoque de referencia</vt:lpstr>
      <vt:lpstr>Energía: enfoque de referencia</vt:lpstr>
      <vt:lpstr>Emisiones bunker internacionales</vt:lpstr>
      <vt:lpstr>Emisiones bunker internacionales</vt:lpstr>
      <vt:lpstr>Uso no energético de combustibles </vt:lpstr>
      <vt:lpstr>Ejercicios:</vt:lpstr>
      <vt:lpstr>Ejercicio 1. CRT Tabla 1- Informe sectorial de energía</vt:lpstr>
      <vt:lpstr>Ejercicio 2. CRT Tabla 1- Informe sectorial de energía</vt:lpstr>
      <vt:lpstr>Ejercicio 3. CRT Cuadro 1.A(c)-Comparación de las emisiones de CO2 de combustible: Enfoques de referencia y sectoriales</vt:lpstr>
      <vt:lpstr>Ejercicio 4. CRT Cuadro 1.D- Informe de antecedentes sectoriales sobre energía (Búnkeres internacionales)</vt:lpstr>
      <vt:lpstr>¡Gracias por su atención!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"Sheila Kiconco" &lt;sheila.kiconco@un.org&gt;</dc:creator>
  <cp:lastModifiedBy>Fernando Farias</cp:lastModifiedBy>
  <cp:revision>3</cp:revision>
  <dcterms:created xsi:type="dcterms:W3CDTF">2023-03-03T12:57:39Z</dcterms:created>
  <dcterms:modified xsi:type="dcterms:W3CDTF">2024-07-18T13:50:19Z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0x010100818DA235358DD041A63AF04E77C2BD0C</vt:lpwstr>
  </property>
  <property fmtid="{D5CDD505-2E9C-101B-9397-08002B2CF9AE}" pid="3" name="MediaServiceImageTags">
    <vt:lpwstr/>
  </property>
</Properties>
</file>