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4"/>
  </p:sldMasterIdLst>
  <p:notesMasterIdLst>
    <p:notesMasterId r:id="rId14"/>
  </p:notesMasterIdLst>
  <p:sldIdLst>
    <p:sldId id="275" r:id="rId5"/>
    <p:sldId id="346" r:id="rId6"/>
    <p:sldId id="347" r:id="rId7"/>
    <p:sldId id="348" r:id="rId8"/>
    <p:sldId id="354" r:id="rId9"/>
    <p:sldId id="352" r:id="rId10"/>
    <p:sldId id="353" r:id="rId11"/>
    <p:sldId id="351" r:id="rId12"/>
    <p:sldId id="2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72"/>
    <a:srgbClr val="25B199"/>
    <a:srgbClr val="9FEFE0"/>
    <a:srgbClr val="009FE3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Farias" userId="b9a59168-9c50-4fea-bfdb-b3bb5fb2500b" providerId="ADAL" clId="{FC280056-D8C3-4D4F-9A92-13094D0597E9}"/>
    <pc:docChg chg="undo custSel addSld delSld modSld sldOrd">
      <pc:chgData name="Fernando Farias" userId="b9a59168-9c50-4fea-bfdb-b3bb5fb2500b" providerId="ADAL" clId="{FC280056-D8C3-4D4F-9A92-13094D0597E9}" dt="2024-07-16T13:56:46.005" v="357" actId="21"/>
      <pc:docMkLst>
        <pc:docMk/>
      </pc:docMkLst>
      <pc:sldChg chg="addSp modSp mod">
        <pc:chgData name="Fernando Farias" userId="b9a59168-9c50-4fea-bfdb-b3bb5fb2500b" providerId="ADAL" clId="{FC280056-D8C3-4D4F-9A92-13094D0597E9}" dt="2024-07-16T13:55:14.337" v="356" actId="6549"/>
        <pc:sldMkLst>
          <pc:docMk/>
          <pc:sldMk cId="8994029" sldId="275"/>
        </pc:sldMkLst>
        <pc:spChg chg="mod">
          <ac:chgData name="Fernando Farias" userId="b9a59168-9c50-4fea-bfdb-b3bb5fb2500b" providerId="ADAL" clId="{FC280056-D8C3-4D4F-9A92-13094D0597E9}" dt="2024-07-16T13:55:14.337" v="356" actId="6549"/>
          <ac:spMkLst>
            <pc:docMk/>
            <pc:sldMk cId="8994029" sldId="275"/>
            <ac:spMk id="4" creationId="{F4DF9AAA-0D9A-C4F6-EB81-906067D79318}"/>
          </ac:spMkLst>
        </pc:spChg>
        <pc:spChg chg="add mod">
          <ac:chgData name="Fernando Farias" userId="b9a59168-9c50-4fea-bfdb-b3bb5fb2500b" providerId="ADAL" clId="{FC280056-D8C3-4D4F-9A92-13094D0597E9}" dt="2024-07-16T13:54:40.886" v="262" actId="6549"/>
          <ac:spMkLst>
            <pc:docMk/>
            <pc:sldMk cId="8994029" sldId="275"/>
            <ac:spMk id="5" creationId="{DDA2E195-6041-AE3C-DBAD-CE8B20B8583B}"/>
          </ac:spMkLst>
        </pc:spChg>
        <pc:spChg chg="mod">
          <ac:chgData name="Fernando Farias" userId="b9a59168-9c50-4fea-bfdb-b3bb5fb2500b" providerId="ADAL" clId="{FC280056-D8C3-4D4F-9A92-13094D0597E9}" dt="2024-07-16T13:53:58.516" v="194" actId="14100"/>
          <ac:spMkLst>
            <pc:docMk/>
            <pc:sldMk cId="8994029" sldId="275"/>
            <ac:spMk id="6" creationId="{D48BC2D7-B6A9-75DB-434F-B85FF15625F7}"/>
          </ac:spMkLst>
        </pc:spChg>
      </pc:sldChg>
      <pc:sldChg chg="delSp mod">
        <pc:chgData name="Fernando Farias" userId="b9a59168-9c50-4fea-bfdb-b3bb5fb2500b" providerId="ADAL" clId="{FC280056-D8C3-4D4F-9A92-13094D0597E9}" dt="2024-07-16T13:56:46.005" v="357" actId="21"/>
        <pc:sldMkLst>
          <pc:docMk/>
          <pc:sldMk cId="994905076" sldId="291"/>
        </pc:sldMkLst>
        <pc:spChg chg="del">
          <ac:chgData name="Fernando Farias" userId="b9a59168-9c50-4fea-bfdb-b3bb5fb2500b" providerId="ADAL" clId="{FC280056-D8C3-4D4F-9A92-13094D0597E9}" dt="2024-07-16T13:56:46.005" v="357" actId="21"/>
          <ac:spMkLst>
            <pc:docMk/>
            <pc:sldMk cId="994905076" sldId="291"/>
            <ac:spMk id="8" creationId="{98E3F0F1-25C1-F2EF-B05A-DA67CDA1F619}"/>
          </ac:spMkLst>
        </pc:spChg>
      </pc:sldChg>
      <pc:sldChg chg="del">
        <pc:chgData name="Fernando Farias" userId="b9a59168-9c50-4fea-bfdb-b3bb5fb2500b" providerId="ADAL" clId="{FC280056-D8C3-4D4F-9A92-13094D0597E9}" dt="2024-07-16T13:23:18.856" v="2" actId="47"/>
        <pc:sldMkLst>
          <pc:docMk/>
          <pc:sldMk cId="1268461228" sldId="339"/>
        </pc:sldMkLst>
      </pc:sldChg>
      <pc:sldChg chg="del">
        <pc:chgData name="Fernando Farias" userId="b9a59168-9c50-4fea-bfdb-b3bb5fb2500b" providerId="ADAL" clId="{FC280056-D8C3-4D4F-9A92-13094D0597E9}" dt="2024-07-16T13:23:18.856" v="2" actId="47"/>
        <pc:sldMkLst>
          <pc:docMk/>
          <pc:sldMk cId="3832091930" sldId="340"/>
        </pc:sldMkLst>
      </pc:sldChg>
      <pc:sldChg chg="del">
        <pc:chgData name="Fernando Farias" userId="b9a59168-9c50-4fea-bfdb-b3bb5fb2500b" providerId="ADAL" clId="{FC280056-D8C3-4D4F-9A92-13094D0597E9}" dt="2024-07-16T13:23:18.856" v="2" actId="47"/>
        <pc:sldMkLst>
          <pc:docMk/>
          <pc:sldMk cId="3550848975" sldId="341"/>
        </pc:sldMkLst>
      </pc:sldChg>
      <pc:sldChg chg="del">
        <pc:chgData name="Fernando Farias" userId="b9a59168-9c50-4fea-bfdb-b3bb5fb2500b" providerId="ADAL" clId="{FC280056-D8C3-4D4F-9A92-13094D0597E9}" dt="2024-07-16T13:47:32.051" v="89" actId="47"/>
        <pc:sldMkLst>
          <pc:docMk/>
          <pc:sldMk cId="2351749026" sldId="342"/>
        </pc:sldMkLst>
      </pc:sldChg>
      <pc:sldChg chg="delSp modSp del mod ord">
        <pc:chgData name="Fernando Farias" userId="b9a59168-9c50-4fea-bfdb-b3bb5fb2500b" providerId="ADAL" clId="{FC280056-D8C3-4D4F-9A92-13094D0597E9}" dt="2024-07-16T13:47:17.475" v="87" actId="47"/>
        <pc:sldMkLst>
          <pc:docMk/>
          <pc:sldMk cId="2473345288" sldId="344"/>
        </pc:sldMkLst>
        <pc:spChg chg="mod">
          <ac:chgData name="Fernando Farias" userId="b9a59168-9c50-4fea-bfdb-b3bb5fb2500b" providerId="ADAL" clId="{FC280056-D8C3-4D4F-9A92-13094D0597E9}" dt="2024-07-16T13:30:03.289" v="57" actId="20577"/>
          <ac:spMkLst>
            <pc:docMk/>
            <pc:sldMk cId="2473345288" sldId="344"/>
            <ac:spMk id="2" creationId="{0397D4AB-AD37-EC4F-35FC-688502107D55}"/>
          </ac:spMkLst>
        </pc:spChg>
        <pc:spChg chg="del">
          <ac:chgData name="Fernando Farias" userId="b9a59168-9c50-4fea-bfdb-b3bb5fb2500b" providerId="ADAL" clId="{FC280056-D8C3-4D4F-9A92-13094D0597E9}" dt="2024-07-16T13:25:46.021" v="6" actId="21"/>
          <ac:spMkLst>
            <pc:docMk/>
            <pc:sldMk cId="2473345288" sldId="344"/>
            <ac:spMk id="4" creationId="{4D86DE3F-666B-59E2-EE70-57F111234C78}"/>
          </ac:spMkLst>
        </pc:spChg>
        <pc:spChg chg="mod">
          <ac:chgData name="Fernando Farias" userId="b9a59168-9c50-4fea-bfdb-b3bb5fb2500b" providerId="ADAL" clId="{FC280056-D8C3-4D4F-9A92-13094D0597E9}" dt="2024-07-16T13:29:44.876" v="32" actId="6549"/>
          <ac:spMkLst>
            <pc:docMk/>
            <pc:sldMk cId="2473345288" sldId="344"/>
            <ac:spMk id="11" creationId="{B5B3456E-1625-455C-0A6E-1CACB6D6CF09}"/>
          </ac:spMkLst>
        </pc:spChg>
      </pc:sldChg>
      <pc:sldChg chg="add del">
        <pc:chgData name="Fernando Farias" userId="b9a59168-9c50-4fea-bfdb-b3bb5fb2500b" providerId="ADAL" clId="{FC280056-D8C3-4D4F-9A92-13094D0597E9}" dt="2024-07-16T13:30:33.094" v="61" actId="47"/>
        <pc:sldMkLst>
          <pc:docMk/>
          <pc:sldMk cId="3361348542" sldId="345"/>
        </pc:sldMkLst>
      </pc:sldChg>
      <pc:sldChg chg="modSp add mod">
        <pc:chgData name="Fernando Farias" userId="b9a59168-9c50-4fea-bfdb-b3bb5fb2500b" providerId="ADAL" clId="{FC280056-D8C3-4D4F-9A92-13094D0597E9}" dt="2024-07-16T13:47:21.679" v="88" actId="20577"/>
        <pc:sldMkLst>
          <pc:docMk/>
          <pc:sldMk cId="3088894202" sldId="346"/>
        </pc:sldMkLst>
        <pc:spChg chg="mod">
          <ac:chgData name="Fernando Farias" userId="b9a59168-9c50-4fea-bfdb-b3bb5fb2500b" providerId="ADAL" clId="{FC280056-D8C3-4D4F-9A92-13094D0597E9}" dt="2024-07-16T13:47:21.679" v="88" actId="20577"/>
          <ac:spMkLst>
            <pc:docMk/>
            <pc:sldMk cId="3088894202" sldId="346"/>
            <ac:spMk id="2" creationId="{0397D4AB-AD37-EC4F-35FC-688502107D55}"/>
          </ac:spMkLst>
        </pc:spChg>
        <pc:spChg chg="mod">
          <ac:chgData name="Fernando Farias" userId="b9a59168-9c50-4fea-bfdb-b3bb5fb2500b" providerId="ADAL" clId="{FC280056-D8C3-4D4F-9A92-13094D0597E9}" dt="2024-07-16T13:47:09.215" v="86" actId="20577"/>
          <ac:spMkLst>
            <pc:docMk/>
            <pc:sldMk cId="3088894202" sldId="346"/>
            <ac:spMk id="11" creationId="{B5B3456E-1625-455C-0A6E-1CACB6D6CF09}"/>
          </ac:spMkLst>
        </pc:spChg>
      </pc:sldChg>
      <pc:sldChg chg="addSp delSp modSp add mod">
        <pc:chgData name="Fernando Farias" userId="b9a59168-9c50-4fea-bfdb-b3bb5fb2500b" providerId="ADAL" clId="{FC280056-D8C3-4D4F-9A92-13094D0597E9}" dt="2024-07-16T13:47:46.628" v="121" actId="6549"/>
        <pc:sldMkLst>
          <pc:docMk/>
          <pc:sldMk cId="550457198" sldId="347"/>
        </pc:sldMkLst>
        <pc:spChg chg="mod">
          <ac:chgData name="Fernando Farias" userId="b9a59168-9c50-4fea-bfdb-b3bb5fb2500b" providerId="ADAL" clId="{FC280056-D8C3-4D4F-9A92-13094D0597E9}" dt="2024-07-16T13:47:46.628" v="121" actId="6549"/>
          <ac:spMkLst>
            <pc:docMk/>
            <pc:sldMk cId="550457198" sldId="347"/>
            <ac:spMk id="2" creationId="{0397D4AB-AD37-EC4F-35FC-688502107D55}"/>
          </ac:spMkLst>
        </pc:spChg>
        <pc:graphicFrameChg chg="del">
          <ac:chgData name="Fernando Farias" userId="b9a59168-9c50-4fea-bfdb-b3bb5fb2500b" providerId="ADAL" clId="{FC280056-D8C3-4D4F-9A92-13094D0597E9}" dt="2024-07-16T13:45:45.584" v="63" actId="21"/>
          <ac:graphicFrameMkLst>
            <pc:docMk/>
            <pc:sldMk cId="550457198" sldId="347"/>
            <ac:graphicFrameMk id="3" creationId="{F5995341-D0F2-FE86-33A4-820481AD4BCA}"/>
          </ac:graphicFrameMkLst>
        </pc:graphicFrameChg>
        <pc:graphicFrameChg chg="add mod">
          <ac:chgData name="Fernando Farias" userId="b9a59168-9c50-4fea-bfdb-b3bb5fb2500b" providerId="ADAL" clId="{FC280056-D8C3-4D4F-9A92-13094D0597E9}" dt="2024-07-16T13:45:57.540" v="65" actId="1076"/>
          <ac:graphicFrameMkLst>
            <pc:docMk/>
            <pc:sldMk cId="550457198" sldId="347"/>
            <ac:graphicFrameMk id="4" creationId="{6B03C182-F7FC-DC1E-3F98-F78D135EFB44}"/>
          </ac:graphicFrameMkLst>
        </pc:graphicFrameChg>
        <pc:picChg chg="add mod">
          <ac:chgData name="Fernando Farias" userId="b9a59168-9c50-4fea-bfdb-b3bb5fb2500b" providerId="ADAL" clId="{FC280056-D8C3-4D4F-9A92-13094D0597E9}" dt="2024-07-16T13:46:06.497" v="66"/>
          <ac:picMkLst>
            <pc:docMk/>
            <pc:sldMk cId="550457198" sldId="347"/>
            <ac:picMk id="5" creationId="{06928138-2FA9-6133-2A62-4C4BFFF172A5}"/>
          </ac:picMkLst>
        </pc:picChg>
      </pc:sldChg>
      <pc:sldChg chg="addSp delSp modSp add mod">
        <pc:chgData name="Fernando Farias" userId="b9a59168-9c50-4fea-bfdb-b3bb5fb2500b" providerId="ADAL" clId="{FC280056-D8C3-4D4F-9A92-13094D0597E9}" dt="2024-07-16T13:48:32.342" v="160" actId="20577"/>
        <pc:sldMkLst>
          <pc:docMk/>
          <pc:sldMk cId="2243289451" sldId="348"/>
        </pc:sldMkLst>
        <pc:spChg chg="mod">
          <ac:chgData name="Fernando Farias" userId="b9a59168-9c50-4fea-bfdb-b3bb5fb2500b" providerId="ADAL" clId="{FC280056-D8C3-4D4F-9A92-13094D0597E9}" dt="2024-07-16T13:48:28.017" v="158" actId="1076"/>
          <ac:spMkLst>
            <pc:docMk/>
            <pc:sldMk cId="2243289451" sldId="348"/>
            <ac:spMk id="2" creationId="{0397D4AB-AD37-EC4F-35FC-688502107D55}"/>
          </ac:spMkLst>
        </pc:spChg>
        <pc:graphicFrameChg chg="modGraphic">
          <ac:chgData name="Fernando Farias" userId="b9a59168-9c50-4fea-bfdb-b3bb5fb2500b" providerId="ADAL" clId="{FC280056-D8C3-4D4F-9A92-13094D0597E9}" dt="2024-07-16T13:48:32.342" v="160" actId="20577"/>
          <ac:graphicFrameMkLst>
            <pc:docMk/>
            <pc:sldMk cId="2243289451" sldId="348"/>
            <ac:graphicFrameMk id="4" creationId="{6B03C182-F7FC-DC1E-3F98-F78D135EFB44}"/>
          </ac:graphicFrameMkLst>
        </pc:graphicFrameChg>
        <pc:picChg chg="add mod">
          <ac:chgData name="Fernando Farias" userId="b9a59168-9c50-4fea-bfdb-b3bb5fb2500b" providerId="ADAL" clId="{FC280056-D8C3-4D4F-9A92-13094D0597E9}" dt="2024-07-16T13:48:23.259" v="157"/>
          <ac:picMkLst>
            <pc:docMk/>
            <pc:sldMk cId="2243289451" sldId="348"/>
            <ac:picMk id="3" creationId="{94631CE2-DAAB-15C5-33F9-DD5ABC634A8A}"/>
          </ac:picMkLst>
        </pc:picChg>
        <pc:picChg chg="del">
          <ac:chgData name="Fernando Farias" userId="b9a59168-9c50-4fea-bfdb-b3bb5fb2500b" providerId="ADAL" clId="{FC280056-D8C3-4D4F-9A92-13094D0597E9}" dt="2024-07-16T13:48:02.692" v="152" actId="478"/>
          <ac:picMkLst>
            <pc:docMk/>
            <pc:sldMk cId="2243289451" sldId="348"/>
            <ac:picMk id="5" creationId="{06928138-2FA9-6133-2A62-4C4BFFF172A5}"/>
          </ac:picMkLst>
        </pc:picChg>
      </pc:sldChg>
      <pc:sldChg chg="delSp add del mod">
        <pc:chgData name="Fernando Farias" userId="b9a59168-9c50-4fea-bfdb-b3bb5fb2500b" providerId="ADAL" clId="{FC280056-D8C3-4D4F-9A92-13094D0597E9}" dt="2024-07-16T13:52:09.582" v="175" actId="47"/>
        <pc:sldMkLst>
          <pc:docMk/>
          <pc:sldMk cId="2627818333" sldId="349"/>
        </pc:sldMkLst>
        <pc:picChg chg="del">
          <ac:chgData name="Fernando Farias" userId="b9a59168-9c50-4fea-bfdb-b3bb5fb2500b" providerId="ADAL" clId="{FC280056-D8C3-4D4F-9A92-13094D0597E9}" dt="2024-07-16T13:51:45.475" v="174" actId="478"/>
          <ac:picMkLst>
            <pc:docMk/>
            <pc:sldMk cId="2627818333" sldId="349"/>
            <ac:picMk id="5" creationId="{06928138-2FA9-6133-2A62-4C4BFFF172A5}"/>
          </ac:picMkLst>
        </pc:picChg>
      </pc:sldChg>
      <pc:sldChg chg="add del">
        <pc:chgData name="Fernando Farias" userId="b9a59168-9c50-4fea-bfdb-b3bb5fb2500b" providerId="ADAL" clId="{FC280056-D8C3-4D4F-9A92-13094D0597E9}" dt="2024-07-16T13:52:09.582" v="175" actId="47"/>
        <pc:sldMkLst>
          <pc:docMk/>
          <pc:sldMk cId="2728314546" sldId="350"/>
        </pc:sldMkLst>
      </pc:sldChg>
      <pc:sldChg chg="addSp modSp add mod ord">
        <pc:chgData name="Fernando Farias" userId="b9a59168-9c50-4fea-bfdb-b3bb5fb2500b" providerId="ADAL" clId="{FC280056-D8C3-4D4F-9A92-13094D0597E9}" dt="2024-07-16T13:53:28.314" v="193" actId="6549"/>
        <pc:sldMkLst>
          <pc:docMk/>
          <pc:sldMk cId="1819485419" sldId="351"/>
        </pc:sldMkLst>
        <pc:spChg chg="mod">
          <ac:chgData name="Fernando Farias" userId="b9a59168-9c50-4fea-bfdb-b3bb5fb2500b" providerId="ADAL" clId="{FC280056-D8C3-4D4F-9A92-13094D0597E9}" dt="2024-07-16T13:53:25.361" v="191" actId="6549"/>
          <ac:spMkLst>
            <pc:docMk/>
            <pc:sldMk cId="1819485419" sldId="351"/>
            <ac:spMk id="2" creationId="{0397D4AB-AD37-EC4F-35FC-688502107D55}"/>
          </ac:spMkLst>
        </pc:spChg>
        <pc:graphicFrameChg chg="modGraphic">
          <ac:chgData name="Fernando Farias" userId="b9a59168-9c50-4fea-bfdb-b3bb5fb2500b" providerId="ADAL" clId="{FC280056-D8C3-4D4F-9A92-13094D0597E9}" dt="2024-07-16T13:53:28.314" v="193" actId="6549"/>
          <ac:graphicFrameMkLst>
            <pc:docMk/>
            <pc:sldMk cId="1819485419" sldId="351"/>
            <ac:graphicFrameMk id="4" creationId="{6B03C182-F7FC-DC1E-3F98-F78D135EFB44}"/>
          </ac:graphicFrameMkLst>
        </pc:graphicFrameChg>
        <pc:picChg chg="add mod">
          <ac:chgData name="Fernando Farias" userId="b9a59168-9c50-4fea-bfdb-b3bb5fb2500b" providerId="ADAL" clId="{FC280056-D8C3-4D4F-9A92-13094D0597E9}" dt="2024-07-16T13:49:04.794" v="162" actId="1076"/>
          <ac:picMkLst>
            <pc:docMk/>
            <pc:sldMk cId="1819485419" sldId="351"/>
            <ac:picMk id="3" creationId="{6F55D842-F85C-27EF-1B26-54DBF9BC2D76}"/>
          </ac:picMkLst>
        </pc:picChg>
      </pc:sldChg>
      <pc:sldChg chg="addSp modSp add mod">
        <pc:chgData name="Fernando Farias" userId="b9a59168-9c50-4fea-bfdb-b3bb5fb2500b" providerId="ADAL" clId="{FC280056-D8C3-4D4F-9A92-13094D0597E9}" dt="2024-07-16T13:53:14.447" v="185" actId="6549"/>
        <pc:sldMkLst>
          <pc:docMk/>
          <pc:sldMk cId="2161372642" sldId="352"/>
        </pc:sldMkLst>
        <pc:spChg chg="mod">
          <ac:chgData name="Fernando Farias" userId="b9a59168-9c50-4fea-bfdb-b3bb5fb2500b" providerId="ADAL" clId="{FC280056-D8C3-4D4F-9A92-13094D0597E9}" dt="2024-07-16T13:49:45.426" v="167" actId="6549"/>
          <ac:spMkLst>
            <pc:docMk/>
            <pc:sldMk cId="2161372642" sldId="352"/>
            <ac:spMk id="2" creationId="{0397D4AB-AD37-EC4F-35FC-688502107D55}"/>
          </ac:spMkLst>
        </pc:spChg>
        <pc:graphicFrameChg chg="modGraphic">
          <ac:chgData name="Fernando Farias" userId="b9a59168-9c50-4fea-bfdb-b3bb5fb2500b" providerId="ADAL" clId="{FC280056-D8C3-4D4F-9A92-13094D0597E9}" dt="2024-07-16T13:53:14.447" v="185" actId="6549"/>
          <ac:graphicFrameMkLst>
            <pc:docMk/>
            <pc:sldMk cId="2161372642" sldId="352"/>
            <ac:graphicFrameMk id="4" creationId="{6B03C182-F7FC-DC1E-3F98-F78D135EFB44}"/>
          </ac:graphicFrameMkLst>
        </pc:graphicFrameChg>
        <pc:picChg chg="add mod">
          <ac:chgData name="Fernando Farias" userId="b9a59168-9c50-4fea-bfdb-b3bb5fb2500b" providerId="ADAL" clId="{FC280056-D8C3-4D4F-9A92-13094D0597E9}" dt="2024-07-16T13:49:40.627" v="164" actId="1076"/>
          <ac:picMkLst>
            <pc:docMk/>
            <pc:sldMk cId="2161372642" sldId="352"/>
            <ac:picMk id="3" creationId="{2F02324D-F2DF-5F38-3D0F-EE630DC78444}"/>
          </ac:picMkLst>
        </pc:picChg>
      </pc:sldChg>
      <pc:sldChg chg="addSp modSp add mod">
        <pc:chgData name="Fernando Farias" userId="b9a59168-9c50-4fea-bfdb-b3bb5fb2500b" providerId="ADAL" clId="{FC280056-D8C3-4D4F-9A92-13094D0597E9}" dt="2024-07-16T13:53:20.718" v="189" actId="6549"/>
        <pc:sldMkLst>
          <pc:docMk/>
          <pc:sldMk cId="629205273" sldId="353"/>
        </pc:sldMkLst>
        <pc:spChg chg="mod">
          <ac:chgData name="Fernando Farias" userId="b9a59168-9c50-4fea-bfdb-b3bb5fb2500b" providerId="ADAL" clId="{FC280056-D8C3-4D4F-9A92-13094D0597E9}" dt="2024-07-16T13:53:18.250" v="187" actId="6549"/>
          <ac:spMkLst>
            <pc:docMk/>
            <pc:sldMk cId="629205273" sldId="353"/>
            <ac:spMk id="2" creationId="{0397D4AB-AD37-EC4F-35FC-688502107D55}"/>
          </ac:spMkLst>
        </pc:spChg>
        <pc:graphicFrameChg chg="modGraphic">
          <ac:chgData name="Fernando Farias" userId="b9a59168-9c50-4fea-bfdb-b3bb5fb2500b" providerId="ADAL" clId="{FC280056-D8C3-4D4F-9A92-13094D0597E9}" dt="2024-07-16T13:53:20.718" v="189" actId="6549"/>
          <ac:graphicFrameMkLst>
            <pc:docMk/>
            <pc:sldMk cId="629205273" sldId="353"/>
            <ac:graphicFrameMk id="4" creationId="{6B03C182-F7FC-DC1E-3F98-F78D135EFB44}"/>
          </ac:graphicFrameMkLst>
        </pc:graphicFrameChg>
        <pc:picChg chg="add mod">
          <ac:chgData name="Fernando Farias" userId="b9a59168-9c50-4fea-bfdb-b3bb5fb2500b" providerId="ADAL" clId="{FC280056-D8C3-4D4F-9A92-13094D0597E9}" dt="2024-07-16T13:50:45.947" v="171" actId="1076"/>
          <ac:picMkLst>
            <pc:docMk/>
            <pc:sldMk cId="629205273" sldId="353"/>
            <ac:picMk id="3" creationId="{AC6AFC45-75BB-A17C-5475-8B3EBA4E3E29}"/>
          </ac:picMkLst>
        </pc:picChg>
      </pc:sldChg>
      <pc:sldChg chg="addSp modSp add mod ord">
        <pc:chgData name="Fernando Farias" userId="b9a59168-9c50-4fea-bfdb-b3bb5fb2500b" providerId="ADAL" clId="{FC280056-D8C3-4D4F-9A92-13094D0597E9}" dt="2024-07-16T13:53:09.503" v="183" actId="6549"/>
        <pc:sldMkLst>
          <pc:docMk/>
          <pc:sldMk cId="2849389709" sldId="354"/>
        </pc:sldMkLst>
        <pc:spChg chg="mod">
          <ac:chgData name="Fernando Farias" userId="b9a59168-9c50-4fea-bfdb-b3bb5fb2500b" providerId="ADAL" clId="{FC280056-D8C3-4D4F-9A92-13094D0597E9}" dt="2024-07-16T13:53:06.247" v="181" actId="6549"/>
          <ac:spMkLst>
            <pc:docMk/>
            <pc:sldMk cId="2849389709" sldId="354"/>
            <ac:spMk id="2" creationId="{0397D4AB-AD37-EC4F-35FC-688502107D55}"/>
          </ac:spMkLst>
        </pc:spChg>
        <pc:graphicFrameChg chg="modGraphic">
          <ac:chgData name="Fernando Farias" userId="b9a59168-9c50-4fea-bfdb-b3bb5fb2500b" providerId="ADAL" clId="{FC280056-D8C3-4D4F-9A92-13094D0597E9}" dt="2024-07-16T13:53:09.503" v="183" actId="6549"/>
          <ac:graphicFrameMkLst>
            <pc:docMk/>
            <pc:sldMk cId="2849389709" sldId="354"/>
            <ac:graphicFrameMk id="4" creationId="{6B03C182-F7FC-DC1E-3F98-F78D135EFB44}"/>
          </ac:graphicFrameMkLst>
        </pc:graphicFrameChg>
        <pc:picChg chg="add mod">
          <ac:chgData name="Fernando Farias" userId="b9a59168-9c50-4fea-bfdb-b3bb5fb2500b" providerId="ADAL" clId="{FC280056-D8C3-4D4F-9A92-13094D0597E9}" dt="2024-07-16T13:51:20.455" v="173" actId="1076"/>
          <ac:picMkLst>
            <pc:docMk/>
            <pc:sldMk cId="2849389709" sldId="354"/>
            <ac:picMk id="3" creationId="{57685355-334F-0510-5E98-387DA84A2051}"/>
          </ac:picMkLst>
        </pc:picChg>
      </pc:sldChg>
    </pc:docChg>
  </pc:docChgLst>
  <pc:docChgLst>
    <pc:chgData name="Fernando Farias" userId="b9a59168-9c50-4fea-bfdb-b3bb5fb2500b" providerId="ADAL" clId="{3DE19CB2-9D74-464C-835D-81951EF211C8}"/>
    <pc:docChg chg="modSld">
      <pc:chgData name="Fernando Farias" userId="b9a59168-9c50-4fea-bfdb-b3bb5fb2500b" providerId="ADAL" clId="{3DE19CB2-9D74-464C-835D-81951EF211C8}" dt="2024-07-18T13:51:02.289" v="34" actId="20577"/>
      <pc:docMkLst>
        <pc:docMk/>
      </pc:docMkLst>
      <pc:sldChg chg="modSp mod">
        <pc:chgData name="Fernando Farias" userId="b9a59168-9c50-4fea-bfdb-b3bb5fb2500b" providerId="ADAL" clId="{3DE19CB2-9D74-464C-835D-81951EF211C8}" dt="2024-07-18T13:51:02.289" v="34" actId="20577"/>
        <pc:sldMkLst>
          <pc:docMk/>
          <pc:sldMk cId="8994029" sldId="275"/>
        </pc:sldMkLst>
        <pc:spChg chg="mod">
          <ac:chgData name="Fernando Farias" userId="b9a59168-9c50-4fea-bfdb-b3bb5fb2500b" providerId="ADAL" clId="{3DE19CB2-9D74-464C-835D-81951EF211C8}" dt="2024-07-18T12:23:06.167" v="0"/>
          <ac:spMkLst>
            <pc:docMk/>
            <pc:sldMk cId="8994029" sldId="275"/>
            <ac:spMk id="2" creationId="{D5D45419-832D-4824-58A5-43428658928D}"/>
          </ac:spMkLst>
        </pc:spChg>
        <pc:spChg chg="mod">
          <ac:chgData name="Fernando Farias" userId="b9a59168-9c50-4fea-bfdb-b3bb5fb2500b" providerId="ADAL" clId="{3DE19CB2-9D74-464C-835D-81951EF211C8}" dt="2024-07-18T12:23:12.004" v="1" actId="1076"/>
          <ac:spMkLst>
            <pc:docMk/>
            <pc:sldMk cId="8994029" sldId="275"/>
            <ac:spMk id="4" creationId="{F4DF9AAA-0D9A-C4F6-EB81-906067D79318}"/>
          </ac:spMkLst>
        </pc:spChg>
        <pc:spChg chg="mod">
          <ac:chgData name="Fernando Farias" userId="b9a59168-9c50-4fea-bfdb-b3bb5fb2500b" providerId="ADAL" clId="{3DE19CB2-9D74-464C-835D-81951EF211C8}" dt="2024-07-18T13:51:02.289" v="34" actId="20577"/>
          <ac:spMkLst>
            <pc:docMk/>
            <pc:sldMk cId="8994029" sldId="275"/>
            <ac:spMk id="5" creationId="{DDA2E195-6041-AE3C-DBAD-CE8B20B8583B}"/>
          </ac:spMkLst>
        </pc:spChg>
        <pc:spChg chg="mod">
          <ac:chgData name="Fernando Farias" userId="b9a59168-9c50-4fea-bfdb-b3bb5fb2500b" providerId="ADAL" clId="{3DE19CB2-9D74-464C-835D-81951EF211C8}" dt="2024-07-18T13:50:45.428" v="31" actId="20577"/>
          <ac:spMkLst>
            <pc:docMk/>
            <pc:sldMk cId="8994029" sldId="275"/>
            <ac:spMk id="6" creationId="{D48BC2D7-B6A9-75DB-434F-B85FF15625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7257-C2D3-4BDF-9908-1E8F95BD1EC5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2B5B-74DD-42AC-AADD-55439467B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3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BCF1-577A-FA09-73ED-CEFB7BE6B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64C2F1-CA7F-C34A-F557-BA4645325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A5D13-A21C-A21B-FD2C-A3C666C7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8FD17-A6FF-3219-1413-4B96F04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05F68-71D7-4945-C9FB-9A4B8106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03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2159B-6CF8-D93C-331D-885C7E95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7C3830-9D41-93C7-B413-527AAF9E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B0531-27A7-26B2-B69D-ED4027D6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9940C-9FD4-852E-B37C-0DC93738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F9025-C77E-1BE8-38EC-D163E5DC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25DC8D-4FE9-74B1-B2C7-AC6B3E35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D4366C-C020-DC32-4519-9E627ADC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D5457-8151-2C36-3104-2A536181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C468BF-C911-9582-4310-3F8B2A63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CAF877-F771-B87E-D8A8-58895A8F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41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9" y="1268348"/>
            <a:ext cx="10644963" cy="39176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D41CCD-87AA-B1E9-2370-41430D63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7" y="113506"/>
            <a:ext cx="9224862" cy="70379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12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9" y="1268348"/>
            <a:ext cx="10644963" cy="39176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  <p:sp>
        <p:nvSpPr>
          <p:cNvPr id="13" name="Marcador de fecha 3">
            <a:extLst>
              <a:ext uri="{FF2B5EF4-FFF2-40B4-BE49-F238E27FC236}">
                <a16:creationId xmlns:a16="http://schemas.microsoft.com/office/drawing/2014/main" id="{E52EA5F0-86DA-F083-1AA6-E5DD92FEADF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1D7DD2-41FF-4128-8B6E-92FC275B3051}" type="datetimeFigureOut">
              <a:rPr lang="es-CL" smtClean="0"/>
              <a:pPr/>
              <a:t>18-07-2024</a:t>
            </a:fld>
            <a:endParaRPr lang="es-CL"/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B92CB2B8-9A87-93DB-B5B7-CAADDFA4AFC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400E7A-6224-47B2-A061-8D67FDA010CF}" type="slidenum">
              <a:rPr lang="es-CL" smtClean="0"/>
              <a:pPr/>
              <a:t>‹#›</a:t>
            </a:fld>
            <a:endParaRPr lang="es-CL"/>
          </a:p>
        </p:txBody>
      </p:sp>
      <p:pic>
        <p:nvPicPr>
          <p:cNvPr id="15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C654751-0680-DF27-3B73-8566482DC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60" y="107283"/>
            <a:ext cx="2254058" cy="5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DDF9C7A-7DAA-F012-5B2F-105B28321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3" y="6082985"/>
            <a:ext cx="1872421" cy="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EF Logo | GEF">
            <a:extLst>
              <a:ext uri="{FF2B5EF4-FFF2-40B4-BE49-F238E27FC236}">
                <a16:creationId xmlns:a16="http://schemas.microsoft.com/office/drawing/2014/main" id="{28335FA6-BFC1-B8EA-EEF0-9AA4635C3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30" y="5984908"/>
            <a:ext cx="597844" cy="7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E2899A52-7F14-4355-5C84-DF8B7934F2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26" y="5984908"/>
            <a:ext cx="910765" cy="688368"/>
          </a:xfrm>
          <a:prstGeom prst="rect">
            <a:avLst/>
          </a:prstGeom>
        </p:spPr>
      </p:pic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400247-AAF0-FA50-4493-6CB3C0086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9091518" y="-13537"/>
            <a:ext cx="3124192" cy="956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505974259">
            <a:extLst>
              <a:ext uri="{FF2B5EF4-FFF2-40B4-BE49-F238E27FC236}">
                <a16:creationId xmlns:a16="http://schemas.microsoft.com/office/drawing/2014/main" id="{5B3D220D-2279-BA43-56A0-57BB554E44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89" y="5961731"/>
            <a:ext cx="1384508" cy="684191"/>
          </a:xfrm>
          <a:prstGeom prst="rect">
            <a:avLst/>
          </a:prstGeom>
        </p:spPr>
      </p:pic>
      <p:pic>
        <p:nvPicPr>
          <p:cNvPr id="21" name="Grafik 901379109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EC2B29A7-BCB9-A4CD-0EFA-BD04DB7F18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86" y="5961731"/>
            <a:ext cx="2590089" cy="88410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21C2AAD-3315-55A3-D051-672017AD924D}"/>
              </a:ext>
            </a:extLst>
          </p:cNvPr>
          <p:cNvSpPr/>
          <p:nvPr userDrawn="1"/>
        </p:nvSpPr>
        <p:spPr>
          <a:xfrm>
            <a:off x="11738518" y="3646967"/>
            <a:ext cx="1170693" cy="1113130"/>
          </a:xfrm>
          <a:prstGeom prst="ellipse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479DD-3763-C2DA-D72B-383124BA8D51}"/>
              </a:ext>
            </a:extLst>
          </p:cNvPr>
          <p:cNvSpPr/>
          <p:nvPr userDrawn="1"/>
        </p:nvSpPr>
        <p:spPr>
          <a:xfrm>
            <a:off x="11576528" y="4412492"/>
            <a:ext cx="1211468" cy="1099217"/>
          </a:xfrm>
          <a:prstGeom prst="ellipse">
            <a:avLst/>
          </a:prstGeom>
          <a:solidFill>
            <a:schemeClr val="accent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B8944B-D713-7D7A-AFC6-39D28D824936}"/>
              </a:ext>
            </a:extLst>
          </p:cNvPr>
          <p:cNvSpPr/>
          <p:nvPr userDrawn="1"/>
        </p:nvSpPr>
        <p:spPr>
          <a:xfrm>
            <a:off x="10930269" y="3938145"/>
            <a:ext cx="1285441" cy="1247896"/>
          </a:xfrm>
          <a:prstGeom prst="ellipse">
            <a:avLst/>
          </a:prstGeom>
          <a:solidFill>
            <a:srgbClr val="25B1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80477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41CCD-87AA-B1E9-2370-41430D63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6EE41-5026-C17B-9405-0D554EE3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AC780-D884-53C5-1B49-E5D316D2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DB0F65-00C9-D091-B4D6-2247B9E9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CCE0B-CDAA-1099-2D5A-AAED485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87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67CC-588F-82A8-4FAE-A5F2C6BA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B0806-561B-682B-02A3-F5997DFF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C6A60-B5D2-326B-138E-5CA5AD69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45D365-2728-5070-2A45-D170336F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2D72D-61A6-CA8E-E358-6E853ACC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99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B3979-508E-C728-0D0F-B648F81D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49882-1B5B-9681-97AB-6138C6594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2A5F85-276B-D7AF-3D9D-E85B3DF8B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30831-2602-1B64-DCC0-E030697C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5A43C-FADD-E41F-6DA1-CFD65C4E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16C12F-B266-B6A8-B2E1-3AB4CC38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77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261C8-B86A-0F5C-8705-E73256D6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50A01-A39B-D490-9589-5180F3102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71ED51-2EA5-AB7A-1DB8-89399AE08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DE6157-6523-F6F5-8917-2593CECFC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943AE4-1280-0F59-27E2-27E33F1C0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AF37E0-A8C1-F008-D45C-80C8B6CD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80F497-3B20-357A-3A62-064DC679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A37503-4CDF-3DA7-B600-5012739F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30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7FD9A-245F-4EC0-D244-2A8EB6E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40E598-6B7D-7446-86BC-6B1B0AE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9980C9-C4F0-74E9-8301-6985DDD0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2CB2ED-AB06-694D-F3F0-BE268B6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7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4D8FE-91E4-9FD2-CBFE-CFDB7360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BA5672-0403-7180-B618-4A88B423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AC1F1-63CE-FFFA-20C6-921C13BC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098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22549-A72C-9AC1-065E-1780CA9F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B3BC2-FCCA-E52F-E463-6E4095230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B478F-E095-26F0-0638-4C1E25E79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5FA69-58EB-9428-7F11-8EC391BF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7BE12-7207-EF0F-1605-5528E06C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333A3-A679-7649-AF27-4B9A0257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80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3F6EE-C234-AEF7-9680-9640A7E4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26F93E-37CC-9AD7-6D5C-F2098A726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664396-F4AF-2539-F74C-B7A9F126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B15CF-9C8D-A764-C314-2B41498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4A96D1-EF33-E3AA-8105-3C9D694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C79CB-A048-0014-9DBF-6819E020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520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3608AE-7035-3333-72FB-2E4851A9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4197B-3C1A-6BBE-8B8F-63DA19F38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36B45-1831-9029-7B11-615AD5689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7DD2-41FF-4128-8B6E-92FC275B3051}" type="datetimeFigureOut">
              <a:rPr lang="es-CL" smtClean="0"/>
              <a:t>18-07-2024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36205-DA29-DAA6-6E1B-FCAAD1C85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183DE-8C2F-DED2-7B97-2C256B37D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0E7A-6224-47B2-A061-8D67FDA010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3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7315"/>
            <a:ext cx="9144000" cy="2965222"/>
          </a:xfrm>
        </p:spPr>
        <p:txBody>
          <a:bodyPr wrap="square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Entrenamiento para la elaboración y presentación de los NIR en virtud del ETF del Acuerdo de París</a:t>
            </a:r>
            <a: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br>
              <a:rPr lang="es-MX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s-MX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4C0F82-2361-3C34-33A4-F43D644B36CA}"/>
              </a:ext>
            </a:extLst>
          </p:cNvPr>
          <p:cNvSpPr txBox="1">
            <a:spLocks/>
          </p:cNvSpPr>
          <p:nvPr/>
        </p:nvSpPr>
        <p:spPr>
          <a:xfrm>
            <a:off x="-2585175" y="3907615"/>
            <a:ext cx="9144000" cy="395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Bogotá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Colombia 23-25 de </a:t>
            </a:r>
            <a:r>
              <a:rPr kumimoji="0" lang="es-MX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julio de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5B1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2024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FE75E06-D023-1D0F-D06B-2DDAB7519743}"/>
              </a:ext>
            </a:extLst>
          </p:cNvPr>
          <p:cNvGrpSpPr/>
          <p:nvPr/>
        </p:nvGrpSpPr>
        <p:grpSpPr>
          <a:xfrm>
            <a:off x="498181" y="592487"/>
            <a:ext cx="11195638" cy="684000"/>
            <a:chOff x="498181" y="592487"/>
            <a:chExt cx="11195638" cy="684000"/>
          </a:xfrm>
        </p:grpSpPr>
        <p:pic>
          <p:nvPicPr>
            <p:cNvPr id="1026" name="Imagen 1" descr="Logotipo&#10;&#10;Descripción generada automáticamente">
              <a:extLst>
                <a:ext uri="{FF2B5EF4-FFF2-40B4-BE49-F238E27FC236}">
                  <a16:creationId xmlns:a16="http://schemas.microsoft.com/office/drawing/2014/main" id="{A28671EE-E682-43DA-229C-5E033151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1652" r="5518" b="13152"/>
            <a:stretch>
              <a:fillRect/>
            </a:stretch>
          </p:blipFill>
          <p:spPr bwMode="auto">
            <a:xfrm>
              <a:off x="4728728" y="592487"/>
              <a:ext cx="2749961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2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C13CF524-5FB6-834A-9C78-5ED43349C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1" y="592487"/>
              <a:ext cx="2596398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01C1274-6B1A-847B-DE8B-D0F2C457A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25790" r="14091" b="37422"/>
            <a:stretch>
              <a:fillRect/>
            </a:stretch>
          </p:blipFill>
          <p:spPr bwMode="auto">
            <a:xfrm>
              <a:off x="8790314" y="592487"/>
              <a:ext cx="2903505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8096AF-01A8-1B46-1DEF-FA316A40FB4D}"/>
              </a:ext>
            </a:extLst>
          </p:cNvPr>
          <p:cNvGrpSpPr/>
          <p:nvPr/>
        </p:nvGrpSpPr>
        <p:grpSpPr>
          <a:xfrm>
            <a:off x="1769249" y="5689513"/>
            <a:ext cx="8653501" cy="576000"/>
            <a:chOff x="2084226" y="5832292"/>
            <a:chExt cx="8653501" cy="576000"/>
          </a:xfrm>
        </p:grpSpPr>
        <p:pic>
          <p:nvPicPr>
            <p:cNvPr id="1031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D855EB2B-9D30-302B-C1FF-BFC00CAFD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6" y="5868292"/>
              <a:ext cx="145894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ogotipo&#10;&#10;Descripción generada automáticamente">
              <a:extLst>
                <a:ext uri="{FF2B5EF4-FFF2-40B4-BE49-F238E27FC236}">
                  <a16:creationId xmlns:a16="http://schemas.microsoft.com/office/drawing/2014/main" id="{F895A514-AE13-1861-66B7-982AD38CD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910" y="5832292"/>
              <a:ext cx="42441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Imagen 9670152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369B724-E7F7-8E5A-B07B-F89553D71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6" b="4149"/>
            <a:stretch>
              <a:fillRect/>
            </a:stretch>
          </p:blipFill>
          <p:spPr bwMode="auto">
            <a:xfrm>
              <a:off x="6131064" y="5868292"/>
              <a:ext cx="74273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Imagen 1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9AA33FA4-5CF2-9E4F-ECD8-0FEECB8D9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11182" r="3497" b="9105"/>
            <a:stretch>
              <a:fillRect/>
            </a:stretch>
          </p:blipFill>
          <p:spPr bwMode="auto">
            <a:xfrm>
              <a:off x="7955538" y="5832292"/>
              <a:ext cx="278218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bject 12">
            <a:extLst>
              <a:ext uri="{FF2B5EF4-FFF2-40B4-BE49-F238E27FC236}">
                <a16:creationId xmlns:a16="http://schemas.microsoft.com/office/drawing/2014/main" id="{F4DF9AAA-0D9A-C4F6-EB81-906067D79318}"/>
              </a:ext>
            </a:extLst>
          </p:cNvPr>
          <p:cNvSpPr txBox="1"/>
          <p:nvPr/>
        </p:nvSpPr>
        <p:spPr>
          <a:xfrm>
            <a:off x="5123440" y="4248745"/>
            <a:ext cx="503424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Ejercicio: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Mejora de la presentación de datos en el NIR (45 minutos) </a:t>
            </a:r>
            <a:endParaRPr kumimoji="0" sz="18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 Bk"/>
              <a:ea typeface="+mn-ea"/>
              <a:cs typeface="Roboto B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BC2D7-B6A9-75DB-434F-B85FF15625F7}"/>
              </a:ext>
            </a:extLst>
          </p:cNvPr>
          <p:cNvSpPr txBox="1"/>
          <p:nvPr/>
        </p:nvSpPr>
        <p:spPr>
          <a:xfrm>
            <a:off x="87289" y="4325706"/>
            <a:ext cx="4641439" cy="13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 Bk"/>
              <a:ea typeface="+mn-ea"/>
              <a:cs typeface="Roboto Bk"/>
            </a:endParaRPr>
          </a:p>
          <a:p>
            <a:pPr marL="12700" marR="2868295" lvl="0" indent="0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Fernando Farias</a:t>
            </a:r>
            <a:endParaRPr kumimoji="0" lang="pt-BR" sz="1600" b="1" i="0" u="none" strike="noStrike" kern="1200" cap="none" spc="-1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  <a:p>
            <a:pPr marL="12700" marR="2868295" lvl="0" indent="0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Asesor Principal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UNEP-Copenhagen </a:t>
            </a:r>
            <a:r>
              <a:rPr kumimoji="0" lang="pt-BR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Climate</a:t>
            </a:r>
            <a:r>
              <a:rPr kumimoji="0" lang="pt-BR" sz="16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 Centre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2E195-6041-AE3C-DBAD-CE8B20B8583B}"/>
              </a:ext>
            </a:extLst>
          </p:cNvPr>
          <p:cNvSpPr txBox="1"/>
          <p:nvPr/>
        </p:nvSpPr>
        <p:spPr>
          <a:xfrm>
            <a:off x="3297965" y="4275735"/>
            <a:ext cx="4641439" cy="139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9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Roboto Bk"/>
              <a:ea typeface="+mn-ea"/>
              <a:cs typeface="Roboto Bk"/>
            </a:endParaRPr>
          </a:p>
          <a:p>
            <a:pPr marL="12700" marR="2868295" lvl="0" indent="0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</a:b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Cristina Urrutia</a:t>
            </a:r>
            <a:endParaRPr kumimoji="0" lang="pt-BR" sz="1600" b="1" i="0" u="none" strike="noStrike" kern="1200" cap="none" spc="-1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  <a:p>
            <a:pPr marL="12700" marR="2868295" lvl="0" indent="0" algn="l" defTabSz="914400" rtl="0" eaLnBrk="1" fontAlgn="auto" latinLnBrk="0" hangingPunct="1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Roboto Bk"/>
              </a:rPr>
              <a:t>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spc="-50" dirty="0">
                <a:solidFill>
                  <a:srgbClr val="1F497D"/>
                </a:solidFill>
                <a:latin typeface="Calibri" panose="020F0502020204030204"/>
                <a:cs typeface="Roboto Bk"/>
              </a:rPr>
              <a:t>PATPA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/>
              <a:ea typeface="+mn-ea"/>
              <a:cs typeface="Roboto Bk"/>
            </a:endParaRPr>
          </a:p>
        </p:txBody>
      </p:sp>
    </p:spTree>
    <p:extLst>
      <p:ext uri="{BB962C8B-B14F-4D97-AF65-F5344CB8AC3E}">
        <p14:creationId xmlns:p14="http://schemas.microsoft.com/office/powerpoint/2010/main" val="899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00" y="704100"/>
            <a:ext cx="9224862" cy="703795"/>
          </a:xfrm>
        </p:spPr>
        <p:txBody>
          <a:bodyPr/>
          <a:lstStyle/>
          <a:p>
            <a:r>
              <a:rPr lang="fr-FR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Instrucciones: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3456E-1625-455C-0A6E-1CACB6D6CF09}"/>
              </a:ext>
            </a:extLst>
          </p:cNvPr>
          <p:cNvSpPr txBox="1"/>
          <p:nvPr/>
        </p:nvSpPr>
        <p:spPr>
          <a:xfrm>
            <a:off x="840111" y="2156155"/>
            <a:ext cx="7950239" cy="307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241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Discutir en grupos cómo mejorar la presentación de las siguientes tablas, gráficos y figuras para ser incluidas en el NIR de un país. </a:t>
            </a:r>
          </a:p>
          <a:p>
            <a:endParaRPr lang="en-US" sz="2400" dirty="0">
              <a:solidFill>
                <a:srgbClr val="1241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rgbClr val="12416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Rellena los cuadros correspondientes con tus propuestas y comentarios</a:t>
            </a:r>
          </a:p>
          <a:p>
            <a:endParaRPr lang="en-US" sz="2400" dirty="0">
              <a:solidFill>
                <a:srgbClr val="124166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2400" dirty="0">
              <a:solidFill>
                <a:srgbClr val="124166"/>
              </a:solidFill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9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8" y="733992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#1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3C182-F7FC-DC1E-3F98-F78D135E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12393"/>
              </p:ext>
            </p:extLst>
          </p:nvPr>
        </p:nvGraphicFramePr>
        <p:xfrm>
          <a:off x="6751212" y="2014408"/>
          <a:ext cx="5058756" cy="446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756">
                  <a:extLst>
                    <a:ext uri="{9D8B030D-6E8A-4147-A177-3AD203B41FA5}">
                      <a16:colId xmlns:a16="http://schemas.microsoft.com/office/drawing/2014/main" val="1473540834"/>
                    </a:ext>
                  </a:extLst>
                </a:gridCol>
              </a:tblGrid>
              <a:tr h="547522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Ejercicio #1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134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11022"/>
                  </a:ext>
                </a:extLst>
              </a:tr>
              <a:tr h="537408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Problemas detectados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34213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88633"/>
                  </a:ext>
                </a:extLst>
              </a:tr>
              <a:tr h="490831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Mejoras propuestas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3304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683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6928138-2FA9-6133-2A62-4C4BFFF1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7" y="2007831"/>
            <a:ext cx="6070223" cy="23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39" y="271693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#2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3C182-F7FC-DC1E-3F98-F78D135E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79258"/>
              </p:ext>
            </p:extLst>
          </p:nvPr>
        </p:nvGraphicFramePr>
        <p:xfrm>
          <a:off x="6751212" y="2014408"/>
          <a:ext cx="5058756" cy="446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756">
                  <a:extLst>
                    <a:ext uri="{9D8B030D-6E8A-4147-A177-3AD203B41FA5}">
                      <a16:colId xmlns:a16="http://schemas.microsoft.com/office/drawing/2014/main" val="1473540834"/>
                    </a:ext>
                  </a:extLst>
                </a:gridCol>
              </a:tblGrid>
              <a:tr h="547522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Ejercicio #2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134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11022"/>
                  </a:ext>
                </a:extLst>
              </a:tr>
              <a:tr h="537408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Problemas detectados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34213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88633"/>
                  </a:ext>
                </a:extLst>
              </a:tr>
              <a:tr h="490831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Mejoras propuestas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3304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683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4631CE2-DAAB-15C5-33F9-DD5ABC63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98" y="975488"/>
            <a:ext cx="4092693" cy="54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8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8" y="733992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#3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3C182-F7FC-DC1E-3F98-F78D135E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09884"/>
              </p:ext>
            </p:extLst>
          </p:nvPr>
        </p:nvGraphicFramePr>
        <p:xfrm>
          <a:off x="6751212" y="2014408"/>
          <a:ext cx="5058756" cy="446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756">
                  <a:extLst>
                    <a:ext uri="{9D8B030D-6E8A-4147-A177-3AD203B41FA5}">
                      <a16:colId xmlns:a16="http://schemas.microsoft.com/office/drawing/2014/main" val="1473540834"/>
                    </a:ext>
                  </a:extLst>
                </a:gridCol>
              </a:tblGrid>
              <a:tr h="547522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Ejercicio #3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134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11022"/>
                  </a:ext>
                </a:extLst>
              </a:tr>
              <a:tr h="537408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Problemas detectados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34213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88633"/>
                  </a:ext>
                </a:extLst>
              </a:tr>
              <a:tr h="490831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Mejoras propuestas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3304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683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7685355-334F-0510-5E98-387DA84A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20" y="1437787"/>
            <a:ext cx="5650523" cy="51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2" y="380163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#4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3C182-F7FC-DC1E-3F98-F78D135E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25474"/>
              </p:ext>
            </p:extLst>
          </p:nvPr>
        </p:nvGraphicFramePr>
        <p:xfrm>
          <a:off x="6751212" y="2014408"/>
          <a:ext cx="5058756" cy="446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756">
                  <a:extLst>
                    <a:ext uri="{9D8B030D-6E8A-4147-A177-3AD203B41FA5}">
                      <a16:colId xmlns:a16="http://schemas.microsoft.com/office/drawing/2014/main" val="1473540834"/>
                    </a:ext>
                  </a:extLst>
                </a:gridCol>
              </a:tblGrid>
              <a:tr h="547522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Ejercicio #4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134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11022"/>
                  </a:ext>
                </a:extLst>
              </a:tr>
              <a:tr h="537408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Problemas detectados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34213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88633"/>
                  </a:ext>
                </a:extLst>
              </a:tr>
              <a:tr h="490831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Mejoras propuestas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3304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683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F02324D-F2DF-5F38-3D0F-EE630DC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2" y="1085889"/>
            <a:ext cx="5530574" cy="57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8" y="733992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#5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3C182-F7FC-DC1E-3F98-F78D135E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15734"/>
              </p:ext>
            </p:extLst>
          </p:nvPr>
        </p:nvGraphicFramePr>
        <p:xfrm>
          <a:off x="6751212" y="2014408"/>
          <a:ext cx="5058756" cy="446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756">
                  <a:extLst>
                    <a:ext uri="{9D8B030D-6E8A-4147-A177-3AD203B41FA5}">
                      <a16:colId xmlns:a16="http://schemas.microsoft.com/office/drawing/2014/main" val="1473540834"/>
                    </a:ext>
                  </a:extLst>
                </a:gridCol>
              </a:tblGrid>
              <a:tr h="547522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Ejercicio #5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134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11022"/>
                  </a:ext>
                </a:extLst>
              </a:tr>
              <a:tr h="537408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Problemas detectados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34213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88633"/>
                  </a:ext>
                </a:extLst>
              </a:tr>
              <a:tr h="490831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Mejoras propuestas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3304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683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6AFC45-75BB-A17C-5475-8B3EBA4E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408"/>
            <a:ext cx="6612949" cy="41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0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D4AB-AD37-EC4F-35FC-68850210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28" y="733992"/>
            <a:ext cx="9224862" cy="703795"/>
          </a:xfrm>
        </p:spPr>
        <p:txBody>
          <a:bodyPr/>
          <a:lstStyle/>
          <a:p>
            <a:r>
              <a:rPr lang="da-DK" sz="3600" b="0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 Black" panose="02000000000000000000" pitchFamily="2" charset="0"/>
              </a:rPr>
              <a:t>Ejercicio #6</a:t>
            </a:r>
            <a:endParaRPr lang="en-UG" sz="3600" b="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03C182-F7FC-DC1E-3F98-F78D135E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52166"/>
              </p:ext>
            </p:extLst>
          </p:nvPr>
        </p:nvGraphicFramePr>
        <p:xfrm>
          <a:off x="6751212" y="2014408"/>
          <a:ext cx="5058756" cy="446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756">
                  <a:extLst>
                    <a:ext uri="{9D8B030D-6E8A-4147-A177-3AD203B41FA5}">
                      <a16:colId xmlns:a16="http://schemas.microsoft.com/office/drawing/2014/main" val="1473540834"/>
                    </a:ext>
                  </a:extLst>
                </a:gridCol>
              </a:tblGrid>
              <a:tr h="547522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Ejercicio #6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134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11022"/>
                  </a:ext>
                </a:extLst>
              </a:tr>
              <a:tr h="537408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Problemas detectados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134213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88633"/>
                  </a:ext>
                </a:extLst>
              </a:tr>
              <a:tr h="490831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Mejoras propuestas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33304"/>
                  </a:ext>
                </a:extLst>
              </a:tr>
              <a:tr h="1443834">
                <a:tc>
                  <a:txBody>
                    <a:bodyPr/>
                    <a:lstStyle/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</a:p>
                    <a:p>
                      <a:r>
                        <a:rPr lang="da-DK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-</a:t>
                      </a:r>
                      <a:endParaRPr lang="en-GB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solidFill>
                      <a:srgbClr val="22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6832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F55D842-F85C-27EF-1B26-54DBF9BC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" y="2888620"/>
            <a:ext cx="6744641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8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5419-832D-4824-58A5-43428658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s-CL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¡Gracias por su atención</a:t>
            </a:r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!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B362B87-72AB-9445-576B-A40B660638F7}"/>
              </a:ext>
            </a:extLst>
          </p:cNvPr>
          <p:cNvGrpSpPr/>
          <p:nvPr/>
        </p:nvGrpSpPr>
        <p:grpSpPr>
          <a:xfrm>
            <a:off x="498181" y="592487"/>
            <a:ext cx="11195638" cy="684000"/>
            <a:chOff x="498181" y="592487"/>
            <a:chExt cx="11195638" cy="684000"/>
          </a:xfrm>
        </p:grpSpPr>
        <p:pic>
          <p:nvPicPr>
            <p:cNvPr id="5" name="Imagen 1" descr="Logotipo&#10;&#10;Descripción generada automáticamente">
              <a:extLst>
                <a:ext uri="{FF2B5EF4-FFF2-40B4-BE49-F238E27FC236}">
                  <a16:creationId xmlns:a16="http://schemas.microsoft.com/office/drawing/2014/main" id="{588A94BB-1CB9-D058-4F6E-65063A109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" t="11652" r="5518" b="13152"/>
            <a:stretch>
              <a:fillRect/>
            </a:stretch>
          </p:blipFill>
          <p:spPr bwMode="auto">
            <a:xfrm>
              <a:off x="4728728" y="592487"/>
              <a:ext cx="2749961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2" descr="Logotipo&#10;&#10;Descripción generada automáticamente con confianza media">
              <a:extLst>
                <a:ext uri="{FF2B5EF4-FFF2-40B4-BE49-F238E27FC236}">
                  <a16:creationId xmlns:a16="http://schemas.microsoft.com/office/drawing/2014/main" id="{51881018-1D66-6116-709A-BD355FAD9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81" y="592487"/>
              <a:ext cx="2596398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76B4E4B-4858-BDAE-17B7-CECA119F8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25790" r="14091" b="37422"/>
            <a:stretch>
              <a:fillRect/>
            </a:stretch>
          </p:blipFill>
          <p:spPr bwMode="auto">
            <a:xfrm>
              <a:off x="8790314" y="592487"/>
              <a:ext cx="2903505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447185C-E2F9-2BDA-9611-5890DBA621B6}"/>
              </a:ext>
            </a:extLst>
          </p:cNvPr>
          <p:cNvGrpSpPr/>
          <p:nvPr/>
        </p:nvGrpSpPr>
        <p:grpSpPr>
          <a:xfrm>
            <a:off x="1769249" y="5689513"/>
            <a:ext cx="8653501" cy="576000"/>
            <a:chOff x="2084226" y="5832292"/>
            <a:chExt cx="8653501" cy="576000"/>
          </a:xfrm>
        </p:grpSpPr>
        <p:pic>
          <p:nvPicPr>
            <p:cNvPr id="14" name="Picture 1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56D800B2-B469-3756-6A65-432853654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226" y="5868292"/>
              <a:ext cx="145894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Logotipo&#10;&#10;Descripción generada automáticamente">
              <a:extLst>
                <a:ext uri="{FF2B5EF4-FFF2-40B4-BE49-F238E27FC236}">
                  <a16:creationId xmlns:a16="http://schemas.microsoft.com/office/drawing/2014/main" id="{8F5F3E89-E2CD-9A20-FE1F-1F3E5B80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910" y="5832292"/>
              <a:ext cx="42441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967015226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FB952928-5F04-75C3-62FA-55A320CAA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6" b="4149"/>
            <a:stretch>
              <a:fillRect/>
            </a:stretch>
          </p:blipFill>
          <p:spPr bwMode="auto">
            <a:xfrm>
              <a:off x="6131064" y="5868292"/>
              <a:ext cx="74273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E7FD2300-A3A2-15E8-FA2D-BDC2A1532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" t="11182" r="3497" b="9105"/>
            <a:stretch>
              <a:fillRect/>
            </a:stretch>
          </p:blipFill>
          <p:spPr bwMode="auto">
            <a:xfrm>
              <a:off x="7955538" y="5832292"/>
              <a:ext cx="2782189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4905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DA235358DD041A63AF04E77C2BD0C" ma:contentTypeVersion="15" ma:contentTypeDescription="Create a new document." ma:contentTypeScope="" ma:versionID="8d1fc315574cc6a26cc2dd712909687c">
  <xsd:schema xmlns:xsd="http://www.w3.org/2001/XMLSchema" xmlns:xs="http://www.w3.org/2001/XMLSchema" xmlns:p="http://schemas.microsoft.com/office/2006/metadata/properties" xmlns:ns2="896be14e-24a1-4415-aa96-ea50c61cac62" xmlns:ns3="eecf0134-05ac-4446-933a-7f637bccae5b" targetNamespace="http://schemas.microsoft.com/office/2006/metadata/properties" ma:root="true" ma:fieldsID="3e6bb9c0becc1dc4eed7b721ff206392" ns2:_="" ns3:_="">
    <xsd:import namespace="896be14e-24a1-4415-aa96-ea50c61cac62"/>
    <xsd:import namespace="eecf0134-05ac-4446-933a-7f637bccae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be14e-24a1-4415-aa96-ea50c61ca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f0134-05ac-4446-933a-7f637bccae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17a55d7-c767-4716-ae34-8023df255b86}" ma:internalName="TaxCatchAll" ma:showField="CatchAllData" ma:web="eecf0134-05ac-4446-933a-7f637bccae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6be14e-24a1-4415-aa96-ea50c61cac62">
      <Terms xmlns="http://schemas.microsoft.com/office/infopath/2007/PartnerControls"/>
    </lcf76f155ced4ddcb4097134ff3c332f>
    <TaxCatchAll xmlns="eecf0134-05ac-4446-933a-7f637bccae5b" xsi:nil="true"/>
  </documentManagement>
</p:properties>
</file>

<file path=customXml/itemProps1.xml><?xml version="1.0" encoding="utf-8"?>
<ds:datastoreItem xmlns:ds="http://schemas.openxmlformats.org/officeDocument/2006/customXml" ds:itemID="{E3A28EBE-40F6-4EA9-B6D1-68A71D270C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9A3421-3462-4557-B194-ACAE80D814D0}">
  <ds:schemaRefs>
    <ds:schemaRef ds:uri="896be14e-24a1-4415-aa96-ea50c61cac62"/>
    <ds:schemaRef ds:uri="eecf0134-05ac-4446-933a-7f637bccae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8613F3-7B44-4744-953F-0D1504F5D3E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96be14e-24a1-4415-aa96-ea50c61cac62"/>
    <ds:schemaRef ds:uri="http://schemas.microsoft.com/office/2006/documentManagement/types"/>
    <ds:schemaRef ds:uri="eecf0134-05ac-4446-933a-7f637bccae5b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205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Bk</vt:lpstr>
      <vt:lpstr>Tema de Office</vt:lpstr>
      <vt:lpstr> Entrenamiento para la elaboración y presentación de los NIR en virtud del ETF del Acuerdo de París  </vt:lpstr>
      <vt:lpstr>Instrucciones:</vt:lpstr>
      <vt:lpstr>Ejercicio #1</vt:lpstr>
      <vt:lpstr>Ejercicio #2</vt:lpstr>
      <vt:lpstr>Ejercicio #3</vt:lpstr>
      <vt:lpstr>Ejercicio #4</vt:lpstr>
      <vt:lpstr>Ejercicio #5</vt:lpstr>
      <vt:lpstr>Ejercicio #6</vt:lpstr>
      <vt:lpstr>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"Sheila Kiconco" &lt;sheila.kiconco@un.org&gt;</dc:creator>
  <cp:lastModifiedBy>Fernando Farias</cp:lastModifiedBy>
  <cp:revision>3</cp:revision>
  <dcterms:created xsi:type="dcterms:W3CDTF">2023-03-03T12:57:39Z</dcterms:created>
  <dcterms:modified xsi:type="dcterms:W3CDTF">2024-07-18T13:51:10Z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0x010100818DA235358DD041A63AF04E77C2BD0C</vt:lpwstr>
  </property>
  <property fmtid="{D5CDD505-2E9C-101B-9397-08002B2CF9AE}" pid="3" name="MediaServiceImageTags">
    <vt:lpwstr/>
  </property>
</Properties>
</file>