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78" r:id="rId4"/>
    <p:sldId id="305" r:id="rId5"/>
    <p:sldId id="286" r:id="rId6"/>
    <p:sldId id="270" r:id="rId7"/>
    <p:sldId id="271" r:id="rId8"/>
    <p:sldId id="302" r:id="rId9"/>
    <p:sldId id="300" r:id="rId10"/>
    <p:sldId id="288" r:id="rId11"/>
    <p:sldId id="285" r:id="rId12"/>
    <p:sldId id="279" r:id="rId13"/>
    <p:sldId id="262" r:id="rId14"/>
    <p:sldId id="272" r:id="rId15"/>
    <p:sldId id="273" r:id="rId16"/>
    <p:sldId id="292" r:id="rId17"/>
    <p:sldId id="303" r:id="rId18"/>
    <p:sldId id="297" r:id="rId19"/>
    <p:sldId id="296" r:id="rId20"/>
    <p:sldId id="280" r:id="rId21"/>
    <p:sldId id="263" r:id="rId22"/>
    <p:sldId id="290" r:id="rId23"/>
    <p:sldId id="304" r:id="rId24"/>
    <p:sldId id="295" r:id="rId25"/>
    <p:sldId id="260" r:id="rId26"/>
    <p:sldId id="308" r:id="rId27"/>
    <p:sldId id="309" r:id="rId28"/>
    <p:sldId id="310" r:id="rId29"/>
    <p:sldId id="311"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N5chyT2tOp4a0/sfG6TxWRZSn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B44"/>
    <a:srgbClr val="4AACC6"/>
    <a:srgbClr val="A9D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58298-F2F8-4F27-ABC3-AF85D9632F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ACF8765E-60BA-46B6-BEB7-399C9FFA6415}">
      <dgm:prSet phldrT="[Text]"/>
      <dgm:spPr/>
      <dgm:t>
        <a:bodyPr/>
        <a:lstStyle/>
        <a:p>
          <a:r>
            <a:rPr lang="es-PE" dirty="0"/>
            <a:t>A. Definiciones (17)</a:t>
          </a:r>
        </a:p>
      </dgm:t>
    </dgm:pt>
    <dgm:pt modelId="{12C820F8-975C-4732-9E49-73CDB36A5C6F}" type="parTrans" cxnId="{1D8C86B9-5BD8-407F-ADA8-559F158AA35A}">
      <dgm:prSet/>
      <dgm:spPr/>
      <dgm:t>
        <a:bodyPr/>
        <a:lstStyle/>
        <a:p>
          <a:endParaRPr lang="es-PE"/>
        </a:p>
      </dgm:t>
    </dgm:pt>
    <dgm:pt modelId="{10E422E0-AF09-4178-8C99-E8EF7C79D1A6}" type="sibTrans" cxnId="{1D8C86B9-5BD8-407F-ADA8-559F158AA35A}">
      <dgm:prSet/>
      <dgm:spPr/>
      <dgm:t>
        <a:bodyPr/>
        <a:lstStyle/>
        <a:p>
          <a:endParaRPr lang="es-PE"/>
        </a:p>
      </dgm:t>
    </dgm:pt>
    <dgm:pt modelId="{A33AE510-318D-423A-B4B2-20866FCA451C}">
      <dgm:prSet phldrT="[Text]"/>
      <dgm:spPr/>
      <dgm:t>
        <a:bodyPr/>
        <a:lstStyle/>
        <a:p>
          <a:r>
            <a:rPr lang="es-PE" dirty="0"/>
            <a:t>B. Circunstancias nacionales y arreglos institucionales (18,19)</a:t>
          </a:r>
        </a:p>
      </dgm:t>
    </dgm:pt>
    <dgm:pt modelId="{4CAE5BA3-CDBB-4FB9-99D3-F4BD4F7DA206}" type="parTrans" cxnId="{87E480B1-FFED-4E1B-8F6B-132ECF7B1C76}">
      <dgm:prSet/>
      <dgm:spPr/>
      <dgm:t>
        <a:bodyPr/>
        <a:lstStyle/>
        <a:p>
          <a:endParaRPr lang="es-PE"/>
        </a:p>
      </dgm:t>
    </dgm:pt>
    <dgm:pt modelId="{59BB9D60-2DEF-4553-9923-D231E87CF23B}" type="sibTrans" cxnId="{87E480B1-FFED-4E1B-8F6B-132ECF7B1C76}">
      <dgm:prSet/>
      <dgm:spPr/>
      <dgm:t>
        <a:bodyPr/>
        <a:lstStyle/>
        <a:p>
          <a:endParaRPr lang="es-PE"/>
        </a:p>
      </dgm:t>
    </dgm:pt>
    <dgm:pt modelId="{69E4AF7D-AC22-499A-90F4-9F24D9C08ADD}">
      <dgm:prSet phldrT="[Text]"/>
      <dgm:spPr/>
      <dgm:t>
        <a:bodyPr/>
        <a:lstStyle/>
        <a:p>
          <a:r>
            <a:rPr lang="es-PE" dirty="0"/>
            <a:t>C. Métodos</a:t>
          </a:r>
        </a:p>
      </dgm:t>
    </dgm:pt>
    <dgm:pt modelId="{881FB7B8-739A-4894-8638-DE5C3AC39478}" type="parTrans" cxnId="{D5DFEDDD-3290-4415-8EB5-84B580109183}">
      <dgm:prSet/>
      <dgm:spPr/>
      <dgm:t>
        <a:bodyPr/>
        <a:lstStyle/>
        <a:p>
          <a:endParaRPr lang="es-PE"/>
        </a:p>
      </dgm:t>
    </dgm:pt>
    <dgm:pt modelId="{9FC562D6-C847-4FB5-A6BC-DD5A25035F49}" type="sibTrans" cxnId="{D5DFEDDD-3290-4415-8EB5-84B580109183}">
      <dgm:prSet/>
      <dgm:spPr/>
      <dgm:t>
        <a:bodyPr/>
        <a:lstStyle/>
        <a:p>
          <a:endParaRPr lang="es-PE"/>
        </a:p>
      </dgm:t>
    </dgm:pt>
    <dgm:pt modelId="{9447A2DE-B446-4D7A-AAAD-835C82D8B199}">
      <dgm:prSet phldrT="[Text]"/>
      <dgm:spPr/>
      <dgm:t>
        <a:bodyPr/>
        <a:lstStyle/>
        <a:p>
          <a:r>
            <a:rPr lang="es-PE" dirty="0"/>
            <a:t>1. Metodologías, parámetros y datos (20-24)</a:t>
          </a:r>
        </a:p>
      </dgm:t>
    </dgm:pt>
    <dgm:pt modelId="{39F153F9-94F0-42CB-B432-D8D268782E43}" type="parTrans" cxnId="{5043EF6B-C573-4161-8BAD-4EA6748DD858}">
      <dgm:prSet/>
      <dgm:spPr/>
      <dgm:t>
        <a:bodyPr/>
        <a:lstStyle/>
        <a:p>
          <a:endParaRPr lang="es-PE"/>
        </a:p>
      </dgm:t>
    </dgm:pt>
    <dgm:pt modelId="{2EF2B964-89AA-4B9C-B16E-4AD7FAE3E32E}" type="sibTrans" cxnId="{5043EF6B-C573-4161-8BAD-4EA6748DD858}">
      <dgm:prSet/>
      <dgm:spPr/>
      <dgm:t>
        <a:bodyPr/>
        <a:lstStyle/>
        <a:p>
          <a:endParaRPr lang="es-PE"/>
        </a:p>
      </dgm:t>
    </dgm:pt>
    <dgm:pt modelId="{82F06586-1146-4F50-8B27-DBB163B5EB12}">
      <dgm:prSet phldrT="[Text]"/>
      <dgm:spPr/>
      <dgm:t>
        <a:bodyPr/>
        <a:lstStyle/>
        <a:p>
          <a:r>
            <a:rPr lang="es-PE" dirty="0"/>
            <a:t>2. Análisis de las categorías principales (25)</a:t>
          </a:r>
        </a:p>
      </dgm:t>
    </dgm:pt>
    <dgm:pt modelId="{267D66B9-BA80-4149-9B9E-EB7012B62534}" type="parTrans" cxnId="{0DA7FD1A-AE62-47CF-AB18-6D0FA3439C99}">
      <dgm:prSet/>
      <dgm:spPr/>
      <dgm:t>
        <a:bodyPr/>
        <a:lstStyle/>
        <a:p>
          <a:endParaRPr lang="es-PE"/>
        </a:p>
      </dgm:t>
    </dgm:pt>
    <dgm:pt modelId="{C0669DEF-89B1-4E1D-8453-109B4EF9C3D2}" type="sibTrans" cxnId="{0DA7FD1A-AE62-47CF-AB18-6D0FA3439C99}">
      <dgm:prSet/>
      <dgm:spPr/>
      <dgm:t>
        <a:bodyPr/>
        <a:lstStyle/>
        <a:p>
          <a:endParaRPr lang="es-PE"/>
        </a:p>
      </dgm:t>
    </dgm:pt>
    <dgm:pt modelId="{3177F6EF-F620-4B3F-9E64-8CDCD61E5944}">
      <dgm:prSet phldrT="[Text]"/>
      <dgm:spPr/>
      <dgm:t>
        <a:bodyPr/>
        <a:lstStyle/>
        <a:p>
          <a:r>
            <a:rPr lang="es-PE" dirty="0"/>
            <a:t>3. Coherencia de la serie temporal y nuevos cálculos (26-28)</a:t>
          </a:r>
        </a:p>
      </dgm:t>
    </dgm:pt>
    <dgm:pt modelId="{79752BE8-F63A-453F-89C3-1336791F04FE}" type="parTrans" cxnId="{EDA8E73E-FF42-4198-9B98-18D2E18C2B57}">
      <dgm:prSet/>
      <dgm:spPr/>
      <dgm:t>
        <a:bodyPr/>
        <a:lstStyle/>
        <a:p>
          <a:endParaRPr lang="es-PE"/>
        </a:p>
      </dgm:t>
    </dgm:pt>
    <dgm:pt modelId="{598B61AF-4D7E-49E0-9A14-9DA110BD6ED0}" type="sibTrans" cxnId="{EDA8E73E-FF42-4198-9B98-18D2E18C2B57}">
      <dgm:prSet/>
      <dgm:spPr/>
      <dgm:t>
        <a:bodyPr/>
        <a:lstStyle/>
        <a:p>
          <a:endParaRPr lang="es-PE"/>
        </a:p>
      </dgm:t>
    </dgm:pt>
    <dgm:pt modelId="{CE7A5F4A-28B5-420B-88D9-99173BD3B749}">
      <dgm:prSet phldrT="[Text]"/>
      <dgm:spPr/>
      <dgm:t>
        <a:bodyPr/>
        <a:lstStyle/>
        <a:p>
          <a:r>
            <a:rPr lang="es-PE" dirty="0"/>
            <a:t>4. Evaluación de la incertidumbre (29)</a:t>
          </a:r>
        </a:p>
      </dgm:t>
    </dgm:pt>
    <dgm:pt modelId="{4D0D1361-20DD-4386-809E-C224AB50C772}" type="parTrans" cxnId="{40CCAC9B-9755-45DA-B1D8-A3534A60B0A8}">
      <dgm:prSet/>
      <dgm:spPr/>
      <dgm:t>
        <a:bodyPr/>
        <a:lstStyle/>
        <a:p>
          <a:endParaRPr lang="es-PE"/>
        </a:p>
      </dgm:t>
    </dgm:pt>
    <dgm:pt modelId="{B2AA0DD9-6474-4D00-925A-B0FB2D2EB751}" type="sibTrans" cxnId="{40CCAC9B-9755-45DA-B1D8-A3534A60B0A8}">
      <dgm:prSet/>
      <dgm:spPr/>
      <dgm:t>
        <a:bodyPr/>
        <a:lstStyle/>
        <a:p>
          <a:endParaRPr lang="es-PE"/>
        </a:p>
      </dgm:t>
    </dgm:pt>
    <dgm:pt modelId="{6389F8F5-A887-4FFB-BCCF-AF9657861907}">
      <dgm:prSet phldrT="[Text]"/>
      <dgm:spPr/>
      <dgm:t>
        <a:bodyPr/>
        <a:lstStyle/>
        <a:p>
          <a:r>
            <a:rPr lang="es-PE" dirty="0"/>
            <a:t>5. Evaluación de la exhaustividad (30-33)</a:t>
          </a:r>
        </a:p>
      </dgm:t>
    </dgm:pt>
    <dgm:pt modelId="{4DBC3FBB-A229-45B5-AECE-367483A0E591}" type="parTrans" cxnId="{308C2CEA-14C7-45AC-94CC-EFA9DB124FA7}">
      <dgm:prSet/>
      <dgm:spPr/>
      <dgm:t>
        <a:bodyPr/>
        <a:lstStyle/>
        <a:p>
          <a:endParaRPr lang="es-PE"/>
        </a:p>
      </dgm:t>
    </dgm:pt>
    <dgm:pt modelId="{B1070B4C-EFD7-4C9D-B9B1-67BDAD0D5E55}" type="sibTrans" cxnId="{308C2CEA-14C7-45AC-94CC-EFA9DB124FA7}">
      <dgm:prSet/>
      <dgm:spPr/>
      <dgm:t>
        <a:bodyPr/>
        <a:lstStyle/>
        <a:p>
          <a:endParaRPr lang="es-PE"/>
        </a:p>
      </dgm:t>
    </dgm:pt>
    <dgm:pt modelId="{67B9D754-C1DF-47C3-8478-946863697E8C}">
      <dgm:prSet phldrT="[Text]"/>
      <dgm:spPr/>
      <dgm:t>
        <a:bodyPr/>
        <a:lstStyle/>
        <a:p>
          <a:r>
            <a:rPr lang="es-PE" dirty="0"/>
            <a:t>6. Aseguramiento de la calidad/control de calidad (34-36)</a:t>
          </a:r>
        </a:p>
      </dgm:t>
    </dgm:pt>
    <dgm:pt modelId="{4BB4E62F-60DE-4EA7-AF53-D82CC96B2CA8}" type="parTrans" cxnId="{C57262F5-B8BF-452A-AA58-CFB0601E3784}">
      <dgm:prSet/>
      <dgm:spPr/>
      <dgm:t>
        <a:bodyPr/>
        <a:lstStyle/>
        <a:p>
          <a:endParaRPr lang="es-PE"/>
        </a:p>
      </dgm:t>
    </dgm:pt>
    <dgm:pt modelId="{363B5E9B-28D9-4522-93B1-F7DA8BB250A9}" type="sibTrans" cxnId="{C57262F5-B8BF-452A-AA58-CFB0601E3784}">
      <dgm:prSet/>
      <dgm:spPr/>
      <dgm:t>
        <a:bodyPr/>
        <a:lstStyle/>
        <a:p>
          <a:endParaRPr lang="es-PE"/>
        </a:p>
      </dgm:t>
    </dgm:pt>
    <dgm:pt modelId="{9B6EB675-98F0-4DCC-BE58-F977807468FD}">
      <dgm:prSet phldrT="[Text]"/>
      <dgm:spPr/>
      <dgm:t>
        <a:bodyPr/>
        <a:lstStyle/>
        <a:p>
          <a:r>
            <a:rPr lang="es-PE" dirty="0"/>
            <a:t>D. Sistemas de  medición (37)</a:t>
          </a:r>
        </a:p>
      </dgm:t>
    </dgm:pt>
    <dgm:pt modelId="{897A8643-6755-4417-8B46-22AD1A53DBFC}" type="parTrans" cxnId="{9188AE00-3DD7-4BAB-9610-49F65B7039D6}">
      <dgm:prSet/>
      <dgm:spPr/>
      <dgm:t>
        <a:bodyPr/>
        <a:lstStyle/>
        <a:p>
          <a:endParaRPr lang="es-PE"/>
        </a:p>
      </dgm:t>
    </dgm:pt>
    <dgm:pt modelId="{425ECF74-6417-4E64-9D75-F06600E19A0B}" type="sibTrans" cxnId="{9188AE00-3DD7-4BAB-9610-49F65B7039D6}">
      <dgm:prSet/>
      <dgm:spPr/>
      <dgm:t>
        <a:bodyPr/>
        <a:lstStyle/>
        <a:p>
          <a:endParaRPr lang="es-PE"/>
        </a:p>
      </dgm:t>
    </dgm:pt>
    <dgm:pt modelId="{B98785B3-6967-45B8-88CD-7979C0D8AF71}">
      <dgm:prSet phldrT="[Text]"/>
      <dgm:spPr/>
      <dgm:t>
        <a:bodyPr/>
        <a:lstStyle/>
        <a:p>
          <a:r>
            <a:rPr lang="es-PE" dirty="0"/>
            <a:t>E. Orientaciones para la presentación de informes (38)</a:t>
          </a:r>
        </a:p>
      </dgm:t>
    </dgm:pt>
    <dgm:pt modelId="{4FA048D5-C2D9-4C03-9175-03F5AC07DA38}" type="parTrans" cxnId="{F152118D-D8D6-4BE0-B259-521D0A12157A}">
      <dgm:prSet/>
      <dgm:spPr/>
      <dgm:t>
        <a:bodyPr/>
        <a:lstStyle/>
        <a:p>
          <a:endParaRPr lang="es-PE"/>
        </a:p>
      </dgm:t>
    </dgm:pt>
    <dgm:pt modelId="{407A948B-108E-4AF4-A3D7-D39B4EE3CFE6}" type="sibTrans" cxnId="{F152118D-D8D6-4BE0-B259-521D0A12157A}">
      <dgm:prSet/>
      <dgm:spPr/>
      <dgm:t>
        <a:bodyPr/>
        <a:lstStyle/>
        <a:p>
          <a:endParaRPr lang="es-PE"/>
        </a:p>
      </dgm:t>
    </dgm:pt>
    <dgm:pt modelId="{0BEDCF25-7F01-4B7C-ACCC-B769DF36BCE8}">
      <dgm:prSet phldrT="[Text]"/>
      <dgm:spPr/>
      <dgm:t>
        <a:bodyPr/>
        <a:lstStyle/>
        <a:p>
          <a:r>
            <a:rPr lang="es-PE" dirty="0"/>
            <a:t>1. Información sobre los métodos y los elementos transversales (39-46) </a:t>
          </a:r>
        </a:p>
      </dgm:t>
    </dgm:pt>
    <dgm:pt modelId="{17F564C3-27F0-4E6C-9CD5-739F3B1640BD}" type="parTrans" cxnId="{7D8F56AF-0E85-43FF-9611-2E9C6D137EE5}">
      <dgm:prSet/>
      <dgm:spPr/>
      <dgm:t>
        <a:bodyPr/>
        <a:lstStyle/>
        <a:p>
          <a:endParaRPr lang="es-PE"/>
        </a:p>
      </dgm:t>
    </dgm:pt>
    <dgm:pt modelId="{08BBF286-27BE-4E49-AB09-95A98CA29071}" type="sibTrans" cxnId="{7D8F56AF-0E85-43FF-9611-2E9C6D137EE5}">
      <dgm:prSet/>
      <dgm:spPr/>
      <dgm:t>
        <a:bodyPr/>
        <a:lstStyle/>
        <a:p>
          <a:endParaRPr lang="es-PE"/>
        </a:p>
      </dgm:t>
    </dgm:pt>
    <dgm:pt modelId="{807CEC83-345A-4210-8DC4-09CE201592A5}">
      <dgm:prSet phldrT="[Text]"/>
      <dgm:spPr/>
      <dgm:t>
        <a:bodyPr/>
        <a:lstStyle/>
        <a:p>
          <a:r>
            <a:rPr lang="es-PE" dirty="0"/>
            <a:t>2. Sectores y gases (47-56)</a:t>
          </a:r>
        </a:p>
      </dgm:t>
    </dgm:pt>
    <dgm:pt modelId="{916DF8F7-C7B1-4A0C-86F1-864EAA1AB41C}" type="parTrans" cxnId="{5ABB8185-A74E-4652-8AED-5445CF740056}">
      <dgm:prSet/>
      <dgm:spPr/>
      <dgm:t>
        <a:bodyPr/>
        <a:lstStyle/>
        <a:p>
          <a:endParaRPr lang="es-PE"/>
        </a:p>
      </dgm:t>
    </dgm:pt>
    <dgm:pt modelId="{F4B14B61-1F20-4532-8497-3FE211DC1774}" type="sibTrans" cxnId="{5ABB8185-A74E-4652-8AED-5445CF740056}">
      <dgm:prSet/>
      <dgm:spPr/>
      <dgm:t>
        <a:bodyPr/>
        <a:lstStyle/>
        <a:p>
          <a:endParaRPr lang="es-PE"/>
        </a:p>
      </dgm:t>
    </dgm:pt>
    <dgm:pt modelId="{01E27CE8-F0C9-48CD-AB6B-6ACC8F57BD70}">
      <dgm:prSet phldrT="[Text]"/>
      <dgm:spPr/>
      <dgm:t>
        <a:bodyPr/>
        <a:lstStyle/>
        <a:p>
          <a:r>
            <a:rPr lang="es-PE" dirty="0"/>
            <a:t>3. Serie temporal (57-58)</a:t>
          </a:r>
        </a:p>
      </dgm:t>
    </dgm:pt>
    <dgm:pt modelId="{9FC588F6-1A34-4779-9CB1-2CABEA52C7CD}" type="parTrans" cxnId="{923AA650-2610-45D2-BE1F-29425978A78D}">
      <dgm:prSet/>
      <dgm:spPr/>
      <dgm:t>
        <a:bodyPr/>
        <a:lstStyle/>
        <a:p>
          <a:endParaRPr lang="es-PE"/>
        </a:p>
      </dgm:t>
    </dgm:pt>
    <dgm:pt modelId="{2A29C948-553D-4ECA-9A59-5FEB4F10F3CF}" type="sibTrans" cxnId="{923AA650-2610-45D2-BE1F-29425978A78D}">
      <dgm:prSet/>
      <dgm:spPr/>
      <dgm:t>
        <a:bodyPr/>
        <a:lstStyle/>
        <a:p>
          <a:endParaRPr lang="es-PE"/>
        </a:p>
      </dgm:t>
    </dgm:pt>
    <dgm:pt modelId="{C3898D60-7B22-489A-9B52-EE10718DAC7B}" type="pres">
      <dgm:prSet presAssocID="{3CA58298-F2F8-4F27-ABC3-AF85D9632F1E}" presName="linear" presStyleCnt="0">
        <dgm:presLayoutVars>
          <dgm:dir/>
          <dgm:animLvl val="lvl"/>
          <dgm:resizeHandles val="exact"/>
        </dgm:presLayoutVars>
      </dgm:prSet>
      <dgm:spPr/>
    </dgm:pt>
    <dgm:pt modelId="{90D496B1-F0A2-42FD-982F-4AEF900B10AA}" type="pres">
      <dgm:prSet presAssocID="{ACF8765E-60BA-46B6-BEB7-399C9FFA6415}" presName="parentLin" presStyleCnt="0"/>
      <dgm:spPr/>
    </dgm:pt>
    <dgm:pt modelId="{A3A2E0BC-1D2E-4241-AAB2-26BBC49F77B1}" type="pres">
      <dgm:prSet presAssocID="{ACF8765E-60BA-46B6-BEB7-399C9FFA6415}" presName="parentLeftMargin" presStyleLbl="node1" presStyleIdx="0" presStyleCnt="5"/>
      <dgm:spPr/>
    </dgm:pt>
    <dgm:pt modelId="{4167337A-B9D6-4ED4-9712-B51BE3959D70}" type="pres">
      <dgm:prSet presAssocID="{ACF8765E-60BA-46B6-BEB7-399C9FFA6415}" presName="parentText" presStyleLbl="node1" presStyleIdx="0" presStyleCnt="5">
        <dgm:presLayoutVars>
          <dgm:chMax val="0"/>
          <dgm:bulletEnabled val="1"/>
        </dgm:presLayoutVars>
      </dgm:prSet>
      <dgm:spPr/>
    </dgm:pt>
    <dgm:pt modelId="{D101AF50-3FD7-4D41-9BF1-F6B92C4C5775}" type="pres">
      <dgm:prSet presAssocID="{ACF8765E-60BA-46B6-BEB7-399C9FFA6415}" presName="negativeSpace" presStyleCnt="0"/>
      <dgm:spPr/>
    </dgm:pt>
    <dgm:pt modelId="{093D2C81-15CA-422D-BC0E-678A15BD520F}" type="pres">
      <dgm:prSet presAssocID="{ACF8765E-60BA-46B6-BEB7-399C9FFA6415}" presName="childText" presStyleLbl="conFgAcc1" presStyleIdx="0" presStyleCnt="5">
        <dgm:presLayoutVars>
          <dgm:bulletEnabled val="1"/>
        </dgm:presLayoutVars>
      </dgm:prSet>
      <dgm:spPr/>
    </dgm:pt>
    <dgm:pt modelId="{67974A80-07A6-4E9E-8F94-4A8CC874DB65}" type="pres">
      <dgm:prSet presAssocID="{10E422E0-AF09-4178-8C99-E8EF7C79D1A6}" presName="spaceBetweenRectangles" presStyleCnt="0"/>
      <dgm:spPr/>
    </dgm:pt>
    <dgm:pt modelId="{1547EE0A-F02A-4826-8449-BE3E9A177F01}" type="pres">
      <dgm:prSet presAssocID="{A33AE510-318D-423A-B4B2-20866FCA451C}" presName="parentLin" presStyleCnt="0"/>
      <dgm:spPr/>
    </dgm:pt>
    <dgm:pt modelId="{CC2C0260-1255-4119-9C4D-39D861CE763E}" type="pres">
      <dgm:prSet presAssocID="{A33AE510-318D-423A-B4B2-20866FCA451C}" presName="parentLeftMargin" presStyleLbl="node1" presStyleIdx="0" presStyleCnt="5"/>
      <dgm:spPr/>
    </dgm:pt>
    <dgm:pt modelId="{E6494E6B-8DD4-46BB-AA14-CE712C327EF3}" type="pres">
      <dgm:prSet presAssocID="{A33AE510-318D-423A-B4B2-20866FCA451C}" presName="parentText" presStyleLbl="node1" presStyleIdx="1" presStyleCnt="5">
        <dgm:presLayoutVars>
          <dgm:chMax val="0"/>
          <dgm:bulletEnabled val="1"/>
        </dgm:presLayoutVars>
      </dgm:prSet>
      <dgm:spPr/>
    </dgm:pt>
    <dgm:pt modelId="{EE6F640D-AFFD-4F31-B59F-0EE967650E05}" type="pres">
      <dgm:prSet presAssocID="{A33AE510-318D-423A-B4B2-20866FCA451C}" presName="negativeSpace" presStyleCnt="0"/>
      <dgm:spPr/>
    </dgm:pt>
    <dgm:pt modelId="{D5B6F978-DD68-47DD-968B-741898A7CB1B}" type="pres">
      <dgm:prSet presAssocID="{A33AE510-318D-423A-B4B2-20866FCA451C}" presName="childText" presStyleLbl="conFgAcc1" presStyleIdx="1" presStyleCnt="5">
        <dgm:presLayoutVars>
          <dgm:bulletEnabled val="1"/>
        </dgm:presLayoutVars>
      </dgm:prSet>
      <dgm:spPr/>
    </dgm:pt>
    <dgm:pt modelId="{30DD6F69-B944-4EE7-8ACC-7FA12E65FDBB}" type="pres">
      <dgm:prSet presAssocID="{59BB9D60-2DEF-4553-9923-D231E87CF23B}" presName="spaceBetweenRectangles" presStyleCnt="0"/>
      <dgm:spPr/>
    </dgm:pt>
    <dgm:pt modelId="{65B88523-D0AA-4DF5-BD84-7C42BA36D5EC}" type="pres">
      <dgm:prSet presAssocID="{69E4AF7D-AC22-499A-90F4-9F24D9C08ADD}" presName="parentLin" presStyleCnt="0"/>
      <dgm:spPr/>
    </dgm:pt>
    <dgm:pt modelId="{4D519073-574D-4DBD-9C1E-DF0C7E505ACB}" type="pres">
      <dgm:prSet presAssocID="{69E4AF7D-AC22-499A-90F4-9F24D9C08ADD}" presName="parentLeftMargin" presStyleLbl="node1" presStyleIdx="1" presStyleCnt="5"/>
      <dgm:spPr/>
    </dgm:pt>
    <dgm:pt modelId="{1989035B-A892-4845-96F2-6F24FBE12AB6}" type="pres">
      <dgm:prSet presAssocID="{69E4AF7D-AC22-499A-90F4-9F24D9C08ADD}" presName="parentText" presStyleLbl="node1" presStyleIdx="2" presStyleCnt="5">
        <dgm:presLayoutVars>
          <dgm:chMax val="0"/>
          <dgm:bulletEnabled val="1"/>
        </dgm:presLayoutVars>
      </dgm:prSet>
      <dgm:spPr/>
    </dgm:pt>
    <dgm:pt modelId="{31058F96-E99C-4929-8E7A-BE3CFB731D5D}" type="pres">
      <dgm:prSet presAssocID="{69E4AF7D-AC22-499A-90F4-9F24D9C08ADD}" presName="negativeSpace" presStyleCnt="0"/>
      <dgm:spPr/>
    </dgm:pt>
    <dgm:pt modelId="{575E2AB8-06DA-4F3F-9BBC-B76F0B038AD1}" type="pres">
      <dgm:prSet presAssocID="{69E4AF7D-AC22-499A-90F4-9F24D9C08ADD}" presName="childText" presStyleLbl="conFgAcc1" presStyleIdx="2" presStyleCnt="5">
        <dgm:presLayoutVars>
          <dgm:bulletEnabled val="1"/>
        </dgm:presLayoutVars>
      </dgm:prSet>
      <dgm:spPr/>
    </dgm:pt>
    <dgm:pt modelId="{BB4BB4A3-98C3-4A59-B2A7-BB7522F42303}" type="pres">
      <dgm:prSet presAssocID="{9FC562D6-C847-4FB5-A6BC-DD5A25035F49}" presName="spaceBetweenRectangles" presStyleCnt="0"/>
      <dgm:spPr/>
    </dgm:pt>
    <dgm:pt modelId="{9226B1FB-B36D-4E80-9680-354545E118C2}" type="pres">
      <dgm:prSet presAssocID="{9B6EB675-98F0-4DCC-BE58-F977807468FD}" presName="parentLin" presStyleCnt="0"/>
      <dgm:spPr/>
    </dgm:pt>
    <dgm:pt modelId="{6E41C72D-6639-4932-8C28-FFB0A020C095}" type="pres">
      <dgm:prSet presAssocID="{9B6EB675-98F0-4DCC-BE58-F977807468FD}" presName="parentLeftMargin" presStyleLbl="node1" presStyleIdx="2" presStyleCnt="5"/>
      <dgm:spPr/>
    </dgm:pt>
    <dgm:pt modelId="{97674D43-7A36-4797-820B-1C0CB92C9752}" type="pres">
      <dgm:prSet presAssocID="{9B6EB675-98F0-4DCC-BE58-F977807468FD}" presName="parentText" presStyleLbl="node1" presStyleIdx="3" presStyleCnt="5">
        <dgm:presLayoutVars>
          <dgm:chMax val="0"/>
          <dgm:bulletEnabled val="1"/>
        </dgm:presLayoutVars>
      </dgm:prSet>
      <dgm:spPr/>
    </dgm:pt>
    <dgm:pt modelId="{E1CD9197-C102-4F09-8503-ED954CB22675}" type="pres">
      <dgm:prSet presAssocID="{9B6EB675-98F0-4DCC-BE58-F977807468FD}" presName="negativeSpace" presStyleCnt="0"/>
      <dgm:spPr/>
    </dgm:pt>
    <dgm:pt modelId="{B58E412C-809B-4664-B488-11F198CBAD48}" type="pres">
      <dgm:prSet presAssocID="{9B6EB675-98F0-4DCC-BE58-F977807468FD}" presName="childText" presStyleLbl="conFgAcc1" presStyleIdx="3" presStyleCnt="5">
        <dgm:presLayoutVars>
          <dgm:bulletEnabled val="1"/>
        </dgm:presLayoutVars>
      </dgm:prSet>
      <dgm:spPr/>
    </dgm:pt>
    <dgm:pt modelId="{D0D28861-A3F2-42E3-BB9F-01D3B268933C}" type="pres">
      <dgm:prSet presAssocID="{425ECF74-6417-4E64-9D75-F06600E19A0B}" presName="spaceBetweenRectangles" presStyleCnt="0"/>
      <dgm:spPr/>
    </dgm:pt>
    <dgm:pt modelId="{3D6545B5-8E21-427C-99FA-D3212A9754D9}" type="pres">
      <dgm:prSet presAssocID="{B98785B3-6967-45B8-88CD-7979C0D8AF71}" presName="parentLin" presStyleCnt="0"/>
      <dgm:spPr/>
    </dgm:pt>
    <dgm:pt modelId="{D171F73B-4EED-4FC8-9683-CE9997693C8C}" type="pres">
      <dgm:prSet presAssocID="{B98785B3-6967-45B8-88CD-7979C0D8AF71}" presName="parentLeftMargin" presStyleLbl="node1" presStyleIdx="3" presStyleCnt="5"/>
      <dgm:spPr/>
    </dgm:pt>
    <dgm:pt modelId="{2470FCB5-67B7-4990-858D-6CDE94706BF3}" type="pres">
      <dgm:prSet presAssocID="{B98785B3-6967-45B8-88CD-7979C0D8AF71}" presName="parentText" presStyleLbl="node1" presStyleIdx="4" presStyleCnt="5">
        <dgm:presLayoutVars>
          <dgm:chMax val="0"/>
          <dgm:bulletEnabled val="1"/>
        </dgm:presLayoutVars>
      </dgm:prSet>
      <dgm:spPr/>
    </dgm:pt>
    <dgm:pt modelId="{1D845565-7C51-4CCB-ACA8-58C33DBA8D79}" type="pres">
      <dgm:prSet presAssocID="{B98785B3-6967-45B8-88CD-7979C0D8AF71}" presName="negativeSpace" presStyleCnt="0"/>
      <dgm:spPr/>
    </dgm:pt>
    <dgm:pt modelId="{3DC0E344-53D1-454E-BABA-62A92585264B}" type="pres">
      <dgm:prSet presAssocID="{B98785B3-6967-45B8-88CD-7979C0D8AF71}" presName="childText" presStyleLbl="conFgAcc1" presStyleIdx="4" presStyleCnt="5">
        <dgm:presLayoutVars>
          <dgm:bulletEnabled val="1"/>
        </dgm:presLayoutVars>
      </dgm:prSet>
      <dgm:spPr/>
    </dgm:pt>
  </dgm:ptLst>
  <dgm:cxnLst>
    <dgm:cxn modelId="{9188AE00-3DD7-4BAB-9610-49F65B7039D6}" srcId="{3CA58298-F2F8-4F27-ABC3-AF85D9632F1E}" destId="{9B6EB675-98F0-4DCC-BE58-F977807468FD}" srcOrd="3" destOrd="0" parTransId="{897A8643-6755-4417-8B46-22AD1A53DBFC}" sibTransId="{425ECF74-6417-4E64-9D75-F06600E19A0B}"/>
    <dgm:cxn modelId="{C5A9EF00-0CB0-44DC-AC99-5CC9FB8D3770}" type="presOf" srcId="{ACF8765E-60BA-46B6-BEB7-399C9FFA6415}" destId="{A3A2E0BC-1D2E-4241-AAB2-26BBC49F77B1}" srcOrd="0" destOrd="0" presId="urn:microsoft.com/office/officeart/2005/8/layout/list1"/>
    <dgm:cxn modelId="{08A8C013-E973-4550-BA65-C180D428B29D}" type="presOf" srcId="{ACF8765E-60BA-46B6-BEB7-399C9FFA6415}" destId="{4167337A-B9D6-4ED4-9712-B51BE3959D70}" srcOrd="1" destOrd="0" presId="urn:microsoft.com/office/officeart/2005/8/layout/list1"/>
    <dgm:cxn modelId="{0DA7FD1A-AE62-47CF-AB18-6D0FA3439C99}" srcId="{69E4AF7D-AC22-499A-90F4-9F24D9C08ADD}" destId="{82F06586-1146-4F50-8B27-DBB163B5EB12}" srcOrd="1" destOrd="0" parTransId="{267D66B9-BA80-4149-9B9E-EB7012B62534}" sibTransId="{C0669DEF-89B1-4E1D-8453-109B4EF9C3D2}"/>
    <dgm:cxn modelId="{187ADB27-E85C-41DC-BCA1-A54C152CFD2B}" type="presOf" srcId="{CE7A5F4A-28B5-420B-88D9-99173BD3B749}" destId="{575E2AB8-06DA-4F3F-9BBC-B76F0B038AD1}" srcOrd="0" destOrd="3" presId="urn:microsoft.com/office/officeart/2005/8/layout/list1"/>
    <dgm:cxn modelId="{A90E9F38-47FE-45FE-8543-96BBAD9B30BC}" type="presOf" srcId="{3177F6EF-F620-4B3F-9E64-8CDCD61E5944}" destId="{575E2AB8-06DA-4F3F-9BBC-B76F0B038AD1}" srcOrd="0" destOrd="2" presId="urn:microsoft.com/office/officeart/2005/8/layout/list1"/>
    <dgm:cxn modelId="{EDA8E73E-FF42-4198-9B98-18D2E18C2B57}" srcId="{69E4AF7D-AC22-499A-90F4-9F24D9C08ADD}" destId="{3177F6EF-F620-4B3F-9E64-8CDCD61E5944}" srcOrd="2" destOrd="0" parTransId="{79752BE8-F63A-453F-89C3-1336791F04FE}" sibTransId="{598B61AF-4D7E-49E0-9A14-9DA110BD6ED0}"/>
    <dgm:cxn modelId="{3DC6A35C-18A7-4C55-90B2-AC1BEEF572FC}" type="presOf" srcId="{69E4AF7D-AC22-499A-90F4-9F24D9C08ADD}" destId="{1989035B-A892-4845-96F2-6F24FBE12AB6}" srcOrd="1" destOrd="0" presId="urn:microsoft.com/office/officeart/2005/8/layout/list1"/>
    <dgm:cxn modelId="{FEBF2966-EE6F-4BE9-A143-DD886246C243}" type="presOf" srcId="{A33AE510-318D-423A-B4B2-20866FCA451C}" destId="{E6494E6B-8DD4-46BB-AA14-CE712C327EF3}" srcOrd="1" destOrd="0" presId="urn:microsoft.com/office/officeart/2005/8/layout/list1"/>
    <dgm:cxn modelId="{5043EF6B-C573-4161-8BAD-4EA6748DD858}" srcId="{69E4AF7D-AC22-499A-90F4-9F24D9C08ADD}" destId="{9447A2DE-B446-4D7A-AAAD-835C82D8B199}" srcOrd="0" destOrd="0" parTransId="{39F153F9-94F0-42CB-B432-D8D268782E43}" sibTransId="{2EF2B964-89AA-4B9C-B16E-4AD7FAE3E32E}"/>
    <dgm:cxn modelId="{923AA650-2610-45D2-BE1F-29425978A78D}" srcId="{B98785B3-6967-45B8-88CD-7979C0D8AF71}" destId="{01E27CE8-F0C9-48CD-AB6B-6ACC8F57BD70}" srcOrd="2" destOrd="0" parTransId="{9FC588F6-1A34-4779-9CB1-2CABEA52C7CD}" sibTransId="{2A29C948-553D-4ECA-9A59-5FEB4F10F3CF}"/>
    <dgm:cxn modelId="{F6806877-DB53-4DB6-83C2-6CAD6975A650}" type="presOf" srcId="{A33AE510-318D-423A-B4B2-20866FCA451C}" destId="{CC2C0260-1255-4119-9C4D-39D861CE763E}" srcOrd="0" destOrd="0" presId="urn:microsoft.com/office/officeart/2005/8/layout/list1"/>
    <dgm:cxn modelId="{404E6D77-0042-488A-AED7-65D00E384E6A}" type="presOf" srcId="{B98785B3-6967-45B8-88CD-7979C0D8AF71}" destId="{D171F73B-4EED-4FC8-9683-CE9997693C8C}" srcOrd="0" destOrd="0" presId="urn:microsoft.com/office/officeart/2005/8/layout/list1"/>
    <dgm:cxn modelId="{5211627A-F6B7-4F9B-9F68-7E46FE40FED4}" type="presOf" srcId="{6389F8F5-A887-4FFB-BCCF-AF9657861907}" destId="{575E2AB8-06DA-4F3F-9BBC-B76F0B038AD1}" srcOrd="0" destOrd="4" presId="urn:microsoft.com/office/officeart/2005/8/layout/list1"/>
    <dgm:cxn modelId="{CB04527A-61D9-46F2-8A37-5A76320CC3B3}" type="presOf" srcId="{01E27CE8-F0C9-48CD-AB6B-6ACC8F57BD70}" destId="{3DC0E344-53D1-454E-BABA-62A92585264B}" srcOrd="0" destOrd="2" presId="urn:microsoft.com/office/officeart/2005/8/layout/list1"/>
    <dgm:cxn modelId="{EF8F0F81-1322-45EA-8089-C35CB53E85DA}" type="presOf" srcId="{B98785B3-6967-45B8-88CD-7979C0D8AF71}" destId="{2470FCB5-67B7-4990-858D-6CDE94706BF3}" srcOrd="1" destOrd="0" presId="urn:microsoft.com/office/officeart/2005/8/layout/list1"/>
    <dgm:cxn modelId="{5ABB8185-A74E-4652-8AED-5445CF740056}" srcId="{B98785B3-6967-45B8-88CD-7979C0D8AF71}" destId="{807CEC83-345A-4210-8DC4-09CE201592A5}" srcOrd="1" destOrd="0" parTransId="{916DF8F7-C7B1-4A0C-86F1-864EAA1AB41C}" sibTransId="{F4B14B61-1F20-4532-8497-3FE211DC1774}"/>
    <dgm:cxn modelId="{2DE09787-2A83-4853-9D83-3C97D09F52A9}" type="presOf" srcId="{82F06586-1146-4F50-8B27-DBB163B5EB12}" destId="{575E2AB8-06DA-4F3F-9BBC-B76F0B038AD1}" srcOrd="0" destOrd="1" presId="urn:microsoft.com/office/officeart/2005/8/layout/list1"/>
    <dgm:cxn modelId="{F152118D-D8D6-4BE0-B259-521D0A12157A}" srcId="{3CA58298-F2F8-4F27-ABC3-AF85D9632F1E}" destId="{B98785B3-6967-45B8-88CD-7979C0D8AF71}" srcOrd="4" destOrd="0" parTransId="{4FA048D5-C2D9-4C03-9175-03F5AC07DA38}" sibTransId="{407A948B-108E-4AF4-A3D7-D39B4EE3CFE6}"/>
    <dgm:cxn modelId="{35AAB199-FE6F-4813-90AF-CA7FEEA77F52}" type="presOf" srcId="{67B9D754-C1DF-47C3-8478-946863697E8C}" destId="{575E2AB8-06DA-4F3F-9BBC-B76F0B038AD1}" srcOrd="0" destOrd="5" presId="urn:microsoft.com/office/officeart/2005/8/layout/list1"/>
    <dgm:cxn modelId="{40CCAC9B-9755-45DA-B1D8-A3534A60B0A8}" srcId="{69E4AF7D-AC22-499A-90F4-9F24D9C08ADD}" destId="{CE7A5F4A-28B5-420B-88D9-99173BD3B749}" srcOrd="3" destOrd="0" parTransId="{4D0D1361-20DD-4386-809E-C224AB50C772}" sibTransId="{B2AA0DD9-6474-4D00-925A-B0FB2D2EB751}"/>
    <dgm:cxn modelId="{A41301A3-CBEE-4DDC-90F4-EE67CF916340}" type="presOf" srcId="{807CEC83-345A-4210-8DC4-09CE201592A5}" destId="{3DC0E344-53D1-454E-BABA-62A92585264B}" srcOrd="0" destOrd="1" presId="urn:microsoft.com/office/officeart/2005/8/layout/list1"/>
    <dgm:cxn modelId="{B22657A8-8BC1-4D28-A57F-FB0921D4E3E0}" type="presOf" srcId="{9B6EB675-98F0-4DCC-BE58-F977807468FD}" destId="{97674D43-7A36-4797-820B-1C0CB92C9752}" srcOrd="1" destOrd="0" presId="urn:microsoft.com/office/officeart/2005/8/layout/list1"/>
    <dgm:cxn modelId="{7D8F56AF-0E85-43FF-9611-2E9C6D137EE5}" srcId="{B98785B3-6967-45B8-88CD-7979C0D8AF71}" destId="{0BEDCF25-7F01-4B7C-ACCC-B769DF36BCE8}" srcOrd="0" destOrd="0" parTransId="{17F564C3-27F0-4E6C-9CD5-739F3B1640BD}" sibTransId="{08BBF286-27BE-4E49-AB09-95A98CA29071}"/>
    <dgm:cxn modelId="{87E480B1-FFED-4E1B-8F6B-132ECF7B1C76}" srcId="{3CA58298-F2F8-4F27-ABC3-AF85D9632F1E}" destId="{A33AE510-318D-423A-B4B2-20866FCA451C}" srcOrd="1" destOrd="0" parTransId="{4CAE5BA3-CDBB-4FB9-99D3-F4BD4F7DA206}" sibTransId="{59BB9D60-2DEF-4553-9923-D231E87CF23B}"/>
    <dgm:cxn modelId="{1D8C86B9-5BD8-407F-ADA8-559F158AA35A}" srcId="{3CA58298-F2F8-4F27-ABC3-AF85D9632F1E}" destId="{ACF8765E-60BA-46B6-BEB7-399C9FFA6415}" srcOrd="0" destOrd="0" parTransId="{12C820F8-975C-4732-9E49-73CDB36A5C6F}" sibTransId="{10E422E0-AF09-4178-8C99-E8EF7C79D1A6}"/>
    <dgm:cxn modelId="{B55D07BF-94EF-459B-858A-88B390C30374}" type="presOf" srcId="{0BEDCF25-7F01-4B7C-ACCC-B769DF36BCE8}" destId="{3DC0E344-53D1-454E-BABA-62A92585264B}" srcOrd="0" destOrd="0" presId="urn:microsoft.com/office/officeart/2005/8/layout/list1"/>
    <dgm:cxn modelId="{B6FBFDD7-917A-4C3E-9074-315C1E57DF45}" type="presOf" srcId="{3CA58298-F2F8-4F27-ABC3-AF85D9632F1E}" destId="{C3898D60-7B22-489A-9B52-EE10718DAC7B}" srcOrd="0" destOrd="0" presId="urn:microsoft.com/office/officeart/2005/8/layout/list1"/>
    <dgm:cxn modelId="{885539DB-F503-476C-B372-DA53C066658F}" type="presOf" srcId="{9B6EB675-98F0-4DCC-BE58-F977807468FD}" destId="{6E41C72D-6639-4932-8C28-FFB0A020C095}" srcOrd="0" destOrd="0" presId="urn:microsoft.com/office/officeart/2005/8/layout/list1"/>
    <dgm:cxn modelId="{D5DFEDDD-3290-4415-8EB5-84B580109183}" srcId="{3CA58298-F2F8-4F27-ABC3-AF85D9632F1E}" destId="{69E4AF7D-AC22-499A-90F4-9F24D9C08ADD}" srcOrd="2" destOrd="0" parTransId="{881FB7B8-739A-4894-8638-DE5C3AC39478}" sibTransId="{9FC562D6-C847-4FB5-A6BC-DD5A25035F49}"/>
    <dgm:cxn modelId="{54A92DDF-F0DF-4997-A3A1-0F1E44C9E111}" type="presOf" srcId="{69E4AF7D-AC22-499A-90F4-9F24D9C08ADD}" destId="{4D519073-574D-4DBD-9C1E-DF0C7E505ACB}" srcOrd="0" destOrd="0" presId="urn:microsoft.com/office/officeart/2005/8/layout/list1"/>
    <dgm:cxn modelId="{308C2CEA-14C7-45AC-94CC-EFA9DB124FA7}" srcId="{69E4AF7D-AC22-499A-90F4-9F24D9C08ADD}" destId="{6389F8F5-A887-4FFB-BCCF-AF9657861907}" srcOrd="4" destOrd="0" parTransId="{4DBC3FBB-A229-45B5-AECE-367483A0E591}" sibTransId="{B1070B4C-EFD7-4C9D-B9B1-67BDAD0D5E55}"/>
    <dgm:cxn modelId="{2C6831EE-682F-45D1-A30B-71C1F073F88C}" type="presOf" srcId="{9447A2DE-B446-4D7A-AAAD-835C82D8B199}" destId="{575E2AB8-06DA-4F3F-9BBC-B76F0B038AD1}" srcOrd="0" destOrd="0" presId="urn:microsoft.com/office/officeart/2005/8/layout/list1"/>
    <dgm:cxn modelId="{C57262F5-B8BF-452A-AA58-CFB0601E3784}" srcId="{69E4AF7D-AC22-499A-90F4-9F24D9C08ADD}" destId="{67B9D754-C1DF-47C3-8478-946863697E8C}" srcOrd="5" destOrd="0" parTransId="{4BB4E62F-60DE-4EA7-AF53-D82CC96B2CA8}" sibTransId="{363B5E9B-28D9-4522-93B1-F7DA8BB250A9}"/>
    <dgm:cxn modelId="{FF4FB0F3-FB60-43B0-A3F4-46974E3A1778}" type="presParOf" srcId="{C3898D60-7B22-489A-9B52-EE10718DAC7B}" destId="{90D496B1-F0A2-42FD-982F-4AEF900B10AA}" srcOrd="0" destOrd="0" presId="urn:microsoft.com/office/officeart/2005/8/layout/list1"/>
    <dgm:cxn modelId="{7C01212F-1341-48A5-B12B-983ECD715075}" type="presParOf" srcId="{90D496B1-F0A2-42FD-982F-4AEF900B10AA}" destId="{A3A2E0BC-1D2E-4241-AAB2-26BBC49F77B1}" srcOrd="0" destOrd="0" presId="urn:microsoft.com/office/officeart/2005/8/layout/list1"/>
    <dgm:cxn modelId="{C056E70E-4716-478B-83FB-112FAD0070E7}" type="presParOf" srcId="{90D496B1-F0A2-42FD-982F-4AEF900B10AA}" destId="{4167337A-B9D6-4ED4-9712-B51BE3959D70}" srcOrd="1" destOrd="0" presId="urn:microsoft.com/office/officeart/2005/8/layout/list1"/>
    <dgm:cxn modelId="{915AB820-DE57-42E5-98DF-CCF047FAE87F}" type="presParOf" srcId="{C3898D60-7B22-489A-9B52-EE10718DAC7B}" destId="{D101AF50-3FD7-4D41-9BF1-F6B92C4C5775}" srcOrd="1" destOrd="0" presId="urn:microsoft.com/office/officeart/2005/8/layout/list1"/>
    <dgm:cxn modelId="{EB301010-9418-4406-B02C-74DC312A57CB}" type="presParOf" srcId="{C3898D60-7B22-489A-9B52-EE10718DAC7B}" destId="{093D2C81-15CA-422D-BC0E-678A15BD520F}" srcOrd="2" destOrd="0" presId="urn:microsoft.com/office/officeart/2005/8/layout/list1"/>
    <dgm:cxn modelId="{56E2F290-F705-41E0-95FA-B6E04F09E955}" type="presParOf" srcId="{C3898D60-7B22-489A-9B52-EE10718DAC7B}" destId="{67974A80-07A6-4E9E-8F94-4A8CC874DB65}" srcOrd="3" destOrd="0" presId="urn:microsoft.com/office/officeart/2005/8/layout/list1"/>
    <dgm:cxn modelId="{0B4E85C4-E896-417C-86A1-65C858436690}" type="presParOf" srcId="{C3898D60-7B22-489A-9B52-EE10718DAC7B}" destId="{1547EE0A-F02A-4826-8449-BE3E9A177F01}" srcOrd="4" destOrd="0" presId="urn:microsoft.com/office/officeart/2005/8/layout/list1"/>
    <dgm:cxn modelId="{F81F0A17-6D1A-4C95-9DCC-057ACC6DEEA3}" type="presParOf" srcId="{1547EE0A-F02A-4826-8449-BE3E9A177F01}" destId="{CC2C0260-1255-4119-9C4D-39D861CE763E}" srcOrd="0" destOrd="0" presId="urn:microsoft.com/office/officeart/2005/8/layout/list1"/>
    <dgm:cxn modelId="{7D082E6C-82FE-47D0-AE30-780FFF4F77B7}" type="presParOf" srcId="{1547EE0A-F02A-4826-8449-BE3E9A177F01}" destId="{E6494E6B-8DD4-46BB-AA14-CE712C327EF3}" srcOrd="1" destOrd="0" presId="urn:microsoft.com/office/officeart/2005/8/layout/list1"/>
    <dgm:cxn modelId="{6B5B164B-7D6C-4B5F-8480-95910C0C5B6B}" type="presParOf" srcId="{C3898D60-7B22-489A-9B52-EE10718DAC7B}" destId="{EE6F640D-AFFD-4F31-B59F-0EE967650E05}" srcOrd="5" destOrd="0" presId="urn:microsoft.com/office/officeart/2005/8/layout/list1"/>
    <dgm:cxn modelId="{0CD5CB3E-FA53-420C-9C0D-64B87479E566}" type="presParOf" srcId="{C3898D60-7B22-489A-9B52-EE10718DAC7B}" destId="{D5B6F978-DD68-47DD-968B-741898A7CB1B}" srcOrd="6" destOrd="0" presId="urn:microsoft.com/office/officeart/2005/8/layout/list1"/>
    <dgm:cxn modelId="{D565FA8F-51EF-4875-8E2C-5B929EA7770A}" type="presParOf" srcId="{C3898D60-7B22-489A-9B52-EE10718DAC7B}" destId="{30DD6F69-B944-4EE7-8ACC-7FA12E65FDBB}" srcOrd="7" destOrd="0" presId="urn:microsoft.com/office/officeart/2005/8/layout/list1"/>
    <dgm:cxn modelId="{A9318602-8CD2-4454-AF26-98E27030E5F7}" type="presParOf" srcId="{C3898D60-7B22-489A-9B52-EE10718DAC7B}" destId="{65B88523-D0AA-4DF5-BD84-7C42BA36D5EC}" srcOrd="8" destOrd="0" presId="urn:microsoft.com/office/officeart/2005/8/layout/list1"/>
    <dgm:cxn modelId="{573A4D7F-E17C-4ABC-B052-27E9BE8BB9BD}" type="presParOf" srcId="{65B88523-D0AA-4DF5-BD84-7C42BA36D5EC}" destId="{4D519073-574D-4DBD-9C1E-DF0C7E505ACB}" srcOrd="0" destOrd="0" presId="urn:microsoft.com/office/officeart/2005/8/layout/list1"/>
    <dgm:cxn modelId="{7CD1CD75-4358-4646-B55F-FC585978F011}" type="presParOf" srcId="{65B88523-D0AA-4DF5-BD84-7C42BA36D5EC}" destId="{1989035B-A892-4845-96F2-6F24FBE12AB6}" srcOrd="1" destOrd="0" presId="urn:microsoft.com/office/officeart/2005/8/layout/list1"/>
    <dgm:cxn modelId="{8871234D-5705-4E6A-9553-60D694EF3B52}" type="presParOf" srcId="{C3898D60-7B22-489A-9B52-EE10718DAC7B}" destId="{31058F96-E99C-4929-8E7A-BE3CFB731D5D}" srcOrd="9" destOrd="0" presId="urn:microsoft.com/office/officeart/2005/8/layout/list1"/>
    <dgm:cxn modelId="{EED5641F-7D65-4BFE-8CDA-350BBA3E06D2}" type="presParOf" srcId="{C3898D60-7B22-489A-9B52-EE10718DAC7B}" destId="{575E2AB8-06DA-4F3F-9BBC-B76F0B038AD1}" srcOrd="10" destOrd="0" presId="urn:microsoft.com/office/officeart/2005/8/layout/list1"/>
    <dgm:cxn modelId="{B87852A0-5B2F-4C39-8B6B-C7229BE4F4F6}" type="presParOf" srcId="{C3898D60-7B22-489A-9B52-EE10718DAC7B}" destId="{BB4BB4A3-98C3-4A59-B2A7-BB7522F42303}" srcOrd="11" destOrd="0" presId="urn:microsoft.com/office/officeart/2005/8/layout/list1"/>
    <dgm:cxn modelId="{8CF9178B-3B72-4AE8-B6C4-2DA2D397DB00}" type="presParOf" srcId="{C3898D60-7B22-489A-9B52-EE10718DAC7B}" destId="{9226B1FB-B36D-4E80-9680-354545E118C2}" srcOrd="12" destOrd="0" presId="urn:microsoft.com/office/officeart/2005/8/layout/list1"/>
    <dgm:cxn modelId="{DC4F3ECC-1CC8-4A7D-8C49-BCC7EBA66F8F}" type="presParOf" srcId="{9226B1FB-B36D-4E80-9680-354545E118C2}" destId="{6E41C72D-6639-4932-8C28-FFB0A020C095}" srcOrd="0" destOrd="0" presId="urn:microsoft.com/office/officeart/2005/8/layout/list1"/>
    <dgm:cxn modelId="{BD4A5AE3-5FC8-459F-A79D-5AEE4AC0CF9D}" type="presParOf" srcId="{9226B1FB-B36D-4E80-9680-354545E118C2}" destId="{97674D43-7A36-4797-820B-1C0CB92C9752}" srcOrd="1" destOrd="0" presId="urn:microsoft.com/office/officeart/2005/8/layout/list1"/>
    <dgm:cxn modelId="{EC2CF877-FFE6-47A9-ABA4-47425B10AFE5}" type="presParOf" srcId="{C3898D60-7B22-489A-9B52-EE10718DAC7B}" destId="{E1CD9197-C102-4F09-8503-ED954CB22675}" srcOrd="13" destOrd="0" presId="urn:microsoft.com/office/officeart/2005/8/layout/list1"/>
    <dgm:cxn modelId="{AC708C36-6B68-4303-92F9-39560C23670C}" type="presParOf" srcId="{C3898D60-7B22-489A-9B52-EE10718DAC7B}" destId="{B58E412C-809B-4664-B488-11F198CBAD48}" srcOrd="14" destOrd="0" presId="urn:microsoft.com/office/officeart/2005/8/layout/list1"/>
    <dgm:cxn modelId="{2655547F-E868-4A19-AD9B-C3B6EDB7BFC4}" type="presParOf" srcId="{C3898D60-7B22-489A-9B52-EE10718DAC7B}" destId="{D0D28861-A3F2-42E3-BB9F-01D3B268933C}" srcOrd="15" destOrd="0" presId="urn:microsoft.com/office/officeart/2005/8/layout/list1"/>
    <dgm:cxn modelId="{B0632BE0-FCBA-48B3-AEA1-C38C9382F2E8}" type="presParOf" srcId="{C3898D60-7B22-489A-9B52-EE10718DAC7B}" destId="{3D6545B5-8E21-427C-99FA-D3212A9754D9}" srcOrd="16" destOrd="0" presId="urn:microsoft.com/office/officeart/2005/8/layout/list1"/>
    <dgm:cxn modelId="{B46775E7-1F1C-4D05-8EAC-65CB9E1FF8E4}" type="presParOf" srcId="{3D6545B5-8E21-427C-99FA-D3212A9754D9}" destId="{D171F73B-4EED-4FC8-9683-CE9997693C8C}" srcOrd="0" destOrd="0" presId="urn:microsoft.com/office/officeart/2005/8/layout/list1"/>
    <dgm:cxn modelId="{B7E6AD51-82EA-439A-8A9C-96DE198A2FAB}" type="presParOf" srcId="{3D6545B5-8E21-427C-99FA-D3212A9754D9}" destId="{2470FCB5-67B7-4990-858D-6CDE94706BF3}" srcOrd="1" destOrd="0" presId="urn:microsoft.com/office/officeart/2005/8/layout/list1"/>
    <dgm:cxn modelId="{39F204FE-E267-49BA-85FD-37D4704E84A3}" type="presParOf" srcId="{C3898D60-7B22-489A-9B52-EE10718DAC7B}" destId="{1D845565-7C51-4CCB-ACA8-58C33DBA8D79}" srcOrd="17" destOrd="0" presId="urn:microsoft.com/office/officeart/2005/8/layout/list1"/>
    <dgm:cxn modelId="{58643482-09D3-4DEF-B861-22742B026F95}" type="presParOf" srcId="{C3898D60-7B22-489A-9B52-EE10718DAC7B}" destId="{3DC0E344-53D1-454E-BABA-62A92585264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A1F98-6584-4336-AD16-392E0DBD7159}"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PE"/>
        </a:p>
      </dgm:t>
    </dgm:pt>
    <dgm:pt modelId="{0D826FF1-FD50-47E5-9A3D-1EB2BD2041F7}">
      <dgm:prSet phldrT="[Text]"/>
      <dgm:spPr/>
      <dgm:t>
        <a:bodyPr/>
        <a:lstStyle/>
        <a:p>
          <a:r>
            <a:rPr lang="es-PE" dirty="0"/>
            <a:t>Selecciona un tema</a:t>
          </a:r>
        </a:p>
      </dgm:t>
    </dgm:pt>
    <dgm:pt modelId="{292DF433-B4AD-4C31-8745-E6242E2D3059}" type="parTrans" cxnId="{BAA69BC8-9E56-403B-9C2D-2F931FAE1FC0}">
      <dgm:prSet/>
      <dgm:spPr/>
      <dgm:t>
        <a:bodyPr/>
        <a:lstStyle/>
        <a:p>
          <a:endParaRPr lang="es-PE"/>
        </a:p>
      </dgm:t>
    </dgm:pt>
    <dgm:pt modelId="{66D9CF38-950C-43FD-B047-E2058239B88D}" type="sibTrans" cxnId="{BAA69BC8-9E56-403B-9C2D-2F931FAE1FC0}">
      <dgm:prSet/>
      <dgm:spPr/>
      <dgm:t>
        <a:bodyPr/>
        <a:lstStyle/>
        <a:p>
          <a:endParaRPr lang="es-PE"/>
        </a:p>
      </dgm:t>
    </dgm:pt>
    <dgm:pt modelId="{A057599D-8AB6-484A-84FB-C7073DD19FE4}">
      <dgm:prSet phldrT="[Text]"/>
      <dgm:spPr/>
      <dgm:t>
        <a:bodyPr/>
        <a:lstStyle/>
        <a:p>
          <a:r>
            <a:rPr lang="es-PE" dirty="0"/>
            <a:t>1 tema por mesa</a:t>
          </a:r>
        </a:p>
      </dgm:t>
    </dgm:pt>
    <dgm:pt modelId="{1653D45F-C84A-4C32-B8AA-23A8E89FB140}" type="parTrans" cxnId="{651A2EA6-C68D-4936-93F4-2A073D797841}">
      <dgm:prSet/>
      <dgm:spPr/>
      <dgm:t>
        <a:bodyPr/>
        <a:lstStyle/>
        <a:p>
          <a:endParaRPr lang="es-PE"/>
        </a:p>
      </dgm:t>
    </dgm:pt>
    <dgm:pt modelId="{5DE00450-F9B8-4167-8916-3797BF096A8B}" type="sibTrans" cxnId="{651A2EA6-C68D-4936-93F4-2A073D797841}">
      <dgm:prSet/>
      <dgm:spPr/>
      <dgm:t>
        <a:bodyPr/>
        <a:lstStyle/>
        <a:p>
          <a:endParaRPr lang="es-PE"/>
        </a:p>
      </dgm:t>
    </dgm:pt>
    <dgm:pt modelId="{03BD2056-A334-4F14-B993-8BEDBE2E79A7}">
      <dgm:prSet phldrT="[Text]"/>
      <dgm:spPr/>
      <dgm:t>
        <a:bodyPr/>
        <a:lstStyle/>
        <a:p>
          <a:r>
            <a:rPr lang="es-PE" dirty="0"/>
            <a:t>Lee los ejemplos</a:t>
          </a:r>
        </a:p>
      </dgm:t>
    </dgm:pt>
    <dgm:pt modelId="{407BE78A-892F-4B86-93C1-05C6C1D534DF}" type="parTrans" cxnId="{EB4A675A-3F8B-4BFE-AAE9-E56739E7A606}">
      <dgm:prSet/>
      <dgm:spPr/>
      <dgm:t>
        <a:bodyPr/>
        <a:lstStyle/>
        <a:p>
          <a:endParaRPr lang="es-PE"/>
        </a:p>
      </dgm:t>
    </dgm:pt>
    <dgm:pt modelId="{99BA3339-B3BC-402B-8443-28A13C14DBB1}" type="sibTrans" cxnId="{EB4A675A-3F8B-4BFE-AAE9-E56739E7A606}">
      <dgm:prSet/>
      <dgm:spPr/>
      <dgm:t>
        <a:bodyPr/>
        <a:lstStyle/>
        <a:p>
          <a:endParaRPr lang="es-PE"/>
        </a:p>
      </dgm:t>
    </dgm:pt>
    <dgm:pt modelId="{16F6F71B-15C3-4BAC-BC27-A16FF636A233}">
      <dgm:prSet phldrT="[Text]"/>
      <dgm:spPr/>
      <dgm:t>
        <a:bodyPr/>
        <a:lstStyle/>
        <a:p>
          <a:r>
            <a:rPr lang="es-PE" dirty="0"/>
            <a:t>Organicen en la mesa cómo repartir lectura</a:t>
          </a:r>
        </a:p>
      </dgm:t>
    </dgm:pt>
    <dgm:pt modelId="{89D1F9F2-E235-4F7A-A67C-43B93F0F06E3}" type="parTrans" cxnId="{1C933511-CACA-4BF0-86C0-E2BF764E1EA1}">
      <dgm:prSet/>
      <dgm:spPr/>
      <dgm:t>
        <a:bodyPr/>
        <a:lstStyle/>
        <a:p>
          <a:endParaRPr lang="es-PE"/>
        </a:p>
      </dgm:t>
    </dgm:pt>
    <dgm:pt modelId="{86E42CEF-92E7-45CE-BB84-0EAE45258B90}" type="sibTrans" cxnId="{1C933511-CACA-4BF0-86C0-E2BF764E1EA1}">
      <dgm:prSet/>
      <dgm:spPr/>
      <dgm:t>
        <a:bodyPr/>
        <a:lstStyle/>
        <a:p>
          <a:endParaRPr lang="es-PE"/>
        </a:p>
      </dgm:t>
    </dgm:pt>
    <dgm:pt modelId="{9B15AE2C-17F3-450F-847E-1014A45928A3}">
      <dgm:prSet phldrT="[Text]"/>
      <dgm:spPr/>
      <dgm:t>
        <a:bodyPr/>
        <a:lstStyle/>
        <a:p>
          <a:r>
            <a:rPr lang="es-PE" dirty="0"/>
            <a:t>Completa la plantilla</a:t>
          </a:r>
        </a:p>
      </dgm:t>
    </dgm:pt>
    <dgm:pt modelId="{EAE9CBC4-5335-4BEF-9627-C7250F25BE52}" type="parTrans" cxnId="{986DFC00-85B8-483C-B39A-705209585713}">
      <dgm:prSet/>
      <dgm:spPr/>
      <dgm:t>
        <a:bodyPr/>
        <a:lstStyle/>
        <a:p>
          <a:endParaRPr lang="es-PE"/>
        </a:p>
      </dgm:t>
    </dgm:pt>
    <dgm:pt modelId="{823FE9F2-D3FC-433F-84E1-F35E5273554D}" type="sibTrans" cxnId="{986DFC00-85B8-483C-B39A-705209585713}">
      <dgm:prSet/>
      <dgm:spPr/>
      <dgm:t>
        <a:bodyPr/>
        <a:lstStyle/>
        <a:p>
          <a:endParaRPr lang="es-PE"/>
        </a:p>
      </dgm:t>
    </dgm:pt>
    <dgm:pt modelId="{B2F236FB-ECB6-4BB7-B6FE-61FDD1CD9023}">
      <dgm:prSet phldrT="[Text]"/>
      <dgm:spPr/>
      <dgm:t>
        <a:bodyPr/>
        <a:lstStyle/>
        <a:p>
          <a:r>
            <a:rPr lang="es-PE" dirty="0"/>
            <a:t>Discutir con colegas</a:t>
          </a:r>
        </a:p>
      </dgm:t>
    </dgm:pt>
    <dgm:pt modelId="{E216F8BE-F3AD-4D7C-801A-1BEA30697CFA}" type="parTrans" cxnId="{B6067924-30F8-4530-9AB4-F3D21DBF0DF0}">
      <dgm:prSet/>
      <dgm:spPr/>
      <dgm:t>
        <a:bodyPr/>
        <a:lstStyle/>
        <a:p>
          <a:endParaRPr lang="es-PE"/>
        </a:p>
      </dgm:t>
    </dgm:pt>
    <dgm:pt modelId="{362116FD-9ACB-4298-8C28-87CAC421D826}" type="sibTrans" cxnId="{B6067924-30F8-4530-9AB4-F3D21DBF0DF0}">
      <dgm:prSet/>
      <dgm:spPr/>
      <dgm:t>
        <a:bodyPr/>
        <a:lstStyle/>
        <a:p>
          <a:endParaRPr lang="es-PE"/>
        </a:p>
      </dgm:t>
    </dgm:pt>
    <dgm:pt modelId="{63B263DC-88D4-4597-9D94-65CE73A52853}">
      <dgm:prSet phldrT="[Text]"/>
      <dgm:spPr/>
      <dgm:t>
        <a:bodyPr/>
        <a:lstStyle/>
        <a:p>
          <a:r>
            <a:rPr lang="es-PE" dirty="0"/>
            <a:t>Descargar PPT D204 transversal</a:t>
          </a:r>
        </a:p>
      </dgm:t>
    </dgm:pt>
    <dgm:pt modelId="{00E38688-E1AB-416D-8DE0-93D9506E14A2}" type="parTrans" cxnId="{AA756FAF-855B-4477-8C8C-B4FACC65D474}">
      <dgm:prSet/>
      <dgm:spPr/>
      <dgm:t>
        <a:bodyPr/>
        <a:lstStyle/>
        <a:p>
          <a:endParaRPr lang="es-PE"/>
        </a:p>
      </dgm:t>
    </dgm:pt>
    <dgm:pt modelId="{5B5E5CE9-623D-46FA-A3B0-47EC62A7DE82}" type="sibTrans" cxnId="{AA756FAF-855B-4477-8C8C-B4FACC65D474}">
      <dgm:prSet/>
      <dgm:spPr/>
      <dgm:t>
        <a:bodyPr/>
        <a:lstStyle/>
        <a:p>
          <a:endParaRPr lang="es-PE"/>
        </a:p>
      </dgm:t>
    </dgm:pt>
    <dgm:pt modelId="{D8F51572-C2C3-4A9F-BE50-F5C558CC277F}">
      <dgm:prSet/>
      <dgm:spPr/>
      <dgm:t>
        <a:bodyPr/>
        <a:lstStyle/>
        <a:p>
          <a:r>
            <a:rPr lang="es-PE" dirty="0" err="1"/>
            <a:t>Usala</a:t>
          </a:r>
          <a:r>
            <a:rPr lang="es-PE" dirty="0"/>
            <a:t> para tomar notas</a:t>
          </a:r>
        </a:p>
      </dgm:t>
    </dgm:pt>
    <dgm:pt modelId="{9BB9DCCE-9203-4347-827A-3F423CFFE692}" type="parTrans" cxnId="{E978AC84-CC5C-4189-90AF-0AA3817C5006}">
      <dgm:prSet/>
      <dgm:spPr/>
      <dgm:t>
        <a:bodyPr/>
        <a:lstStyle/>
        <a:p>
          <a:endParaRPr lang="es-PE"/>
        </a:p>
      </dgm:t>
    </dgm:pt>
    <dgm:pt modelId="{C4FEA42C-C547-442A-A8F9-ADCA0CDE6528}" type="sibTrans" cxnId="{E978AC84-CC5C-4189-90AF-0AA3817C5006}">
      <dgm:prSet/>
      <dgm:spPr/>
      <dgm:t>
        <a:bodyPr/>
        <a:lstStyle/>
        <a:p>
          <a:endParaRPr lang="es-PE"/>
        </a:p>
      </dgm:t>
    </dgm:pt>
    <dgm:pt modelId="{0C4D2BCA-747A-4CAD-8037-D828F7514B2B}" type="pres">
      <dgm:prSet presAssocID="{240A1F98-6584-4336-AD16-392E0DBD7159}" presName="linearFlow" presStyleCnt="0">
        <dgm:presLayoutVars>
          <dgm:dir/>
          <dgm:animLvl val="lvl"/>
          <dgm:resizeHandles val="exact"/>
        </dgm:presLayoutVars>
      </dgm:prSet>
      <dgm:spPr/>
    </dgm:pt>
    <dgm:pt modelId="{5D0C020D-CBFE-4861-B7ED-A8328BE1A1DA}" type="pres">
      <dgm:prSet presAssocID="{63B263DC-88D4-4597-9D94-65CE73A52853}" presName="composite" presStyleCnt="0"/>
      <dgm:spPr/>
    </dgm:pt>
    <dgm:pt modelId="{61B6C632-B94F-441A-B599-89ABF2DBC82A}" type="pres">
      <dgm:prSet presAssocID="{63B263DC-88D4-4597-9D94-65CE73A52853}" presName="parTx" presStyleLbl="node1" presStyleIdx="0" presStyleCnt="4">
        <dgm:presLayoutVars>
          <dgm:chMax val="0"/>
          <dgm:chPref val="0"/>
          <dgm:bulletEnabled val="1"/>
        </dgm:presLayoutVars>
      </dgm:prSet>
      <dgm:spPr/>
    </dgm:pt>
    <dgm:pt modelId="{A3225D3E-5AA3-44C8-B5A3-CD2F247AEC9D}" type="pres">
      <dgm:prSet presAssocID="{63B263DC-88D4-4597-9D94-65CE73A52853}" presName="parSh" presStyleLbl="node1" presStyleIdx="0" presStyleCnt="4"/>
      <dgm:spPr/>
    </dgm:pt>
    <dgm:pt modelId="{778A3BD1-E62D-4424-BDC1-021221A6A3C0}" type="pres">
      <dgm:prSet presAssocID="{63B263DC-88D4-4597-9D94-65CE73A52853}" presName="desTx" presStyleLbl="fgAcc1" presStyleIdx="0" presStyleCnt="4">
        <dgm:presLayoutVars>
          <dgm:bulletEnabled val="1"/>
        </dgm:presLayoutVars>
      </dgm:prSet>
      <dgm:spPr/>
    </dgm:pt>
    <dgm:pt modelId="{28673405-F4C7-4D4C-A439-FD36B16EA369}" type="pres">
      <dgm:prSet presAssocID="{5B5E5CE9-623D-46FA-A3B0-47EC62A7DE82}" presName="sibTrans" presStyleLbl="sibTrans2D1" presStyleIdx="0" presStyleCnt="3"/>
      <dgm:spPr/>
    </dgm:pt>
    <dgm:pt modelId="{0E3E7B8C-DE41-4B53-85CD-17017B1DC422}" type="pres">
      <dgm:prSet presAssocID="{5B5E5CE9-623D-46FA-A3B0-47EC62A7DE82}" presName="connTx" presStyleLbl="sibTrans2D1" presStyleIdx="0" presStyleCnt="3"/>
      <dgm:spPr/>
    </dgm:pt>
    <dgm:pt modelId="{F6DE4B61-DDAE-4590-97B9-570F238F2659}" type="pres">
      <dgm:prSet presAssocID="{0D826FF1-FD50-47E5-9A3D-1EB2BD2041F7}" presName="composite" presStyleCnt="0"/>
      <dgm:spPr/>
    </dgm:pt>
    <dgm:pt modelId="{7C689472-023E-4E1B-9D5A-512C3834D2AF}" type="pres">
      <dgm:prSet presAssocID="{0D826FF1-FD50-47E5-9A3D-1EB2BD2041F7}" presName="parTx" presStyleLbl="node1" presStyleIdx="0" presStyleCnt="4">
        <dgm:presLayoutVars>
          <dgm:chMax val="0"/>
          <dgm:chPref val="0"/>
          <dgm:bulletEnabled val="1"/>
        </dgm:presLayoutVars>
      </dgm:prSet>
      <dgm:spPr/>
    </dgm:pt>
    <dgm:pt modelId="{FE059E67-D20A-4A40-BE1C-D2C2D871CD55}" type="pres">
      <dgm:prSet presAssocID="{0D826FF1-FD50-47E5-9A3D-1EB2BD2041F7}" presName="parSh" presStyleLbl="node1" presStyleIdx="1" presStyleCnt="4" custLinFactNeighborX="-1539" custLinFactNeighborY="-1191"/>
      <dgm:spPr/>
    </dgm:pt>
    <dgm:pt modelId="{562C5B14-B8EF-4EA4-9FC1-0037D9A730F6}" type="pres">
      <dgm:prSet presAssocID="{0D826FF1-FD50-47E5-9A3D-1EB2BD2041F7}" presName="desTx" presStyleLbl="fgAcc1" presStyleIdx="1" presStyleCnt="4">
        <dgm:presLayoutVars>
          <dgm:bulletEnabled val="1"/>
        </dgm:presLayoutVars>
      </dgm:prSet>
      <dgm:spPr/>
    </dgm:pt>
    <dgm:pt modelId="{09B60E46-DE3A-4A77-9A9A-49B9EF2D31BF}" type="pres">
      <dgm:prSet presAssocID="{66D9CF38-950C-43FD-B047-E2058239B88D}" presName="sibTrans" presStyleLbl="sibTrans2D1" presStyleIdx="1" presStyleCnt="3"/>
      <dgm:spPr/>
    </dgm:pt>
    <dgm:pt modelId="{61A7DA39-04C1-4D92-AAC5-1A625924FCB5}" type="pres">
      <dgm:prSet presAssocID="{66D9CF38-950C-43FD-B047-E2058239B88D}" presName="connTx" presStyleLbl="sibTrans2D1" presStyleIdx="1" presStyleCnt="3"/>
      <dgm:spPr/>
    </dgm:pt>
    <dgm:pt modelId="{9D758CED-840F-4AEF-9E19-ED1CB8665F32}" type="pres">
      <dgm:prSet presAssocID="{03BD2056-A334-4F14-B993-8BEDBE2E79A7}" presName="composite" presStyleCnt="0"/>
      <dgm:spPr/>
    </dgm:pt>
    <dgm:pt modelId="{64871A0A-EB21-481C-A849-DAB679FABAB8}" type="pres">
      <dgm:prSet presAssocID="{03BD2056-A334-4F14-B993-8BEDBE2E79A7}" presName="parTx" presStyleLbl="node1" presStyleIdx="1" presStyleCnt="4">
        <dgm:presLayoutVars>
          <dgm:chMax val="0"/>
          <dgm:chPref val="0"/>
          <dgm:bulletEnabled val="1"/>
        </dgm:presLayoutVars>
      </dgm:prSet>
      <dgm:spPr/>
    </dgm:pt>
    <dgm:pt modelId="{7D1ED153-70C2-490E-BDA8-EBDEB8EF7206}" type="pres">
      <dgm:prSet presAssocID="{03BD2056-A334-4F14-B993-8BEDBE2E79A7}" presName="parSh" presStyleLbl="node1" presStyleIdx="2" presStyleCnt="4"/>
      <dgm:spPr/>
    </dgm:pt>
    <dgm:pt modelId="{E652BE19-E5A5-4C83-B2F0-046720563347}" type="pres">
      <dgm:prSet presAssocID="{03BD2056-A334-4F14-B993-8BEDBE2E79A7}" presName="desTx" presStyleLbl="fgAcc1" presStyleIdx="2" presStyleCnt="4">
        <dgm:presLayoutVars>
          <dgm:bulletEnabled val="1"/>
        </dgm:presLayoutVars>
      </dgm:prSet>
      <dgm:spPr/>
    </dgm:pt>
    <dgm:pt modelId="{D97C5782-5978-4408-82B5-637C170E32C7}" type="pres">
      <dgm:prSet presAssocID="{99BA3339-B3BC-402B-8443-28A13C14DBB1}" presName="sibTrans" presStyleLbl="sibTrans2D1" presStyleIdx="2" presStyleCnt="3"/>
      <dgm:spPr/>
    </dgm:pt>
    <dgm:pt modelId="{8F814894-F2C6-447E-A590-5AE7A35E88E3}" type="pres">
      <dgm:prSet presAssocID="{99BA3339-B3BC-402B-8443-28A13C14DBB1}" presName="connTx" presStyleLbl="sibTrans2D1" presStyleIdx="2" presStyleCnt="3"/>
      <dgm:spPr/>
    </dgm:pt>
    <dgm:pt modelId="{07178DAF-1776-4F95-AE5B-32B4B4657A1D}" type="pres">
      <dgm:prSet presAssocID="{9B15AE2C-17F3-450F-847E-1014A45928A3}" presName="composite" presStyleCnt="0"/>
      <dgm:spPr/>
    </dgm:pt>
    <dgm:pt modelId="{A6F65176-E48F-4127-80A1-C49050B9D401}" type="pres">
      <dgm:prSet presAssocID="{9B15AE2C-17F3-450F-847E-1014A45928A3}" presName="parTx" presStyleLbl="node1" presStyleIdx="2" presStyleCnt="4">
        <dgm:presLayoutVars>
          <dgm:chMax val="0"/>
          <dgm:chPref val="0"/>
          <dgm:bulletEnabled val="1"/>
        </dgm:presLayoutVars>
      </dgm:prSet>
      <dgm:spPr/>
    </dgm:pt>
    <dgm:pt modelId="{2AF3979A-F2C1-402E-BEC2-FC856CD77A4A}" type="pres">
      <dgm:prSet presAssocID="{9B15AE2C-17F3-450F-847E-1014A45928A3}" presName="parSh" presStyleLbl="node1" presStyleIdx="3" presStyleCnt="4"/>
      <dgm:spPr/>
    </dgm:pt>
    <dgm:pt modelId="{36909558-ECC7-4F03-AD38-3D0BEFD3944C}" type="pres">
      <dgm:prSet presAssocID="{9B15AE2C-17F3-450F-847E-1014A45928A3}" presName="desTx" presStyleLbl="fgAcc1" presStyleIdx="3" presStyleCnt="4">
        <dgm:presLayoutVars>
          <dgm:bulletEnabled val="1"/>
        </dgm:presLayoutVars>
      </dgm:prSet>
      <dgm:spPr/>
    </dgm:pt>
  </dgm:ptLst>
  <dgm:cxnLst>
    <dgm:cxn modelId="{986DFC00-85B8-483C-B39A-705209585713}" srcId="{240A1F98-6584-4336-AD16-392E0DBD7159}" destId="{9B15AE2C-17F3-450F-847E-1014A45928A3}" srcOrd="3" destOrd="0" parTransId="{EAE9CBC4-5335-4BEF-9627-C7250F25BE52}" sibTransId="{823FE9F2-D3FC-433F-84E1-F35E5273554D}"/>
    <dgm:cxn modelId="{53987A02-8D92-48B5-AD05-EFA4B37D7B72}" type="presOf" srcId="{240A1F98-6584-4336-AD16-392E0DBD7159}" destId="{0C4D2BCA-747A-4CAD-8037-D828F7514B2B}" srcOrd="0" destOrd="0" presId="urn:microsoft.com/office/officeart/2005/8/layout/process3"/>
    <dgm:cxn modelId="{C1AF8B0A-5B37-4AF1-BD2D-CBB3240308CC}" type="presOf" srcId="{A057599D-8AB6-484A-84FB-C7073DD19FE4}" destId="{562C5B14-B8EF-4EA4-9FC1-0037D9A730F6}" srcOrd="0" destOrd="0" presId="urn:microsoft.com/office/officeart/2005/8/layout/process3"/>
    <dgm:cxn modelId="{82C8BD0B-D0AB-45A2-9938-ABCA1D0E5FA8}" type="presOf" srcId="{D8F51572-C2C3-4A9F-BE50-F5C558CC277F}" destId="{778A3BD1-E62D-4424-BDC1-021221A6A3C0}" srcOrd="0" destOrd="0" presId="urn:microsoft.com/office/officeart/2005/8/layout/process3"/>
    <dgm:cxn modelId="{1C933511-CACA-4BF0-86C0-E2BF764E1EA1}" srcId="{03BD2056-A334-4F14-B993-8BEDBE2E79A7}" destId="{16F6F71B-15C3-4BAC-BC27-A16FF636A233}" srcOrd="0" destOrd="0" parTransId="{89D1F9F2-E235-4F7A-A67C-43B93F0F06E3}" sibTransId="{86E42CEF-92E7-45CE-BB84-0EAE45258B90}"/>
    <dgm:cxn modelId="{D8482517-3DFA-4C5A-AAC9-8A5B66F8E244}" type="presOf" srcId="{66D9CF38-950C-43FD-B047-E2058239B88D}" destId="{09B60E46-DE3A-4A77-9A9A-49B9EF2D31BF}" srcOrd="0" destOrd="0" presId="urn:microsoft.com/office/officeart/2005/8/layout/process3"/>
    <dgm:cxn modelId="{6D73711D-2F36-4C34-A580-89B9C5E0E58A}" type="presOf" srcId="{66D9CF38-950C-43FD-B047-E2058239B88D}" destId="{61A7DA39-04C1-4D92-AAC5-1A625924FCB5}" srcOrd="1" destOrd="0" presId="urn:microsoft.com/office/officeart/2005/8/layout/process3"/>
    <dgm:cxn modelId="{50D2CE22-B6BE-4162-9952-C82D2D5687EF}" type="presOf" srcId="{16F6F71B-15C3-4BAC-BC27-A16FF636A233}" destId="{E652BE19-E5A5-4C83-B2F0-046720563347}" srcOrd="0" destOrd="0" presId="urn:microsoft.com/office/officeart/2005/8/layout/process3"/>
    <dgm:cxn modelId="{B6067924-30F8-4530-9AB4-F3D21DBF0DF0}" srcId="{9B15AE2C-17F3-450F-847E-1014A45928A3}" destId="{B2F236FB-ECB6-4BB7-B6FE-61FDD1CD9023}" srcOrd="0" destOrd="0" parTransId="{E216F8BE-F3AD-4D7C-801A-1BEA30697CFA}" sibTransId="{362116FD-9ACB-4298-8C28-87CAC421D826}"/>
    <dgm:cxn modelId="{E1FC7426-33D7-4528-ACE9-4E36526ACF87}" type="presOf" srcId="{03BD2056-A334-4F14-B993-8BEDBE2E79A7}" destId="{7D1ED153-70C2-490E-BDA8-EBDEB8EF7206}" srcOrd="1" destOrd="0" presId="urn:microsoft.com/office/officeart/2005/8/layout/process3"/>
    <dgm:cxn modelId="{573BD864-E467-4B7C-8089-1FF4390D5410}" type="presOf" srcId="{99BA3339-B3BC-402B-8443-28A13C14DBB1}" destId="{D97C5782-5978-4408-82B5-637C170E32C7}" srcOrd="0" destOrd="0" presId="urn:microsoft.com/office/officeart/2005/8/layout/process3"/>
    <dgm:cxn modelId="{A983A54D-0F09-4FCA-A22A-A0D9D32D3404}" type="presOf" srcId="{0D826FF1-FD50-47E5-9A3D-1EB2BD2041F7}" destId="{FE059E67-D20A-4A40-BE1C-D2C2D871CD55}" srcOrd="1" destOrd="0" presId="urn:microsoft.com/office/officeart/2005/8/layout/process3"/>
    <dgm:cxn modelId="{6FAD2D74-1FA5-433A-8272-4A66538DD302}" type="presOf" srcId="{63B263DC-88D4-4597-9D94-65CE73A52853}" destId="{A3225D3E-5AA3-44C8-B5A3-CD2F247AEC9D}" srcOrd="1" destOrd="0" presId="urn:microsoft.com/office/officeart/2005/8/layout/process3"/>
    <dgm:cxn modelId="{F2AEA278-F2B9-4D83-AE5F-B2C02717B0F8}" type="presOf" srcId="{9B15AE2C-17F3-450F-847E-1014A45928A3}" destId="{2AF3979A-F2C1-402E-BEC2-FC856CD77A4A}" srcOrd="1" destOrd="0" presId="urn:microsoft.com/office/officeart/2005/8/layout/process3"/>
    <dgm:cxn modelId="{F583AF59-3AE0-4A7F-80A5-390866DF405E}" type="presOf" srcId="{9B15AE2C-17F3-450F-847E-1014A45928A3}" destId="{A6F65176-E48F-4127-80A1-C49050B9D401}" srcOrd="0" destOrd="0" presId="urn:microsoft.com/office/officeart/2005/8/layout/process3"/>
    <dgm:cxn modelId="{52075F7A-D283-4D89-B622-7ED43BD6DF20}" type="presOf" srcId="{0D826FF1-FD50-47E5-9A3D-1EB2BD2041F7}" destId="{7C689472-023E-4E1B-9D5A-512C3834D2AF}" srcOrd="0" destOrd="0" presId="urn:microsoft.com/office/officeart/2005/8/layout/process3"/>
    <dgm:cxn modelId="{EB4A675A-3F8B-4BFE-AAE9-E56739E7A606}" srcId="{240A1F98-6584-4336-AD16-392E0DBD7159}" destId="{03BD2056-A334-4F14-B993-8BEDBE2E79A7}" srcOrd="2" destOrd="0" parTransId="{407BE78A-892F-4B86-93C1-05C6C1D534DF}" sibTransId="{99BA3339-B3BC-402B-8443-28A13C14DBB1}"/>
    <dgm:cxn modelId="{E978AC84-CC5C-4189-90AF-0AA3817C5006}" srcId="{63B263DC-88D4-4597-9D94-65CE73A52853}" destId="{D8F51572-C2C3-4A9F-BE50-F5C558CC277F}" srcOrd="0" destOrd="0" parTransId="{9BB9DCCE-9203-4347-827A-3F423CFFE692}" sibTransId="{C4FEA42C-C547-442A-A8F9-ADCA0CDE6528}"/>
    <dgm:cxn modelId="{E333AD88-A59B-4034-AF9F-AD6FE8EF34ED}" type="presOf" srcId="{5B5E5CE9-623D-46FA-A3B0-47EC62A7DE82}" destId="{0E3E7B8C-DE41-4B53-85CD-17017B1DC422}" srcOrd="1" destOrd="0" presId="urn:microsoft.com/office/officeart/2005/8/layout/process3"/>
    <dgm:cxn modelId="{651A2EA6-C68D-4936-93F4-2A073D797841}" srcId="{0D826FF1-FD50-47E5-9A3D-1EB2BD2041F7}" destId="{A057599D-8AB6-484A-84FB-C7073DD19FE4}" srcOrd="0" destOrd="0" parTransId="{1653D45F-C84A-4C32-B8AA-23A8E89FB140}" sibTransId="{5DE00450-F9B8-4167-8916-3797BF096A8B}"/>
    <dgm:cxn modelId="{DF1A95A6-0E60-40E3-8D62-5CC3F5A56CD3}" type="presOf" srcId="{B2F236FB-ECB6-4BB7-B6FE-61FDD1CD9023}" destId="{36909558-ECC7-4F03-AD38-3D0BEFD3944C}" srcOrd="0" destOrd="0" presId="urn:microsoft.com/office/officeart/2005/8/layout/process3"/>
    <dgm:cxn modelId="{AA756FAF-855B-4477-8C8C-B4FACC65D474}" srcId="{240A1F98-6584-4336-AD16-392E0DBD7159}" destId="{63B263DC-88D4-4597-9D94-65CE73A52853}" srcOrd="0" destOrd="0" parTransId="{00E38688-E1AB-416D-8DE0-93D9506E14A2}" sibTransId="{5B5E5CE9-623D-46FA-A3B0-47EC62A7DE82}"/>
    <dgm:cxn modelId="{D2868CBB-ECEA-4B0A-A4C4-65B0B7935449}" type="presOf" srcId="{63B263DC-88D4-4597-9D94-65CE73A52853}" destId="{61B6C632-B94F-441A-B599-89ABF2DBC82A}" srcOrd="0" destOrd="0" presId="urn:microsoft.com/office/officeart/2005/8/layout/process3"/>
    <dgm:cxn modelId="{BAA69BC8-9E56-403B-9C2D-2F931FAE1FC0}" srcId="{240A1F98-6584-4336-AD16-392E0DBD7159}" destId="{0D826FF1-FD50-47E5-9A3D-1EB2BD2041F7}" srcOrd="1" destOrd="0" parTransId="{292DF433-B4AD-4C31-8745-E6242E2D3059}" sibTransId="{66D9CF38-950C-43FD-B047-E2058239B88D}"/>
    <dgm:cxn modelId="{DA80F8CA-376B-4363-BF7A-44DA8C41E8BD}" type="presOf" srcId="{99BA3339-B3BC-402B-8443-28A13C14DBB1}" destId="{8F814894-F2C6-447E-A590-5AE7A35E88E3}" srcOrd="1" destOrd="0" presId="urn:microsoft.com/office/officeart/2005/8/layout/process3"/>
    <dgm:cxn modelId="{954220E9-3A5C-4C7D-A177-4FD33CD0E285}" type="presOf" srcId="{5B5E5CE9-623D-46FA-A3B0-47EC62A7DE82}" destId="{28673405-F4C7-4D4C-A439-FD36B16EA369}" srcOrd="0" destOrd="0" presId="urn:microsoft.com/office/officeart/2005/8/layout/process3"/>
    <dgm:cxn modelId="{FC4D74FE-805D-4EC5-AC52-2F7C3404A97C}" type="presOf" srcId="{03BD2056-A334-4F14-B993-8BEDBE2E79A7}" destId="{64871A0A-EB21-481C-A849-DAB679FABAB8}" srcOrd="0" destOrd="0" presId="urn:microsoft.com/office/officeart/2005/8/layout/process3"/>
    <dgm:cxn modelId="{A4702A87-2677-4118-8D5D-5605F2CAB241}" type="presParOf" srcId="{0C4D2BCA-747A-4CAD-8037-D828F7514B2B}" destId="{5D0C020D-CBFE-4861-B7ED-A8328BE1A1DA}" srcOrd="0" destOrd="0" presId="urn:microsoft.com/office/officeart/2005/8/layout/process3"/>
    <dgm:cxn modelId="{C5E02B54-A1E2-4346-A27F-0675FB1C6C45}" type="presParOf" srcId="{5D0C020D-CBFE-4861-B7ED-A8328BE1A1DA}" destId="{61B6C632-B94F-441A-B599-89ABF2DBC82A}" srcOrd="0" destOrd="0" presId="urn:microsoft.com/office/officeart/2005/8/layout/process3"/>
    <dgm:cxn modelId="{A1E2F77E-A71D-4B0A-AA12-EF7EC7535D98}" type="presParOf" srcId="{5D0C020D-CBFE-4861-B7ED-A8328BE1A1DA}" destId="{A3225D3E-5AA3-44C8-B5A3-CD2F247AEC9D}" srcOrd="1" destOrd="0" presId="urn:microsoft.com/office/officeart/2005/8/layout/process3"/>
    <dgm:cxn modelId="{6FB34FFA-7438-4464-8584-042F4E1F9E1C}" type="presParOf" srcId="{5D0C020D-CBFE-4861-B7ED-A8328BE1A1DA}" destId="{778A3BD1-E62D-4424-BDC1-021221A6A3C0}" srcOrd="2" destOrd="0" presId="urn:microsoft.com/office/officeart/2005/8/layout/process3"/>
    <dgm:cxn modelId="{3FF37F54-5626-41A3-9DD9-5EC07470AFF6}" type="presParOf" srcId="{0C4D2BCA-747A-4CAD-8037-D828F7514B2B}" destId="{28673405-F4C7-4D4C-A439-FD36B16EA369}" srcOrd="1" destOrd="0" presId="urn:microsoft.com/office/officeart/2005/8/layout/process3"/>
    <dgm:cxn modelId="{3191BC4D-79FA-4D89-9D36-05DC95BEB54D}" type="presParOf" srcId="{28673405-F4C7-4D4C-A439-FD36B16EA369}" destId="{0E3E7B8C-DE41-4B53-85CD-17017B1DC422}" srcOrd="0" destOrd="0" presId="urn:microsoft.com/office/officeart/2005/8/layout/process3"/>
    <dgm:cxn modelId="{E79BBFC9-97E3-4E6B-9358-8B6B676DAEB1}" type="presParOf" srcId="{0C4D2BCA-747A-4CAD-8037-D828F7514B2B}" destId="{F6DE4B61-DDAE-4590-97B9-570F238F2659}" srcOrd="2" destOrd="0" presId="urn:microsoft.com/office/officeart/2005/8/layout/process3"/>
    <dgm:cxn modelId="{27E3020F-6F5E-430D-B3E3-39EC71282C58}" type="presParOf" srcId="{F6DE4B61-DDAE-4590-97B9-570F238F2659}" destId="{7C689472-023E-4E1B-9D5A-512C3834D2AF}" srcOrd="0" destOrd="0" presId="urn:microsoft.com/office/officeart/2005/8/layout/process3"/>
    <dgm:cxn modelId="{567D04F1-CB34-4D8C-B1BB-AE99F3BB57BC}" type="presParOf" srcId="{F6DE4B61-DDAE-4590-97B9-570F238F2659}" destId="{FE059E67-D20A-4A40-BE1C-D2C2D871CD55}" srcOrd="1" destOrd="0" presId="urn:microsoft.com/office/officeart/2005/8/layout/process3"/>
    <dgm:cxn modelId="{F0DDBF73-9673-44DA-A8F9-5E2DCDC0C200}" type="presParOf" srcId="{F6DE4B61-DDAE-4590-97B9-570F238F2659}" destId="{562C5B14-B8EF-4EA4-9FC1-0037D9A730F6}" srcOrd="2" destOrd="0" presId="urn:microsoft.com/office/officeart/2005/8/layout/process3"/>
    <dgm:cxn modelId="{B99B3F44-2AD6-4BEA-AEB5-9C661EA336D7}" type="presParOf" srcId="{0C4D2BCA-747A-4CAD-8037-D828F7514B2B}" destId="{09B60E46-DE3A-4A77-9A9A-49B9EF2D31BF}" srcOrd="3" destOrd="0" presId="urn:microsoft.com/office/officeart/2005/8/layout/process3"/>
    <dgm:cxn modelId="{4155155E-A144-4106-AB8E-65DC9E763ABE}" type="presParOf" srcId="{09B60E46-DE3A-4A77-9A9A-49B9EF2D31BF}" destId="{61A7DA39-04C1-4D92-AAC5-1A625924FCB5}" srcOrd="0" destOrd="0" presId="urn:microsoft.com/office/officeart/2005/8/layout/process3"/>
    <dgm:cxn modelId="{164FAD9A-0B28-4D7D-B0A0-1BAA646FD7B7}" type="presParOf" srcId="{0C4D2BCA-747A-4CAD-8037-D828F7514B2B}" destId="{9D758CED-840F-4AEF-9E19-ED1CB8665F32}" srcOrd="4" destOrd="0" presId="urn:microsoft.com/office/officeart/2005/8/layout/process3"/>
    <dgm:cxn modelId="{6FFDF987-F390-4CBB-97D4-06B13C66CEE0}" type="presParOf" srcId="{9D758CED-840F-4AEF-9E19-ED1CB8665F32}" destId="{64871A0A-EB21-481C-A849-DAB679FABAB8}" srcOrd="0" destOrd="0" presId="urn:microsoft.com/office/officeart/2005/8/layout/process3"/>
    <dgm:cxn modelId="{16C41EE9-DE76-4F57-B52B-F96DDB8B57BA}" type="presParOf" srcId="{9D758CED-840F-4AEF-9E19-ED1CB8665F32}" destId="{7D1ED153-70C2-490E-BDA8-EBDEB8EF7206}" srcOrd="1" destOrd="0" presId="urn:microsoft.com/office/officeart/2005/8/layout/process3"/>
    <dgm:cxn modelId="{8B9B695C-7E46-47D2-B122-CD4A69FF4856}" type="presParOf" srcId="{9D758CED-840F-4AEF-9E19-ED1CB8665F32}" destId="{E652BE19-E5A5-4C83-B2F0-046720563347}" srcOrd="2" destOrd="0" presId="urn:microsoft.com/office/officeart/2005/8/layout/process3"/>
    <dgm:cxn modelId="{0C394902-4FC5-4599-A363-00BFF2BC33D3}" type="presParOf" srcId="{0C4D2BCA-747A-4CAD-8037-D828F7514B2B}" destId="{D97C5782-5978-4408-82B5-637C170E32C7}" srcOrd="5" destOrd="0" presId="urn:microsoft.com/office/officeart/2005/8/layout/process3"/>
    <dgm:cxn modelId="{D0FCCC1A-1DCD-449A-8767-2A0BC493D006}" type="presParOf" srcId="{D97C5782-5978-4408-82B5-637C170E32C7}" destId="{8F814894-F2C6-447E-A590-5AE7A35E88E3}" srcOrd="0" destOrd="0" presId="urn:microsoft.com/office/officeart/2005/8/layout/process3"/>
    <dgm:cxn modelId="{0D4E32EB-1D7D-43A9-B805-7651778AA836}" type="presParOf" srcId="{0C4D2BCA-747A-4CAD-8037-D828F7514B2B}" destId="{07178DAF-1776-4F95-AE5B-32B4B4657A1D}" srcOrd="6" destOrd="0" presId="urn:microsoft.com/office/officeart/2005/8/layout/process3"/>
    <dgm:cxn modelId="{75B8F1AD-37DF-4871-8FE6-B67F5A405A67}" type="presParOf" srcId="{07178DAF-1776-4F95-AE5B-32B4B4657A1D}" destId="{A6F65176-E48F-4127-80A1-C49050B9D401}" srcOrd="0" destOrd="0" presId="urn:microsoft.com/office/officeart/2005/8/layout/process3"/>
    <dgm:cxn modelId="{6181C8DA-0685-4E35-9B77-6383958B8257}" type="presParOf" srcId="{07178DAF-1776-4F95-AE5B-32B4B4657A1D}" destId="{2AF3979A-F2C1-402E-BEC2-FC856CD77A4A}" srcOrd="1" destOrd="0" presId="urn:microsoft.com/office/officeart/2005/8/layout/process3"/>
    <dgm:cxn modelId="{2B6C8305-979B-4DDE-BE5F-AD7DA94618F7}" type="presParOf" srcId="{07178DAF-1776-4F95-AE5B-32B4B4657A1D}" destId="{36909558-ECC7-4F03-AD38-3D0BEFD3944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2C81-15CA-422D-BC0E-678A15BD520F}">
      <dsp:nvSpPr>
        <dsp:cNvPr id="0" name=""/>
        <dsp:cNvSpPr/>
      </dsp:nvSpPr>
      <dsp:spPr>
        <a:xfrm>
          <a:off x="0" y="294387"/>
          <a:ext cx="8088197"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7337A-B9D6-4ED4-9712-B51BE3959D70}">
      <dsp:nvSpPr>
        <dsp:cNvPr id="0" name=""/>
        <dsp:cNvSpPr/>
      </dsp:nvSpPr>
      <dsp:spPr>
        <a:xfrm>
          <a:off x="404409" y="117267"/>
          <a:ext cx="566173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000" tIns="0" rIns="214000" bIns="0" numCol="1" spcCol="1270" anchor="ctr" anchorCtr="0">
          <a:noAutofit/>
        </a:bodyPr>
        <a:lstStyle/>
        <a:p>
          <a:pPr marL="0" lvl="0" indent="0" algn="l" defTabSz="533400">
            <a:lnSpc>
              <a:spcPct val="90000"/>
            </a:lnSpc>
            <a:spcBef>
              <a:spcPct val="0"/>
            </a:spcBef>
            <a:spcAft>
              <a:spcPct val="35000"/>
            </a:spcAft>
            <a:buNone/>
          </a:pPr>
          <a:r>
            <a:rPr lang="es-PE" sz="1200" kern="1200" dirty="0"/>
            <a:t>A. Definiciones (17)</a:t>
          </a:r>
        </a:p>
      </dsp:txBody>
      <dsp:txXfrm>
        <a:off x="421702" y="134560"/>
        <a:ext cx="5627151" cy="319654"/>
      </dsp:txXfrm>
    </dsp:sp>
    <dsp:sp modelId="{D5B6F978-DD68-47DD-968B-741898A7CB1B}">
      <dsp:nvSpPr>
        <dsp:cNvPr id="0" name=""/>
        <dsp:cNvSpPr/>
      </dsp:nvSpPr>
      <dsp:spPr>
        <a:xfrm>
          <a:off x="0" y="838707"/>
          <a:ext cx="8088197"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4E6B-8DD4-46BB-AA14-CE712C327EF3}">
      <dsp:nvSpPr>
        <dsp:cNvPr id="0" name=""/>
        <dsp:cNvSpPr/>
      </dsp:nvSpPr>
      <dsp:spPr>
        <a:xfrm>
          <a:off x="404409" y="661587"/>
          <a:ext cx="566173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000" tIns="0" rIns="214000" bIns="0" numCol="1" spcCol="1270" anchor="ctr" anchorCtr="0">
          <a:noAutofit/>
        </a:bodyPr>
        <a:lstStyle/>
        <a:p>
          <a:pPr marL="0" lvl="0" indent="0" algn="l" defTabSz="533400">
            <a:lnSpc>
              <a:spcPct val="90000"/>
            </a:lnSpc>
            <a:spcBef>
              <a:spcPct val="0"/>
            </a:spcBef>
            <a:spcAft>
              <a:spcPct val="35000"/>
            </a:spcAft>
            <a:buNone/>
          </a:pPr>
          <a:r>
            <a:rPr lang="es-PE" sz="1200" kern="1200" dirty="0"/>
            <a:t>B. Circunstancias nacionales y arreglos institucionales (18,19)</a:t>
          </a:r>
        </a:p>
      </dsp:txBody>
      <dsp:txXfrm>
        <a:off x="421702" y="678880"/>
        <a:ext cx="5627151" cy="319654"/>
      </dsp:txXfrm>
    </dsp:sp>
    <dsp:sp modelId="{575E2AB8-06DA-4F3F-9BBC-B76F0B038AD1}">
      <dsp:nvSpPr>
        <dsp:cNvPr id="0" name=""/>
        <dsp:cNvSpPr/>
      </dsp:nvSpPr>
      <dsp:spPr>
        <a:xfrm>
          <a:off x="0" y="1383027"/>
          <a:ext cx="8088197" cy="143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7734" tIns="249936" rIns="627734" bIns="85344" numCol="1" spcCol="1270" anchor="t" anchorCtr="0">
          <a:noAutofit/>
        </a:bodyPr>
        <a:lstStyle/>
        <a:p>
          <a:pPr marL="114300" lvl="1" indent="-114300" algn="l" defTabSz="533400">
            <a:lnSpc>
              <a:spcPct val="90000"/>
            </a:lnSpc>
            <a:spcBef>
              <a:spcPct val="0"/>
            </a:spcBef>
            <a:spcAft>
              <a:spcPct val="15000"/>
            </a:spcAft>
            <a:buChar char="•"/>
          </a:pPr>
          <a:r>
            <a:rPr lang="es-PE" sz="1200" kern="1200" dirty="0"/>
            <a:t>1. Metodologías, parámetros y datos (20-24)</a:t>
          </a:r>
        </a:p>
        <a:p>
          <a:pPr marL="114300" lvl="1" indent="-114300" algn="l" defTabSz="533400">
            <a:lnSpc>
              <a:spcPct val="90000"/>
            </a:lnSpc>
            <a:spcBef>
              <a:spcPct val="0"/>
            </a:spcBef>
            <a:spcAft>
              <a:spcPct val="15000"/>
            </a:spcAft>
            <a:buChar char="•"/>
          </a:pPr>
          <a:r>
            <a:rPr lang="es-PE" sz="1200" kern="1200" dirty="0"/>
            <a:t>2. Análisis de las categorías principales (25)</a:t>
          </a:r>
        </a:p>
        <a:p>
          <a:pPr marL="114300" lvl="1" indent="-114300" algn="l" defTabSz="533400">
            <a:lnSpc>
              <a:spcPct val="90000"/>
            </a:lnSpc>
            <a:spcBef>
              <a:spcPct val="0"/>
            </a:spcBef>
            <a:spcAft>
              <a:spcPct val="15000"/>
            </a:spcAft>
            <a:buChar char="•"/>
          </a:pPr>
          <a:r>
            <a:rPr lang="es-PE" sz="1200" kern="1200" dirty="0"/>
            <a:t>3. Coherencia de la serie temporal y nuevos cálculos (26-28)</a:t>
          </a:r>
        </a:p>
        <a:p>
          <a:pPr marL="114300" lvl="1" indent="-114300" algn="l" defTabSz="533400">
            <a:lnSpc>
              <a:spcPct val="90000"/>
            </a:lnSpc>
            <a:spcBef>
              <a:spcPct val="0"/>
            </a:spcBef>
            <a:spcAft>
              <a:spcPct val="15000"/>
            </a:spcAft>
            <a:buChar char="•"/>
          </a:pPr>
          <a:r>
            <a:rPr lang="es-PE" sz="1200" kern="1200" dirty="0"/>
            <a:t>4. Evaluación de la incertidumbre (29)</a:t>
          </a:r>
        </a:p>
        <a:p>
          <a:pPr marL="114300" lvl="1" indent="-114300" algn="l" defTabSz="533400">
            <a:lnSpc>
              <a:spcPct val="90000"/>
            </a:lnSpc>
            <a:spcBef>
              <a:spcPct val="0"/>
            </a:spcBef>
            <a:spcAft>
              <a:spcPct val="15000"/>
            </a:spcAft>
            <a:buChar char="•"/>
          </a:pPr>
          <a:r>
            <a:rPr lang="es-PE" sz="1200" kern="1200" dirty="0"/>
            <a:t>5. Evaluación de la exhaustividad (30-33)</a:t>
          </a:r>
        </a:p>
        <a:p>
          <a:pPr marL="114300" lvl="1" indent="-114300" algn="l" defTabSz="533400">
            <a:lnSpc>
              <a:spcPct val="90000"/>
            </a:lnSpc>
            <a:spcBef>
              <a:spcPct val="0"/>
            </a:spcBef>
            <a:spcAft>
              <a:spcPct val="15000"/>
            </a:spcAft>
            <a:buChar char="•"/>
          </a:pPr>
          <a:r>
            <a:rPr lang="es-PE" sz="1200" kern="1200" dirty="0"/>
            <a:t>6. Aseguramiento de la calidad/control de calidad (34-36)</a:t>
          </a:r>
        </a:p>
      </dsp:txBody>
      <dsp:txXfrm>
        <a:off x="0" y="1383027"/>
        <a:ext cx="8088197" cy="1436400"/>
      </dsp:txXfrm>
    </dsp:sp>
    <dsp:sp modelId="{1989035B-A892-4845-96F2-6F24FBE12AB6}">
      <dsp:nvSpPr>
        <dsp:cNvPr id="0" name=""/>
        <dsp:cNvSpPr/>
      </dsp:nvSpPr>
      <dsp:spPr>
        <a:xfrm>
          <a:off x="404409" y="1205907"/>
          <a:ext cx="566173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000" tIns="0" rIns="214000" bIns="0" numCol="1" spcCol="1270" anchor="ctr" anchorCtr="0">
          <a:noAutofit/>
        </a:bodyPr>
        <a:lstStyle/>
        <a:p>
          <a:pPr marL="0" lvl="0" indent="0" algn="l" defTabSz="533400">
            <a:lnSpc>
              <a:spcPct val="90000"/>
            </a:lnSpc>
            <a:spcBef>
              <a:spcPct val="0"/>
            </a:spcBef>
            <a:spcAft>
              <a:spcPct val="35000"/>
            </a:spcAft>
            <a:buNone/>
          </a:pPr>
          <a:r>
            <a:rPr lang="es-PE" sz="1200" kern="1200" dirty="0"/>
            <a:t>C. Métodos</a:t>
          </a:r>
        </a:p>
      </dsp:txBody>
      <dsp:txXfrm>
        <a:off x="421702" y="1223200"/>
        <a:ext cx="5627151" cy="319654"/>
      </dsp:txXfrm>
    </dsp:sp>
    <dsp:sp modelId="{B58E412C-809B-4664-B488-11F198CBAD48}">
      <dsp:nvSpPr>
        <dsp:cNvPr id="0" name=""/>
        <dsp:cNvSpPr/>
      </dsp:nvSpPr>
      <dsp:spPr>
        <a:xfrm>
          <a:off x="0" y="3061348"/>
          <a:ext cx="8088197"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74D43-7A36-4797-820B-1C0CB92C9752}">
      <dsp:nvSpPr>
        <dsp:cNvPr id="0" name=""/>
        <dsp:cNvSpPr/>
      </dsp:nvSpPr>
      <dsp:spPr>
        <a:xfrm>
          <a:off x="404409" y="2884227"/>
          <a:ext cx="566173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000" tIns="0" rIns="214000" bIns="0" numCol="1" spcCol="1270" anchor="ctr" anchorCtr="0">
          <a:noAutofit/>
        </a:bodyPr>
        <a:lstStyle/>
        <a:p>
          <a:pPr marL="0" lvl="0" indent="0" algn="l" defTabSz="533400">
            <a:lnSpc>
              <a:spcPct val="90000"/>
            </a:lnSpc>
            <a:spcBef>
              <a:spcPct val="0"/>
            </a:spcBef>
            <a:spcAft>
              <a:spcPct val="35000"/>
            </a:spcAft>
            <a:buNone/>
          </a:pPr>
          <a:r>
            <a:rPr lang="es-PE" sz="1200" kern="1200" dirty="0"/>
            <a:t>D. Sistemas de  medición (37)</a:t>
          </a:r>
        </a:p>
      </dsp:txBody>
      <dsp:txXfrm>
        <a:off x="421702" y="2901520"/>
        <a:ext cx="5627151" cy="319654"/>
      </dsp:txXfrm>
    </dsp:sp>
    <dsp:sp modelId="{3DC0E344-53D1-454E-BABA-62A92585264B}">
      <dsp:nvSpPr>
        <dsp:cNvPr id="0" name=""/>
        <dsp:cNvSpPr/>
      </dsp:nvSpPr>
      <dsp:spPr>
        <a:xfrm>
          <a:off x="0" y="3605668"/>
          <a:ext cx="8088197" cy="869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7734" tIns="249936" rIns="627734" bIns="85344" numCol="1" spcCol="1270" anchor="t" anchorCtr="0">
          <a:noAutofit/>
        </a:bodyPr>
        <a:lstStyle/>
        <a:p>
          <a:pPr marL="114300" lvl="1" indent="-114300" algn="l" defTabSz="533400">
            <a:lnSpc>
              <a:spcPct val="90000"/>
            </a:lnSpc>
            <a:spcBef>
              <a:spcPct val="0"/>
            </a:spcBef>
            <a:spcAft>
              <a:spcPct val="15000"/>
            </a:spcAft>
            <a:buChar char="•"/>
          </a:pPr>
          <a:r>
            <a:rPr lang="es-PE" sz="1200" kern="1200" dirty="0"/>
            <a:t>1. Información sobre los métodos y los elementos transversales (39-46) </a:t>
          </a:r>
        </a:p>
        <a:p>
          <a:pPr marL="114300" lvl="1" indent="-114300" algn="l" defTabSz="533400">
            <a:lnSpc>
              <a:spcPct val="90000"/>
            </a:lnSpc>
            <a:spcBef>
              <a:spcPct val="0"/>
            </a:spcBef>
            <a:spcAft>
              <a:spcPct val="15000"/>
            </a:spcAft>
            <a:buChar char="•"/>
          </a:pPr>
          <a:r>
            <a:rPr lang="es-PE" sz="1200" kern="1200" dirty="0"/>
            <a:t>2. Sectores y gases (47-56)</a:t>
          </a:r>
        </a:p>
        <a:p>
          <a:pPr marL="114300" lvl="1" indent="-114300" algn="l" defTabSz="533400">
            <a:lnSpc>
              <a:spcPct val="90000"/>
            </a:lnSpc>
            <a:spcBef>
              <a:spcPct val="0"/>
            </a:spcBef>
            <a:spcAft>
              <a:spcPct val="15000"/>
            </a:spcAft>
            <a:buChar char="•"/>
          </a:pPr>
          <a:r>
            <a:rPr lang="es-PE" sz="1200" kern="1200" dirty="0"/>
            <a:t>3. Serie temporal (57-58)</a:t>
          </a:r>
        </a:p>
      </dsp:txBody>
      <dsp:txXfrm>
        <a:off x="0" y="3605668"/>
        <a:ext cx="8088197" cy="869400"/>
      </dsp:txXfrm>
    </dsp:sp>
    <dsp:sp modelId="{2470FCB5-67B7-4990-858D-6CDE94706BF3}">
      <dsp:nvSpPr>
        <dsp:cNvPr id="0" name=""/>
        <dsp:cNvSpPr/>
      </dsp:nvSpPr>
      <dsp:spPr>
        <a:xfrm>
          <a:off x="404409" y="3428548"/>
          <a:ext cx="566173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000" tIns="0" rIns="214000" bIns="0" numCol="1" spcCol="1270" anchor="ctr" anchorCtr="0">
          <a:noAutofit/>
        </a:bodyPr>
        <a:lstStyle/>
        <a:p>
          <a:pPr marL="0" lvl="0" indent="0" algn="l" defTabSz="533400">
            <a:lnSpc>
              <a:spcPct val="90000"/>
            </a:lnSpc>
            <a:spcBef>
              <a:spcPct val="0"/>
            </a:spcBef>
            <a:spcAft>
              <a:spcPct val="35000"/>
            </a:spcAft>
            <a:buNone/>
          </a:pPr>
          <a:r>
            <a:rPr lang="es-PE" sz="1200" kern="1200" dirty="0"/>
            <a:t>E. Orientaciones para la presentación de informes (38)</a:t>
          </a:r>
        </a:p>
      </dsp:txBody>
      <dsp:txXfrm>
        <a:off x="421702" y="3445841"/>
        <a:ext cx="5627151"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5D3E-5AA3-44C8-B5A3-CD2F247AEC9D}">
      <dsp:nvSpPr>
        <dsp:cNvPr id="0" name=""/>
        <dsp:cNvSpPr/>
      </dsp:nvSpPr>
      <dsp:spPr>
        <a:xfrm>
          <a:off x="1250" y="2659544"/>
          <a:ext cx="1571420" cy="7843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PE" sz="1400" kern="1200" dirty="0"/>
            <a:t>Descargar PPT D204 transversal</a:t>
          </a:r>
        </a:p>
      </dsp:txBody>
      <dsp:txXfrm>
        <a:off x="1250" y="2659544"/>
        <a:ext cx="1571420" cy="522926"/>
      </dsp:txXfrm>
    </dsp:sp>
    <dsp:sp modelId="{778A3BD1-E62D-4424-BDC1-021221A6A3C0}">
      <dsp:nvSpPr>
        <dsp:cNvPr id="0" name=""/>
        <dsp:cNvSpPr/>
      </dsp:nvSpPr>
      <dsp:spPr>
        <a:xfrm>
          <a:off x="323107" y="3182471"/>
          <a:ext cx="1571420" cy="80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err="1"/>
            <a:t>Usala</a:t>
          </a:r>
          <a:r>
            <a:rPr lang="es-PE" sz="1400" kern="1200" dirty="0"/>
            <a:t> para tomar notas</a:t>
          </a:r>
        </a:p>
      </dsp:txBody>
      <dsp:txXfrm>
        <a:off x="346726" y="3206090"/>
        <a:ext cx="1524182" cy="759162"/>
      </dsp:txXfrm>
    </dsp:sp>
    <dsp:sp modelId="{28673405-F4C7-4D4C-A439-FD36B16EA369}">
      <dsp:nvSpPr>
        <dsp:cNvPr id="0" name=""/>
        <dsp:cNvSpPr/>
      </dsp:nvSpPr>
      <dsp:spPr>
        <a:xfrm rot="21587154">
          <a:off x="1804845" y="2720665"/>
          <a:ext cx="492215" cy="3912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1804845" y="2799132"/>
        <a:ext cx="374844" cy="234742"/>
      </dsp:txXfrm>
    </dsp:sp>
    <dsp:sp modelId="{FE059E67-D20A-4A40-BE1C-D2C2D871CD55}">
      <dsp:nvSpPr>
        <dsp:cNvPr id="0" name=""/>
        <dsp:cNvSpPr/>
      </dsp:nvSpPr>
      <dsp:spPr>
        <a:xfrm>
          <a:off x="2501373" y="2650202"/>
          <a:ext cx="1571420" cy="784390"/>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PE" sz="1400" kern="1200" dirty="0"/>
            <a:t>Selecciona un tema</a:t>
          </a:r>
        </a:p>
      </dsp:txBody>
      <dsp:txXfrm>
        <a:off x="2501373" y="2650202"/>
        <a:ext cx="1571420" cy="522926"/>
      </dsp:txXfrm>
    </dsp:sp>
    <dsp:sp modelId="{562C5B14-B8EF-4EA4-9FC1-0037D9A730F6}">
      <dsp:nvSpPr>
        <dsp:cNvPr id="0" name=""/>
        <dsp:cNvSpPr/>
      </dsp:nvSpPr>
      <dsp:spPr>
        <a:xfrm>
          <a:off x="2847415" y="3182471"/>
          <a:ext cx="1571420" cy="80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a:t>1 tema por mesa</a:t>
          </a:r>
        </a:p>
      </dsp:txBody>
      <dsp:txXfrm>
        <a:off x="2871034" y="3206090"/>
        <a:ext cx="1524182" cy="759162"/>
      </dsp:txXfrm>
    </dsp:sp>
    <dsp:sp modelId="{09B60E46-DE3A-4A77-9A9A-49B9EF2D31BF}">
      <dsp:nvSpPr>
        <dsp:cNvPr id="0" name=""/>
        <dsp:cNvSpPr/>
      </dsp:nvSpPr>
      <dsp:spPr>
        <a:xfrm rot="12602">
          <a:off x="4317060" y="2720771"/>
          <a:ext cx="517851" cy="391238"/>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4317060" y="2798804"/>
        <a:ext cx="400480" cy="234742"/>
      </dsp:txXfrm>
    </dsp:sp>
    <dsp:sp modelId="{7D1ED153-70C2-490E-BDA8-EBDEB8EF7206}">
      <dsp:nvSpPr>
        <dsp:cNvPr id="0" name=""/>
        <dsp:cNvSpPr/>
      </dsp:nvSpPr>
      <dsp:spPr>
        <a:xfrm>
          <a:off x="5049865" y="2659544"/>
          <a:ext cx="1571420" cy="784390"/>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PE" sz="1400" kern="1200" dirty="0"/>
            <a:t>Lee los ejemplos</a:t>
          </a:r>
        </a:p>
      </dsp:txBody>
      <dsp:txXfrm>
        <a:off x="5049865" y="2659544"/>
        <a:ext cx="1571420" cy="522926"/>
      </dsp:txXfrm>
    </dsp:sp>
    <dsp:sp modelId="{E652BE19-E5A5-4C83-B2F0-046720563347}">
      <dsp:nvSpPr>
        <dsp:cNvPr id="0" name=""/>
        <dsp:cNvSpPr/>
      </dsp:nvSpPr>
      <dsp:spPr>
        <a:xfrm>
          <a:off x="5371723" y="3182471"/>
          <a:ext cx="1571420" cy="80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a:t>Organicen en la mesa cómo repartir lectura</a:t>
          </a:r>
        </a:p>
      </dsp:txBody>
      <dsp:txXfrm>
        <a:off x="5395342" y="3206090"/>
        <a:ext cx="1524182" cy="759162"/>
      </dsp:txXfrm>
    </dsp:sp>
    <dsp:sp modelId="{D97C5782-5978-4408-82B5-637C170E32C7}">
      <dsp:nvSpPr>
        <dsp:cNvPr id="0" name=""/>
        <dsp:cNvSpPr/>
      </dsp:nvSpPr>
      <dsp:spPr>
        <a:xfrm>
          <a:off x="6859508" y="2725388"/>
          <a:ext cx="505030" cy="391238"/>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6859508" y="2803636"/>
        <a:ext cx="387659" cy="234742"/>
      </dsp:txXfrm>
    </dsp:sp>
    <dsp:sp modelId="{2AF3979A-F2C1-402E-BEC2-FC856CD77A4A}">
      <dsp:nvSpPr>
        <dsp:cNvPr id="0" name=""/>
        <dsp:cNvSpPr/>
      </dsp:nvSpPr>
      <dsp:spPr>
        <a:xfrm>
          <a:off x="7574173" y="2659544"/>
          <a:ext cx="1571420" cy="78439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PE" sz="1400" kern="1200" dirty="0"/>
            <a:t>Completa la plantilla</a:t>
          </a:r>
        </a:p>
      </dsp:txBody>
      <dsp:txXfrm>
        <a:off x="7574173" y="2659544"/>
        <a:ext cx="1571420" cy="522926"/>
      </dsp:txXfrm>
    </dsp:sp>
    <dsp:sp modelId="{36909558-ECC7-4F03-AD38-3D0BEFD3944C}">
      <dsp:nvSpPr>
        <dsp:cNvPr id="0" name=""/>
        <dsp:cNvSpPr/>
      </dsp:nvSpPr>
      <dsp:spPr>
        <a:xfrm>
          <a:off x="7896030" y="3182471"/>
          <a:ext cx="1571420" cy="80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a:t>Discutir con colegas</a:t>
          </a:r>
        </a:p>
      </dsp:txBody>
      <dsp:txXfrm>
        <a:off x="7919649" y="3206090"/>
        <a:ext cx="1524182" cy="7591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Se alienta a cada Parte a que utilice factores de emisión y datos de actividad específicos del país, si se dispone de ellos, o a que proponga planes para desarrollarlos </a:t>
            </a:r>
            <a:endParaRPr lang="es-PE" dirty="0"/>
          </a:p>
        </p:txBody>
      </p:sp>
    </p:spTree>
    <p:extLst>
      <p:ext uri="{BB962C8B-B14F-4D97-AF65-F5344CB8AC3E}">
        <p14:creationId xmlns:p14="http://schemas.microsoft.com/office/powerpoint/2010/main" val="137115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16617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https://data-donnees.az.ec.gc.ca/data/substances/monitor/canada-s-official-greenhouse-gas-inventory?lang=en</a:t>
            </a: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21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95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3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dirty="0"/>
              <a:t>Methodological choice for individual source and sink categories is important in managing overall inventory uncertainty. A key category is one that is </a:t>
            </a:r>
            <a:r>
              <a:rPr lang="en-US" dirty="0" err="1"/>
              <a:t>prioritised</a:t>
            </a:r>
            <a:r>
              <a:rPr lang="en-US" dirty="0"/>
              <a:t> within the national inventory system because its estimate has a significant influence on a country’s total inventory of greenhouse gases in terms of the absolute level, the trend, or the uncertainty in emissions and removals. Whenever the term key category is used, it includes both source and sink categories.</a:t>
            </a:r>
            <a:endParaRPr lang="es-PE" dirty="0"/>
          </a:p>
        </p:txBody>
      </p:sp>
    </p:spTree>
    <p:extLst>
      <p:ext uri="{BB962C8B-B14F-4D97-AF65-F5344CB8AC3E}">
        <p14:creationId xmlns:p14="http://schemas.microsoft.com/office/powerpoint/2010/main" val="252381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67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5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99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71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21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78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s-ES" sz="4400" dirty="0"/>
              <a:t>la reunión de datos de actividad suficientes, la elección y la elaboración de métodos, los factores de emisión y otros parámetros</a:t>
            </a:r>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se ajusten a las directrices del IPCC a que se hace referencia en el párrafo 20 </a:t>
            </a:r>
            <a:r>
              <a:rPr lang="es-ES" sz="1800" b="0" i="1" u="none" strike="noStrike" baseline="0" dirty="0">
                <a:solidFill>
                  <a:srgbClr val="000000"/>
                </a:solidFill>
                <a:latin typeface="Times New Roman" panose="02020603050405020304" pitchFamily="18" charset="0"/>
              </a:rPr>
              <a:t>infra </a:t>
            </a:r>
            <a:r>
              <a:rPr lang="es-ES" sz="1800" b="0" i="0" u="none" strike="noStrike" baseline="0" dirty="0">
                <a:solidFill>
                  <a:srgbClr val="000000"/>
                </a:solidFill>
                <a:latin typeface="Times New Roman" panose="02020603050405020304" pitchFamily="18" charset="0"/>
              </a:rPr>
              <a:t>y a las presentes modalidades, procedimientos y directrices </a:t>
            </a:r>
            <a:endParaRPr lang="es-PE" dirty="0"/>
          </a:p>
        </p:txBody>
      </p:sp>
    </p:spTree>
    <p:extLst>
      <p:ext uri="{BB962C8B-B14F-4D97-AF65-F5344CB8AC3E}">
        <p14:creationId xmlns:p14="http://schemas.microsoft.com/office/powerpoint/2010/main" val="130488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07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99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50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17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1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B"/>
              </a:buClr>
              <a:buSzPts val="4400"/>
              <a:buFont typeface="Calibri"/>
              <a:buNone/>
            </a:pPr>
            <a:r>
              <a:rPr lang="es-MX" sz="4400" b="1" dirty="0">
                <a:solidFill>
                  <a:srgbClr val="31859B"/>
                </a:solidFill>
                <a:latin typeface="Calibri"/>
                <a:ea typeface="Calibri"/>
                <a:cs typeface="Calibri"/>
                <a:sym typeface="Calibri"/>
              </a:rPr>
              <a:t>Entrenamiento para la elaboración y presentación de los NIR en virtud del ETF del Acuerdo de París</a:t>
            </a:r>
            <a:endParaRPr dirty="0"/>
          </a:p>
        </p:txBody>
      </p:sp>
      <p:sp>
        <p:nvSpPr>
          <p:cNvPr id="85" name="Google Shape;85;p1"/>
          <p:cNvSpPr txBox="1"/>
          <p:nvPr/>
        </p:nvSpPr>
        <p:spPr>
          <a:xfrm>
            <a:off x="1676400" y="4805082"/>
            <a:ext cx="9144000" cy="39534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95959"/>
              </a:buClr>
              <a:buSzPts val="1800"/>
              <a:buFont typeface="Calibri"/>
              <a:buNone/>
            </a:pPr>
            <a:r>
              <a:rPr lang="es-MX" sz="1800" b="0" i="0" u="none" strike="noStrike" cap="none" dirty="0">
                <a:solidFill>
                  <a:srgbClr val="595959"/>
                </a:solidFill>
                <a:latin typeface="Calibri"/>
                <a:ea typeface="Calibri"/>
                <a:cs typeface="Calibri"/>
                <a:sym typeface="Calibri"/>
              </a:rPr>
              <a:t>Miércoles 24 de julio de 2024</a:t>
            </a:r>
            <a:endParaRPr dirty="0"/>
          </a:p>
        </p:txBody>
      </p:sp>
      <p:grpSp>
        <p:nvGrpSpPr>
          <p:cNvPr id="86" name="Google Shape;86;p1"/>
          <p:cNvGrpSpPr/>
          <p:nvPr/>
        </p:nvGrpSpPr>
        <p:grpSpPr>
          <a:xfrm>
            <a:off x="498181" y="592487"/>
            <a:ext cx="11195638" cy="684000"/>
            <a:chOff x="498181" y="592487"/>
            <a:chExt cx="11195638" cy="684000"/>
          </a:xfrm>
        </p:grpSpPr>
        <p:pic>
          <p:nvPicPr>
            <p:cNvPr id="87" name="Google Shape;87;p1" descr="Logotipo&#10;&#10;Descripción generada automáticamente"/>
            <p:cNvPicPr preferRelativeResize="0"/>
            <p:nvPr/>
          </p:nvPicPr>
          <p:blipFill rotWithShape="1">
            <a:blip r:embed="rId4">
              <a:alphaModFix/>
            </a:blip>
            <a:srcRect l="3534" t="11651" r="5518" b="13152"/>
            <a:stretch/>
          </p:blipFill>
          <p:spPr>
            <a:xfrm>
              <a:off x="4728728" y="592487"/>
              <a:ext cx="2749961" cy="684000"/>
            </a:xfrm>
            <a:prstGeom prst="rect">
              <a:avLst/>
            </a:prstGeom>
            <a:noFill/>
            <a:ln>
              <a:noFill/>
            </a:ln>
          </p:spPr>
        </p:pic>
        <p:pic>
          <p:nvPicPr>
            <p:cNvPr id="88" name="Google Shape;88;p1" descr="Logotipo&#10;&#10;Descripción generada automáticamente con confianza media"/>
            <p:cNvPicPr preferRelativeResize="0"/>
            <p:nvPr/>
          </p:nvPicPr>
          <p:blipFill rotWithShape="1">
            <a:blip r:embed="rId5">
              <a:alphaModFix/>
            </a:blip>
            <a:srcRect/>
            <a:stretch/>
          </p:blipFill>
          <p:spPr>
            <a:xfrm>
              <a:off x="498181" y="592487"/>
              <a:ext cx="2596398" cy="684000"/>
            </a:xfrm>
            <a:prstGeom prst="rect">
              <a:avLst/>
            </a:prstGeom>
            <a:noFill/>
            <a:ln>
              <a:noFill/>
            </a:ln>
          </p:spPr>
        </p:pic>
        <p:pic>
          <p:nvPicPr>
            <p:cNvPr id="89" name="Google Shape;89;p1" descr="A picture containing graphical user interface&#10;&#10;Description automatically generated"/>
            <p:cNvPicPr preferRelativeResize="0"/>
            <p:nvPr/>
          </p:nvPicPr>
          <p:blipFill rotWithShape="1">
            <a:blip r:embed="rId6">
              <a:alphaModFix/>
            </a:blip>
            <a:srcRect l="20001" t="25790" r="14091" b="37421"/>
            <a:stretch/>
          </p:blipFill>
          <p:spPr>
            <a:xfrm>
              <a:off x="8790314" y="592487"/>
              <a:ext cx="2903505" cy="684000"/>
            </a:xfrm>
            <a:prstGeom prst="rect">
              <a:avLst/>
            </a:prstGeom>
            <a:noFill/>
            <a:ln>
              <a:noFill/>
            </a:ln>
          </p:spPr>
        </p:pic>
      </p:grpSp>
      <p:grpSp>
        <p:nvGrpSpPr>
          <p:cNvPr id="90" name="Google Shape;90;p1"/>
          <p:cNvGrpSpPr/>
          <p:nvPr/>
        </p:nvGrpSpPr>
        <p:grpSpPr>
          <a:xfrm>
            <a:off x="1769249" y="5689513"/>
            <a:ext cx="8653501" cy="576000"/>
            <a:chOff x="2084226" y="5832292"/>
            <a:chExt cx="8653501" cy="576000"/>
          </a:xfrm>
        </p:grpSpPr>
        <p:pic>
          <p:nvPicPr>
            <p:cNvPr id="91" name="Google Shape;91;p1" descr="A picture containing application&#10;&#10;Description automatically generated"/>
            <p:cNvPicPr preferRelativeResize="0"/>
            <p:nvPr/>
          </p:nvPicPr>
          <p:blipFill rotWithShape="1">
            <a:blip r:embed="rId7">
              <a:alphaModFix/>
            </a:blip>
            <a:srcRect/>
            <a:stretch/>
          </p:blipFill>
          <p:spPr>
            <a:xfrm>
              <a:off x="2084226" y="5868292"/>
              <a:ext cx="1458949" cy="504000"/>
            </a:xfrm>
            <a:prstGeom prst="rect">
              <a:avLst/>
            </a:prstGeom>
            <a:noFill/>
            <a:ln>
              <a:noFill/>
            </a:ln>
          </p:spPr>
        </p:pic>
        <p:pic>
          <p:nvPicPr>
            <p:cNvPr id="92" name="Google Shape;92;p1" descr="Logotipo&#10;&#10;Descripción generada automáticamente"/>
            <p:cNvPicPr preferRelativeResize="0"/>
            <p:nvPr/>
          </p:nvPicPr>
          <p:blipFill rotWithShape="1">
            <a:blip r:embed="rId8">
              <a:alphaModFix/>
            </a:blip>
            <a:srcRect/>
            <a:stretch/>
          </p:blipFill>
          <p:spPr>
            <a:xfrm>
              <a:off x="4624910" y="5832292"/>
              <a:ext cx="424419" cy="576000"/>
            </a:xfrm>
            <a:prstGeom prst="rect">
              <a:avLst/>
            </a:prstGeom>
            <a:noFill/>
            <a:ln>
              <a:noFill/>
            </a:ln>
          </p:spPr>
        </p:pic>
        <p:pic>
          <p:nvPicPr>
            <p:cNvPr id="93" name="Google Shape;93;p1" descr="Logotipo, nombre de la empresa&#10;&#10;Descripción generada automáticamente"/>
            <p:cNvPicPr preferRelativeResize="0"/>
            <p:nvPr/>
          </p:nvPicPr>
          <p:blipFill rotWithShape="1">
            <a:blip r:embed="rId9">
              <a:alphaModFix/>
            </a:blip>
            <a:srcRect t="6306" b="4149"/>
            <a:stretch/>
          </p:blipFill>
          <p:spPr>
            <a:xfrm>
              <a:off x="6131064" y="5868292"/>
              <a:ext cx="742738" cy="504000"/>
            </a:xfrm>
            <a:prstGeom prst="rect">
              <a:avLst/>
            </a:prstGeom>
            <a:noFill/>
            <a:ln>
              <a:noFill/>
            </a:ln>
          </p:spPr>
        </p:pic>
        <p:pic>
          <p:nvPicPr>
            <p:cNvPr id="94" name="Google Shape;94;p1" descr="Logotipo&#10;&#10;Descripción generada automáticamente con confianza baja"/>
            <p:cNvPicPr preferRelativeResize="0"/>
            <p:nvPr/>
          </p:nvPicPr>
          <p:blipFill rotWithShape="1">
            <a:blip r:embed="rId10">
              <a:alphaModFix/>
            </a:blip>
            <a:srcRect l="2724" t="11182" r="3496" b="9105"/>
            <a:stretch/>
          </p:blipFill>
          <p:spPr>
            <a:xfrm>
              <a:off x="7955538" y="5832292"/>
              <a:ext cx="2782189" cy="576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Ejemplos</a:t>
            </a:r>
            <a:endParaRPr dirty="0"/>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595959"/>
              </a:buClr>
              <a:buSzPts val="2000"/>
              <a:buChar char="•"/>
            </a:pPr>
            <a:r>
              <a:rPr lang="es-ES" sz="2000" dirty="0">
                <a:solidFill>
                  <a:srgbClr val="0070C0"/>
                </a:solidFill>
              </a:rPr>
              <a:t>Canadá describe bajo arreglos con otras entidades: </a:t>
            </a:r>
            <a:r>
              <a:rPr lang="es-ES" sz="2000" dirty="0">
                <a:solidFill>
                  <a:srgbClr val="595959"/>
                </a:solidFill>
              </a:rPr>
              <a:t>“</a:t>
            </a:r>
            <a:r>
              <a:rPr lang="en-US" sz="2000" dirty="0">
                <a:solidFill>
                  <a:srgbClr val="595959"/>
                </a:solidFill>
              </a:rPr>
              <a:t>When required, and resources permitting, contracts are concluded with consulting firms and universities to conduct in-depth studies—for example, on developing or updating country-specific EFs.” </a:t>
            </a:r>
          </a:p>
          <a:p>
            <a:pPr marL="457200" lvl="0" indent="-457200" algn="l" rtl="0">
              <a:lnSpc>
                <a:spcPct val="100000"/>
              </a:lnSpc>
              <a:spcBef>
                <a:spcPts val="0"/>
              </a:spcBef>
              <a:spcAft>
                <a:spcPts val="0"/>
              </a:spcAft>
              <a:buClr>
                <a:srgbClr val="595959"/>
              </a:buClr>
              <a:buSzPts val="2000"/>
              <a:buChar char="•"/>
            </a:pPr>
            <a:endParaRPr lang="en-US" sz="2000" dirty="0">
              <a:solidFill>
                <a:srgbClr val="595959"/>
              </a:solidFill>
            </a:endParaRPr>
          </a:p>
          <a:p>
            <a:pPr marL="457200" lvl="0" indent="-457200" algn="l" rtl="0">
              <a:lnSpc>
                <a:spcPct val="100000"/>
              </a:lnSpc>
              <a:spcBef>
                <a:spcPts val="0"/>
              </a:spcBef>
              <a:spcAft>
                <a:spcPts val="0"/>
              </a:spcAft>
              <a:buClr>
                <a:srgbClr val="595959"/>
              </a:buClr>
              <a:buSzPts val="2000"/>
              <a:buChar char="•"/>
            </a:pPr>
            <a:r>
              <a:rPr lang="es-ES" sz="2000" dirty="0">
                <a:solidFill>
                  <a:srgbClr val="595959"/>
                </a:solidFill>
              </a:rPr>
              <a:t> Ejemplo informar sobre cambios en arreglos institucionales:</a:t>
            </a:r>
          </a:p>
          <a:p>
            <a:pPr marL="457200" lvl="0" indent="-457200" algn="l" rtl="0">
              <a:lnSpc>
                <a:spcPct val="100000"/>
              </a:lnSpc>
              <a:spcBef>
                <a:spcPts val="0"/>
              </a:spcBef>
              <a:spcAft>
                <a:spcPts val="0"/>
              </a:spcAft>
              <a:buClr>
                <a:srgbClr val="595959"/>
              </a:buClr>
              <a:buSzPts val="2000"/>
              <a:buChar char="•"/>
            </a:pPr>
            <a:endParaRPr lang="es-ES" sz="2000" dirty="0">
              <a:solidFill>
                <a:srgbClr val="595959"/>
              </a:solidFill>
            </a:endParaRPr>
          </a:p>
          <a:p>
            <a:pPr marL="457200" lvl="0" indent="-457200" algn="l" rtl="0">
              <a:lnSpc>
                <a:spcPct val="100000"/>
              </a:lnSpc>
              <a:spcBef>
                <a:spcPts val="0"/>
              </a:spcBef>
              <a:spcAft>
                <a:spcPts val="0"/>
              </a:spcAft>
              <a:buClr>
                <a:srgbClr val="595959"/>
              </a:buClr>
              <a:buSzPts val="2000"/>
              <a:buChar char="•"/>
            </a:pPr>
            <a:endParaRPr lang="es-ES" sz="2000" dirty="0">
              <a:solidFill>
                <a:srgbClr val="595959"/>
              </a:solidFill>
            </a:endParaRPr>
          </a:p>
        </p:txBody>
      </p:sp>
      <p:pic>
        <p:nvPicPr>
          <p:cNvPr id="3" name="Grafik 2">
            <a:extLst>
              <a:ext uri="{FF2B5EF4-FFF2-40B4-BE49-F238E27FC236}">
                <a16:creationId xmlns:a16="http://schemas.microsoft.com/office/drawing/2014/main" id="{7F2E2D06-634F-14E9-9C17-ACE72A95620B}"/>
              </a:ext>
            </a:extLst>
          </p:cNvPr>
          <p:cNvPicPr>
            <a:picLocks noChangeAspect="1"/>
          </p:cNvPicPr>
          <p:nvPr/>
        </p:nvPicPr>
        <p:blipFill>
          <a:blip r:embed="rId3"/>
          <a:stretch>
            <a:fillRect/>
          </a:stretch>
        </p:blipFill>
        <p:spPr>
          <a:xfrm>
            <a:off x="1244234" y="3524977"/>
            <a:ext cx="10202699" cy="952633"/>
          </a:xfrm>
          <a:prstGeom prst="rect">
            <a:avLst/>
          </a:prstGeom>
        </p:spPr>
      </p:pic>
    </p:spTree>
    <p:extLst>
      <p:ext uri="{BB962C8B-B14F-4D97-AF65-F5344CB8AC3E}">
        <p14:creationId xmlns:p14="http://schemas.microsoft.com/office/powerpoint/2010/main" val="54630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Buenas prácticas para reportar arreglos institucionales</a:t>
            </a:r>
            <a:endParaRPr dirty="0"/>
          </a:p>
        </p:txBody>
      </p:sp>
      <p:sp>
        <p:nvSpPr>
          <p:cNvPr id="121" name="Google Shape;121;p4"/>
          <p:cNvSpPr txBox="1">
            <a:spLocks noGrp="1"/>
          </p:cNvSpPr>
          <p:nvPr>
            <p:ph type="body" idx="1"/>
          </p:nvPr>
        </p:nvSpPr>
        <p:spPr>
          <a:xfrm>
            <a:off x="838201" y="1825625"/>
            <a:ext cx="6539344"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70C0"/>
              </a:buClr>
              <a:buSzPts val="1800"/>
              <a:buChar char="•"/>
            </a:pPr>
            <a:r>
              <a:rPr lang="de-DE" sz="2400" dirty="0" err="1">
                <a:solidFill>
                  <a:schemeClr val="tx1"/>
                </a:solidFill>
              </a:rPr>
              <a:t>Declarar</a:t>
            </a:r>
            <a:r>
              <a:rPr lang="de-DE" sz="2400" dirty="0">
                <a:solidFill>
                  <a:schemeClr val="tx1"/>
                </a:solidFill>
              </a:rPr>
              <a:t> </a:t>
            </a:r>
            <a:r>
              <a:rPr lang="de-DE" sz="2400" dirty="0" err="1">
                <a:solidFill>
                  <a:schemeClr val="tx1"/>
                </a:solidFill>
              </a:rPr>
              <a:t>responsabilidades</a:t>
            </a:r>
            <a:r>
              <a:rPr lang="de-DE" sz="2400" dirty="0">
                <a:solidFill>
                  <a:schemeClr val="tx1"/>
                </a:solidFill>
              </a:rPr>
              <a:t> </a:t>
            </a:r>
            <a:r>
              <a:rPr lang="de-DE" sz="2400" dirty="0" err="1">
                <a:solidFill>
                  <a:schemeClr val="tx1"/>
                </a:solidFill>
              </a:rPr>
              <a:t>sectoriales</a:t>
            </a:r>
            <a:endParaRPr lang="de-DE" sz="2400" dirty="0">
              <a:solidFill>
                <a:schemeClr val="tx1"/>
              </a:solidFill>
            </a:endParaRPr>
          </a:p>
          <a:p>
            <a:pPr marL="0" lvl="0" indent="0" algn="l" rtl="0">
              <a:lnSpc>
                <a:spcPct val="100000"/>
              </a:lnSpc>
              <a:spcBef>
                <a:spcPts val="0"/>
              </a:spcBef>
              <a:spcAft>
                <a:spcPts val="0"/>
              </a:spcAft>
              <a:buClr>
                <a:srgbClr val="0070C0"/>
              </a:buClr>
              <a:buSzPts val="1800"/>
              <a:buNone/>
            </a:pP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r>
              <a:rPr lang="de-DE" sz="2400" dirty="0" err="1">
                <a:solidFill>
                  <a:schemeClr val="tx1"/>
                </a:solidFill>
              </a:rPr>
              <a:t>Incluir</a:t>
            </a:r>
            <a:r>
              <a:rPr lang="de-DE" sz="2400" dirty="0">
                <a:solidFill>
                  <a:schemeClr val="tx1"/>
                </a:solidFill>
              </a:rPr>
              <a:t> </a:t>
            </a:r>
            <a:r>
              <a:rPr lang="de-DE" sz="2400" dirty="0" err="1">
                <a:solidFill>
                  <a:schemeClr val="tx1"/>
                </a:solidFill>
              </a:rPr>
              <a:t>descripción</a:t>
            </a:r>
            <a:r>
              <a:rPr lang="de-DE" sz="2400" dirty="0">
                <a:solidFill>
                  <a:schemeClr val="tx1"/>
                </a:solidFill>
              </a:rPr>
              <a:t> de las </a:t>
            </a:r>
            <a:r>
              <a:rPr lang="de-DE" sz="2400" dirty="0" err="1">
                <a:solidFill>
                  <a:schemeClr val="tx1"/>
                </a:solidFill>
              </a:rPr>
              <a:t>principales</a:t>
            </a:r>
            <a:r>
              <a:rPr lang="de-DE" sz="2400" dirty="0">
                <a:solidFill>
                  <a:schemeClr val="tx1"/>
                </a:solidFill>
              </a:rPr>
              <a:t> </a:t>
            </a:r>
            <a:r>
              <a:rPr lang="de-DE" sz="2400" dirty="0" err="1">
                <a:solidFill>
                  <a:schemeClr val="tx1"/>
                </a:solidFill>
              </a:rPr>
              <a:t>fuentes</a:t>
            </a:r>
            <a:r>
              <a:rPr lang="de-DE" sz="2400" dirty="0">
                <a:solidFill>
                  <a:schemeClr val="tx1"/>
                </a:solidFill>
              </a:rPr>
              <a:t> de </a:t>
            </a:r>
            <a:r>
              <a:rPr lang="de-DE" sz="2400" dirty="0" err="1">
                <a:solidFill>
                  <a:schemeClr val="tx1"/>
                </a:solidFill>
              </a:rPr>
              <a:t>información</a:t>
            </a: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r>
              <a:rPr lang="de-DE" sz="2400" dirty="0" err="1">
                <a:solidFill>
                  <a:schemeClr val="tx1"/>
                </a:solidFill>
              </a:rPr>
              <a:t>Utilizar</a:t>
            </a:r>
            <a:r>
              <a:rPr lang="de-DE" sz="2400" dirty="0">
                <a:solidFill>
                  <a:schemeClr val="tx1"/>
                </a:solidFill>
              </a:rPr>
              <a:t> </a:t>
            </a:r>
            <a:r>
              <a:rPr lang="de-DE" sz="2400" dirty="0" err="1">
                <a:solidFill>
                  <a:schemeClr val="tx1"/>
                </a:solidFill>
              </a:rPr>
              <a:t>tablas</a:t>
            </a:r>
            <a:r>
              <a:rPr lang="de-DE" sz="2400" dirty="0">
                <a:solidFill>
                  <a:schemeClr val="tx1"/>
                </a:solidFill>
              </a:rPr>
              <a:t> y </a:t>
            </a:r>
            <a:r>
              <a:rPr lang="de-DE" sz="2400" dirty="0" err="1">
                <a:solidFill>
                  <a:schemeClr val="tx1"/>
                </a:solidFill>
              </a:rPr>
              <a:t>diagramas</a:t>
            </a: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r>
              <a:rPr lang="de-DE" sz="2400" dirty="0" err="1">
                <a:solidFill>
                  <a:schemeClr val="tx1"/>
                </a:solidFill>
              </a:rPr>
              <a:t>Pregunta</a:t>
            </a:r>
            <a:r>
              <a:rPr lang="de-DE" sz="2400" dirty="0">
                <a:solidFill>
                  <a:schemeClr val="tx1"/>
                </a:solidFill>
              </a:rPr>
              <a:t> </a:t>
            </a:r>
            <a:r>
              <a:rPr lang="de-DE" sz="2400" dirty="0" err="1">
                <a:solidFill>
                  <a:schemeClr val="tx1"/>
                </a:solidFill>
              </a:rPr>
              <a:t>guía</a:t>
            </a:r>
            <a:r>
              <a:rPr lang="de-DE" sz="2400" dirty="0">
                <a:solidFill>
                  <a:schemeClr val="tx1"/>
                </a:solidFill>
              </a:rPr>
              <a:t>: ¿La </a:t>
            </a:r>
            <a:r>
              <a:rPr lang="de-DE" sz="2400" dirty="0" err="1">
                <a:solidFill>
                  <a:schemeClr val="tx1"/>
                </a:solidFill>
              </a:rPr>
              <a:t>descripción</a:t>
            </a:r>
            <a:r>
              <a:rPr lang="de-DE" sz="2400" dirty="0">
                <a:solidFill>
                  <a:schemeClr val="tx1"/>
                </a:solidFill>
              </a:rPr>
              <a:t> </a:t>
            </a:r>
            <a:r>
              <a:rPr lang="de-DE" sz="2400" dirty="0" err="1">
                <a:solidFill>
                  <a:schemeClr val="tx1"/>
                </a:solidFill>
              </a:rPr>
              <a:t>permite</a:t>
            </a:r>
            <a:r>
              <a:rPr lang="de-DE" sz="2400" dirty="0">
                <a:solidFill>
                  <a:schemeClr val="tx1"/>
                </a:solidFill>
              </a:rPr>
              <a:t> entender </a:t>
            </a:r>
            <a:r>
              <a:rPr lang="de-DE" sz="2400" dirty="0" err="1">
                <a:solidFill>
                  <a:schemeClr val="tx1"/>
                </a:solidFill>
              </a:rPr>
              <a:t>cómo</a:t>
            </a:r>
            <a:r>
              <a:rPr lang="de-DE" sz="2400" dirty="0">
                <a:solidFill>
                  <a:schemeClr val="tx1"/>
                </a:solidFill>
              </a:rPr>
              <a:t> </a:t>
            </a:r>
            <a:r>
              <a:rPr lang="de-DE" sz="2400" dirty="0" err="1">
                <a:solidFill>
                  <a:schemeClr val="tx1"/>
                </a:solidFill>
              </a:rPr>
              <a:t>el</a:t>
            </a:r>
            <a:r>
              <a:rPr lang="de-DE" sz="2400" dirty="0">
                <a:solidFill>
                  <a:schemeClr val="tx1"/>
                </a:solidFill>
              </a:rPr>
              <a:t> </a:t>
            </a:r>
            <a:r>
              <a:rPr lang="de-DE" sz="2400" dirty="0" err="1">
                <a:solidFill>
                  <a:schemeClr val="tx1"/>
                </a:solidFill>
              </a:rPr>
              <a:t>país</a:t>
            </a:r>
            <a:r>
              <a:rPr lang="de-DE" sz="2400" dirty="0">
                <a:solidFill>
                  <a:schemeClr val="tx1"/>
                </a:solidFill>
              </a:rPr>
              <a:t> </a:t>
            </a:r>
            <a:r>
              <a:rPr lang="de-DE" sz="2400" dirty="0" err="1">
                <a:solidFill>
                  <a:schemeClr val="tx1"/>
                </a:solidFill>
              </a:rPr>
              <a:t>asegura</a:t>
            </a:r>
            <a:r>
              <a:rPr lang="de-DE" sz="2400" dirty="0">
                <a:solidFill>
                  <a:schemeClr val="tx1"/>
                </a:solidFill>
              </a:rPr>
              <a:t> </a:t>
            </a:r>
            <a:r>
              <a:rPr lang="es-PE" sz="2400" dirty="0"/>
              <a:t>la constante estimación, compilación y puntual presentación del inventario? </a:t>
            </a:r>
            <a:endParaRPr lang="de-DE" sz="24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sz="1800" dirty="0">
              <a:solidFill>
                <a:schemeClr val="tx1"/>
              </a:solidFill>
            </a:endParaRPr>
          </a:p>
        </p:txBody>
      </p:sp>
      <p:pic>
        <p:nvPicPr>
          <p:cNvPr id="4" name="Grafik 3" descr="Flussdiagramm Silhouette">
            <a:extLst>
              <a:ext uri="{FF2B5EF4-FFF2-40B4-BE49-F238E27FC236}">
                <a16:creationId xmlns:a16="http://schemas.microsoft.com/office/drawing/2014/main" id="{040D6830-EBA9-BC76-7A0B-0D00D5788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400" y="2048933"/>
            <a:ext cx="1930400" cy="1930400"/>
          </a:xfrm>
          <a:prstGeom prst="rect">
            <a:avLst/>
          </a:prstGeom>
        </p:spPr>
      </p:pic>
      <p:pic>
        <p:nvPicPr>
          <p:cNvPr id="6" name="Grafik 5" descr="Fahrrad mit Personen Silhouette">
            <a:extLst>
              <a:ext uri="{FF2B5EF4-FFF2-40B4-BE49-F238E27FC236}">
                <a16:creationId xmlns:a16="http://schemas.microsoft.com/office/drawing/2014/main" id="{A22B7F1F-A54A-2F54-C182-73BEAE83EA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2226" y="3544093"/>
            <a:ext cx="2001573" cy="2001573"/>
          </a:xfrm>
          <a:prstGeom prst="rect">
            <a:avLst/>
          </a:prstGeom>
        </p:spPr>
      </p:pic>
    </p:spTree>
    <p:extLst>
      <p:ext uri="{BB962C8B-B14F-4D97-AF65-F5344CB8AC3E}">
        <p14:creationId xmlns:p14="http://schemas.microsoft.com/office/powerpoint/2010/main" val="392857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itel 1">
            <a:extLst>
              <a:ext uri="{FF2B5EF4-FFF2-40B4-BE49-F238E27FC236}">
                <a16:creationId xmlns:a16="http://schemas.microsoft.com/office/drawing/2014/main" id="{99A6D0BE-0428-870C-A69D-B064A7F7D156}"/>
              </a:ext>
            </a:extLst>
          </p:cNvPr>
          <p:cNvSpPr>
            <a:spLocks noGrp="1"/>
          </p:cNvSpPr>
          <p:nvPr>
            <p:ph type="title"/>
          </p:nvPr>
        </p:nvSpPr>
        <p:spPr>
          <a:xfrm>
            <a:off x="1073870" y="3429000"/>
            <a:ext cx="6005660" cy="1325563"/>
          </a:xfrm>
        </p:spPr>
        <p:txBody>
          <a:bodyPr>
            <a:normAutofit/>
          </a:bodyPr>
          <a:lstStyle/>
          <a:p>
            <a:r>
              <a:rPr lang="es-PE" sz="3600" dirty="0">
                <a:solidFill>
                  <a:srgbClr val="31859B"/>
                </a:solidFill>
              </a:rPr>
              <a:t>C. Metodologías, parámetros y fuentes de datos</a:t>
            </a:r>
          </a:p>
        </p:txBody>
      </p:sp>
      <p:pic>
        <p:nvPicPr>
          <p:cNvPr id="9" name="Imagen 5">
            <a:extLst>
              <a:ext uri="{FF2B5EF4-FFF2-40B4-BE49-F238E27FC236}">
                <a16:creationId xmlns:a16="http://schemas.microsoft.com/office/drawing/2014/main" id="{87A531E5-1BC3-73D8-809C-7B56C186C159}"/>
              </a:ext>
            </a:extLst>
          </p:cNvPr>
          <p:cNvPicPr>
            <a:picLocks noChangeAspect="1"/>
          </p:cNvPicPr>
          <p:nvPr/>
        </p:nvPicPr>
        <p:blipFill>
          <a:blip r:embed="rId3"/>
          <a:stretch>
            <a:fillRect/>
          </a:stretch>
        </p:blipFill>
        <p:spPr>
          <a:xfrm>
            <a:off x="7832531" y="2573139"/>
            <a:ext cx="3107034" cy="3372088"/>
          </a:xfrm>
          <a:prstGeom prst="rect">
            <a:avLst/>
          </a:prstGeom>
        </p:spPr>
      </p:pic>
    </p:spTree>
    <p:extLst>
      <p:ext uri="{BB962C8B-B14F-4D97-AF65-F5344CB8AC3E}">
        <p14:creationId xmlns:p14="http://schemas.microsoft.com/office/powerpoint/2010/main" val="7537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normAutofit/>
          </a:bodyPr>
          <a:lstStyle/>
          <a:p>
            <a:r>
              <a:rPr lang="es-PE" sz="3600" dirty="0">
                <a:solidFill>
                  <a:srgbClr val="31859B"/>
                </a:solidFill>
              </a:rPr>
              <a:t>C. Metodologías, parámetros y fuentes de datos</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p:txBody>
          <a:bodyPr>
            <a:normAutofit fontScale="92500" lnSpcReduction="10000"/>
          </a:bodyPr>
          <a:lstStyle/>
          <a:p>
            <a:r>
              <a:rPr lang="es-PE" b="1" dirty="0">
                <a:solidFill>
                  <a:srgbClr val="0070C0"/>
                </a:solidFill>
              </a:rPr>
              <a:t>20. Cada Parte deberá utilizar las Directrices del IPCC de 2006</a:t>
            </a:r>
          </a:p>
          <a:p>
            <a:pPr lvl="1"/>
            <a:r>
              <a:rPr lang="es-PE" sz="2800" dirty="0"/>
              <a:t>Se alienta utilizar el suplemento de 2013 sobre las directrices del 2006 (humedales)</a:t>
            </a:r>
          </a:p>
          <a:p>
            <a:pPr lvl="1"/>
            <a:endParaRPr lang="es-PE" sz="2800" dirty="0"/>
          </a:p>
          <a:p>
            <a:r>
              <a:rPr lang="es-PE" b="1" dirty="0">
                <a:solidFill>
                  <a:srgbClr val="0070C0"/>
                </a:solidFill>
              </a:rPr>
              <a:t>21. Cada Parte deberá utilizar los métodos del IPCC</a:t>
            </a:r>
          </a:p>
          <a:p>
            <a:pPr lvl="1"/>
            <a:r>
              <a:rPr lang="es-PE" sz="2800" dirty="0"/>
              <a:t>Hacer todo lo posible para usar el nivel recomendado para las categorías principales.</a:t>
            </a:r>
          </a:p>
          <a:p>
            <a:pPr marL="571500" lvl="1" indent="0">
              <a:buNone/>
            </a:pPr>
            <a:endParaRPr lang="es-PE" sz="2800" dirty="0"/>
          </a:p>
          <a:p>
            <a:r>
              <a:rPr lang="es-PE" b="1" dirty="0">
                <a:solidFill>
                  <a:srgbClr val="0070C0"/>
                </a:solidFill>
              </a:rPr>
              <a:t>22. Cada Parte deberá explicar de manera transparente los parámetros, datos y/o métodos nacionales, en caso se usen otras metodologías</a:t>
            </a:r>
            <a:r>
              <a:rPr lang="es-PE" sz="3200" dirty="0"/>
              <a:t>		</a:t>
            </a:r>
          </a:p>
        </p:txBody>
      </p:sp>
    </p:spTree>
    <p:extLst>
      <p:ext uri="{BB962C8B-B14F-4D97-AF65-F5344CB8AC3E}">
        <p14:creationId xmlns:p14="http://schemas.microsoft.com/office/powerpoint/2010/main" val="125061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normAutofit/>
          </a:bodyPr>
          <a:lstStyle/>
          <a:p>
            <a:r>
              <a:rPr lang="es-PE" sz="3600" dirty="0">
                <a:solidFill>
                  <a:srgbClr val="31859B"/>
                </a:solidFill>
              </a:rPr>
              <a:t>C. Metodologías, parámetros y fuentes de datos</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p:txBody>
          <a:bodyPr>
            <a:normAutofit/>
          </a:bodyPr>
          <a:lstStyle/>
          <a:p>
            <a:r>
              <a:rPr lang="es-PE" b="1" dirty="0">
                <a:solidFill>
                  <a:srgbClr val="0070C0"/>
                </a:solidFill>
              </a:rPr>
              <a:t>23. Cada Parte deberá documentar claramente por qué no se utilizó un nivel mayor para una categoría principal</a:t>
            </a:r>
          </a:p>
          <a:p>
            <a:pPr lvl="1"/>
            <a:r>
              <a:rPr lang="es-PE" sz="2800" dirty="0"/>
              <a:t>Por falta de recursos</a:t>
            </a:r>
          </a:p>
          <a:p>
            <a:pPr lvl="1"/>
            <a:r>
              <a:rPr lang="es-PE" sz="2800" dirty="0"/>
              <a:t>Priorización para plan de mejoramiento</a:t>
            </a:r>
          </a:p>
          <a:p>
            <a:pPr lvl="1"/>
            <a:endParaRPr lang="es-PE" sz="2800" dirty="0"/>
          </a:p>
          <a:p>
            <a:r>
              <a:rPr lang="es-PE" dirty="0"/>
              <a:t>24. Utilizar factores de emisión y datos de actividad específicos del país</a:t>
            </a:r>
          </a:p>
          <a:p>
            <a:pPr lvl="1"/>
            <a:r>
              <a:rPr lang="es-PE" dirty="0"/>
              <a:t>Planes para desarrollarlos de acuerdo con la buena práctica descrita en las directrices del IPCC</a:t>
            </a:r>
            <a:r>
              <a:rPr lang="es-PE" sz="3200" dirty="0"/>
              <a:t>		</a:t>
            </a:r>
          </a:p>
        </p:txBody>
      </p:sp>
    </p:spTree>
    <p:extLst>
      <p:ext uri="{BB962C8B-B14F-4D97-AF65-F5344CB8AC3E}">
        <p14:creationId xmlns:p14="http://schemas.microsoft.com/office/powerpoint/2010/main" val="103044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normAutofit/>
          </a:bodyPr>
          <a:lstStyle/>
          <a:p>
            <a:r>
              <a:rPr lang="es-PE" sz="3600" dirty="0">
                <a:solidFill>
                  <a:srgbClr val="31859B"/>
                </a:solidFill>
              </a:rPr>
              <a:t>C. Metodologías, parámetros y fuentes de datos</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p:txBody>
          <a:bodyPr>
            <a:normAutofit fontScale="85000" lnSpcReduction="10000"/>
          </a:bodyPr>
          <a:lstStyle/>
          <a:p>
            <a:r>
              <a:rPr lang="es-PE" b="1" dirty="0">
                <a:solidFill>
                  <a:srgbClr val="0070C0"/>
                </a:solidFill>
              </a:rPr>
              <a:t>39. Cada Parte deberá presentar información sobre los métodos utilizados</a:t>
            </a:r>
          </a:p>
          <a:p>
            <a:pPr lvl="2"/>
            <a:r>
              <a:rPr lang="es-PE" sz="2800" dirty="0"/>
              <a:t>Razones por las que se eligieron (IPCC GPG)</a:t>
            </a:r>
          </a:p>
          <a:p>
            <a:pPr lvl="2"/>
            <a:r>
              <a:rPr lang="es-PE" sz="2800" dirty="0"/>
              <a:t>Descripciones, supuestos, referencias y fuentes de información utilizadas para los factores de emisión y datos de actividad utilizados para elaborar el inventario</a:t>
            </a:r>
          </a:p>
          <a:p>
            <a:pPr marL="571500" lvl="1" indent="0">
              <a:buNone/>
            </a:pPr>
            <a:endParaRPr lang="es-PE" b="1" dirty="0">
              <a:solidFill>
                <a:srgbClr val="0070C0"/>
              </a:solidFill>
            </a:endParaRPr>
          </a:p>
          <a:p>
            <a:r>
              <a:rPr lang="es-PE" b="1" dirty="0">
                <a:solidFill>
                  <a:srgbClr val="0070C0"/>
                </a:solidFill>
              </a:rPr>
              <a:t>40. Presentar de manera lo más desglosada posible la información sobre:</a:t>
            </a:r>
          </a:p>
          <a:p>
            <a:pPr lvl="2"/>
            <a:r>
              <a:rPr lang="es-PE" sz="2800" dirty="0"/>
              <a:t>Categorías y gases</a:t>
            </a:r>
          </a:p>
          <a:p>
            <a:pPr lvl="2"/>
            <a:r>
              <a:rPr lang="es-PE" sz="2800" dirty="0"/>
              <a:t>Metodologías</a:t>
            </a:r>
          </a:p>
          <a:p>
            <a:pPr lvl="2"/>
            <a:r>
              <a:rPr lang="es-PE" sz="2800" dirty="0"/>
              <a:t>Factores de emisión</a:t>
            </a:r>
          </a:p>
          <a:p>
            <a:pPr lvl="2"/>
            <a:r>
              <a:rPr lang="es-PE" sz="2800" dirty="0"/>
              <a:t>Datos de actividad</a:t>
            </a:r>
          </a:p>
        </p:txBody>
      </p:sp>
    </p:spTree>
    <p:extLst>
      <p:ext uri="{BB962C8B-B14F-4D97-AF65-F5344CB8AC3E}">
        <p14:creationId xmlns:p14="http://schemas.microsoft.com/office/powerpoint/2010/main" val="428413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Buenas prácticas </a:t>
            </a:r>
            <a:r>
              <a:rPr lang="es-PE" sz="3600" dirty="0">
                <a:solidFill>
                  <a:srgbClr val="31859B"/>
                </a:solidFill>
                <a:latin typeface="Calibri"/>
                <a:ea typeface="Calibri"/>
                <a:cs typeface="Calibri"/>
                <a:sym typeface="Calibri"/>
              </a:rPr>
              <a:t>m</a:t>
            </a:r>
            <a:r>
              <a:rPr lang="es-PE" sz="3600" dirty="0">
                <a:solidFill>
                  <a:srgbClr val="31859B"/>
                </a:solidFill>
              </a:rPr>
              <a:t>etodologías, parámetros y fuentes de datos</a:t>
            </a:r>
            <a:endParaRPr dirty="0"/>
          </a:p>
        </p:txBody>
      </p:sp>
      <p:sp>
        <p:nvSpPr>
          <p:cNvPr id="121" name="Google Shape;121;p4"/>
          <p:cNvSpPr txBox="1">
            <a:spLocks noGrp="1"/>
          </p:cNvSpPr>
          <p:nvPr>
            <p:ph type="body" idx="1"/>
          </p:nvPr>
        </p:nvSpPr>
        <p:spPr>
          <a:xfrm>
            <a:off x="838201" y="1825624"/>
            <a:ext cx="6539344" cy="503237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70C0"/>
              </a:buClr>
              <a:buSzPts val="1800"/>
              <a:buChar char="•"/>
            </a:pPr>
            <a:r>
              <a:rPr lang="de-DE" dirty="0">
                <a:solidFill>
                  <a:schemeClr val="tx1"/>
                </a:solidFill>
                <a:sym typeface="Wingdings" panose="05000000000000000000" pitchFamily="2" charset="2"/>
              </a:rPr>
              <a:t>Hacer </a:t>
            </a:r>
            <a:r>
              <a:rPr lang="de-DE" dirty="0" err="1">
                <a:solidFill>
                  <a:schemeClr val="tx1"/>
                </a:solidFill>
                <a:sym typeface="Wingdings" panose="05000000000000000000" pitchFamily="2" charset="2"/>
              </a:rPr>
              <a:t>uso</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tablas</a:t>
            </a:r>
            <a:r>
              <a:rPr lang="de-DE" dirty="0">
                <a:solidFill>
                  <a:schemeClr val="tx1"/>
                </a:solidFill>
                <a:sym typeface="Wingdings" panose="05000000000000000000" pitchFamily="2" charset="2"/>
              </a:rPr>
              <a:t> y </a:t>
            </a:r>
            <a:r>
              <a:rPr lang="de-DE" dirty="0" err="1">
                <a:solidFill>
                  <a:schemeClr val="tx1"/>
                </a:solidFill>
                <a:sym typeface="Wingdings" panose="05000000000000000000" pitchFamily="2" charset="2"/>
              </a:rPr>
              <a:t>complementar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información</a:t>
            </a:r>
            <a:r>
              <a:rPr lang="de-DE" dirty="0">
                <a:solidFill>
                  <a:schemeClr val="tx1"/>
                </a:solidFill>
                <a:sym typeface="Wingdings" panose="05000000000000000000" pitchFamily="2" charset="2"/>
              </a:rPr>
              <a:t> de las </a:t>
            </a:r>
            <a:r>
              <a:rPr lang="de-DE" dirty="0" err="1">
                <a:solidFill>
                  <a:schemeClr val="tx1"/>
                </a:solidFill>
                <a:sym typeface="Wingdings" panose="05000000000000000000" pitchFamily="2" charset="2"/>
              </a:rPr>
              <a:t>tablas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con</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texto</a:t>
            </a: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dirty="0">
                <a:solidFill>
                  <a:schemeClr val="tx1"/>
                </a:solidFill>
                <a:sym typeface="Wingdings" panose="05000000000000000000" pitchFamily="2" charset="2"/>
              </a:rPr>
              <a:t>Hacer </a:t>
            </a:r>
            <a:r>
              <a:rPr lang="de-DE" dirty="0" err="1">
                <a:solidFill>
                  <a:schemeClr val="tx1"/>
                </a:solidFill>
                <a:sym typeface="Wingdings" panose="05000000000000000000" pitchFamily="2" charset="2"/>
              </a:rPr>
              <a:t>uso</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coherente</a:t>
            </a:r>
            <a:r>
              <a:rPr lang="de-DE" dirty="0">
                <a:solidFill>
                  <a:schemeClr val="tx1"/>
                </a:solidFill>
                <a:sym typeface="Wingdings" panose="05000000000000000000" pitchFamily="2" charset="2"/>
              </a:rPr>
              <a:t> de la </a:t>
            </a:r>
            <a:r>
              <a:rPr lang="de-DE" dirty="0" err="1">
                <a:solidFill>
                  <a:schemeClr val="tx1"/>
                </a:solidFill>
                <a:sym typeface="Wingdings" panose="05000000000000000000" pitchFamily="2" charset="2"/>
              </a:rPr>
              <a:t>nomenclatura</a:t>
            </a: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dirty="0" err="1">
                <a:solidFill>
                  <a:schemeClr val="tx1"/>
                </a:solidFill>
                <a:sym typeface="Wingdings" panose="05000000000000000000" pitchFamily="2" charset="2"/>
              </a:rPr>
              <a:t>Indicar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métodos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utilizados</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manera</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desagregada</a:t>
            </a:r>
            <a:r>
              <a:rPr lang="de-DE" dirty="0">
                <a:solidFill>
                  <a:schemeClr val="tx1"/>
                </a:solidFill>
                <a:sym typeface="Wingdings" panose="05000000000000000000" pitchFamily="2" charset="2"/>
              </a:rPr>
              <a:t> y en </a:t>
            </a:r>
            <a:r>
              <a:rPr lang="de-DE" dirty="0" err="1">
                <a:solidFill>
                  <a:schemeClr val="tx1"/>
                </a:solidFill>
                <a:sym typeface="Wingdings" panose="05000000000000000000" pitchFamily="2" charset="2"/>
              </a:rPr>
              <a:t>formato</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tabular</a:t>
            </a: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24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sz="1800" dirty="0">
              <a:solidFill>
                <a:schemeClr val="tx1"/>
              </a:solidFill>
            </a:endParaRPr>
          </a:p>
        </p:txBody>
      </p:sp>
      <p:pic>
        <p:nvPicPr>
          <p:cNvPr id="3" name="Grafik 2">
            <a:extLst>
              <a:ext uri="{FF2B5EF4-FFF2-40B4-BE49-F238E27FC236}">
                <a16:creationId xmlns:a16="http://schemas.microsoft.com/office/drawing/2014/main" id="{6675C801-4967-976F-D4C6-A603A9599F92}"/>
              </a:ext>
            </a:extLst>
          </p:cNvPr>
          <p:cNvPicPr>
            <a:picLocks noChangeAspect="1"/>
          </p:cNvPicPr>
          <p:nvPr/>
        </p:nvPicPr>
        <p:blipFill>
          <a:blip r:embed="rId3"/>
          <a:stretch>
            <a:fillRect/>
          </a:stretch>
        </p:blipFill>
        <p:spPr>
          <a:xfrm>
            <a:off x="7239578" y="2722417"/>
            <a:ext cx="4482143" cy="2793665"/>
          </a:xfrm>
          <a:prstGeom prst="rect">
            <a:avLst/>
          </a:prstGeom>
        </p:spPr>
      </p:pic>
      <p:sp>
        <p:nvSpPr>
          <p:cNvPr id="4" name="Rechteck: abgerundete Ecken 3">
            <a:extLst>
              <a:ext uri="{FF2B5EF4-FFF2-40B4-BE49-F238E27FC236}">
                <a16:creationId xmlns:a16="http://schemas.microsoft.com/office/drawing/2014/main" id="{2DB7C467-FFC5-0D20-B5F3-FC67A97B65FF}"/>
              </a:ext>
            </a:extLst>
          </p:cNvPr>
          <p:cNvSpPr/>
          <p:nvPr/>
        </p:nvSpPr>
        <p:spPr>
          <a:xfrm>
            <a:off x="10224654" y="5078173"/>
            <a:ext cx="1184564" cy="437909"/>
          </a:xfrm>
          <a:prstGeom prst="roundRect">
            <a:avLst/>
          </a:prstGeom>
          <a:solidFill>
            <a:srgbClr val="6DAB44"/>
          </a:solidFill>
          <a:ln>
            <a:solidFill>
              <a:srgbClr val="6DAB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err="1"/>
              <a:t>Source</a:t>
            </a:r>
            <a:r>
              <a:rPr lang="es-PE" dirty="0"/>
              <a:t>/</a:t>
            </a:r>
            <a:r>
              <a:rPr lang="es-PE" dirty="0" err="1"/>
              <a:t>Sink</a:t>
            </a:r>
            <a:endParaRPr lang="es-PE" dirty="0"/>
          </a:p>
        </p:txBody>
      </p:sp>
    </p:spTree>
    <p:extLst>
      <p:ext uri="{BB962C8B-B14F-4D97-AF65-F5344CB8AC3E}">
        <p14:creationId xmlns:p14="http://schemas.microsoft.com/office/powerpoint/2010/main" val="16963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Buenas prácticas </a:t>
            </a:r>
            <a:r>
              <a:rPr lang="es-PE" sz="3600" dirty="0">
                <a:solidFill>
                  <a:srgbClr val="31859B"/>
                </a:solidFill>
                <a:latin typeface="Calibri"/>
                <a:ea typeface="Calibri"/>
                <a:cs typeface="Calibri"/>
                <a:sym typeface="Calibri"/>
              </a:rPr>
              <a:t>m</a:t>
            </a:r>
            <a:r>
              <a:rPr lang="es-PE" sz="3600" dirty="0">
                <a:solidFill>
                  <a:srgbClr val="31859B"/>
                </a:solidFill>
              </a:rPr>
              <a:t>etodologías, parámetros y fuentes de datos</a:t>
            </a:r>
            <a:endParaRPr dirty="0"/>
          </a:p>
        </p:txBody>
      </p:sp>
      <p:sp>
        <p:nvSpPr>
          <p:cNvPr id="121" name="Google Shape;121;p4"/>
          <p:cNvSpPr txBox="1">
            <a:spLocks noGrp="1"/>
          </p:cNvSpPr>
          <p:nvPr>
            <p:ph type="body" idx="1"/>
          </p:nvPr>
        </p:nvSpPr>
        <p:spPr>
          <a:xfrm>
            <a:off x="838201" y="1825624"/>
            <a:ext cx="6539344" cy="503237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70C0"/>
              </a:buClr>
              <a:buSzPts val="1800"/>
              <a:buChar char="•"/>
            </a:pPr>
            <a:r>
              <a:rPr lang="de-DE" dirty="0" err="1">
                <a:solidFill>
                  <a:schemeClr val="tx1"/>
                </a:solidFill>
                <a:sym typeface="Wingdings" panose="05000000000000000000" pitchFamily="2" charset="2"/>
              </a:rPr>
              <a:t>No</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olvidarse</a:t>
            </a:r>
            <a:r>
              <a:rPr lang="de-DE" dirty="0">
                <a:solidFill>
                  <a:schemeClr val="tx1"/>
                </a:solidFill>
                <a:sym typeface="Wingdings" panose="05000000000000000000" pitchFamily="2" charset="2"/>
              </a:rPr>
              <a:t> del </a:t>
            </a:r>
            <a:r>
              <a:rPr lang="de-DE" dirty="0" err="1">
                <a:solidFill>
                  <a:schemeClr val="tx1"/>
                </a:solidFill>
                <a:sym typeface="Wingdings" panose="05000000000000000000" pitchFamily="2" charset="2"/>
              </a:rPr>
              <a:t>párrafo</a:t>
            </a:r>
            <a:r>
              <a:rPr lang="de-DE" dirty="0">
                <a:solidFill>
                  <a:schemeClr val="tx1"/>
                </a:solidFill>
                <a:sym typeface="Wingdings" panose="05000000000000000000" pitchFamily="2" charset="2"/>
              </a:rPr>
              <a:t> 39!  </a:t>
            </a:r>
            <a:r>
              <a:rPr lang="de-DE" dirty="0" err="1">
                <a:solidFill>
                  <a:schemeClr val="tx1"/>
                </a:solidFill>
                <a:sym typeface="Wingdings" panose="05000000000000000000" pitchFamily="2" charset="2"/>
              </a:rPr>
              <a:t>indicar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fuentes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para</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sustentar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factores</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emisión</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nacionales</a:t>
            </a:r>
            <a:r>
              <a:rPr lang="de-DE" dirty="0">
                <a:solidFill>
                  <a:schemeClr val="tx1"/>
                </a:solidFill>
                <a:sym typeface="Wingdings" panose="05000000000000000000" pitchFamily="2" charset="2"/>
              </a:rPr>
              <a:t> y </a:t>
            </a:r>
            <a:r>
              <a:rPr lang="de-DE" dirty="0" err="1">
                <a:solidFill>
                  <a:schemeClr val="tx1"/>
                </a:solidFill>
                <a:sym typeface="Wingdings" panose="05000000000000000000" pitchFamily="2" charset="2"/>
              </a:rPr>
              <a:t>datos</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actividad</a:t>
            </a: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dirty="0" err="1">
                <a:solidFill>
                  <a:schemeClr val="tx1"/>
                </a:solidFill>
                <a:sym typeface="Wingdings" panose="05000000000000000000" pitchFamily="2" charset="2"/>
              </a:rPr>
              <a:t>Ser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explícitos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con</a:t>
            </a:r>
            <a:r>
              <a:rPr lang="de-DE" dirty="0">
                <a:solidFill>
                  <a:schemeClr val="tx1"/>
                </a:solidFill>
                <a:sym typeface="Wingdings" panose="05000000000000000000" pitchFamily="2" charset="2"/>
              </a:rPr>
              <a:t> los </a:t>
            </a:r>
            <a:r>
              <a:rPr lang="de-DE" dirty="0" err="1">
                <a:solidFill>
                  <a:schemeClr val="tx1"/>
                </a:solidFill>
                <a:sym typeface="Wingdings" panose="05000000000000000000" pitchFamily="2" charset="2"/>
              </a:rPr>
              <a:t>factores</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emisión</a:t>
            </a:r>
            <a:r>
              <a:rPr lang="de-DE" dirty="0">
                <a:solidFill>
                  <a:schemeClr val="tx1"/>
                </a:solidFill>
                <a:sym typeface="Wingdings" panose="05000000000000000000" pitchFamily="2" charset="2"/>
              </a:rPr>
              <a:t> y los </a:t>
            </a:r>
            <a:r>
              <a:rPr lang="de-DE" dirty="0" err="1">
                <a:solidFill>
                  <a:schemeClr val="tx1"/>
                </a:solidFill>
                <a:sym typeface="Wingdings" panose="05000000000000000000" pitchFamily="2" charset="2"/>
              </a:rPr>
              <a:t>datos</a:t>
            </a:r>
            <a:r>
              <a:rPr lang="de-DE" dirty="0">
                <a:solidFill>
                  <a:schemeClr val="tx1"/>
                </a:solidFill>
                <a:sym typeface="Wingdings" panose="05000000000000000000" pitchFamily="2" charset="2"/>
              </a:rPr>
              <a:t> de </a:t>
            </a:r>
            <a:r>
              <a:rPr lang="de-DE" dirty="0" err="1">
                <a:solidFill>
                  <a:schemeClr val="tx1"/>
                </a:solidFill>
                <a:sym typeface="Wingdings" panose="05000000000000000000" pitchFamily="2" charset="2"/>
              </a:rPr>
              <a:t>actividad</a:t>
            </a:r>
            <a:endParaRPr lang="de-DE"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24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dirty="0" err="1">
                <a:solidFill>
                  <a:schemeClr val="tx1"/>
                </a:solidFill>
                <a:sym typeface="Wingdings" panose="05000000000000000000" pitchFamily="2" charset="2"/>
              </a:rPr>
              <a:t>Descripción</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general</a:t>
            </a:r>
            <a:r>
              <a:rPr lang="de-DE" dirty="0">
                <a:solidFill>
                  <a:schemeClr val="tx1"/>
                </a:solidFill>
                <a:sym typeface="Wingdings" panose="05000000000000000000" pitchFamily="2" charset="2"/>
              </a:rPr>
              <a:t> en la </a:t>
            </a:r>
            <a:r>
              <a:rPr lang="de-DE" dirty="0" err="1">
                <a:solidFill>
                  <a:schemeClr val="tx1"/>
                </a:solidFill>
                <a:sym typeface="Wingdings" panose="05000000000000000000" pitchFamily="2" charset="2"/>
              </a:rPr>
              <a:t>introduccción</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mayores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detalles</a:t>
            </a:r>
            <a:r>
              <a:rPr lang="de-DE" dirty="0">
                <a:solidFill>
                  <a:schemeClr val="tx1"/>
                </a:solidFill>
                <a:sym typeface="Wingdings" panose="05000000000000000000" pitchFamily="2" charset="2"/>
              </a:rPr>
              <a:t> en los </a:t>
            </a:r>
            <a:r>
              <a:rPr lang="de-DE" dirty="0" err="1">
                <a:solidFill>
                  <a:schemeClr val="tx1"/>
                </a:solidFill>
                <a:sym typeface="Wingdings" panose="05000000000000000000" pitchFamily="2" charset="2"/>
              </a:rPr>
              <a:t>capítulos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sectoriales</a:t>
            </a:r>
            <a:r>
              <a:rPr lang="de-DE" dirty="0">
                <a:solidFill>
                  <a:schemeClr val="tx1"/>
                </a:solidFill>
                <a:sym typeface="Wingdings" panose="05000000000000000000" pitchFamily="2" charset="2"/>
              </a:rPr>
              <a:t>.</a:t>
            </a: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sz="1800" dirty="0">
              <a:solidFill>
                <a:schemeClr val="tx1"/>
              </a:solidFill>
            </a:endParaRPr>
          </a:p>
        </p:txBody>
      </p:sp>
      <p:pic>
        <p:nvPicPr>
          <p:cNvPr id="3" name="Grafik 2">
            <a:extLst>
              <a:ext uri="{FF2B5EF4-FFF2-40B4-BE49-F238E27FC236}">
                <a16:creationId xmlns:a16="http://schemas.microsoft.com/office/drawing/2014/main" id="{6675C801-4967-976F-D4C6-A603A9599F92}"/>
              </a:ext>
            </a:extLst>
          </p:cNvPr>
          <p:cNvPicPr>
            <a:picLocks noChangeAspect="1"/>
          </p:cNvPicPr>
          <p:nvPr/>
        </p:nvPicPr>
        <p:blipFill>
          <a:blip r:embed="rId3"/>
          <a:stretch>
            <a:fillRect/>
          </a:stretch>
        </p:blipFill>
        <p:spPr>
          <a:xfrm>
            <a:off x="7239578" y="2722417"/>
            <a:ext cx="4482143" cy="2793665"/>
          </a:xfrm>
          <a:prstGeom prst="rect">
            <a:avLst/>
          </a:prstGeom>
        </p:spPr>
      </p:pic>
      <p:sp>
        <p:nvSpPr>
          <p:cNvPr id="4" name="Rechteck: abgerundete Ecken 3">
            <a:extLst>
              <a:ext uri="{FF2B5EF4-FFF2-40B4-BE49-F238E27FC236}">
                <a16:creationId xmlns:a16="http://schemas.microsoft.com/office/drawing/2014/main" id="{2DB7C467-FFC5-0D20-B5F3-FC67A97B65FF}"/>
              </a:ext>
            </a:extLst>
          </p:cNvPr>
          <p:cNvSpPr/>
          <p:nvPr/>
        </p:nvSpPr>
        <p:spPr>
          <a:xfrm>
            <a:off x="10224654" y="5078173"/>
            <a:ext cx="1184564" cy="437909"/>
          </a:xfrm>
          <a:prstGeom prst="roundRect">
            <a:avLst/>
          </a:prstGeom>
          <a:solidFill>
            <a:srgbClr val="6DAB44"/>
          </a:solidFill>
          <a:ln>
            <a:solidFill>
              <a:srgbClr val="6DAB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err="1"/>
              <a:t>Source</a:t>
            </a:r>
            <a:r>
              <a:rPr lang="es-PE" dirty="0"/>
              <a:t>/</a:t>
            </a:r>
            <a:r>
              <a:rPr lang="es-PE" dirty="0" err="1"/>
              <a:t>Sink</a:t>
            </a:r>
            <a:endParaRPr lang="es-PE" dirty="0"/>
          </a:p>
        </p:txBody>
      </p:sp>
    </p:spTree>
    <p:extLst>
      <p:ext uri="{BB962C8B-B14F-4D97-AF65-F5344CB8AC3E}">
        <p14:creationId xmlns:p14="http://schemas.microsoft.com/office/powerpoint/2010/main" val="67034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DD51B27-9A98-A6D6-21E9-DCE481AAA225}"/>
              </a:ext>
            </a:extLst>
          </p:cNvPr>
          <p:cNvPicPr>
            <a:picLocks noChangeAspect="1"/>
          </p:cNvPicPr>
          <p:nvPr/>
        </p:nvPicPr>
        <p:blipFill>
          <a:blip r:embed="rId2"/>
          <a:stretch>
            <a:fillRect/>
          </a:stretch>
        </p:blipFill>
        <p:spPr>
          <a:xfrm>
            <a:off x="1840645" y="275618"/>
            <a:ext cx="8849375" cy="6306764"/>
          </a:xfrm>
          <a:prstGeom prst="rect">
            <a:avLst/>
          </a:prstGeom>
        </p:spPr>
      </p:pic>
    </p:spTree>
    <p:extLst>
      <p:ext uri="{BB962C8B-B14F-4D97-AF65-F5344CB8AC3E}">
        <p14:creationId xmlns:p14="http://schemas.microsoft.com/office/powerpoint/2010/main" val="134670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B1993-BA3F-799E-ABE4-375C8DEE444B}"/>
              </a:ext>
            </a:extLst>
          </p:cNvPr>
          <p:cNvSpPr>
            <a:spLocks noGrp="1"/>
          </p:cNvSpPr>
          <p:nvPr>
            <p:ph type="title"/>
          </p:nvPr>
        </p:nvSpPr>
        <p:spPr/>
        <p:txBody>
          <a:bodyPr/>
          <a:lstStyle/>
          <a:p>
            <a:endParaRPr lang="es-PE"/>
          </a:p>
        </p:txBody>
      </p:sp>
      <p:sp>
        <p:nvSpPr>
          <p:cNvPr id="3" name="Textplatzhalter 2">
            <a:extLst>
              <a:ext uri="{FF2B5EF4-FFF2-40B4-BE49-F238E27FC236}">
                <a16:creationId xmlns:a16="http://schemas.microsoft.com/office/drawing/2014/main" id="{4402FD59-F8F3-0DB0-B8FC-D32D81DDFA2C}"/>
              </a:ext>
            </a:extLst>
          </p:cNvPr>
          <p:cNvSpPr>
            <a:spLocks noGrp="1"/>
          </p:cNvSpPr>
          <p:nvPr>
            <p:ph type="body" idx="1"/>
          </p:nvPr>
        </p:nvSpPr>
        <p:spPr/>
        <p:txBody>
          <a:bodyPr/>
          <a:lstStyle/>
          <a:p>
            <a:endParaRPr lang="es-PE"/>
          </a:p>
        </p:txBody>
      </p:sp>
      <p:pic>
        <p:nvPicPr>
          <p:cNvPr id="5" name="Grafik 4">
            <a:extLst>
              <a:ext uri="{FF2B5EF4-FFF2-40B4-BE49-F238E27FC236}">
                <a16:creationId xmlns:a16="http://schemas.microsoft.com/office/drawing/2014/main" id="{8F7169B0-D109-D7A1-80A5-ED0251A0893C}"/>
              </a:ext>
            </a:extLst>
          </p:cNvPr>
          <p:cNvPicPr>
            <a:picLocks noChangeAspect="1"/>
          </p:cNvPicPr>
          <p:nvPr/>
        </p:nvPicPr>
        <p:blipFill>
          <a:blip r:embed="rId2"/>
          <a:stretch>
            <a:fillRect/>
          </a:stretch>
        </p:blipFill>
        <p:spPr>
          <a:xfrm>
            <a:off x="-59267" y="1825625"/>
            <a:ext cx="12192000" cy="4337110"/>
          </a:xfrm>
          <a:prstGeom prst="rect">
            <a:avLst/>
          </a:prstGeom>
        </p:spPr>
      </p:pic>
    </p:spTree>
    <p:extLst>
      <p:ext uri="{BB962C8B-B14F-4D97-AF65-F5344CB8AC3E}">
        <p14:creationId xmlns:p14="http://schemas.microsoft.com/office/powerpoint/2010/main" val="337008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95959"/>
              </a:buClr>
              <a:buSzPts val="4400"/>
              <a:buFont typeface="Calibri"/>
              <a:buNone/>
            </a:pPr>
            <a:r>
              <a:rPr lang="es-MX" sz="4400" b="1" dirty="0">
                <a:solidFill>
                  <a:srgbClr val="595959"/>
                </a:solidFill>
                <a:latin typeface="Calibri"/>
                <a:ea typeface="Calibri"/>
                <a:cs typeface="Calibri"/>
                <a:sym typeface="Calibri"/>
              </a:rPr>
              <a:t>Report</a:t>
            </a:r>
            <a:r>
              <a:rPr lang="es-MX" sz="4400" b="1" dirty="0">
                <a:solidFill>
                  <a:srgbClr val="595959"/>
                </a:solidFill>
              </a:rPr>
              <a:t>e de los temas transversales</a:t>
            </a:r>
            <a:endParaRPr sz="4400" b="1" dirty="0">
              <a:solidFill>
                <a:srgbClr val="595959"/>
              </a:solidFill>
              <a:latin typeface="Calibri"/>
              <a:ea typeface="Calibri"/>
              <a:cs typeface="Calibri"/>
              <a:sym typeface="Calibri"/>
            </a:endParaRPr>
          </a:p>
        </p:txBody>
      </p:sp>
      <p:sp>
        <p:nvSpPr>
          <p:cNvPr id="100" name="Google Shape;100;p2"/>
          <p:cNvSpPr txBox="1">
            <a:spLocks noGrp="1"/>
          </p:cNvSpPr>
          <p:nvPr>
            <p:ph type="subTitle" idx="1"/>
          </p:nvPr>
        </p:nvSpPr>
        <p:spPr>
          <a:xfrm>
            <a:off x="1523999" y="4714875"/>
            <a:ext cx="10169820" cy="1655762"/>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Clr>
                <a:srgbClr val="595959"/>
              </a:buClr>
              <a:buSzPts val="1400"/>
              <a:buNone/>
            </a:pPr>
            <a:r>
              <a:rPr lang="es-MX" sz="1400" b="1">
                <a:solidFill>
                  <a:srgbClr val="595959"/>
                </a:solidFill>
              </a:rPr>
              <a:t>Paulo Cornejo</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Coordinador Regional CBIT-GSP</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UNEP-CCC</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paulo.cornejoguajardo@un.org</a:t>
            </a:r>
            <a:endParaRPr/>
          </a:p>
        </p:txBody>
      </p:sp>
      <p:grpSp>
        <p:nvGrpSpPr>
          <p:cNvPr id="101" name="Google Shape;101;p2"/>
          <p:cNvGrpSpPr/>
          <p:nvPr/>
        </p:nvGrpSpPr>
        <p:grpSpPr>
          <a:xfrm>
            <a:off x="498181" y="592487"/>
            <a:ext cx="11195638" cy="684000"/>
            <a:chOff x="498181" y="592487"/>
            <a:chExt cx="11195638" cy="684000"/>
          </a:xfrm>
        </p:grpSpPr>
        <p:pic>
          <p:nvPicPr>
            <p:cNvPr id="102" name="Google Shape;102;p2" descr="Logotipo&#10;&#10;Descripción generada automáticamente"/>
            <p:cNvPicPr preferRelativeResize="0"/>
            <p:nvPr/>
          </p:nvPicPr>
          <p:blipFill rotWithShape="1">
            <a:blip r:embed="rId4">
              <a:alphaModFix/>
            </a:blip>
            <a:srcRect l="3534" t="11651" r="5518" b="13152"/>
            <a:stretch/>
          </p:blipFill>
          <p:spPr>
            <a:xfrm>
              <a:off x="4728728" y="592487"/>
              <a:ext cx="2749961" cy="684000"/>
            </a:xfrm>
            <a:prstGeom prst="rect">
              <a:avLst/>
            </a:prstGeom>
            <a:noFill/>
            <a:ln>
              <a:noFill/>
            </a:ln>
          </p:spPr>
        </p:pic>
        <p:pic>
          <p:nvPicPr>
            <p:cNvPr id="103" name="Google Shape;103;p2" descr="Logotipo&#10;&#10;Descripción generada automáticamente con confianza media"/>
            <p:cNvPicPr preferRelativeResize="0"/>
            <p:nvPr/>
          </p:nvPicPr>
          <p:blipFill rotWithShape="1">
            <a:blip r:embed="rId5">
              <a:alphaModFix/>
            </a:blip>
            <a:srcRect/>
            <a:stretch/>
          </p:blipFill>
          <p:spPr>
            <a:xfrm>
              <a:off x="498181" y="592487"/>
              <a:ext cx="2596398" cy="684000"/>
            </a:xfrm>
            <a:prstGeom prst="rect">
              <a:avLst/>
            </a:prstGeom>
            <a:noFill/>
            <a:ln>
              <a:noFill/>
            </a:ln>
          </p:spPr>
        </p:pic>
        <p:pic>
          <p:nvPicPr>
            <p:cNvPr id="104" name="Google Shape;104;p2" descr="A picture containing graphical user interface&#10;&#10;Description automatically generated"/>
            <p:cNvPicPr preferRelativeResize="0"/>
            <p:nvPr/>
          </p:nvPicPr>
          <p:blipFill rotWithShape="1">
            <a:blip r:embed="rId6">
              <a:alphaModFix/>
            </a:blip>
            <a:srcRect l="20001" t="25790" r="14091" b="37421"/>
            <a:stretch/>
          </p:blipFill>
          <p:spPr>
            <a:xfrm>
              <a:off x="8790314" y="592487"/>
              <a:ext cx="2903505" cy="684000"/>
            </a:xfrm>
            <a:prstGeom prst="rect">
              <a:avLst/>
            </a:prstGeom>
            <a:noFill/>
            <a:ln>
              <a:noFill/>
            </a:ln>
          </p:spPr>
        </p:pic>
      </p:grpSp>
      <p:grpSp>
        <p:nvGrpSpPr>
          <p:cNvPr id="105" name="Google Shape;105;p2"/>
          <p:cNvGrpSpPr/>
          <p:nvPr/>
        </p:nvGrpSpPr>
        <p:grpSpPr>
          <a:xfrm>
            <a:off x="498182" y="5689513"/>
            <a:ext cx="6324525" cy="504000"/>
            <a:chOff x="2084227" y="5832292"/>
            <a:chExt cx="6324525" cy="504000"/>
          </a:xfrm>
        </p:grpSpPr>
        <p:pic>
          <p:nvPicPr>
            <p:cNvPr id="106" name="Google Shape;106;p2" descr="A picture containing application&#10;&#10;Description automatically generated"/>
            <p:cNvPicPr preferRelativeResize="0"/>
            <p:nvPr/>
          </p:nvPicPr>
          <p:blipFill rotWithShape="1">
            <a:blip r:embed="rId7">
              <a:alphaModFix/>
            </a:blip>
            <a:srcRect/>
            <a:stretch/>
          </p:blipFill>
          <p:spPr>
            <a:xfrm>
              <a:off x="2084227" y="5868292"/>
              <a:ext cx="1250527" cy="432000"/>
            </a:xfrm>
            <a:prstGeom prst="rect">
              <a:avLst/>
            </a:prstGeom>
            <a:noFill/>
            <a:ln>
              <a:noFill/>
            </a:ln>
          </p:spPr>
        </p:pic>
        <p:pic>
          <p:nvPicPr>
            <p:cNvPr id="107" name="Google Shape;107;p2" descr="Logotipo&#10;&#10;Descripción generada automáticamente"/>
            <p:cNvPicPr preferRelativeResize="0"/>
            <p:nvPr/>
          </p:nvPicPr>
          <p:blipFill rotWithShape="1">
            <a:blip r:embed="rId8">
              <a:alphaModFix/>
            </a:blip>
            <a:srcRect/>
            <a:stretch/>
          </p:blipFill>
          <p:spPr>
            <a:xfrm>
              <a:off x="3878615" y="5832292"/>
              <a:ext cx="371367" cy="504000"/>
            </a:xfrm>
            <a:prstGeom prst="rect">
              <a:avLst/>
            </a:prstGeom>
            <a:noFill/>
            <a:ln>
              <a:noFill/>
            </a:ln>
          </p:spPr>
        </p:pic>
        <p:pic>
          <p:nvPicPr>
            <p:cNvPr id="108" name="Google Shape;108;p2" descr="Logotipo, nombre de la empresa&#10;&#10;Descripción generada automáticamente"/>
            <p:cNvPicPr preferRelativeResize="0"/>
            <p:nvPr/>
          </p:nvPicPr>
          <p:blipFill rotWithShape="1">
            <a:blip r:embed="rId9">
              <a:alphaModFix/>
            </a:blip>
            <a:srcRect t="6306" b="4149"/>
            <a:stretch/>
          </p:blipFill>
          <p:spPr>
            <a:xfrm>
              <a:off x="4793843" y="5868292"/>
              <a:ext cx="636632" cy="432000"/>
            </a:xfrm>
            <a:prstGeom prst="rect">
              <a:avLst/>
            </a:prstGeom>
            <a:noFill/>
            <a:ln>
              <a:noFill/>
            </a:ln>
          </p:spPr>
        </p:pic>
        <p:pic>
          <p:nvPicPr>
            <p:cNvPr id="109" name="Google Shape;109;p2" descr="Logotipo&#10;&#10;Descripción generada automáticamente con confianza baja"/>
            <p:cNvPicPr preferRelativeResize="0"/>
            <p:nvPr/>
          </p:nvPicPr>
          <p:blipFill rotWithShape="1">
            <a:blip r:embed="rId10">
              <a:alphaModFix/>
            </a:blip>
            <a:srcRect l="2724" t="11182" r="3496" b="9105"/>
            <a:stretch/>
          </p:blipFill>
          <p:spPr>
            <a:xfrm>
              <a:off x="5974337" y="5832292"/>
              <a:ext cx="2434415" cy="5040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itel 1">
            <a:extLst>
              <a:ext uri="{FF2B5EF4-FFF2-40B4-BE49-F238E27FC236}">
                <a16:creationId xmlns:a16="http://schemas.microsoft.com/office/drawing/2014/main" id="{99A6D0BE-0428-870C-A69D-B064A7F7D156}"/>
              </a:ext>
            </a:extLst>
          </p:cNvPr>
          <p:cNvSpPr>
            <a:spLocks noGrp="1"/>
          </p:cNvSpPr>
          <p:nvPr>
            <p:ph type="title"/>
          </p:nvPr>
        </p:nvSpPr>
        <p:spPr>
          <a:xfrm>
            <a:off x="1073870" y="3429000"/>
            <a:ext cx="6005660" cy="1325563"/>
          </a:xfrm>
        </p:spPr>
        <p:txBody>
          <a:bodyPr>
            <a:normAutofit/>
          </a:bodyPr>
          <a:lstStyle/>
          <a:p>
            <a:r>
              <a:rPr lang="es-PE" sz="3600" dirty="0">
                <a:solidFill>
                  <a:srgbClr val="31859B"/>
                </a:solidFill>
              </a:rPr>
              <a:t>C. Categorías principales</a:t>
            </a:r>
          </a:p>
        </p:txBody>
      </p:sp>
      <p:pic>
        <p:nvPicPr>
          <p:cNvPr id="3" name="Grafik 2" descr="Schlüssel Silhouette">
            <a:extLst>
              <a:ext uri="{FF2B5EF4-FFF2-40B4-BE49-F238E27FC236}">
                <a16:creationId xmlns:a16="http://schemas.microsoft.com/office/drawing/2014/main" id="{34BC4F1B-9EAF-3060-CF86-B5C87BAA0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467600" y="2583021"/>
            <a:ext cx="3017520" cy="3017520"/>
          </a:xfrm>
          <a:prstGeom prst="rect">
            <a:avLst/>
          </a:prstGeom>
        </p:spPr>
      </p:pic>
    </p:spTree>
    <p:extLst>
      <p:ext uri="{BB962C8B-B14F-4D97-AF65-F5344CB8AC3E}">
        <p14:creationId xmlns:p14="http://schemas.microsoft.com/office/powerpoint/2010/main" val="310892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CF138-889D-D238-3656-500805A80679}"/>
              </a:ext>
            </a:extLst>
          </p:cNvPr>
          <p:cNvSpPr>
            <a:spLocks noGrp="1"/>
          </p:cNvSpPr>
          <p:nvPr>
            <p:ph type="title"/>
          </p:nvPr>
        </p:nvSpPr>
        <p:spPr/>
        <p:txBody>
          <a:bodyPr/>
          <a:lstStyle/>
          <a:p>
            <a:r>
              <a:rPr lang="es-PE" sz="3600" dirty="0">
                <a:solidFill>
                  <a:srgbClr val="31859B"/>
                </a:solidFill>
              </a:rPr>
              <a:t>C. Categorías principales</a:t>
            </a:r>
          </a:p>
        </p:txBody>
      </p:sp>
      <p:sp>
        <p:nvSpPr>
          <p:cNvPr id="3" name="Textplatzhalter 2">
            <a:extLst>
              <a:ext uri="{FF2B5EF4-FFF2-40B4-BE49-F238E27FC236}">
                <a16:creationId xmlns:a16="http://schemas.microsoft.com/office/drawing/2014/main" id="{EC822CE9-7557-54D3-E6CA-7311431F56A8}"/>
              </a:ext>
            </a:extLst>
          </p:cNvPr>
          <p:cNvSpPr>
            <a:spLocks noGrp="1"/>
          </p:cNvSpPr>
          <p:nvPr>
            <p:ph type="body" idx="1"/>
          </p:nvPr>
        </p:nvSpPr>
        <p:spPr/>
        <p:txBody>
          <a:bodyPr>
            <a:normAutofit fontScale="92500" lnSpcReduction="10000"/>
          </a:bodyPr>
          <a:lstStyle/>
          <a:p>
            <a:r>
              <a:rPr lang="es-PE" sz="2600" b="1" dirty="0">
                <a:solidFill>
                  <a:srgbClr val="0070C0"/>
                </a:solidFill>
              </a:rPr>
              <a:t>25. Identificar categorías principales para el primer y el último año reportado</a:t>
            </a:r>
          </a:p>
          <a:p>
            <a:pPr lvl="1"/>
            <a:r>
              <a:rPr lang="es-PE" sz="2200" dirty="0">
                <a:solidFill>
                  <a:schemeClr val="tx1"/>
                </a:solidFill>
              </a:rPr>
              <a:t>Con y sin UTCUTS</a:t>
            </a:r>
          </a:p>
          <a:p>
            <a:pPr lvl="1"/>
            <a:r>
              <a:rPr lang="es-PE" sz="2200" dirty="0">
                <a:solidFill>
                  <a:schemeClr val="tx1"/>
                </a:solidFill>
              </a:rPr>
              <a:t>Método 1 para el nivel y la tendencia</a:t>
            </a:r>
          </a:p>
          <a:p>
            <a:pPr lvl="1"/>
            <a:r>
              <a:rPr lang="es-PE" sz="2600" b="1" dirty="0">
                <a:solidFill>
                  <a:srgbClr val="6DAB44"/>
                </a:solidFill>
              </a:rPr>
              <a:t>Flexibilidad</a:t>
            </a:r>
            <a:r>
              <a:rPr lang="es-PE" sz="2200" dirty="0">
                <a:solidFill>
                  <a:schemeClr val="tx1"/>
                </a:solidFill>
              </a:rPr>
              <a:t>: Umbral 85% en vez de 95% =</a:t>
            </a:r>
            <a:r>
              <a:rPr lang="es-PE" sz="2200" dirty="0">
                <a:solidFill>
                  <a:schemeClr val="tx1"/>
                </a:solidFill>
                <a:sym typeface="Wingdings" panose="05000000000000000000" pitchFamily="2" charset="2"/>
              </a:rPr>
              <a:t> menos categorías, permite priorización.</a:t>
            </a:r>
          </a:p>
          <a:p>
            <a:pPr lvl="1"/>
            <a:endParaRPr lang="es-PE" sz="2200" dirty="0">
              <a:solidFill>
                <a:schemeClr val="tx1"/>
              </a:solidFill>
            </a:endParaRPr>
          </a:p>
          <a:p>
            <a:r>
              <a:rPr lang="es-PE" sz="2600" b="1" dirty="0">
                <a:solidFill>
                  <a:srgbClr val="0070C0"/>
                </a:solidFill>
              </a:rPr>
              <a:t>41. Proporcionar una descripción de las categorías principales</a:t>
            </a:r>
          </a:p>
          <a:p>
            <a:pPr lvl="1"/>
            <a:r>
              <a:rPr lang="es-PE" sz="2200" dirty="0">
                <a:solidFill>
                  <a:schemeClr val="tx1"/>
                </a:solidFill>
              </a:rPr>
              <a:t>Información sobre el método utilizado</a:t>
            </a:r>
          </a:p>
          <a:p>
            <a:pPr lvl="1"/>
            <a:r>
              <a:rPr lang="es-PE" sz="2200" dirty="0">
                <a:solidFill>
                  <a:schemeClr val="tx1"/>
                </a:solidFill>
              </a:rPr>
              <a:t>Información sobre el nivel del desglose utilizado</a:t>
            </a:r>
          </a:p>
          <a:p>
            <a:pPr lvl="1"/>
            <a:endParaRPr lang="es-PE" sz="2200" b="1" dirty="0">
              <a:solidFill>
                <a:srgbClr val="0070C0"/>
              </a:solidFill>
            </a:endParaRPr>
          </a:p>
          <a:p>
            <a:r>
              <a:rPr lang="es-PE" sz="2600" b="1" dirty="0">
                <a:solidFill>
                  <a:srgbClr val="0070C0"/>
                </a:solidFill>
              </a:rPr>
              <a:t>42. Comunicar las contribuciones porcentuales individuales y acumulativas de las categorías principales, con respecto tanto al nivel como a la tendencia</a:t>
            </a:r>
          </a:p>
          <a:p>
            <a:pPr marL="114300" indent="0">
              <a:buNone/>
            </a:pPr>
            <a:r>
              <a:rPr lang="es-PE" dirty="0"/>
              <a:t>	</a:t>
            </a:r>
          </a:p>
          <a:p>
            <a:endParaRPr lang="es-PE" dirty="0"/>
          </a:p>
        </p:txBody>
      </p:sp>
    </p:spTree>
    <p:extLst>
      <p:ext uri="{BB962C8B-B14F-4D97-AF65-F5344CB8AC3E}">
        <p14:creationId xmlns:p14="http://schemas.microsoft.com/office/powerpoint/2010/main" val="62299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Buenas prácticas categorías principales</a:t>
            </a:r>
            <a:endParaRPr dirty="0"/>
          </a:p>
        </p:txBody>
      </p:sp>
      <p:sp>
        <p:nvSpPr>
          <p:cNvPr id="121" name="Google Shape;121;p4"/>
          <p:cNvSpPr txBox="1">
            <a:spLocks noGrp="1"/>
          </p:cNvSpPr>
          <p:nvPr>
            <p:ph type="body" idx="1"/>
          </p:nvPr>
        </p:nvSpPr>
        <p:spPr>
          <a:xfrm>
            <a:off x="838201" y="1825625"/>
            <a:ext cx="6539344"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70C0"/>
              </a:buClr>
              <a:buSzPts val="1800"/>
              <a:buChar char="•"/>
            </a:pPr>
            <a:r>
              <a:rPr lang="de-DE" sz="2200" dirty="0" err="1">
                <a:solidFill>
                  <a:schemeClr val="tx1"/>
                </a:solidFill>
              </a:rPr>
              <a:t>Indicar</a:t>
            </a:r>
            <a:r>
              <a:rPr lang="de-DE" sz="2200" dirty="0">
                <a:solidFill>
                  <a:schemeClr val="tx1"/>
                </a:solidFill>
              </a:rPr>
              <a:t> </a:t>
            </a:r>
            <a:r>
              <a:rPr lang="de-DE" sz="2200" dirty="0" err="1">
                <a:solidFill>
                  <a:schemeClr val="tx1"/>
                </a:solidFill>
              </a:rPr>
              <a:t>explícitamente</a:t>
            </a:r>
            <a:r>
              <a:rPr lang="de-DE" sz="2200" dirty="0">
                <a:solidFill>
                  <a:schemeClr val="tx1"/>
                </a:solidFill>
              </a:rPr>
              <a:t> </a:t>
            </a:r>
            <a:r>
              <a:rPr lang="de-DE" sz="2200" dirty="0" err="1">
                <a:solidFill>
                  <a:schemeClr val="tx1"/>
                </a:solidFill>
              </a:rPr>
              <a:t>el</a:t>
            </a:r>
            <a:r>
              <a:rPr lang="de-DE" sz="2200" dirty="0">
                <a:solidFill>
                  <a:schemeClr val="tx1"/>
                </a:solidFill>
              </a:rPr>
              <a:t> </a:t>
            </a:r>
            <a:r>
              <a:rPr lang="de-DE" sz="2200" dirty="0" err="1">
                <a:solidFill>
                  <a:schemeClr val="tx1"/>
                </a:solidFill>
              </a:rPr>
              <a:t>enfoque</a:t>
            </a:r>
            <a:r>
              <a:rPr lang="de-DE" sz="2200" dirty="0">
                <a:solidFill>
                  <a:schemeClr val="tx1"/>
                </a:solidFill>
              </a:rPr>
              <a:t> </a:t>
            </a:r>
            <a:r>
              <a:rPr lang="de-DE" sz="2200" dirty="0" err="1">
                <a:solidFill>
                  <a:schemeClr val="tx1"/>
                </a:solidFill>
              </a:rPr>
              <a:t>utilizado</a:t>
            </a:r>
            <a:r>
              <a:rPr lang="de-DE" sz="2200" dirty="0">
                <a:solidFill>
                  <a:schemeClr val="tx1"/>
                </a:solidFill>
              </a:rPr>
              <a:t> </a:t>
            </a:r>
            <a:r>
              <a:rPr lang="de-DE" sz="2200" dirty="0" err="1">
                <a:solidFill>
                  <a:schemeClr val="tx1"/>
                </a:solidFill>
              </a:rPr>
              <a:t>para</a:t>
            </a:r>
            <a:r>
              <a:rPr lang="de-DE" sz="2200" dirty="0">
                <a:solidFill>
                  <a:schemeClr val="tx1"/>
                </a:solidFill>
              </a:rPr>
              <a:t> </a:t>
            </a:r>
            <a:r>
              <a:rPr lang="de-DE" sz="2200" dirty="0" err="1">
                <a:solidFill>
                  <a:schemeClr val="tx1"/>
                </a:solidFill>
              </a:rPr>
              <a:t>identificar</a:t>
            </a:r>
            <a:r>
              <a:rPr lang="de-DE" sz="2200" dirty="0">
                <a:solidFill>
                  <a:schemeClr val="tx1"/>
                </a:solidFill>
              </a:rPr>
              <a:t> las </a:t>
            </a:r>
            <a:r>
              <a:rPr lang="de-DE" sz="2200" dirty="0" err="1">
                <a:solidFill>
                  <a:schemeClr val="tx1"/>
                </a:solidFill>
              </a:rPr>
              <a:t>categorías</a:t>
            </a:r>
            <a:r>
              <a:rPr lang="de-DE" sz="2200" dirty="0">
                <a:solidFill>
                  <a:schemeClr val="tx1"/>
                </a:solidFill>
              </a:rPr>
              <a:t> </a:t>
            </a:r>
            <a:r>
              <a:rPr lang="de-DE" sz="2200" dirty="0" err="1">
                <a:solidFill>
                  <a:schemeClr val="tx1"/>
                </a:solidFill>
              </a:rPr>
              <a:t>principales</a:t>
            </a:r>
            <a:endParaRPr lang="de-DE" sz="2200" dirty="0">
              <a:solidFill>
                <a:schemeClr val="tx1"/>
              </a:solidFill>
            </a:endParaRPr>
          </a:p>
          <a:p>
            <a:pPr marL="0" lvl="0" indent="0" algn="l" rtl="0">
              <a:lnSpc>
                <a:spcPct val="100000"/>
              </a:lnSpc>
              <a:spcBef>
                <a:spcPts val="0"/>
              </a:spcBef>
              <a:spcAft>
                <a:spcPts val="0"/>
              </a:spcAft>
              <a:buClr>
                <a:srgbClr val="0070C0"/>
              </a:buClr>
              <a:buSzPts val="1800"/>
              <a:buNone/>
            </a:pPr>
            <a:endParaRPr lang="de-DE" sz="2200" dirty="0">
              <a:solidFill>
                <a:schemeClr val="tx1"/>
              </a:solidFill>
            </a:endParaRPr>
          </a:p>
          <a:p>
            <a:pPr marL="457200" lvl="0" indent="-457200" algn="l" rtl="0">
              <a:lnSpc>
                <a:spcPct val="100000"/>
              </a:lnSpc>
              <a:spcBef>
                <a:spcPts val="0"/>
              </a:spcBef>
              <a:spcAft>
                <a:spcPts val="0"/>
              </a:spcAft>
              <a:buClr>
                <a:srgbClr val="0070C0"/>
              </a:buClr>
              <a:buSzPts val="1800"/>
              <a:buChar char="•"/>
            </a:pPr>
            <a:r>
              <a:rPr lang="de-DE" sz="2200" dirty="0" err="1">
                <a:solidFill>
                  <a:schemeClr val="tx1"/>
                </a:solidFill>
              </a:rPr>
              <a:t>Nombrar</a:t>
            </a:r>
            <a:r>
              <a:rPr lang="de-DE" sz="2200" dirty="0">
                <a:solidFill>
                  <a:schemeClr val="tx1"/>
                </a:solidFill>
              </a:rPr>
              <a:t> </a:t>
            </a:r>
            <a:r>
              <a:rPr lang="de-DE" sz="2200" dirty="0" err="1">
                <a:solidFill>
                  <a:schemeClr val="tx1"/>
                </a:solidFill>
              </a:rPr>
              <a:t>explícitamente</a:t>
            </a:r>
            <a:r>
              <a:rPr lang="de-DE" sz="2200" dirty="0">
                <a:solidFill>
                  <a:schemeClr val="tx1"/>
                </a:solidFill>
              </a:rPr>
              <a:t> a las </a:t>
            </a:r>
            <a:r>
              <a:rPr lang="de-DE" sz="2200" dirty="0" err="1">
                <a:solidFill>
                  <a:schemeClr val="tx1"/>
                </a:solidFill>
              </a:rPr>
              <a:t>categorias</a:t>
            </a:r>
            <a:r>
              <a:rPr lang="de-DE" sz="2200" dirty="0">
                <a:solidFill>
                  <a:schemeClr val="tx1"/>
                </a:solidFill>
              </a:rPr>
              <a:t> </a:t>
            </a:r>
            <a:r>
              <a:rPr lang="de-DE" sz="2200" dirty="0" err="1">
                <a:solidFill>
                  <a:schemeClr val="tx1"/>
                </a:solidFill>
              </a:rPr>
              <a:t>principales</a:t>
            </a:r>
            <a:r>
              <a:rPr lang="de-DE" sz="2200" dirty="0">
                <a:solidFill>
                  <a:schemeClr val="tx1"/>
                </a:solidFill>
              </a:rPr>
              <a:t> </a:t>
            </a:r>
            <a:r>
              <a:rPr lang="de-DE" sz="2200" dirty="0" err="1">
                <a:solidFill>
                  <a:schemeClr val="tx1"/>
                </a:solidFill>
              </a:rPr>
              <a:t>más</a:t>
            </a:r>
            <a:r>
              <a:rPr lang="de-DE" sz="2200" dirty="0">
                <a:solidFill>
                  <a:schemeClr val="tx1"/>
                </a:solidFill>
              </a:rPr>
              <a:t> </a:t>
            </a:r>
            <a:r>
              <a:rPr lang="de-DE" sz="2200" dirty="0" err="1">
                <a:solidFill>
                  <a:schemeClr val="tx1"/>
                </a:solidFill>
              </a:rPr>
              <a:t>importantes</a:t>
            </a:r>
            <a:r>
              <a:rPr lang="de-DE" sz="2200" dirty="0">
                <a:solidFill>
                  <a:schemeClr val="tx1"/>
                </a:solidFill>
              </a:rPr>
              <a:t> (</a:t>
            </a:r>
            <a:r>
              <a:rPr lang="de-DE" sz="2200" dirty="0" err="1">
                <a:solidFill>
                  <a:schemeClr val="tx1"/>
                </a:solidFill>
              </a:rPr>
              <a:t>sector</a:t>
            </a:r>
            <a:r>
              <a:rPr lang="de-DE" sz="2200" dirty="0">
                <a:solidFill>
                  <a:schemeClr val="tx1"/>
                </a:solidFill>
              </a:rPr>
              <a:t>, </a:t>
            </a:r>
            <a:r>
              <a:rPr lang="de-DE" sz="2200" dirty="0" err="1">
                <a:solidFill>
                  <a:schemeClr val="tx1"/>
                </a:solidFill>
              </a:rPr>
              <a:t>categoría</a:t>
            </a:r>
            <a:r>
              <a:rPr lang="de-DE" sz="2200" dirty="0">
                <a:solidFill>
                  <a:schemeClr val="tx1"/>
                </a:solidFill>
              </a:rPr>
              <a:t>, gas) </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con</a:t>
            </a:r>
            <a:r>
              <a:rPr lang="de-DE" sz="2200" dirty="0">
                <a:solidFill>
                  <a:schemeClr val="tx1"/>
                </a:solidFill>
                <a:sym typeface="Wingdings" panose="05000000000000000000" pitchFamily="2" charset="2"/>
              </a:rPr>
              <a:t> y sin UTCUTS</a:t>
            </a:r>
          </a:p>
          <a:p>
            <a:pPr marL="457200" lvl="0" indent="-457200" algn="l" rtl="0">
              <a:lnSpc>
                <a:spcPct val="100000"/>
              </a:lnSpc>
              <a:spcBef>
                <a:spcPts val="0"/>
              </a:spcBef>
              <a:spcAft>
                <a:spcPts val="0"/>
              </a:spcAft>
              <a:buClr>
                <a:srgbClr val="0070C0"/>
              </a:buClr>
              <a:buSzPts val="1800"/>
              <a:buChar char="•"/>
            </a:pPr>
            <a:endParaRPr lang="de-DE" sz="22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sz="2200" dirty="0" err="1">
                <a:solidFill>
                  <a:schemeClr val="tx1"/>
                </a:solidFill>
                <a:sym typeface="Wingdings" panose="05000000000000000000" pitchFamily="2" charset="2"/>
              </a:rPr>
              <a:t>Incluir</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tablas</a:t>
            </a:r>
            <a:r>
              <a:rPr lang="de-DE" sz="2200" dirty="0">
                <a:solidFill>
                  <a:schemeClr val="tx1"/>
                </a:solidFill>
                <a:sym typeface="Wingdings" panose="05000000000000000000" pitchFamily="2" charset="2"/>
              </a:rPr>
              <a:t>  </a:t>
            </a:r>
            <a:r>
              <a:rPr lang="de-DE" sz="2200" dirty="0" err="1">
                <a:solidFill>
                  <a:schemeClr val="tx1"/>
                </a:solidFill>
                <a:sym typeface="Wingdings" panose="05000000000000000000" pitchFamily="2" charset="2"/>
              </a:rPr>
              <a:t>también</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hacer</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accesible</a:t>
            </a:r>
            <a:r>
              <a:rPr lang="de-DE" sz="2200" dirty="0">
                <a:solidFill>
                  <a:schemeClr val="tx1"/>
                </a:solidFill>
                <a:sym typeface="Wingdings" panose="05000000000000000000" pitchFamily="2" charset="2"/>
              </a:rPr>
              <a:t> en </a:t>
            </a:r>
            <a:r>
              <a:rPr lang="de-DE" sz="2200" dirty="0" err="1">
                <a:solidFill>
                  <a:schemeClr val="tx1"/>
                </a:solidFill>
                <a:sym typeface="Wingdings" panose="05000000000000000000" pitchFamily="2" charset="2"/>
              </a:rPr>
              <a:t>formato</a:t>
            </a:r>
            <a:r>
              <a:rPr lang="de-DE" sz="2200" dirty="0">
                <a:solidFill>
                  <a:schemeClr val="tx1"/>
                </a:solidFill>
                <a:sym typeface="Wingdings" panose="05000000000000000000" pitchFamily="2" charset="2"/>
              </a:rPr>
              <a:t> Excel </a:t>
            </a:r>
            <a:r>
              <a:rPr lang="de-DE" sz="2200" dirty="0" err="1">
                <a:solidFill>
                  <a:schemeClr val="tx1"/>
                </a:solidFill>
                <a:sym typeface="Wingdings" panose="05000000000000000000" pitchFamily="2" charset="2"/>
              </a:rPr>
              <a:t>cuando</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sea</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pertinente</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ej</a:t>
            </a:r>
            <a:r>
              <a:rPr lang="de-DE" sz="2200" dirty="0">
                <a:solidFill>
                  <a:schemeClr val="tx1"/>
                </a:solidFill>
                <a:sym typeface="Wingdings" panose="05000000000000000000" pitchFamily="2" charset="2"/>
              </a:rPr>
              <a:t>. Canada)</a:t>
            </a:r>
          </a:p>
          <a:p>
            <a:pPr marL="457200" lvl="0" indent="-457200" algn="l" rtl="0">
              <a:lnSpc>
                <a:spcPct val="100000"/>
              </a:lnSpc>
              <a:spcBef>
                <a:spcPts val="0"/>
              </a:spcBef>
              <a:spcAft>
                <a:spcPts val="0"/>
              </a:spcAft>
              <a:buClr>
                <a:srgbClr val="0070C0"/>
              </a:buClr>
              <a:buSzPts val="1800"/>
              <a:buChar char="•"/>
            </a:pPr>
            <a:endParaRPr lang="de-DE" sz="22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r>
              <a:rPr lang="de-DE" sz="2200" dirty="0" err="1">
                <a:solidFill>
                  <a:schemeClr val="tx1"/>
                </a:solidFill>
                <a:sym typeface="Wingdings" panose="05000000000000000000" pitchFamily="2" charset="2"/>
              </a:rPr>
              <a:t>Recuerden</a:t>
            </a:r>
            <a:r>
              <a:rPr lang="de-DE" sz="2200" dirty="0">
                <a:solidFill>
                  <a:schemeClr val="tx1"/>
                </a:solidFill>
                <a:sym typeface="Wingdings" panose="05000000000000000000" pitchFamily="2" charset="2"/>
              </a:rPr>
              <a:t>: Hay dos </a:t>
            </a:r>
            <a:r>
              <a:rPr lang="de-DE" sz="2200" dirty="0" err="1">
                <a:solidFill>
                  <a:schemeClr val="tx1"/>
                </a:solidFill>
                <a:sym typeface="Wingdings" panose="05000000000000000000" pitchFamily="2" charset="2"/>
              </a:rPr>
              <a:t>enfoques</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para</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el</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análisis</a:t>
            </a:r>
            <a:r>
              <a:rPr lang="de-DE" sz="2200" dirty="0">
                <a:solidFill>
                  <a:schemeClr val="tx1"/>
                </a:solidFill>
                <a:sym typeface="Wingdings" panose="05000000000000000000" pitchFamily="2" charset="2"/>
              </a:rPr>
              <a:t> de </a:t>
            </a:r>
            <a:r>
              <a:rPr lang="de-DE" sz="2200" dirty="0" err="1">
                <a:solidFill>
                  <a:schemeClr val="tx1"/>
                </a:solidFill>
                <a:sym typeface="Wingdings" panose="05000000000000000000" pitchFamily="2" charset="2"/>
              </a:rPr>
              <a:t>categrías</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principales</a:t>
            </a:r>
            <a:r>
              <a:rPr lang="de-DE" sz="2200" dirty="0">
                <a:solidFill>
                  <a:schemeClr val="tx1"/>
                </a:solidFill>
                <a:sym typeface="Wingdings" panose="05000000000000000000" pitchFamily="2" charset="2"/>
              </a:rPr>
              <a:t> (</a:t>
            </a:r>
            <a:r>
              <a:rPr lang="de-DE" sz="2200" dirty="0" err="1">
                <a:solidFill>
                  <a:schemeClr val="tx1"/>
                </a:solidFill>
                <a:sym typeface="Wingdings" panose="05000000000000000000" pitchFamily="2" charset="2"/>
              </a:rPr>
              <a:t>cuantitativo</a:t>
            </a:r>
            <a:r>
              <a:rPr lang="de-DE" sz="2200" dirty="0">
                <a:solidFill>
                  <a:schemeClr val="tx1"/>
                </a:solidFill>
                <a:sym typeface="Wingdings" panose="05000000000000000000" pitchFamily="2" charset="2"/>
              </a:rPr>
              <a:t> y </a:t>
            </a:r>
            <a:r>
              <a:rPr lang="de-DE" sz="2200" dirty="0" err="1">
                <a:solidFill>
                  <a:schemeClr val="tx1"/>
                </a:solidFill>
                <a:sym typeface="Wingdings" panose="05000000000000000000" pitchFamily="2" charset="2"/>
              </a:rPr>
              <a:t>cualitativo</a:t>
            </a:r>
            <a:r>
              <a:rPr lang="de-DE" sz="2200" dirty="0">
                <a:solidFill>
                  <a:schemeClr val="tx1"/>
                </a:solidFill>
                <a:sym typeface="Wingdings" panose="05000000000000000000" pitchFamily="2" charset="2"/>
              </a:rPr>
              <a:t>)</a:t>
            </a: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chemeClr val="tx1"/>
              </a:solidFill>
            </a:endParaRPr>
          </a:p>
          <a:p>
            <a:pPr marL="457200" lvl="0" indent="-457200" algn="l" rtl="0">
              <a:lnSpc>
                <a:spcPct val="100000"/>
              </a:lnSpc>
              <a:spcBef>
                <a:spcPts val="0"/>
              </a:spcBef>
              <a:spcAft>
                <a:spcPts val="0"/>
              </a:spcAft>
              <a:buClr>
                <a:srgbClr val="0070C0"/>
              </a:buClr>
              <a:buSzPts val="1800"/>
              <a:buChar char="•"/>
            </a:pPr>
            <a:endParaRPr sz="1800" dirty="0">
              <a:solidFill>
                <a:schemeClr val="tx1"/>
              </a:solidFill>
            </a:endParaRPr>
          </a:p>
        </p:txBody>
      </p:sp>
      <p:pic>
        <p:nvPicPr>
          <p:cNvPr id="122" name="Google Shape;122;p4" descr="Checklist - Free interface icons"/>
          <p:cNvPicPr preferRelativeResize="0"/>
          <p:nvPr/>
        </p:nvPicPr>
        <p:blipFill rotWithShape="1">
          <a:blip r:embed="rId3">
            <a:alphaModFix/>
          </a:blip>
          <a:srcRect/>
          <a:stretch/>
        </p:blipFill>
        <p:spPr>
          <a:xfrm>
            <a:off x="8244115" y="2432396"/>
            <a:ext cx="3367314" cy="3367314"/>
          </a:xfrm>
          <a:prstGeom prst="rect">
            <a:avLst/>
          </a:prstGeom>
          <a:noFill/>
          <a:ln>
            <a:noFill/>
          </a:ln>
        </p:spPr>
      </p:pic>
    </p:spTree>
    <p:extLst>
      <p:ext uri="{BB962C8B-B14F-4D97-AF65-F5344CB8AC3E}">
        <p14:creationId xmlns:p14="http://schemas.microsoft.com/office/powerpoint/2010/main" val="190222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itel 1">
            <a:extLst>
              <a:ext uri="{FF2B5EF4-FFF2-40B4-BE49-F238E27FC236}">
                <a16:creationId xmlns:a16="http://schemas.microsoft.com/office/drawing/2014/main" id="{99A6D0BE-0428-870C-A69D-B064A7F7D156}"/>
              </a:ext>
            </a:extLst>
          </p:cNvPr>
          <p:cNvSpPr>
            <a:spLocks noGrp="1"/>
          </p:cNvSpPr>
          <p:nvPr>
            <p:ph type="title"/>
          </p:nvPr>
        </p:nvSpPr>
        <p:spPr>
          <a:xfrm>
            <a:off x="1073870" y="3429000"/>
            <a:ext cx="10889530" cy="1325563"/>
          </a:xfrm>
        </p:spPr>
        <p:txBody>
          <a:bodyPr>
            <a:normAutofit/>
          </a:bodyPr>
          <a:lstStyle/>
          <a:p>
            <a:pPr algn="ctr"/>
            <a:r>
              <a:rPr lang="es-MX" sz="3600" dirty="0">
                <a:solidFill>
                  <a:srgbClr val="31859B"/>
                </a:solidFill>
                <a:latin typeface="Calibri"/>
                <a:ea typeface="Calibri"/>
                <a:cs typeface="Calibri"/>
                <a:sym typeface="Calibri"/>
              </a:rPr>
              <a:t>Recomendaciones para ser amigables con el lector</a:t>
            </a:r>
            <a:br>
              <a:rPr lang="es-MX" sz="3600" dirty="0">
                <a:solidFill>
                  <a:srgbClr val="31859B"/>
                </a:solidFill>
                <a:latin typeface="Calibri"/>
                <a:ea typeface="Calibri"/>
                <a:cs typeface="Calibri"/>
                <a:sym typeface="Calibri"/>
              </a:rPr>
            </a:br>
            <a:r>
              <a:rPr lang="es-MX" sz="3600" dirty="0">
                <a:solidFill>
                  <a:srgbClr val="31859B"/>
                </a:solidFill>
                <a:latin typeface="Calibri"/>
                <a:ea typeface="Calibri"/>
                <a:cs typeface="Calibri"/>
                <a:sym typeface="Calibri"/>
              </a:rPr>
              <a:t>(no MPD)</a:t>
            </a:r>
            <a:endParaRPr lang="es-PE" sz="3600" dirty="0">
              <a:solidFill>
                <a:srgbClr val="31859B"/>
              </a:solidFill>
            </a:endParaRPr>
          </a:p>
        </p:txBody>
      </p:sp>
    </p:spTree>
    <p:extLst>
      <p:ext uri="{BB962C8B-B14F-4D97-AF65-F5344CB8AC3E}">
        <p14:creationId xmlns:p14="http://schemas.microsoft.com/office/powerpoint/2010/main" val="148899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Recomendaciones para ser amigables con el lector</a:t>
            </a:r>
            <a:endParaRPr dirty="0"/>
          </a:p>
        </p:txBody>
      </p:sp>
      <p:sp>
        <p:nvSpPr>
          <p:cNvPr id="121" name="Google Shape;121;p4"/>
          <p:cNvSpPr txBox="1">
            <a:spLocks noGrp="1"/>
          </p:cNvSpPr>
          <p:nvPr>
            <p:ph type="body" idx="1"/>
          </p:nvPr>
        </p:nvSpPr>
        <p:spPr>
          <a:xfrm>
            <a:off x="762000" y="1712913"/>
            <a:ext cx="6772275" cy="4351338"/>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Clr>
                <a:srgbClr val="0070C0"/>
              </a:buClr>
            </a:pPr>
            <a:r>
              <a:rPr lang="de-DE" sz="1800" dirty="0" err="1">
                <a:solidFill>
                  <a:srgbClr val="595959"/>
                </a:solidFill>
                <a:sym typeface="Wingdings" panose="05000000000000000000" pitchFamily="2" charset="2"/>
              </a:rPr>
              <a:t>Utilizar</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tablas</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diagramas</a:t>
            </a:r>
            <a:r>
              <a:rPr lang="de-DE" sz="1800" dirty="0">
                <a:solidFill>
                  <a:srgbClr val="595959"/>
                </a:solidFill>
                <a:sym typeface="Wingdings" panose="05000000000000000000" pitchFamily="2" charset="2"/>
              </a:rPr>
              <a:t> e </a:t>
            </a:r>
            <a:r>
              <a:rPr lang="de-DE" sz="1800" dirty="0" err="1">
                <a:solidFill>
                  <a:srgbClr val="595959"/>
                </a:solidFill>
                <a:sym typeface="Wingdings" panose="05000000000000000000" pitchFamily="2" charset="2"/>
              </a:rPr>
              <a:t>hipervínculos</a:t>
            </a:r>
            <a:endParaRPr lang="de-DE" sz="1800" dirty="0">
              <a:solidFill>
                <a:srgbClr val="595959"/>
              </a:solidFill>
              <a:sym typeface="Wingdings" panose="05000000000000000000" pitchFamily="2" charset="2"/>
            </a:endParaRPr>
          </a:p>
          <a:p>
            <a:pPr indent="-457200">
              <a:lnSpc>
                <a:spcPct val="100000"/>
              </a:lnSpc>
              <a:spcBef>
                <a:spcPts val="0"/>
              </a:spcBef>
              <a:buClr>
                <a:srgbClr val="0070C0"/>
              </a:buClr>
            </a:pPr>
            <a:endParaRPr lang="de-DE" sz="1800" dirty="0">
              <a:solidFill>
                <a:srgbClr val="595959"/>
              </a:solidFill>
              <a:sym typeface="Wingdings" panose="05000000000000000000" pitchFamily="2" charset="2"/>
            </a:endParaRPr>
          </a:p>
          <a:p>
            <a:pPr indent="-457200">
              <a:lnSpc>
                <a:spcPct val="100000"/>
              </a:lnSpc>
              <a:spcBef>
                <a:spcPts val="0"/>
              </a:spcBef>
              <a:buClr>
                <a:srgbClr val="0070C0"/>
              </a:buClr>
            </a:pPr>
            <a:r>
              <a:rPr lang="de-DE" sz="1800" dirty="0" err="1">
                <a:solidFill>
                  <a:srgbClr val="595959"/>
                </a:solidFill>
                <a:sym typeface="Wingdings" panose="05000000000000000000" pitchFamily="2" charset="2"/>
              </a:rPr>
              <a:t>Estructurar</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bien</a:t>
            </a:r>
            <a:r>
              <a:rPr lang="de-DE" sz="1800" dirty="0">
                <a:solidFill>
                  <a:srgbClr val="595959"/>
                </a:solidFill>
                <a:sym typeface="Wingdings" panose="05000000000000000000" pitchFamily="2" charset="2"/>
              </a:rPr>
              <a:t> los </a:t>
            </a:r>
            <a:r>
              <a:rPr lang="de-DE" sz="1800" dirty="0" err="1">
                <a:solidFill>
                  <a:srgbClr val="595959"/>
                </a:solidFill>
                <a:sym typeface="Wingdings" panose="05000000000000000000" pitchFamily="2" charset="2"/>
              </a:rPr>
              <a:t>párrafos</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ej</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Listas</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primero</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el</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qué</a:t>
            </a:r>
            <a:r>
              <a:rPr lang="de-DE" sz="1800" dirty="0">
                <a:solidFill>
                  <a:srgbClr val="595959"/>
                </a:solidFill>
                <a:sym typeface="Wingdings" panose="05000000000000000000" pitchFamily="2" charset="2"/>
              </a:rPr>
              <a:t> y </a:t>
            </a:r>
            <a:r>
              <a:rPr lang="de-DE" sz="1800" dirty="0" err="1">
                <a:solidFill>
                  <a:srgbClr val="595959"/>
                </a:solidFill>
                <a:sym typeface="Wingdings" panose="05000000000000000000" pitchFamily="2" charset="2"/>
              </a:rPr>
              <a:t>luego</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el</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cómo</a:t>
            </a:r>
            <a:r>
              <a:rPr lang="de-DE" sz="1800" dirty="0">
                <a:solidFill>
                  <a:srgbClr val="595959"/>
                </a:solidFill>
                <a:sym typeface="Wingdings" panose="05000000000000000000" pitchFamily="2" charset="2"/>
              </a:rPr>
              <a:t>)</a:t>
            </a: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r>
              <a:rPr lang="de-DE" sz="1800" dirty="0" err="1">
                <a:solidFill>
                  <a:srgbClr val="595959"/>
                </a:solidFill>
              </a:rPr>
              <a:t>Resaltar</a:t>
            </a:r>
            <a:r>
              <a:rPr lang="de-DE" sz="1800" dirty="0">
                <a:solidFill>
                  <a:srgbClr val="595959"/>
                </a:solidFill>
              </a:rPr>
              <a:t> </a:t>
            </a:r>
            <a:r>
              <a:rPr lang="de-DE" sz="1800" dirty="0" err="1">
                <a:solidFill>
                  <a:srgbClr val="595959"/>
                </a:solidFill>
              </a:rPr>
              <a:t>bien</a:t>
            </a:r>
            <a:r>
              <a:rPr lang="de-DE" sz="1800" dirty="0">
                <a:solidFill>
                  <a:srgbClr val="595959"/>
                </a:solidFill>
              </a:rPr>
              <a:t> los </a:t>
            </a:r>
            <a:r>
              <a:rPr lang="de-DE" sz="1800" dirty="0" err="1">
                <a:solidFill>
                  <a:srgbClr val="595959"/>
                </a:solidFill>
              </a:rPr>
              <a:t>títulos</a:t>
            </a:r>
            <a:r>
              <a:rPr lang="de-DE" sz="1800" dirty="0">
                <a:solidFill>
                  <a:srgbClr val="595959"/>
                </a:solidFill>
              </a:rPr>
              <a:t> y </a:t>
            </a:r>
            <a:r>
              <a:rPr lang="de-DE" sz="1800" dirty="0" err="1">
                <a:solidFill>
                  <a:srgbClr val="595959"/>
                </a:solidFill>
              </a:rPr>
              <a:t>subtítulos</a:t>
            </a: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r>
              <a:rPr lang="de-DE" sz="1800" dirty="0" err="1">
                <a:solidFill>
                  <a:srgbClr val="595959"/>
                </a:solidFill>
              </a:rPr>
              <a:t>Contar</a:t>
            </a:r>
            <a:r>
              <a:rPr lang="de-DE" sz="1800" dirty="0">
                <a:solidFill>
                  <a:srgbClr val="595959"/>
                </a:solidFill>
              </a:rPr>
              <a:t> </a:t>
            </a:r>
            <a:r>
              <a:rPr lang="de-DE" sz="1800" dirty="0" err="1">
                <a:solidFill>
                  <a:srgbClr val="595959"/>
                </a:solidFill>
              </a:rPr>
              <a:t>con</a:t>
            </a:r>
            <a:r>
              <a:rPr lang="de-DE" sz="1800" dirty="0">
                <a:solidFill>
                  <a:srgbClr val="595959"/>
                </a:solidFill>
              </a:rPr>
              <a:t> </a:t>
            </a:r>
            <a:r>
              <a:rPr lang="de-DE" sz="1800" dirty="0" err="1">
                <a:solidFill>
                  <a:srgbClr val="595959"/>
                </a:solidFill>
              </a:rPr>
              <a:t>un</a:t>
            </a:r>
            <a:r>
              <a:rPr lang="de-DE" sz="1800" dirty="0">
                <a:solidFill>
                  <a:srgbClr val="595959"/>
                </a:solidFill>
              </a:rPr>
              <a:t> PDF </a:t>
            </a:r>
            <a:r>
              <a:rPr lang="de-DE" sz="1800" dirty="0" err="1">
                <a:solidFill>
                  <a:srgbClr val="595959"/>
                </a:solidFill>
              </a:rPr>
              <a:t>con</a:t>
            </a:r>
            <a:r>
              <a:rPr lang="de-DE" sz="1800" dirty="0">
                <a:solidFill>
                  <a:srgbClr val="595959"/>
                </a:solidFill>
              </a:rPr>
              <a:t> </a:t>
            </a:r>
            <a:r>
              <a:rPr lang="de-DE" sz="1800" dirty="0" err="1">
                <a:solidFill>
                  <a:srgbClr val="595959"/>
                </a:solidFill>
              </a:rPr>
              <a:t>el</a:t>
            </a:r>
            <a:r>
              <a:rPr lang="de-DE" sz="1800" dirty="0">
                <a:solidFill>
                  <a:srgbClr val="595959"/>
                </a:solidFill>
              </a:rPr>
              <a:t> </a:t>
            </a:r>
            <a:r>
              <a:rPr lang="de-DE" sz="1800" dirty="0" err="1">
                <a:solidFill>
                  <a:srgbClr val="595959"/>
                </a:solidFill>
              </a:rPr>
              <a:t>índice</a:t>
            </a:r>
            <a:r>
              <a:rPr lang="de-DE" sz="1800" dirty="0">
                <a:solidFill>
                  <a:srgbClr val="595959"/>
                </a:solidFill>
              </a:rPr>
              <a:t>  </a:t>
            </a:r>
            <a:r>
              <a:rPr lang="de-DE" sz="1800" dirty="0" err="1">
                <a:solidFill>
                  <a:srgbClr val="595959"/>
                </a:solidFill>
              </a:rPr>
              <a:t>navegable</a:t>
            </a:r>
            <a:r>
              <a:rPr lang="de-DE" sz="1800" dirty="0">
                <a:solidFill>
                  <a:srgbClr val="595959"/>
                </a:solidFill>
              </a:rPr>
              <a:t> </a:t>
            </a:r>
            <a:r>
              <a:rPr lang="de-DE" sz="1800" dirty="0" err="1">
                <a:solidFill>
                  <a:srgbClr val="595959"/>
                </a:solidFill>
              </a:rPr>
              <a:t>facilita</a:t>
            </a:r>
            <a:r>
              <a:rPr lang="de-DE" sz="1800" dirty="0">
                <a:solidFill>
                  <a:srgbClr val="595959"/>
                </a:solidFill>
              </a:rPr>
              <a:t> la </a:t>
            </a:r>
            <a:r>
              <a:rPr lang="de-DE" sz="1800" dirty="0" err="1">
                <a:solidFill>
                  <a:srgbClr val="595959"/>
                </a:solidFill>
              </a:rPr>
              <a:t>lectura</a:t>
            </a: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r>
              <a:rPr lang="de-DE" sz="1800" dirty="0">
                <a:solidFill>
                  <a:srgbClr val="595959"/>
                </a:solidFill>
              </a:rPr>
              <a:t>Hacer </a:t>
            </a:r>
            <a:r>
              <a:rPr lang="de-DE" sz="1800" dirty="0" err="1">
                <a:solidFill>
                  <a:srgbClr val="595959"/>
                </a:solidFill>
              </a:rPr>
              <a:t>referencia</a:t>
            </a:r>
            <a:r>
              <a:rPr lang="de-DE" sz="1800" dirty="0">
                <a:solidFill>
                  <a:srgbClr val="595959"/>
                </a:solidFill>
              </a:rPr>
              <a:t> a </a:t>
            </a:r>
            <a:r>
              <a:rPr lang="de-DE" sz="1800" dirty="0" err="1">
                <a:solidFill>
                  <a:srgbClr val="595959"/>
                </a:solidFill>
              </a:rPr>
              <a:t>publicaciones</a:t>
            </a:r>
            <a:r>
              <a:rPr lang="de-DE" sz="1800" dirty="0">
                <a:solidFill>
                  <a:srgbClr val="595959"/>
                </a:solidFill>
              </a:rPr>
              <a:t> anteriores, </a:t>
            </a:r>
            <a:r>
              <a:rPr lang="de-DE" sz="1800" dirty="0" err="1">
                <a:solidFill>
                  <a:srgbClr val="595959"/>
                </a:solidFill>
              </a:rPr>
              <a:t>pero</a:t>
            </a:r>
            <a:r>
              <a:rPr lang="de-DE" sz="1800" dirty="0">
                <a:solidFill>
                  <a:srgbClr val="595959"/>
                </a:solidFill>
              </a:rPr>
              <a:t> </a:t>
            </a:r>
            <a:r>
              <a:rPr lang="de-DE" sz="1800" dirty="0" err="1">
                <a:solidFill>
                  <a:srgbClr val="595959"/>
                </a:solidFill>
              </a:rPr>
              <a:t>también</a:t>
            </a:r>
            <a:r>
              <a:rPr lang="de-DE" sz="1800" dirty="0">
                <a:solidFill>
                  <a:srgbClr val="595959"/>
                </a:solidFill>
              </a:rPr>
              <a:t> </a:t>
            </a:r>
            <a:r>
              <a:rPr lang="de-DE" sz="1800" dirty="0" err="1">
                <a:solidFill>
                  <a:srgbClr val="595959"/>
                </a:solidFill>
              </a:rPr>
              <a:t>asegurar</a:t>
            </a:r>
            <a:r>
              <a:rPr lang="de-DE" sz="1800" dirty="0">
                <a:solidFill>
                  <a:srgbClr val="595959"/>
                </a:solidFill>
              </a:rPr>
              <a:t> </a:t>
            </a:r>
            <a:r>
              <a:rPr lang="de-DE" sz="1800" dirty="0" err="1">
                <a:solidFill>
                  <a:srgbClr val="595959"/>
                </a:solidFill>
              </a:rPr>
              <a:t>que</a:t>
            </a:r>
            <a:r>
              <a:rPr lang="de-DE" sz="1800" dirty="0">
                <a:solidFill>
                  <a:srgbClr val="595959"/>
                </a:solidFill>
              </a:rPr>
              <a:t> </a:t>
            </a:r>
            <a:r>
              <a:rPr lang="de-DE" sz="1800" dirty="0" err="1">
                <a:solidFill>
                  <a:srgbClr val="595959"/>
                </a:solidFill>
              </a:rPr>
              <a:t>el</a:t>
            </a:r>
            <a:r>
              <a:rPr lang="de-DE" sz="1800" dirty="0">
                <a:solidFill>
                  <a:srgbClr val="595959"/>
                </a:solidFill>
              </a:rPr>
              <a:t> </a:t>
            </a:r>
            <a:r>
              <a:rPr lang="de-DE" sz="1800" dirty="0" err="1">
                <a:solidFill>
                  <a:srgbClr val="595959"/>
                </a:solidFill>
              </a:rPr>
              <a:t>nivel</a:t>
            </a:r>
            <a:r>
              <a:rPr lang="de-DE" sz="1800" dirty="0">
                <a:solidFill>
                  <a:srgbClr val="595959"/>
                </a:solidFill>
              </a:rPr>
              <a:t> de </a:t>
            </a:r>
            <a:r>
              <a:rPr lang="de-DE" sz="1800" dirty="0" err="1">
                <a:solidFill>
                  <a:srgbClr val="595959"/>
                </a:solidFill>
              </a:rPr>
              <a:t>detalle</a:t>
            </a:r>
            <a:r>
              <a:rPr lang="de-DE" sz="1800" dirty="0">
                <a:solidFill>
                  <a:srgbClr val="595959"/>
                </a:solidFill>
              </a:rPr>
              <a:t> </a:t>
            </a:r>
            <a:r>
              <a:rPr lang="de-DE" sz="1800" dirty="0" err="1">
                <a:solidFill>
                  <a:srgbClr val="595959"/>
                </a:solidFill>
              </a:rPr>
              <a:t>sea</a:t>
            </a:r>
            <a:r>
              <a:rPr lang="de-DE" sz="1800" dirty="0">
                <a:solidFill>
                  <a:srgbClr val="595959"/>
                </a:solidFill>
              </a:rPr>
              <a:t> </a:t>
            </a:r>
            <a:r>
              <a:rPr lang="de-DE" sz="1800" dirty="0" err="1">
                <a:solidFill>
                  <a:srgbClr val="595959"/>
                </a:solidFill>
              </a:rPr>
              <a:t>suficiente</a:t>
            </a:r>
            <a:r>
              <a:rPr lang="de-DE" sz="1800" dirty="0">
                <a:solidFill>
                  <a:srgbClr val="595959"/>
                </a:solidFill>
              </a:rPr>
              <a:t> </a:t>
            </a:r>
            <a:r>
              <a:rPr lang="de-DE" sz="1800" dirty="0" err="1">
                <a:solidFill>
                  <a:srgbClr val="595959"/>
                </a:solidFill>
              </a:rPr>
              <a:t>como</a:t>
            </a:r>
            <a:r>
              <a:rPr lang="de-DE" sz="1800" dirty="0">
                <a:solidFill>
                  <a:srgbClr val="595959"/>
                </a:solidFill>
              </a:rPr>
              <a:t> </a:t>
            </a:r>
            <a:r>
              <a:rPr lang="de-DE" sz="1800" dirty="0" err="1">
                <a:solidFill>
                  <a:srgbClr val="595959"/>
                </a:solidFill>
              </a:rPr>
              <a:t>para</a:t>
            </a:r>
            <a:r>
              <a:rPr lang="de-DE" sz="1800" dirty="0">
                <a:solidFill>
                  <a:srgbClr val="595959"/>
                </a:solidFill>
              </a:rPr>
              <a:t> </a:t>
            </a:r>
            <a:r>
              <a:rPr lang="de-DE" sz="1800" dirty="0" err="1">
                <a:solidFill>
                  <a:srgbClr val="595959"/>
                </a:solidFill>
              </a:rPr>
              <a:t>facilitar</a:t>
            </a:r>
            <a:r>
              <a:rPr lang="de-DE" sz="1800" dirty="0">
                <a:solidFill>
                  <a:srgbClr val="595959"/>
                </a:solidFill>
              </a:rPr>
              <a:t> la </a:t>
            </a:r>
            <a:r>
              <a:rPr lang="de-DE" sz="1800" dirty="0" err="1">
                <a:solidFill>
                  <a:srgbClr val="595959"/>
                </a:solidFill>
              </a:rPr>
              <a:t>comprensión</a:t>
            </a:r>
            <a:r>
              <a:rPr lang="de-DE" sz="1800" dirty="0">
                <a:solidFill>
                  <a:srgbClr val="595959"/>
                </a:solidFill>
              </a:rPr>
              <a:t> del </a:t>
            </a:r>
            <a:r>
              <a:rPr lang="de-DE" sz="1800" dirty="0" err="1">
                <a:solidFill>
                  <a:srgbClr val="595959"/>
                </a:solidFill>
              </a:rPr>
              <a:t>contenido</a:t>
            </a:r>
            <a:r>
              <a:rPr lang="de-DE" sz="1800" dirty="0">
                <a:solidFill>
                  <a:srgbClr val="595959"/>
                </a:solidFill>
              </a:rPr>
              <a:t>. </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ojo</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que</a:t>
            </a:r>
            <a:r>
              <a:rPr lang="de-DE" sz="1800" dirty="0">
                <a:solidFill>
                  <a:srgbClr val="595959"/>
                </a:solidFill>
                <a:sym typeface="Wingdings" panose="05000000000000000000" pitchFamily="2" charset="2"/>
              </a:rPr>
              <a:t> los </a:t>
            </a:r>
            <a:r>
              <a:rPr lang="de-DE" sz="1800" dirty="0" err="1">
                <a:solidFill>
                  <a:srgbClr val="595959"/>
                </a:solidFill>
                <a:sym typeface="Wingdings" panose="05000000000000000000" pitchFamily="2" charset="2"/>
              </a:rPr>
              <a:t>enlaces</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pueden</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cambiar</a:t>
            </a:r>
            <a:r>
              <a:rPr lang="de-DE" sz="1800" dirty="0">
                <a:solidFill>
                  <a:srgbClr val="595959"/>
                </a:solidFill>
                <a:sym typeface="Wingdings" panose="05000000000000000000" pitchFamily="2" charset="2"/>
              </a:rPr>
              <a:t> y </a:t>
            </a:r>
            <a:r>
              <a:rPr lang="de-DE" sz="1800" dirty="0" err="1">
                <a:solidFill>
                  <a:srgbClr val="595959"/>
                </a:solidFill>
                <a:sym typeface="Wingdings" panose="05000000000000000000" pitchFamily="2" charset="2"/>
              </a:rPr>
              <a:t>luego</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hay</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una</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brecha</a:t>
            </a:r>
            <a:r>
              <a:rPr lang="de-DE" sz="1800" dirty="0">
                <a:solidFill>
                  <a:srgbClr val="595959"/>
                </a:solidFill>
                <a:sym typeface="Wingdings" panose="05000000000000000000" pitchFamily="2" charset="2"/>
              </a:rPr>
              <a:t> de </a:t>
            </a:r>
            <a:r>
              <a:rPr lang="de-DE" sz="1800" dirty="0" err="1">
                <a:solidFill>
                  <a:srgbClr val="595959"/>
                </a:solidFill>
                <a:sym typeface="Wingdings" panose="05000000000000000000" pitchFamily="2" charset="2"/>
              </a:rPr>
              <a:t>información</a:t>
            </a: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r>
              <a:rPr lang="de-DE" sz="1800" dirty="0" err="1">
                <a:solidFill>
                  <a:srgbClr val="595959"/>
                </a:solidFill>
              </a:rPr>
              <a:t>Diagramación</a:t>
            </a:r>
            <a:r>
              <a:rPr lang="de-DE" sz="1800" dirty="0">
                <a:solidFill>
                  <a:srgbClr val="595959"/>
                </a:solidFill>
              </a:rPr>
              <a:t> y </a:t>
            </a:r>
            <a:r>
              <a:rPr lang="de-DE" sz="1800" dirty="0" err="1">
                <a:solidFill>
                  <a:srgbClr val="595959"/>
                </a:solidFill>
              </a:rPr>
              <a:t>formato</a:t>
            </a:r>
            <a:r>
              <a:rPr lang="de-DE" sz="1800" dirty="0">
                <a:solidFill>
                  <a:srgbClr val="595959"/>
                </a:solidFill>
              </a:rPr>
              <a:t> </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considerar</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que</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el</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documento</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será</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principalmente</a:t>
            </a:r>
            <a:r>
              <a:rPr lang="de-DE" sz="1800" dirty="0">
                <a:solidFill>
                  <a:srgbClr val="595959"/>
                </a:solidFill>
                <a:sym typeface="Wingdings" panose="05000000000000000000" pitchFamily="2" charset="2"/>
              </a:rPr>
              <a:t> </a:t>
            </a:r>
            <a:r>
              <a:rPr lang="de-DE" sz="1800" dirty="0" err="1">
                <a:solidFill>
                  <a:srgbClr val="595959"/>
                </a:solidFill>
                <a:sym typeface="Wingdings" panose="05000000000000000000" pitchFamily="2" charset="2"/>
              </a:rPr>
              <a:t>leido</a:t>
            </a:r>
            <a:r>
              <a:rPr lang="de-DE" sz="1800" dirty="0">
                <a:solidFill>
                  <a:srgbClr val="595959"/>
                </a:solidFill>
                <a:sym typeface="Wingdings" panose="05000000000000000000" pitchFamily="2" charset="2"/>
              </a:rPr>
              <a:t> de forma digital</a:t>
            </a:r>
          </a:p>
          <a:p>
            <a:pPr lvl="1" indent="-457200">
              <a:lnSpc>
                <a:spcPct val="100000"/>
              </a:lnSpc>
              <a:spcBef>
                <a:spcPts val="0"/>
              </a:spcBef>
              <a:buClr>
                <a:srgbClr val="0070C0"/>
              </a:buClr>
            </a:pPr>
            <a:r>
              <a:rPr lang="de-DE" sz="1400" dirty="0" err="1">
                <a:solidFill>
                  <a:srgbClr val="595959"/>
                </a:solidFill>
                <a:sym typeface="Wingdings" panose="05000000000000000000" pitchFamily="2" charset="2"/>
              </a:rPr>
              <a:t>Páginas</a:t>
            </a:r>
            <a:r>
              <a:rPr lang="de-DE" sz="1400" dirty="0">
                <a:solidFill>
                  <a:srgbClr val="595959"/>
                </a:solidFill>
                <a:sym typeface="Wingdings" panose="05000000000000000000" pitchFamily="2" charset="2"/>
              </a:rPr>
              <a:t> </a:t>
            </a:r>
            <a:r>
              <a:rPr lang="de-DE" sz="1400" dirty="0" err="1">
                <a:solidFill>
                  <a:srgbClr val="595959"/>
                </a:solidFill>
                <a:sym typeface="Wingdings" panose="05000000000000000000" pitchFamily="2" charset="2"/>
              </a:rPr>
              <a:t>únicas</a:t>
            </a:r>
            <a:endParaRPr lang="de-DE" sz="1400" dirty="0">
              <a:solidFill>
                <a:srgbClr val="595959"/>
              </a:solidFill>
              <a:sym typeface="Wingdings" panose="05000000000000000000" pitchFamily="2" charset="2"/>
            </a:endParaRPr>
          </a:p>
          <a:p>
            <a:pPr lvl="1" indent="-457200">
              <a:lnSpc>
                <a:spcPct val="100000"/>
              </a:lnSpc>
              <a:spcBef>
                <a:spcPts val="0"/>
              </a:spcBef>
              <a:buClr>
                <a:srgbClr val="0070C0"/>
              </a:buClr>
            </a:pPr>
            <a:r>
              <a:rPr lang="de-DE" sz="1400" dirty="0" err="1">
                <a:solidFill>
                  <a:srgbClr val="595959"/>
                </a:solidFill>
                <a:sym typeface="Wingdings" panose="05000000000000000000" pitchFamily="2" charset="2"/>
              </a:rPr>
              <a:t>Rotación</a:t>
            </a:r>
            <a:r>
              <a:rPr lang="de-DE" sz="1400" dirty="0">
                <a:solidFill>
                  <a:srgbClr val="595959"/>
                </a:solidFill>
                <a:sym typeface="Wingdings" panose="05000000000000000000" pitchFamily="2" charset="2"/>
              </a:rPr>
              <a:t> de </a:t>
            </a:r>
            <a:r>
              <a:rPr lang="de-DE" sz="1400" dirty="0" err="1">
                <a:solidFill>
                  <a:srgbClr val="595959"/>
                </a:solidFill>
                <a:sym typeface="Wingdings" panose="05000000000000000000" pitchFamily="2" charset="2"/>
              </a:rPr>
              <a:t>páginas</a:t>
            </a:r>
            <a:endParaRPr lang="de-DE" sz="1400" dirty="0">
              <a:solidFill>
                <a:srgbClr val="595959"/>
              </a:solidFill>
              <a:sym typeface="Wingdings" panose="05000000000000000000" pitchFamily="2" charset="2"/>
            </a:endParaRPr>
          </a:p>
          <a:p>
            <a:pPr lvl="1" indent="-457200">
              <a:lnSpc>
                <a:spcPct val="100000"/>
              </a:lnSpc>
              <a:spcBef>
                <a:spcPts val="0"/>
              </a:spcBef>
              <a:buClr>
                <a:srgbClr val="0070C0"/>
              </a:buClr>
            </a:pPr>
            <a:r>
              <a:rPr lang="de-DE" sz="1400" dirty="0">
                <a:solidFill>
                  <a:srgbClr val="595959"/>
                </a:solidFill>
              </a:rPr>
              <a:t>¿ </a:t>
            </a:r>
            <a:r>
              <a:rPr lang="de-DE" sz="1400" dirty="0" err="1">
                <a:solidFill>
                  <a:srgbClr val="595959"/>
                </a:solidFill>
              </a:rPr>
              <a:t>Cuántas</a:t>
            </a:r>
            <a:r>
              <a:rPr lang="de-DE" sz="1400" dirty="0">
                <a:solidFill>
                  <a:srgbClr val="595959"/>
                </a:solidFill>
              </a:rPr>
              <a:t> </a:t>
            </a:r>
            <a:r>
              <a:rPr lang="de-DE" sz="1400" dirty="0" err="1">
                <a:solidFill>
                  <a:srgbClr val="595959"/>
                </a:solidFill>
              </a:rPr>
              <a:t>imágenes</a:t>
            </a:r>
            <a:r>
              <a:rPr lang="de-DE" sz="1400" dirty="0">
                <a:solidFill>
                  <a:srgbClr val="595959"/>
                </a:solidFill>
              </a:rPr>
              <a:t> </a:t>
            </a:r>
            <a:r>
              <a:rPr lang="de-DE" sz="1400" dirty="0" err="1">
                <a:solidFill>
                  <a:srgbClr val="595959"/>
                </a:solidFill>
              </a:rPr>
              <a:t>son</a:t>
            </a:r>
            <a:r>
              <a:rPr lang="de-DE" sz="1400" dirty="0">
                <a:solidFill>
                  <a:srgbClr val="595959"/>
                </a:solidFill>
              </a:rPr>
              <a:t> </a:t>
            </a:r>
            <a:r>
              <a:rPr lang="de-DE" sz="1400" dirty="0" err="1">
                <a:solidFill>
                  <a:srgbClr val="595959"/>
                </a:solidFill>
              </a:rPr>
              <a:t>necesarias</a:t>
            </a:r>
            <a:r>
              <a:rPr lang="de-DE" sz="1400" dirty="0">
                <a:solidFill>
                  <a:srgbClr val="595959"/>
                </a:solidFill>
              </a:rPr>
              <a:t>?</a:t>
            </a:r>
            <a:endParaRPr lang="de-DE" sz="1400" dirty="0">
              <a:solidFill>
                <a:srgbClr val="595959"/>
              </a:solidFill>
              <a:sym typeface="Wingdings" panose="05000000000000000000" pitchFamily="2" charset="2"/>
            </a:endParaRPr>
          </a:p>
          <a:p>
            <a:pPr marL="457200" lvl="0" indent="-457200" algn="l" rtl="0">
              <a:lnSpc>
                <a:spcPct val="100000"/>
              </a:lnSpc>
              <a:spcBef>
                <a:spcPts val="0"/>
              </a:spcBef>
              <a:spcAft>
                <a:spcPts val="0"/>
              </a:spcAft>
              <a:buClr>
                <a:srgbClr val="0070C0"/>
              </a:buClr>
              <a:buSzPts val="1800"/>
              <a:buChar char="•"/>
            </a:pPr>
            <a:endParaRPr lang="de-DE" sz="1800" dirty="0">
              <a:solidFill>
                <a:srgbClr val="595959"/>
              </a:solidFill>
            </a:endParaRPr>
          </a:p>
          <a:p>
            <a:pPr marL="457200" lvl="0" indent="-457200" algn="l" rtl="0">
              <a:lnSpc>
                <a:spcPct val="100000"/>
              </a:lnSpc>
              <a:spcBef>
                <a:spcPts val="0"/>
              </a:spcBef>
              <a:spcAft>
                <a:spcPts val="0"/>
              </a:spcAft>
              <a:buClr>
                <a:srgbClr val="0070C0"/>
              </a:buClr>
              <a:buSzPts val="1800"/>
              <a:buChar char="•"/>
            </a:pPr>
            <a:endParaRPr sz="1800" dirty="0">
              <a:solidFill>
                <a:srgbClr val="595959"/>
              </a:solidFill>
            </a:endParaRPr>
          </a:p>
        </p:txBody>
      </p:sp>
      <p:pic>
        <p:nvPicPr>
          <p:cNvPr id="5" name="Grafik 4">
            <a:extLst>
              <a:ext uri="{FF2B5EF4-FFF2-40B4-BE49-F238E27FC236}">
                <a16:creationId xmlns:a16="http://schemas.microsoft.com/office/drawing/2014/main" id="{096045D9-22C2-5070-A148-BA567E682E24}"/>
              </a:ext>
            </a:extLst>
          </p:cNvPr>
          <p:cNvPicPr>
            <a:picLocks noChangeAspect="1"/>
          </p:cNvPicPr>
          <p:nvPr/>
        </p:nvPicPr>
        <p:blipFill>
          <a:blip r:embed="rId3"/>
          <a:stretch>
            <a:fillRect/>
          </a:stretch>
        </p:blipFill>
        <p:spPr>
          <a:xfrm>
            <a:off x="7422228" y="1785938"/>
            <a:ext cx="3665005" cy="4645555"/>
          </a:xfrm>
          <a:prstGeom prst="rect">
            <a:avLst/>
          </a:prstGeom>
        </p:spPr>
      </p:pic>
      <p:pic>
        <p:nvPicPr>
          <p:cNvPr id="7" name="Grafik 6">
            <a:extLst>
              <a:ext uri="{FF2B5EF4-FFF2-40B4-BE49-F238E27FC236}">
                <a16:creationId xmlns:a16="http://schemas.microsoft.com/office/drawing/2014/main" id="{992953BB-6C5C-E088-89BE-5071EC93A1BE}"/>
              </a:ext>
            </a:extLst>
          </p:cNvPr>
          <p:cNvPicPr>
            <a:picLocks noChangeAspect="1"/>
          </p:cNvPicPr>
          <p:nvPr/>
        </p:nvPicPr>
        <p:blipFill>
          <a:blip r:embed="rId4"/>
          <a:stretch>
            <a:fillRect/>
          </a:stretch>
        </p:blipFill>
        <p:spPr>
          <a:xfrm>
            <a:off x="8297833" y="2534181"/>
            <a:ext cx="3562289" cy="4182533"/>
          </a:xfrm>
          <a:prstGeom prst="rect">
            <a:avLst/>
          </a:prstGeom>
        </p:spPr>
      </p:pic>
    </p:spTree>
    <p:extLst>
      <p:ext uri="{BB962C8B-B14F-4D97-AF65-F5344CB8AC3E}">
        <p14:creationId xmlns:p14="http://schemas.microsoft.com/office/powerpoint/2010/main" val="203684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5"/>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4800"/>
              <a:buFont typeface="Calibri"/>
              <a:buNone/>
            </a:pPr>
            <a:r>
              <a:rPr lang="es-MX" sz="4800">
                <a:solidFill>
                  <a:srgbClr val="595959"/>
                </a:solidFill>
                <a:latin typeface="Calibri"/>
                <a:ea typeface="Calibri"/>
                <a:cs typeface="Calibri"/>
                <a:sym typeface="Calibri"/>
              </a:rPr>
              <a:t>Muchas gracias por su atención</a:t>
            </a:r>
            <a:endParaRPr/>
          </a:p>
        </p:txBody>
      </p:sp>
      <p:sp>
        <p:nvSpPr>
          <p:cNvPr id="128" name="Google Shape;128;p5"/>
          <p:cNvSpPr txBox="1">
            <a:spLocks noGrp="1"/>
          </p:cNvSpPr>
          <p:nvPr>
            <p:ph type="subTitle" idx="1"/>
          </p:nvPr>
        </p:nvSpPr>
        <p:spPr>
          <a:xfrm>
            <a:off x="1531708" y="4622799"/>
            <a:ext cx="9144000" cy="148786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595959"/>
              </a:buClr>
              <a:buSzPts val="1400"/>
              <a:buNone/>
            </a:pPr>
            <a:r>
              <a:rPr lang="es-MX" sz="1400" b="1" dirty="0">
                <a:solidFill>
                  <a:srgbClr val="595959"/>
                </a:solidFill>
              </a:rPr>
              <a:t>Cristina Urrutia</a:t>
            </a:r>
            <a:r>
              <a:rPr lang="es-MX" sz="1400" dirty="0">
                <a:solidFill>
                  <a:srgbClr val="595959"/>
                </a:solidFill>
              </a:rPr>
              <a:t>| c.Urrutia@oeko.de</a:t>
            </a:r>
            <a:endParaRPr dirty="0"/>
          </a:p>
        </p:txBody>
      </p:sp>
      <p:grpSp>
        <p:nvGrpSpPr>
          <p:cNvPr id="129" name="Google Shape;129;p5"/>
          <p:cNvGrpSpPr/>
          <p:nvPr/>
        </p:nvGrpSpPr>
        <p:grpSpPr>
          <a:xfrm>
            <a:off x="498181" y="592487"/>
            <a:ext cx="11195638" cy="684000"/>
            <a:chOff x="498181" y="592487"/>
            <a:chExt cx="11195638" cy="684000"/>
          </a:xfrm>
        </p:grpSpPr>
        <p:pic>
          <p:nvPicPr>
            <p:cNvPr id="130" name="Google Shape;130;p5" descr="Logotipo&#10;&#10;Descripción generada automáticamente"/>
            <p:cNvPicPr preferRelativeResize="0"/>
            <p:nvPr/>
          </p:nvPicPr>
          <p:blipFill rotWithShape="1">
            <a:blip r:embed="rId4">
              <a:alphaModFix/>
            </a:blip>
            <a:srcRect l="3534" t="11651" r="5518" b="13152"/>
            <a:stretch/>
          </p:blipFill>
          <p:spPr>
            <a:xfrm>
              <a:off x="4728728" y="592487"/>
              <a:ext cx="2749961" cy="684000"/>
            </a:xfrm>
            <a:prstGeom prst="rect">
              <a:avLst/>
            </a:prstGeom>
            <a:noFill/>
            <a:ln>
              <a:noFill/>
            </a:ln>
          </p:spPr>
        </p:pic>
        <p:pic>
          <p:nvPicPr>
            <p:cNvPr id="131" name="Google Shape;131;p5" descr="Logotipo&#10;&#10;Descripción generada automáticamente con confianza media"/>
            <p:cNvPicPr preferRelativeResize="0"/>
            <p:nvPr/>
          </p:nvPicPr>
          <p:blipFill rotWithShape="1">
            <a:blip r:embed="rId5">
              <a:alphaModFix/>
            </a:blip>
            <a:srcRect/>
            <a:stretch/>
          </p:blipFill>
          <p:spPr>
            <a:xfrm>
              <a:off x="498181" y="592487"/>
              <a:ext cx="2596398" cy="684000"/>
            </a:xfrm>
            <a:prstGeom prst="rect">
              <a:avLst/>
            </a:prstGeom>
            <a:noFill/>
            <a:ln>
              <a:noFill/>
            </a:ln>
          </p:spPr>
        </p:pic>
        <p:pic>
          <p:nvPicPr>
            <p:cNvPr id="132" name="Google Shape;132;p5" descr="A picture containing graphical user interface&#10;&#10;Description automatically generated"/>
            <p:cNvPicPr preferRelativeResize="0"/>
            <p:nvPr/>
          </p:nvPicPr>
          <p:blipFill rotWithShape="1">
            <a:blip r:embed="rId6">
              <a:alphaModFix/>
            </a:blip>
            <a:srcRect l="20001" t="25790" r="14091" b="37421"/>
            <a:stretch/>
          </p:blipFill>
          <p:spPr>
            <a:xfrm>
              <a:off x="8790314" y="592487"/>
              <a:ext cx="2903505" cy="684000"/>
            </a:xfrm>
            <a:prstGeom prst="rect">
              <a:avLst/>
            </a:prstGeom>
            <a:noFill/>
            <a:ln>
              <a:noFill/>
            </a:ln>
          </p:spPr>
        </p:pic>
      </p:grpSp>
      <p:grpSp>
        <p:nvGrpSpPr>
          <p:cNvPr id="133" name="Google Shape;133;p5"/>
          <p:cNvGrpSpPr/>
          <p:nvPr/>
        </p:nvGrpSpPr>
        <p:grpSpPr>
          <a:xfrm>
            <a:off x="1769249" y="5689513"/>
            <a:ext cx="8653501" cy="576000"/>
            <a:chOff x="2084226" y="5832292"/>
            <a:chExt cx="8653501" cy="576000"/>
          </a:xfrm>
        </p:grpSpPr>
        <p:pic>
          <p:nvPicPr>
            <p:cNvPr id="134" name="Google Shape;134;p5" descr="A picture containing application&#10;&#10;Description automatically generated"/>
            <p:cNvPicPr preferRelativeResize="0"/>
            <p:nvPr/>
          </p:nvPicPr>
          <p:blipFill rotWithShape="1">
            <a:blip r:embed="rId7">
              <a:alphaModFix/>
            </a:blip>
            <a:srcRect/>
            <a:stretch/>
          </p:blipFill>
          <p:spPr>
            <a:xfrm>
              <a:off x="2084226" y="5868292"/>
              <a:ext cx="1458949" cy="504000"/>
            </a:xfrm>
            <a:prstGeom prst="rect">
              <a:avLst/>
            </a:prstGeom>
            <a:noFill/>
            <a:ln>
              <a:noFill/>
            </a:ln>
          </p:spPr>
        </p:pic>
        <p:pic>
          <p:nvPicPr>
            <p:cNvPr id="135" name="Google Shape;135;p5" descr="Logotipo&#10;&#10;Descripción generada automáticamente"/>
            <p:cNvPicPr preferRelativeResize="0"/>
            <p:nvPr/>
          </p:nvPicPr>
          <p:blipFill rotWithShape="1">
            <a:blip r:embed="rId8">
              <a:alphaModFix/>
            </a:blip>
            <a:srcRect/>
            <a:stretch/>
          </p:blipFill>
          <p:spPr>
            <a:xfrm>
              <a:off x="4624910" y="5832292"/>
              <a:ext cx="424419" cy="576000"/>
            </a:xfrm>
            <a:prstGeom prst="rect">
              <a:avLst/>
            </a:prstGeom>
            <a:noFill/>
            <a:ln>
              <a:noFill/>
            </a:ln>
          </p:spPr>
        </p:pic>
        <p:pic>
          <p:nvPicPr>
            <p:cNvPr id="136" name="Google Shape;136;p5" descr="Logotipo, nombre de la empresa&#10;&#10;Descripción generada automáticamente"/>
            <p:cNvPicPr preferRelativeResize="0"/>
            <p:nvPr/>
          </p:nvPicPr>
          <p:blipFill rotWithShape="1">
            <a:blip r:embed="rId9">
              <a:alphaModFix/>
            </a:blip>
            <a:srcRect t="6306" b="4149"/>
            <a:stretch/>
          </p:blipFill>
          <p:spPr>
            <a:xfrm>
              <a:off x="6131064" y="5868292"/>
              <a:ext cx="742738" cy="504000"/>
            </a:xfrm>
            <a:prstGeom prst="rect">
              <a:avLst/>
            </a:prstGeom>
            <a:noFill/>
            <a:ln>
              <a:noFill/>
            </a:ln>
          </p:spPr>
        </p:pic>
        <p:pic>
          <p:nvPicPr>
            <p:cNvPr id="137" name="Google Shape;137;p5" descr="Logotipo&#10;&#10;Descripción generada automáticamente con confianza baja"/>
            <p:cNvPicPr preferRelativeResize="0"/>
            <p:nvPr/>
          </p:nvPicPr>
          <p:blipFill rotWithShape="1">
            <a:blip r:embed="rId10">
              <a:alphaModFix/>
            </a:blip>
            <a:srcRect l="2724" t="11182" r="3496" b="9105"/>
            <a:stretch/>
          </p:blipFill>
          <p:spPr>
            <a:xfrm>
              <a:off x="7955538" y="5832292"/>
              <a:ext cx="2782189" cy="57600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95959"/>
              </a:buClr>
              <a:buSzPts val="4400"/>
              <a:buFont typeface="Calibri"/>
              <a:buNone/>
            </a:pPr>
            <a:r>
              <a:rPr lang="es-MX" sz="4400" b="1" dirty="0">
                <a:solidFill>
                  <a:srgbClr val="595959"/>
                </a:solidFill>
                <a:latin typeface="Calibri"/>
                <a:ea typeface="Calibri"/>
                <a:cs typeface="Calibri"/>
                <a:sym typeface="Calibri"/>
              </a:rPr>
              <a:t>Ejercicio reportar temas transversales  de acuerdo con la </a:t>
            </a:r>
            <a:r>
              <a:rPr lang="es-MX" sz="4400" b="1" dirty="0" err="1">
                <a:solidFill>
                  <a:srgbClr val="595959"/>
                </a:solidFill>
                <a:latin typeface="Calibri"/>
                <a:ea typeface="Calibri"/>
                <a:cs typeface="Calibri"/>
                <a:sym typeface="Calibri"/>
              </a:rPr>
              <a:t>MPDs</a:t>
            </a:r>
            <a:endParaRPr sz="4400" b="1" dirty="0">
              <a:solidFill>
                <a:srgbClr val="595959"/>
              </a:solidFill>
              <a:latin typeface="Calibri"/>
              <a:ea typeface="Calibri"/>
              <a:cs typeface="Calibri"/>
              <a:sym typeface="Calibri"/>
            </a:endParaRPr>
          </a:p>
        </p:txBody>
      </p:sp>
      <p:sp>
        <p:nvSpPr>
          <p:cNvPr id="100" name="Google Shape;100;p2"/>
          <p:cNvSpPr txBox="1">
            <a:spLocks noGrp="1"/>
          </p:cNvSpPr>
          <p:nvPr>
            <p:ph type="subTitle" idx="1"/>
          </p:nvPr>
        </p:nvSpPr>
        <p:spPr>
          <a:xfrm>
            <a:off x="1523999" y="4714875"/>
            <a:ext cx="10169820" cy="1655762"/>
          </a:xfrm>
          <a:prstGeom prst="rect">
            <a:avLst/>
          </a:prstGeom>
          <a:noFill/>
          <a:ln>
            <a:noFill/>
          </a:ln>
        </p:spPr>
        <p:txBody>
          <a:bodyPr spcFirstLastPara="1" wrap="square" lIns="91425" tIns="45700" rIns="91425" bIns="45700" anchor="b" anchorCtr="0">
            <a:normAutofit/>
          </a:bodyPr>
          <a:lstStyle/>
          <a:p>
            <a:pPr marL="0" lvl="0" indent="0" algn="r" rtl="0">
              <a:lnSpc>
                <a:spcPct val="100000"/>
              </a:lnSpc>
              <a:spcBef>
                <a:spcPts val="0"/>
              </a:spcBef>
              <a:spcAft>
                <a:spcPts val="0"/>
              </a:spcAft>
              <a:buClr>
                <a:srgbClr val="595959"/>
              </a:buClr>
              <a:buSzPts val="1400"/>
              <a:buNone/>
            </a:pPr>
            <a:r>
              <a:rPr lang="es-MX" sz="1400" b="1">
                <a:solidFill>
                  <a:srgbClr val="595959"/>
                </a:solidFill>
              </a:rPr>
              <a:t>Paulo Cornejo</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Coordinador Regional CBIT-GSP</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UNEP-CCC</a:t>
            </a:r>
            <a:endParaRPr/>
          </a:p>
          <a:p>
            <a:pPr marL="0" lvl="0" indent="0" algn="r" rtl="0">
              <a:lnSpc>
                <a:spcPct val="100000"/>
              </a:lnSpc>
              <a:spcBef>
                <a:spcPts val="0"/>
              </a:spcBef>
              <a:spcAft>
                <a:spcPts val="0"/>
              </a:spcAft>
              <a:buClr>
                <a:srgbClr val="595959"/>
              </a:buClr>
              <a:buSzPts val="1400"/>
              <a:buNone/>
            </a:pPr>
            <a:r>
              <a:rPr lang="es-MX" sz="1400">
                <a:solidFill>
                  <a:srgbClr val="595959"/>
                </a:solidFill>
              </a:rPr>
              <a:t>paulo.cornejoguajardo@un.org</a:t>
            </a:r>
            <a:endParaRPr/>
          </a:p>
        </p:txBody>
      </p:sp>
      <p:grpSp>
        <p:nvGrpSpPr>
          <p:cNvPr id="101" name="Google Shape;101;p2"/>
          <p:cNvGrpSpPr/>
          <p:nvPr/>
        </p:nvGrpSpPr>
        <p:grpSpPr>
          <a:xfrm>
            <a:off x="498181" y="592487"/>
            <a:ext cx="11195638" cy="684000"/>
            <a:chOff x="498181" y="592487"/>
            <a:chExt cx="11195638" cy="684000"/>
          </a:xfrm>
        </p:grpSpPr>
        <p:pic>
          <p:nvPicPr>
            <p:cNvPr id="102" name="Google Shape;102;p2" descr="Logotipo&#10;&#10;Descripción generada automáticamente"/>
            <p:cNvPicPr preferRelativeResize="0"/>
            <p:nvPr/>
          </p:nvPicPr>
          <p:blipFill rotWithShape="1">
            <a:blip r:embed="rId3">
              <a:alphaModFix/>
            </a:blip>
            <a:srcRect l="3534" t="11651" r="5518" b="13152"/>
            <a:stretch/>
          </p:blipFill>
          <p:spPr>
            <a:xfrm>
              <a:off x="4728728" y="592487"/>
              <a:ext cx="2749961" cy="684000"/>
            </a:xfrm>
            <a:prstGeom prst="rect">
              <a:avLst/>
            </a:prstGeom>
            <a:noFill/>
            <a:ln>
              <a:noFill/>
            </a:ln>
          </p:spPr>
        </p:pic>
        <p:pic>
          <p:nvPicPr>
            <p:cNvPr id="103" name="Google Shape;103;p2" descr="Logotipo&#10;&#10;Descripción generada automáticamente con confianza media"/>
            <p:cNvPicPr preferRelativeResize="0"/>
            <p:nvPr/>
          </p:nvPicPr>
          <p:blipFill rotWithShape="1">
            <a:blip r:embed="rId4">
              <a:alphaModFix/>
            </a:blip>
            <a:srcRect/>
            <a:stretch/>
          </p:blipFill>
          <p:spPr>
            <a:xfrm>
              <a:off x="498181" y="592487"/>
              <a:ext cx="2596398" cy="684000"/>
            </a:xfrm>
            <a:prstGeom prst="rect">
              <a:avLst/>
            </a:prstGeom>
            <a:noFill/>
            <a:ln>
              <a:noFill/>
            </a:ln>
          </p:spPr>
        </p:pic>
        <p:pic>
          <p:nvPicPr>
            <p:cNvPr id="104" name="Google Shape;104;p2" descr="A picture containing graphical user interface&#10;&#10;Description automatically generated"/>
            <p:cNvPicPr preferRelativeResize="0"/>
            <p:nvPr/>
          </p:nvPicPr>
          <p:blipFill rotWithShape="1">
            <a:blip r:embed="rId5">
              <a:alphaModFix/>
            </a:blip>
            <a:srcRect l="20001" t="25790" r="14091" b="37421"/>
            <a:stretch/>
          </p:blipFill>
          <p:spPr>
            <a:xfrm>
              <a:off x="8790314" y="592487"/>
              <a:ext cx="2903505" cy="684000"/>
            </a:xfrm>
            <a:prstGeom prst="rect">
              <a:avLst/>
            </a:prstGeom>
            <a:noFill/>
            <a:ln>
              <a:noFill/>
            </a:ln>
          </p:spPr>
        </p:pic>
      </p:grpSp>
      <p:grpSp>
        <p:nvGrpSpPr>
          <p:cNvPr id="105" name="Google Shape;105;p2"/>
          <p:cNvGrpSpPr/>
          <p:nvPr/>
        </p:nvGrpSpPr>
        <p:grpSpPr>
          <a:xfrm>
            <a:off x="498182" y="5689513"/>
            <a:ext cx="6324525" cy="504000"/>
            <a:chOff x="2084227" y="5832292"/>
            <a:chExt cx="6324525" cy="504000"/>
          </a:xfrm>
        </p:grpSpPr>
        <p:pic>
          <p:nvPicPr>
            <p:cNvPr id="106" name="Google Shape;106;p2" descr="A picture containing application&#10;&#10;Description automatically generated"/>
            <p:cNvPicPr preferRelativeResize="0"/>
            <p:nvPr/>
          </p:nvPicPr>
          <p:blipFill rotWithShape="1">
            <a:blip r:embed="rId6">
              <a:alphaModFix/>
            </a:blip>
            <a:srcRect/>
            <a:stretch/>
          </p:blipFill>
          <p:spPr>
            <a:xfrm>
              <a:off x="2084227" y="5868292"/>
              <a:ext cx="1250527" cy="432000"/>
            </a:xfrm>
            <a:prstGeom prst="rect">
              <a:avLst/>
            </a:prstGeom>
            <a:noFill/>
            <a:ln>
              <a:noFill/>
            </a:ln>
          </p:spPr>
        </p:pic>
        <p:pic>
          <p:nvPicPr>
            <p:cNvPr id="107" name="Google Shape;107;p2" descr="Logotipo&#10;&#10;Descripción generada automáticamente"/>
            <p:cNvPicPr preferRelativeResize="0"/>
            <p:nvPr/>
          </p:nvPicPr>
          <p:blipFill rotWithShape="1">
            <a:blip r:embed="rId7">
              <a:alphaModFix/>
            </a:blip>
            <a:srcRect/>
            <a:stretch/>
          </p:blipFill>
          <p:spPr>
            <a:xfrm>
              <a:off x="3878615" y="5832292"/>
              <a:ext cx="371367" cy="504000"/>
            </a:xfrm>
            <a:prstGeom prst="rect">
              <a:avLst/>
            </a:prstGeom>
            <a:noFill/>
            <a:ln>
              <a:noFill/>
            </a:ln>
          </p:spPr>
        </p:pic>
        <p:pic>
          <p:nvPicPr>
            <p:cNvPr id="108" name="Google Shape;108;p2" descr="Logotipo, nombre de la empresa&#10;&#10;Descripción generada automáticamente"/>
            <p:cNvPicPr preferRelativeResize="0"/>
            <p:nvPr/>
          </p:nvPicPr>
          <p:blipFill rotWithShape="1">
            <a:blip r:embed="rId8">
              <a:alphaModFix/>
            </a:blip>
            <a:srcRect t="6306" b="4149"/>
            <a:stretch/>
          </p:blipFill>
          <p:spPr>
            <a:xfrm>
              <a:off x="4793843" y="5868292"/>
              <a:ext cx="636632" cy="432000"/>
            </a:xfrm>
            <a:prstGeom prst="rect">
              <a:avLst/>
            </a:prstGeom>
            <a:noFill/>
            <a:ln>
              <a:noFill/>
            </a:ln>
          </p:spPr>
        </p:pic>
        <p:pic>
          <p:nvPicPr>
            <p:cNvPr id="109" name="Google Shape;109;p2" descr="Logotipo&#10;&#10;Descripción generada automáticamente con confianza baja"/>
            <p:cNvPicPr preferRelativeResize="0"/>
            <p:nvPr/>
          </p:nvPicPr>
          <p:blipFill rotWithShape="1">
            <a:blip r:embed="rId9">
              <a:alphaModFix/>
            </a:blip>
            <a:srcRect l="2724" t="11182" r="3496" b="9105"/>
            <a:stretch/>
          </p:blipFill>
          <p:spPr>
            <a:xfrm>
              <a:off x="5974337" y="5832292"/>
              <a:ext cx="2434415" cy="5040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Ejercicio</a:t>
            </a:r>
            <a:endParaRPr dirty="0"/>
          </a:p>
        </p:txBody>
      </p:sp>
      <p:sp>
        <p:nvSpPr>
          <p:cNvPr id="3" name="Textplatzhalter 2">
            <a:extLst>
              <a:ext uri="{FF2B5EF4-FFF2-40B4-BE49-F238E27FC236}">
                <a16:creationId xmlns:a16="http://schemas.microsoft.com/office/drawing/2014/main" id="{9AE5D41A-E2E1-D8C0-D2A8-79B2B8862516}"/>
              </a:ext>
            </a:extLst>
          </p:cNvPr>
          <p:cNvSpPr>
            <a:spLocks noGrp="1"/>
          </p:cNvSpPr>
          <p:nvPr>
            <p:ph type="body" idx="1"/>
          </p:nvPr>
        </p:nvSpPr>
        <p:spPr/>
        <p:txBody>
          <a:bodyPr/>
          <a:lstStyle/>
          <a:p>
            <a:endParaRPr lang="es-PE" dirty="0"/>
          </a:p>
        </p:txBody>
      </p:sp>
      <p:graphicFrame>
        <p:nvGraphicFramePr>
          <p:cNvPr id="4" name="Diagramm 3">
            <a:extLst>
              <a:ext uri="{FF2B5EF4-FFF2-40B4-BE49-F238E27FC236}">
                <a16:creationId xmlns:a16="http://schemas.microsoft.com/office/drawing/2014/main" id="{CBD18391-13EC-156E-F9EE-F002AA817A60}"/>
              </a:ext>
            </a:extLst>
          </p:cNvPr>
          <p:cNvGraphicFramePr/>
          <p:nvPr/>
        </p:nvGraphicFramePr>
        <p:xfrm>
          <a:off x="1438110" y="677086"/>
          <a:ext cx="9468702" cy="664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platzhalter 2">
            <a:extLst>
              <a:ext uri="{FF2B5EF4-FFF2-40B4-BE49-F238E27FC236}">
                <a16:creationId xmlns:a16="http://schemas.microsoft.com/office/drawing/2014/main" id="{AC463EB4-8457-0C99-1EBC-91466EA9C0F3}"/>
              </a:ext>
            </a:extLst>
          </p:cNvPr>
          <p:cNvSpPr txBox="1">
            <a:spLocks/>
          </p:cNvSpPr>
          <p:nvPr/>
        </p:nvSpPr>
        <p:spPr>
          <a:xfrm>
            <a:off x="914661" y="528477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s-PE" dirty="0"/>
              <a:t>Si completan un tema, copien la plantilla y discutan el siguiente</a:t>
            </a:r>
          </a:p>
        </p:txBody>
      </p:sp>
    </p:spTree>
    <p:extLst>
      <p:ext uri="{BB962C8B-B14F-4D97-AF65-F5344CB8AC3E}">
        <p14:creationId xmlns:p14="http://schemas.microsoft.com/office/powerpoint/2010/main" val="281706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rPr>
              <a:t>Seleccionar un tema</a:t>
            </a:r>
            <a:endParaRPr dirty="0"/>
          </a:p>
        </p:txBody>
      </p:sp>
      <p:sp>
        <p:nvSpPr>
          <p:cNvPr id="3" name="Textplatzhalter 2">
            <a:extLst>
              <a:ext uri="{FF2B5EF4-FFF2-40B4-BE49-F238E27FC236}">
                <a16:creationId xmlns:a16="http://schemas.microsoft.com/office/drawing/2014/main" id="{8CC5E04D-E956-AE82-2CF5-AC351E57DB3B}"/>
              </a:ext>
            </a:extLst>
          </p:cNvPr>
          <p:cNvSpPr>
            <a:spLocks noGrp="1"/>
          </p:cNvSpPr>
          <p:nvPr>
            <p:ph type="body" idx="1"/>
          </p:nvPr>
        </p:nvSpPr>
        <p:spPr/>
        <p:txBody>
          <a:bodyPr/>
          <a:lstStyle/>
          <a:p>
            <a:r>
              <a:rPr lang="es-PE" dirty="0"/>
              <a:t>Descripción de arreglos institucionales CAS/ENG</a:t>
            </a:r>
          </a:p>
          <a:p>
            <a:r>
              <a:rPr lang="es-PE" dirty="0"/>
              <a:t>Descripción de metodologías CAS/ENG</a:t>
            </a:r>
          </a:p>
          <a:p>
            <a:r>
              <a:rPr lang="es-PE" dirty="0"/>
              <a:t>Descripción de fuentes de información CAS/ENG</a:t>
            </a:r>
          </a:p>
          <a:p>
            <a:r>
              <a:rPr lang="es-PE" dirty="0"/>
              <a:t>Descripción de procedimientos de archivo ENG</a:t>
            </a:r>
          </a:p>
          <a:p>
            <a:r>
              <a:rPr lang="es-PE" dirty="0"/>
              <a:t>Análisis de categorías principales CAS/ENG</a:t>
            </a:r>
          </a:p>
          <a:p>
            <a:pPr marL="114300" indent="0">
              <a:buNone/>
            </a:pPr>
            <a:endParaRPr lang="es-P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2570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Plantilla</a:t>
            </a:r>
            <a:endParaRPr dirty="0"/>
          </a:p>
        </p:txBody>
      </p:sp>
      <p:graphicFrame>
        <p:nvGraphicFramePr>
          <p:cNvPr id="4" name="Tabelle 4">
            <a:extLst>
              <a:ext uri="{FF2B5EF4-FFF2-40B4-BE49-F238E27FC236}">
                <a16:creationId xmlns:a16="http://schemas.microsoft.com/office/drawing/2014/main" id="{0324EBDC-29B5-6C67-FE03-7EF21C3125B0}"/>
              </a:ext>
            </a:extLst>
          </p:cNvPr>
          <p:cNvGraphicFramePr>
            <a:graphicFrameLocks noGrp="1"/>
          </p:cNvGraphicFramePr>
          <p:nvPr/>
        </p:nvGraphicFramePr>
        <p:xfrm>
          <a:off x="0" y="882001"/>
          <a:ext cx="12204000" cy="5975999"/>
        </p:xfrm>
        <a:graphic>
          <a:graphicData uri="http://schemas.openxmlformats.org/drawingml/2006/table">
            <a:tbl>
              <a:tblPr firstRow="1" bandRow="1">
                <a:tableStyleId>{5C22544A-7EE6-4342-B048-85BDC9FD1C3A}</a:tableStyleId>
              </a:tblPr>
              <a:tblGrid>
                <a:gridCol w="2573518">
                  <a:extLst>
                    <a:ext uri="{9D8B030D-6E8A-4147-A177-3AD203B41FA5}">
                      <a16:colId xmlns:a16="http://schemas.microsoft.com/office/drawing/2014/main" val="942520664"/>
                    </a:ext>
                  </a:extLst>
                </a:gridCol>
                <a:gridCol w="4930218">
                  <a:extLst>
                    <a:ext uri="{9D8B030D-6E8A-4147-A177-3AD203B41FA5}">
                      <a16:colId xmlns:a16="http://schemas.microsoft.com/office/drawing/2014/main" val="1131166272"/>
                    </a:ext>
                  </a:extLst>
                </a:gridCol>
                <a:gridCol w="4700264">
                  <a:extLst>
                    <a:ext uri="{9D8B030D-6E8A-4147-A177-3AD203B41FA5}">
                      <a16:colId xmlns:a16="http://schemas.microsoft.com/office/drawing/2014/main" val="2011902438"/>
                    </a:ext>
                  </a:extLst>
                </a:gridCol>
              </a:tblGrid>
              <a:tr h="566708">
                <a:tc>
                  <a:txBody>
                    <a:bodyPr/>
                    <a:lstStyle/>
                    <a:p>
                      <a:r>
                        <a:rPr lang="es-PE" dirty="0"/>
                        <a:t>Tema: </a:t>
                      </a:r>
                    </a:p>
                  </a:txBody>
                  <a:tcPr/>
                </a:tc>
                <a:tc>
                  <a:txBody>
                    <a:bodyPr/>
                    <a:lstStyle/>
                    <a:p>
                      <a:r>
                        <a:rPr lang="es-PE" dirty="0"/>
                        <a:t>Ejemplo A: </a:t>
                      </a:r>
                    </a:p>
                  </a:txBody>
                  <a:tcPr/>
                </a:tc>
                <a:tc>
                  <a:txBody>
                    <a:bodyPr/>
                    <a:lstStyle/>
                    <a:p>
                      <a:r>
                        <a:rPr lang="es-PE" dirty="0"/>
                        <a:t>Ejemplo B:</a:t>
                      </a:r>
                    </a:p>
                  </a:txBody>
                  <a:tcPr/>
                </a:tc>
                <a:extLst>
                  <a:ext uri="{0D108BD9-81ED-4DB2-BD59-A6C34878D82A}">
                    <a16:rowId xmlns:a16="http://schemas.microsoft.com/office/drawing/2014/main" val="1462935741"/>
                  </a:ext>
                </a:extLst>
              </a:tr>
              <a:tr h="1803097">
                <a:tc>
                  <a:txBody>
                    <a:bodyPr/>
                    <a:lstStyle/>
                    <a:p>
                      <a:r>
                        <a:rPr lang="es-ES" dirty="0"/>
                        <a:t>¿El ejemplo cumple con los requerimientos de las MPD?</a:t>
                      </a:r>
                      <a:endParaRPr lang="es-PE" dirty="0"/>
                    </a:p>
                    <a:p>
                      <a:endParaRPr lang="es-PE" dirty="0"/>
                    </a:p>
                    <a:p>
                      <a:r>
                        <a:rPr lang="es-PE" dirty="0"/>
                        <a:t>(revisa las </a:t>
                      </a:r>
                      <a:r>
                        <a:rPr lang="es-PE" dirty="0" err="1"/>
                        <a:t>MPDs</a:t>
                      </a:r>
                      <a:r>
                        <a:rPr lang="es-PE" dirty="0"/>
                        <a:t> si es necesario)</a:t>
                      </a:r>
                    </a:p>
                  </a:txBody>
                  <a:tcPr/>
                </a:tc>
                <a:tc>
                  <a:txBody>
                    <a:bodyPr/>
                    <a:lstStyle/>
                    <a:p>
                      <a:endParaRPr lang="es-PE" dirty="0"/>
                    </a:p>
                  </a:txBody>
                  <a:tcPr/>
                </a:tc>
                <a:tc>
                  <a:txBody>
                    <a:bodyPr/>
                    <a:lstStyle/>
                    <a:p>
                      <a:endParaRPr lang="es-PE"/>
                    </a:p>
                  </a:txBody>
                  <a:tcPr/>
                </a:tc>
                <a:extLst>
                  <a:ext uri="{0D108BD9-81ED-4DB2-BD59-A6C34878D82A}">
                    <a16:rowId xmlns:a16="http://schemas.microsoft.com/office/drawing/2014/main" val="3853001178"/>
                  </a:ext>
                </a:extLst>
              </a:tr>
              <a:tr h="1803097">
                <a:tc>
                  <a:txBody>
                    <a:bodyPr/>
                    <a:lstStyle/>
                    <a:p>
                      <a:r>
                        <a:rPr lang="es-ES" dirty="0"/>
                        <a:t>¿Qué partes del ejemplo te parecen buenas?</a:t>
                      </a:r>
                      <a:r>
                        <a:rPr lang="es-PE" dirty="0"/>
                        <a:t> </a:t>
                      </a:r>
                      <a:r>
                        <a:rPr lang="es-ES" dirty="0"/>
                        <a:t>¿Las querrías replicar en tu NID?</a:t>
                      </a:r>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val="466516481"/>
                  </a:ext>
                </a:extLst>
              </a:tr>
              <a:tr h="1803097">
                <a:tc>
                  <a:txBody>
                    <a:bodyPr/>
                    <a:lstStyle/>
                    <a:p>
                      <a:r>
                        <a:rPr lang="es-ES" dirty="0"/>
                        <a:t>¿Qué cosas se podrían mejorar?</a:t>
                      </a:r>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val="3298157929"/>
                  </a:ext>
                </a:extLst>
              </a:tr>
            </a:tbl>
          </a:graphicData>
        </a:graphic>
      </p:graphicFrame>
    </p:spTree>
    <p:extLst>
      <p:ext uri="{BB962C8B-B14F-4D97-AF65-F5344CB8AC3E}">
        <p14:creationId xmlns:p14="http://schemas.microsoft.com/office/powerpoint/2010/main" val="359147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lstStyle/>
          <a:p>
            <a:r>
              <a:rPr lang="es-PE" sz="3600" dirty="0">
                <a:solidFill>
                  <a:srgbClr val="31859B"/>
                </a:solidFill>
              </a:rPr>
              <a:t>¿Qué dicen la </a:t>
            </a:r>
            <a:r>
              <a:rPr lang="es-PE" sz="3600" dirty="0" err="1">
                <a:solidFill>
                  <a:srgbClr val="31859B"/>
                </a:solidFill>
              </a:rPr>
              <a:t>MPDs</a:t>
            </a:r>
            <a:r>
              <a:rPr lang="es-PE" sz="3600" dirty="0">
                <a:solidFill>
                  <a:srgbClr val="31859B"/>
                </a:solidFill>
              </a:rPr>
              <a:t>?</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a:xfrm>
            <a:off x="838200" y="1691478"/>
            <a:ext cx="10515600" cy="677878"/>
          </a:xfrm>
        </p:spPr>
        <p:txBody>
          <a:bodyPr>
            <a:normAutofit lnSpcReduction="10000"/>
          </a:bodyPr>
          <a:lstStyle/>
          <a:p>
            <a:pPr marL="114300" indent="0">
              <a:buNone/>
            </a:pPr>
            <a:r>
              <a:rPr lang="en-US" sz="1800" b="1" i="0" u="none" strike="noStrike" dirty="0">
                <a:solidFill>
                  <a:srgbClr val="134267"/>
                </a:solidFill>
                <a:effectLst/>
                <a:latin typeface="Roboto" panose="02000000000000000000" pitchFamily="2" charset="0"/>
              </a:rPr>
              <a:t>II. </a:t>
            </a:r>
            <a:r>
              <a:rPr lang="es-ES" sz="1800" b="1" i="0" u="none" strike="noStrike" dirty="0">
                <a:solidFill>
                  <a:srgbClr val="134267"/>
                </a:solidFill>
                <a:effectLst/>
                <a:latin typeface="Roboto" panose="02000000000000000000" pitchFamily="2" charset="0"/>
              </a:rPr>
              <a:t>Informe del inventario nacional de las emisiones </a:t>
            </a:r>
            <a:r>
              <a:rPr lang="es-ES" sz="1800" b="1" i="0" u="none" strike="noStrike" dirty="0" err="1">
                <a:solidFill>
                  <a:srgbClr val="134267"/>
                </a:solidFill>
                <a:effectLst/>
                <a:latin typeface="Roboto" panose="02000000000000000000" pitchFamily="2" charset="0"/>
              </a:rPr>
              <a:t>antropógenas</a:t>
            </a:r>
            <a:r>
              <a:rPr lang="es-ES" sz="1800" b="1" i="0" u="none" strike="noStrike" dirty="0">
                <a:solidFill>
                  <a:srgbClr val="134267"/>
                </a:solidFill>
                <a:effectLst/>
                <a:latin typeface="Roboto" panose="02000000000000000000" pitchFamily="2" charset="0"/>
              </a:rPr>
              <a:t> por las fuentes y la absorción </a:t>
            </a:r>
            <a:r>
              <a:rPr lang="es-ES" sz="1800" b="1" i="0" u="none" strike="noStrike" dirty="0" err="1">
                <a:solidFill>
                  <a:srgbClr val="134267"/>
                </a:solidFill>
                <a:effectLst/>
                <a:latin typeface="Roboto" panose="02000000000000000000" pitchFamily="2" charset="0"/>
              </a:rPr>
              <a:t>antropógena</a:t>
            </a:r>
            <a:r>
              <a:rPr lang="es-ES" sz="1800" b="1" i="0" u="none" strike="noStrike" dirty="0">
                <a:solidFill>
                  <a:srgbClr val="134267"/>
                </a:solidFill>
                <a:effectLst/>
                <a:latin typeface="Roboto" panose="02000000000000000000" pitchFamily="2" charset="0"/>
              </a:rPr>
              <a:t> por los sumideros de gases de efecto invernadero</a:t>
            </a:r>
            <a:endParaRPr lang="es-PE" dirty="0"/>
          </a:p>
        </p:txBody>
      </p:sp>
      <p:graphicFrame>
        <p:nvGraphicFramePr>
          <p:cNvPr id="5" name="Diagramm 4">
            <a:extLst>
              <a:ext uri="{FF2B5EF4-FFF2-40B4-BE49-F238E27FC236}">
                <a16:creationId xmlns:a16="http://schemas.microsoft.com/office/drawing/2014/main" id="{CF2076D3-7D09-FC77-39CC-9A6D240166CF}"/>
              </a:ext>
            </a:extLst>
          </p:cNvPr>
          <p:cNvGraphicFramePr/>
          <p:nvPr/>
        </p:nvGraphicFramePr>
        <p:xfrm>
          <a:off x="2051901" y="2265664"/>
          <a:ext cx="8088197" cy="459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feil: nach rechts 5">
            <a:extLst>
              <a:ext uri="{FF2B5EF4-FFF2-40B4-BE49-F238E27FC236}">
                <a16:creationId xmlns:a16="http://schemas.microsoft.com/office/drawing/2014/main" id="{A1C77D9B-C1DF-2527-1102-4256B720B98E}"/>
              </a:ext>
            </a:extLst>
          </p:cNvPr>
          <p:cNvSpPr/>
          <p:nvPr/>
        </p:nvSpPr>
        <p:spPr>
          <a:xfrm>
            <a:off x="1397000" y="3129809"/>
            <a:ext cx="550332" cy="299191"/>
          </a:xfrm>
          <a:prstGeom prst="rightArrow">
            <a:avLst/>
          </a:prstGeom>
          <a:solidFill>
            <a:srgbClr val="4AACC6"/>
          </a:solidFill>
          <a:ln>
            <a:solidFill>
              <a:srgbClr val="4AA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Pfeil: nach rechts 6">
            <a:extLst>
              <a:ext uri="{FF2B5EF4-FFF2-40B4-BE49-F238E27FC236}">
                <a16:creationId xmlns:a16="http://schemas.microsoft.com/office/drawing/2014/main" id="{BD0829B3-5068-40C3-1D58-0EFA7381298C}"/>
              </a:ext>
            </a:extLst>
          </p:cNvPr>
          <p:cNvSpPr/>
          <p:nvPr/>
        </p:nvSpPr>
        <p:spPr>
          <a:xfrm>
            <a:off x="2540000" y="3920067"/>
            <a:ext cx="203200" cy="135467"/>
          </a:xfrm>
          <a:prstGeom prst="rightArrow">
            <a:avLst/>
          </a:prstGeom>
          <a:solidFill>
            <a:srgbClr val="4AACC6"/>
          </a:solidFill>
          <a:ln>
            <a:solidFill>
              <a:srgbClr val="4AA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Pfeil: nach rechts 7">
            <a:extLst>
              <a:ext uri="{FF2B5EF4-FFF2-40B4-BE49-F238E27FC236}">
                <a16:creationId xmlns:a16="http://schemas.microsoft.com/office/drawing/2014/main" id="{49A8321F-4017-990B-1383-54B7C54B3439}"/>
              </a:ext>
            </a:extLst>
          </p:cNvPr>
          <p:cNvSpPr/>
          <p:nvPr/>
        </p:nvSpPr>
        <p:spPr>
          <a:xfrm>
            <a:off x="2540000" y="4089402"/>
            <a:ext cx="203200" cy="135467"/>
          </a:xfrm>
          <a:prstGeom prst="rightArrow">
            <a:avLst/>
          </a:prstGeom>
          <a:solidFill>
            <a:srgbClr val="4AACC6"/>
          </a:solidFill>
          <a:ln>
            <a:solidFill>
              <a:srgbClr val="4AA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9296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57585-3ABB-14E7-803F-35AA59042DE6}"/>
              </a:ext>
            </a:extLst>
          </p:cNvPr>
          <p:cNvSpPr>
            <a:spLocks noGrp="1"/>
          </p:cNvSpPr>
          <p:nvPr>
            <p:ph type="title"/>
          </p:nvPr>
        </p:nvSpPr>
        <p:spPr/>
        <p:txBody>
          <a:bodyPr/>
          <a:lstStyle/>
          <a:p>
            <a:r>
              <a:rPr lang="es-PE" sz="3600" dirty="0">
                <a:solidFill>
                  <a:srgbClr val="31859B"/>
                </a:solidFill>
              </a:rPr>
              <a:t>Los contenidos en el NID</a:t>
            </a:r>
          </a:p>
        </p:txBody>
      </p:sp>
      <p:pic>
        <p:nvPicPr>
          <p:cNvPr id="4" name="Grafik 3">
            <a:extLst>
              <a:ext uri="{FF2B5EF4-FFF2-40B4-BE49-F238E27FC236}">
                <a16:creationId xmlns:a16="http://schemas.microsoft.com/office/drawing/2014/main" id="{D04C59FE-6416-46C9-4AB0-8ADB5214C909}"/>
              </a:ext>
            </a:extLst>
          </p:cNvPr>
          <p:cNvPicPr>
            <a:picLocks noChangeAspect="1"/>
          </p:cNvPicPr>
          <p:nvPr/>
        </p:nvPicPr>
        <p:blipFill>
          <a:blip r:embed="rId2"/>
          <a:stretch>
            <a:fillRect/>
          </a:stretch>
        </p:blipFill>
        <p:spPr>
          <a:xfrm>
            <a:off x="838200" y="1887454"/>
            <a:ext cx="10134600" cy="4910927"/>
          </a:xfrm>
          <a:prstGeom prst="rect">
            <a:avLst/>
          </a:prstGeom>
        </p:spPr>
      </p:pic>
    </p:spTree>
    <p:extLst>
      <p:ext uri="{BB962C8B-B14F-4D97-AF65-F5344CB8AC3E}">
        <p14:creationId xmlns:p14="http://schemas.microsoft.com/office/powerpoint/2010/main" val="201627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itel 1">
            <a:extLst>
              <a:ext uri="{FF2B5EF4-FFF2-40B4-BE49-F238E27FC236}">
                <a16:creationId xmlns:a16="http://schemas.microsoft.com/office/drawing/2014/main" id="{99A6D0BE-0428-870C-A69D-B064A7F7D156}"/>
              </a:ext>
            </a:extLst>
          </p:cNvPr>
          <p:cNvSpPr>
            <a:spLocks noGrp="1"/>
          </p:cNvSpPr>
          <p:nvPr>
            <p:ph type="title"/>
          </p:nvPr>
        </p:nvSpPr>
        <p:spPr>
          <a:xfrm>
            <a:off x="1073870" y="3429000"/>
            <a:ext cx="6005660" cy="1325563"/>
          </a:xfrm>
        </p:spPr>
        <p:txBody>
          <a:bodyPr>
            <a:normAutofit/>
          </a:bodyPr>
          <a:lstStyle/>
          <a:p>
            <a:r>
              <a:rPr lang="es-PE" sz="3600" dirty="0">
                <a:solidFill>
                  <a:srgbClr val="31859B"/>
                </a:solidFill>
              </a:rPr>
              <a:t>B. Circunstancias nacionales y arreglos institucionales</a:t>
            </a:r>
          </a:p>
        </p:txBody>
      </p:sp>
      <p:pic>
        <p:nvPicPr>
          <p:cNvPr id="2" name="Grafik 1">
            <a:extLst>
              <a:ext uri="{FF2B5EF4-FFF2-40B4-BE49-F238E27FC236}">
                <a16:creationId xmlns:a16="http://schemas.microsoft.com/office/drawing/2014/main" id="{73A21E80-0FC2-D844-AB52-6ECBF489B18D}"/>
              </a:ext>
            </a:extLst>
          </p:cNvPr>
          <p:cNvPicPr>
            <a:picLocks noChangeAspect="1"/>
          </p:cNvPicPr>
          <p:nvPr/>
        </p:nvPicPr>
        <p:blipFill>
          <a:blip r:embed="rId3"/>
          <a:stretch>
            <a:fillRect/>
          </a:stretch>
        </p:blipFill>
        <p:spPr>
          <a:xfrm>
            <a:off x="7079530" y="2098964"/>
            <a:ext cx="4335503" cy="4323080"/>
          </a:xfrm>
          <a:prstGeom prst="rect">
            <a:avLst/>
          </a:prstGeom>
        </p:spPr>
      </p:pic>
    </p:spTree>
    <p:extLst>
      <p:ext uri="{BB962C8B-B14F-4D97-AF65-F5344CB8AC3E}">
        <p14:creationId xmlns:p14="http://schemas.microsoft.com/office/powerpoint/2010/main" val="386386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normAutofit/>
          </a:bodyPr>
          <a:lstStyle/>
          <a:p>
            <a:r>
              <a:rPr lang="es-PE" sz="3600" dirty="0">
                <a:solidFill>
                  <a:srgbClr val="31859B"/>
                </a:solidFill>
              </a:rPr>
              <a:t>B. Circunstancias nacionales y arreglos institucionales</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p:txBody>
          <a:bodyPr/>
          <a:lstStyle/>
          <a:p>
            <a:r>
              <a:rPr lang="es-PE" dirty="0"/>
              <a:t>18. Implementar y mantener un marco para la constante estimación, compilación y puntual presentación del inventario nacional</a:t>
            </a:r>
          </a:p>
          <a:p>
            <a:pPr lvl="1"/>
            <a:r>
              <a:rPr lang="es-PE" dirty="0"/>
              <a:t>Arreglos institucionales</a:t>
            </a:r>
          </a:p>
          <a:p>
            <a:pPr lvl="1"/>
            <a:r>
              <a:rPr lang="es-PE" dirty="0"/>
              <a:t>Dispositivo jurídico</a:t>
            </a:r>
          </a:p>
          <a:p>
            <a:pPr lvl="1"/>
            <a:r>
              <a:rPr lang="es-PE" dirty="0"/>
              <a:t>Procedimientos</a:t>
            </a:r>
          </a:p>
          <a:p>
            <a:r>
              <a:rPr lang="es-PE" dirty="0"/>
              <a:t>En función de preferencias y circunstancias nacionales</a:t>
            </a:r>
          </a:p>
          <a:p>
            <a:r>
              <a:rPr lang="es-PE" dirty="0"/>
              <a:t>El marco puede evolucionar con el tiempo</a:t>
            </a:r>
          </a:p>
        </p:txBody>
      </p:sp>
    </p:spTree>
    <p:extLst>
      <p:ext uri="{BB962C8B-B14F-4D97-AF65-F5344CB8AC3E}">
        <p14:creationId xmlns:p14="http://schemas.microsoft.com/office/powerpoint/2010/main" val="1801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F69B6-CFC6-FE0D-A9C2-0CAD13053468}"/>
              </a:ext>
            </a:extLst>
          </p:cNvPr>
          <p:cNvSpPr>
            <a:spLocks noGrp="1"/>
          </p:cNvSpPr>
          <p:nvPr>
            <p:ph type="title"/>
          </p:nvPr>
        </p:nvSpPr>
        <p:spPr/>
        <p:txBody>
          <a:bodyPr>
            <a:normAutofit/>
          </a:bodyPr>
          <a:lstStyle/>
          <a:p>
            <a:r>
              <a:rPr lang="es-PE" sz="3600" dirty="0">
                <a:solidFill>
                  <a:srgbClr val="31859B"/>
                </a:solidFill>
              </a:rPr>
              <a:t>B. Arreglos institucionales</a:t>
            </a:r>
          </a:p>
        </p:txBody>
      </p:sp>
      <p:sp>
        <p:nvSpPr>
          <p:cNvPr id="3" name="Textplatzhalter 2">
            <a:extLst>
              <a:ext uri="{FF2B5EF4-FFF2-40B4-BE49-F238E27FC236}">
                <a16:creationId xmlns:a16="http://schemas.microsoft.com/office/drawing/2014/main" id="{1FC20F7B-0984-56A3-B432-0899356C8A85}"/>
              </a:ext>
            </a:extLst>
          </p:cNvPr>
          <p:cNvSpPr>
            <a:spLocks noGrp="1"/>
          </p:cNvSpPr>
          <p:nvPr>
            <p:ph type="body" idx="1"/>
          </p:nvPr>
        </p:nvSpPr>
        <p:spPr/>
        <p:txBody>
          <a:bodyPr>
            <a:normAutofit fontScale="92500" lnSpcReduction="10000"/>
          </a:bodyPr>
          <a:lstStyle/>
          <a:p>
            <a:r>
              <a:rPr lang="es-PE" sz="3000" b="1" dirty="0">
                <a:solidFill>
                  <a:srgbClr val="0070C0"/>
                </a:solidFill>
              </a:rPr>
              <a:t>19. Cada Parte deberá presentar información sobre aspectos relativos a la planificación, preparación y gestión del inventario</a:t>
            </a:r>
          </a:p>
          <a:p>
            <a:pPr marL="571500" lvl="1" indent="0">
              <a:buNone/>
            </a:pPr>
            <a:r>
              <a:rPr lang="es-ES" dirty="0"/>
              <a:t>a. La entidad nacional o entidad de enlace nacional con responsabilidad general</a:t>
            </a:r>
          </a:p>
          <a:p>
            <a:pPr marL="571500" lvl="1" indent="0">
              <a:buNone/>
            </a:pPr>
            <a:r>
              <a:rPr lang="es-ES" dirty="0"/>
              <a:t>b. El proceso de preparación del inventario:</a:t>
            </a:r>
          </a:p>
          <a:p>
            <a:pPr lvl="2"/>
            <a:r>
              <a:rPr lang="es-ES" dirty="0"/>
              <a:t>Reparto de responsabilidades específicas entre las instituciones participantes</a:t>
            </a:r>
          </a:p>
          <a:p>
            <a:pPr lvl="2"/>
            <a:r>
              <a:rPr lang="es-ES" dirty="0"/>
              <a:t>Asegurar alineamiento con directrices del IPCC y las MPD</a:t>
            </a:r>
          </a:p>
          <a:p>
            <a:pPr marL="571500" lvl="1" indent="0">
              <a:buNone/>
            </a:pPr>
            <a:r>
              <a:rPr lang="es-ES" dirty="0"/>
              <a:t>c.  El archivado de toda la información para la serie temporal sobre la que se informa</a:t>
            </a:r>
          </a:p>
          <a:p>
            <a:pPr lvl="2"/>
            <a:r>
              <a:rPr lang="es-ES" dirty="0"/>
              <a:t>incluidos todos los factores de emisión y datos de actividad desglosados</a:t>
            </a:r>
          </a:p>
          <a:p>
            <a:pPr lvl="2"/>
            <a:r>
              <a:rPr lang="es-ES" dirty="0"/>
              <a:t>toda la documentación relativa a la generación y agregación de datos</a:t>
            </a:r>
          </a:p>
          <a:p>
            <a:pPr lvl="2"/>
            <a:r>
              <a:rPr lang="es-ES" dirty="0"/>
              <a:t>el aseguramiento de la calidad/el control de calidad (AC/CC)</a:t>
            </a:r>
          </a:p>
          <a:p>
            <a:pPr lvl="2"/>
            <a:r>
              <a:rPr lang="es-ES" dirty="0"/>
              <a:t>los resultados de las revisiones y las mejoras que se haya previsto introducir en el inventario.</a:t>
            </a:r>
          </a:p>
          <a:p>
            <a:pPr marL="571500" lvl="1" indent="0">
              <a:buNone/>
            </a:pPr>
            <a:r>
              <a:rPr lang="es-ES" dirty="0"/>
              <a:t>d.  Los procesos seguidos para el examen y la aprobación oficiales del inventario</a:t>
            </a:r>
          </a:p>
        </p:txBody>
      </p:sp>
    </p:spTree>
    <p:extLst>
      <p:ext uri="{BB962C8B-B14F-4D97-AF65-F5344CB8AC3E}">
        <p14:creationId xmlns:p14="http://schemas.microsoft.com/office/powerpoint/2010/main" val="76991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8" name="Grafik 7">
            <a:extLst>
              <a:ext uri="{FF2B5EF4-FFF2-40B4-BE49-F238E27FC236}">
                <a16:creationId xmlns:a16="http://schemas.microsoft.com/office/drawing/2014/main" id="{1A2B44AD-6AF7-AAEB-0362-7B49CBC73659}"/>
              </a:ext>
            </a:extLst>
          </p:cNvPr>
          <p:cNvPicPr>
            <a:picLocks noChangeAspect="1"/>
          </p:cNvPicPr>
          <p:nvPr/>
        </p:nvPicPr>
        <p:blipFill>
          <a:blip r:embed="rId3"/>
          <a:stretch>
            <a:fillRect/>
          </a:stretch>
        </p:blipFill>
        <p:spPr>
          <a:xfrm>
            <a:off x="7072579" y="4171151"/>
            <a:ext cx="5173963" cy="2708285"/>
          </a:xfrm>
          <a:prstGeom prst="rect">
            <a:avLst/>
          </a:prstGeom>
        </p:spPr>
      </p:pic>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Ejemplos arreglos institucionales</a:t>
            </a:r>
            <a:endParaRPr dirty="0"/>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595959"/>
              </a:buClr>
              <a:buSzPts val="2000"/>
              <a:buChar char="•"/>
            </a:pPr>
            <a:endParaRPr lang="es-ES" dirty="0"/>
          </a:p>
        </p:txBody>
      </p:sp>
      <p:pic>
        <p:nvPicPr>
          <p:cNvPr id="4" name="Grafik 3">
            <a:extLst>
              <a:ext uri="{FF2B5EF4-FFF2-40B4-BE49-F238E27FC236}">
                <a16:creationId xmlns:a16="http://schemas.microsoft.com/office/drawing/2014/main" id="{E98CEC39-F844-3299-55D3-74E36F5FE9A1}"/>
              </a:ext>
            </a:extLst>
          </p:cNvPr>
          <p:cNvPicPr>
            <a:picLocks noChangeAspect="1"/>
          </p:cNvPicPr>
          <p:nvPr/>
        </p:nvPicPr>
        <p:blipFill>
          <a:blip r:embed="rId4"/>
          <a:stretch>
            <a:fillRect/>
          </a:stretch>
        </p:blipFill>
        <p:spPr>
          <a:xfrm>
            <a:off x="614604" y="1825625"/>
            <a:ext cx="3471781" cy="4041775"/>
          </a:xfrm>
          <a:prstGeom prst="rect">
            <a:avLst/>
          </a:prstGeom>
        </p:spPr>
      </p:pic>
      <p:pic>
        <p:nvPicPr>
          <p:cNvPr id="5" name="Grafik 4">
            <a:extLst>
              <a:ext uri="{FF2B5EF4-FFF2-40B4-BE49-F238E27FC236}">
                <a16:creationId xmlns:a16="http://schemas.microsoft.com/office/drawing/2014/main" id="{97A32000-09E1-0DA0-FC80-EF740B0DD1CC}"/>
              </a:ext>
            </a:extLst>
          </p:cNvPr>
          <p:cNvPicPr>
            <a:picLocks noChangeAspect="1"/>
          </p:cNvPicPr>
          <p:nvPr/>
        </p:nvPicPr>
        <p:blipFill>
          <a:blip r:embed="rId5"/>
          <a:stretch>
            <a:fillRect/>
          </a:stretch>
        </p:blipFill>
        <p:spPr>
          <a:xfrm>
            <a:off x="7199151" y="325085"/>
            <a:ext cx="4920821" cy="2866144"/>
          </a:xfrm>
          <a:prstGeom prst="rect">
            <a:avLst/>
          </a:prstGeom>
        </p:spPr>
      </p:pic>
      <p:pic>
        <p:nvPicPr>
          <p:cNvPr id="7" name="Grafik 6">
            <a:extLst>
              <a:ext uri="{FF2B5EF4-FFF2-40B4-BE49-F238E27FC236}">
                <a16:creationId xmlns:a16="http://schemas.microsoft.com/office/drawing/2014/main" id="{7C208ADB-DA65-1E8A-5295-F92301D73F99}"/>
              </a:ext>
            </a:extLst>
          </p:cNvPr>
          <p:cNvPicPr>
            <a:picLocks noChangeAspect="1"/>
          </p:cNvPicPr>
          <p:nvPr/>
        </p:nvPicPr>
        <p:blipFill>
          <a:blip r:embed="rId6"/>
          <a:stretch>
            <a:fillRect/>
          </a:stretch>
        </p:blipFill>
        <p:spPr>
          <a:xfrm>
            <a:off x="4086385" y="2632412"/>
            <a:ext cx="4848534" cy="2466222"/>
          </a:xfrm>
          <a:prstGeom prst="rect">
            <a:avLst/>
          </a:prstGeom>
        </p:spPr>
      </p:pic>
    </p:spTree>
    <p:extLst>
      <p:ext uri="{BB962C8B-B14F-4D97-AF65-F5344CB8AC3E}">
        <p14:creationId xmlns:p14="http://schemas.microsoft.com/office/powerpoint/2010/main" val="351860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1859B"/>
              </a:buClr>
              <a:buSzPts val="3600"/>
              <a:buFont typeface="Calibri"/>
              <a:buNone/>
            </a:pPr>
            <a:r>
              <a:rPr lang="es-MX" sz="3600" dirty="0">
                <a:solidFill>
                  <a:srgbClr val="31859B"/>
                </a:solidFill>
                <a:latin typeface="Calibri"/>
                <a:ea typeface="Calibri"/>
                <a:cs typeface="Calibri"/>
                <a:sym typeface="Calibri"/>
              </a:rPr>
              <a:t>Ejemplos procedimientos</a:t>
            </a:r>
            <a:endParaRPr dirty="0"/>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595959"/>
              </a:buClr>
              <a:buSzPts val="2000"/>
              <a:buChar char="•"/>
            </a:pPr>
            <a:endParaRPr lang="es-ES" dirty="0"/>
          </a:p>
        </p:txBody>
      </p:sp>
      <p:pic>
        <p:nvPicPr>
          <p:cNvPr id="2" name="Grafik 1">
            <a:extLst>
              <a:ext uri="{FF2B5EF4-FFF2-40B4-BE49-F238E27FC236}">
                <a16:creationId xmlns:a16="http://schemas.microsoft.com/office/drawing/2014/main" id="{DAD583AA-566E-8FCD-7911-06A6E523A0A5}"/>
              </a:ext>
            </a:extLst>
          </p:cNvPr>
          <p:cNvPicPr>
            <a:picLocks noChangeAspect="1"/>
          </p:cNvPicPr>
          <p:nvPr/>
        </p:nvPicPr>
        <p:blipFill>
          <a:blip r:embed="rId3"/>
          <a:stretch>
            <a:fillRect/>
          </a:stretch>
        </p:blipFill>
        <p:spPr>
          <a:xfrm>
            <a:off x="838200" y="1825625"/>
            <a:ext cx="4451236" cy="3593042"/>
          </a:xfrm>
          <a:prstGeom prst="rect">
            <a:avLst/>
          </a:prstGeom>
        </p:spPr>
      </p:pic>
      <p:pic>
        <p:nvPicPr>
          <p:cNvPr id="6" name="Grafik 5">
            <a:extLst>
              <a:ext uri="{FF2B5EF4-FFF2-40B4-BE49-F238E27FC236}">
                <a16:creationId xmlns:a16="http://schemas.microsoft.com/office/drawing/2014/main" id="{29137D08-179D-7DE1-03D9-7CD13CE1C951}"/>
              </a:ext>
            </a:extLst>
          </p:cNvPr>
          <p:cNvPicPr>
            <a:picLocks noChangeAspect="1"/>
          </p:cNvPicPr>
          <p:nvPr/>
        </p:nvPicPr>
        <p:blipFill>
          <a:blip r:embed="rId4"/>
          <a:stretch>
            <a:fillRect/>
          </a:stretch>
        </p:blipFill>
        <p:spPr>
          <a:xfrm>
            <a:off x="5289436" y="1960562"/>
            <a:ext cx="5066364" cy="3593042"/>
          </a:xfrm>
          <a:prstGeom prst="rect">
            <a:avLst/>
          </a:prstGeom>
        </p:spPr>
      </p:pic>
    </p:spTree>
    <p:extLst>
      <p:ext uri="{BB962C8B-B14F-4D97-AF65-F5344CB8AC3E}">
        <p14:creationId xmlns:p14="http://schemas.microsoft.com/office/powerpoint/2010/main" val="1874908869"/>
      </p:ext>
    </p:extLst>
  </p:cSld>
  <p:clrMapOvr>
    <a:masterClrMapping/>
  </p:clrMapOvr>
</p:sld>
</file>

<file path=ppt/theme/theme1.xml><?xml version="1.0" encoding="utf-8"?>
<a:theme xmlns:a="http://schemas.openxmlformats.org/drawingml/2006/main" name="Tema de Offic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Breitbild</PresentationFormat>
  <Paragraphs>187</Paragraphs>
  <Slides>29</Slides>
  <Notes>23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Roboto</vt:lpstr>
      <vt:lpstr>Times New Roman</vt:lpstr>
      <vt:lpstr>Tema de Office</vt:lpstr>
      <vt:lpstr>Entrenamiento para la elaboración y presentación de los NIR en virtud del ETF del Acuerdo de París</vt:lpstr>
      <vt:lpstr>Reporte de los temas transversales</vt:lpstr>
      <vt:lpstr>¿Qué dicen la MPDs?</vt:lpstr>
      <vt:lpstr>Los contenidos en el NID</vt:lpstr>
      <vt:lpstr>B. Circunstancias nacionales y arreglos institucionales</vt:lpstr>
      <vt:lpstr>B. Circunstancias nacionales y arreglos institucionales</vt:lpstr>
      <vt:lpstr>B. Arreglos institucionales</vt:lpstr>
      <vt:lpstr>Ejemplos arreglos institucionales</vt:lpstr>
      <vt:lpstr>Ejemplos procedimientos</vt:lpstr>
      <vt:lpstr>Ejemplos</vt:lpstr>
      <vt:lpstr>Buenas prácticas para reportar arreglos institucionales</vt:lpstr>
      <vt:lpstr>C. Metodologías, parámetros y fuentes de datos</vt:lpstr>
      <vt:lpstr>C. Metodologías, parámetros y fuentes de datos</vt:lpstr>
      <vt:lpstr>C. Metodologías, parámetros y fuentes de datos</vt:lpstr>
      <vt:lpstr>C. Metodologías, parámetros y fuentes de datos</vt:lpstr>
      <vt:lpstr>Buenas prácticas metodologías, parámetros y fuentes de datos</vt:lpstr>
      <vt:lpstr>Buenas prácticas metodologías, parámetros y fuentes de datos</vt:lpstr>
      <vt:lpstr>PowerPoint-Präsentation</vt:lpstr>
      <vt:lpstr>PowerPoint-Präsentation</vt:lpstr>
      <vt:lpstr>C. Categorías principales</vt:lpstr>
      <vt:lpstr>C. Categorías principales</vt:lpstr>
      <vt:lpstr>Buenas prácticas categorías principales</vt:lpstr>
      <vt:lpstr>Recomendaciones para ser amigables con el lector (no MPD)</vt:lpstr>
      <vt:lpstr>Recomendaciones para ser amigables con el lector</vt:lpstr>
      <vt:lpstr>Muchas gracias por su atención</vt:lpstr>
      <vt:lpstr>Ejercicio reportar temas transversales  de acuerdo con la MPDs</vt:lpstr>
      <vt:lpstr>Ejercicio</vt:lpstr>
      <vt:lpstr>Seleccionar un tema</vt:lpstr>
      <vt:lpstr>Plantilla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Entrenamiento para la elaboración y presentación de los NIR en virtud del ETF del Acuerdo de París</dc:title>
  <dc:creator>Paulo CORNEJO</dc:creator>
  <cp:lastModifiedBy>Cristina Urrutia</cp:lastModifiedBy>
  <cp:revision>37</cp:revision>
  <dcterms:created xsi:type="dcterms:W3CDTF">2023-03-03T12:57:39Z</dcterms:created>
  <dcterms:modified xsi:type="dcterms:W3CDTF">2024-07-24T14:06:36Z</dcterms:modified>
</cp:coreProperties>
</file>