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8" r:id="rId4"/>
  </p:sldMasterIdLst>
  <p:notesMasterIdLst>
    <p:notesMasterId r:id="rId35"/>
  </p:notesMasterIdLst>
  <p:sldIdLst>
    <p:sldId id="275" r:id="rId5"/>
    <p:sldId id="325" r:id="rId6"/>
    <p:sldId id="353" r:id="rId7"/>
    <p:sldId id="356" r:id="rId8"/>
    <p:sldId id="360" r:id="rId9"/>
    <p:sldId id="359" r:id="rId10"/>
    <p:sldId id="351" r:id="rId11"/>
    <p:sldId id="352" r:id="rId12"/>
    <p:sldId id="312" r:id="rId13"/>
    <p:sldId id="329" r:id="rId14"/>
    <p:sldId id="332" r:id="rId15"/>
    <p:sldId id="333" r:id="rId16"/>
    <p:sldId id="334" r:id="rId17"/>
    <p:sldId id="335" r:id="rId18"/>
    <p:sldId id="336" r:id="rId19"/>
    <p:sldId id="330" r:id="rId20"/>
    <p:sldId id="331" r:id="rId21"/>
    <p:sldId id="338" r:id="rId22"/>
    <p:sldId id="342" r:id="rId23"/>
    <p:sldId id="343" r:id="rId24"/>
    <p:sldId id="344" r:id="rId25"/>
    <p:sldId id="345" r:id="rId26"/>
    <p:sldId id="339" r:id="rId27"/>
    <p:sldId id="340" r:id="rId28"/>
    <p:sldId id="341" r:id="rId29"/>
    <p:sldId id="346" r:id="rId30"/>
    <p:sldId id="347" r:id="rId31"/>
    <p:sldId id="348" r:id="rId32"/>
    <p:sldId id="350" r:id="rId33"/>
    <p:sldId id="291"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B199"/>
    <a:srgbClr val="181872"/>
    <a:srgbClr val="9FEFE0"/>
    <a:srgbClr val="009FE3"/>
    <a:srgbClr val="00AD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DBC39C-BF16-4E66-A4D9-477BA3DCE405}" v="1913" dt="2024-07-18T10:54:35.431"/>
    <p1510:client id="{F61173C7-D06A-4540-BABA-C1E66DE41732}" v="577" dt="2024-07-18T13:13:15.36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08" y="1176"/>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144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o Farias" userId="b9a59168-9c50-4fea-bfdb-b3bb5fb2500b" providerId="ADAL" clId="{1363B03C-3637-48F3-A323-35B3A52E69CE}"/>
    <pc:docChg chg="undo custSel addSld delSld modSld sldOrd">
      <pc:chgData name="Fernando Farias" userId="b9a59168-9c50-4fea-bfdb-b3bb5fb2500b" providerId="ADAL" clId="{1363B03C-3637-48F3-A323-35B3A52E69CE}" dt="2024-07-16T09:33:10.250" v="703" actId="20577"/>
      <pc:docMkLst>
        <pc:docMk/>
      </pc:docMkLst>
      <pc:sldChg chg="modSp mod">
        <pc:chgData name="Fernando Farias" userId="b9a59168-9c50-4fea-bfdb-b3bb5fb2500b" providerId="ADAL" clId="{1363B03C-3637-48F3-A323-35B3A52E69CE}" dt="2024-07-16T09:27:46.883" v="689" actId="108"/>
        <pc:sldMkLst>
          <pc:docMk/>
          <pc:sldMk cId="994905076" sldId="291"/>
        </pc:sldMkLst>
        <pc:spChg chg="mod">
          <ac:chgData name="Fernando Farias" userId="b9a59168-9c50-4fea-bfdb-b3bb5fb2500b" providerId="ADAL" clId="{1363B03C-3637-48F3-A323-35B3A52E69CE}" dt="2024-07-16T09:27:46.883" v="689" actId="108"/>
          <ac:spMkLst>
            <pc:docMk/>
            <pc:sldMk cId="994905076" sldId="291"/>
            <ac:spMk id="2" creationId="{D5D45419-832D-4824-58A5-43428658928D}"/>
          </ac:spMkLst>
        </pc:spChg>
      </pc:sldChg>
      <pc:sldChg chg="ord">
        <pc:chgData name="Fernando Farias" userId="b9a59168-9c50-4fea-bfdb-b3bb5fb2500b" providerId="ADAL" clId="{1363B03C-3637-48F3-A323-35B3A52E69CE}" dt="2024-07-16T08:58:40.632" v="3"/>
        <pc:sldMkLst>
          <pc:docMk/>
          <pc:sldMk cId="2907753660" sldId="334"/>
        </pc:sldMkLst>
      </pc:sldChg>
      <pc:sldChg chg="modSp">
        <pc:chgData name="Fernando Farias" userId="b9a59168-9c50-4fea-bfdb-b3bb5fb2500b" providerId="ADAL" clId="{1363B03C-3637-48F3-A323-35B3A52E69CE}" dt="2024-07-16T09:22:49.537" v="628"/>
        <pc:sldMkLst>
          <pc:docMk/>
          <pc:sldMk cId="2807718269" sldId="336"/>
        </pc:sldMkLst>
        <pc:graphicFrameChg chg="mod">
          <ac:chgData name="Fernando Farias" userId="b9a59168-9c50-4fea-bfdb-b3bb5fb2500b" providerId="ADAL" clId="{1363B03C-3637-48F3-A323-35B3A52E69CE}" dt="2024-07-16T09:22:49.537" v="628"/>
          <ac:graphicFrameMkLst>
            <pc:docMk/>
            <pc:sldMk cId="2807718269" sldId="336"/>
            <ac:graphicFrameMk id="3" creationId="{932985AD-6DD2-A949-EC97-4DC7007B64C7}"/>
          </ac:graphicFrameMkLst>
        </pc:graphicFrameChg>
      </pc:sldChg>
      <pc:sldChg chg="ord">
        <pc:chgData name="Fernando Farias" userId="b9a59168-9c50-4fea-bfdb-b3bb5fb2500b" providerId="ADAL" clId="{1363B03C-3637-48F3-A323-35B3A52E69CE}" dt="2024-07-16T08:58:44.438" v="5"/>
        <pc:sldMkLst>
          <pc:docMk/>
          <pc:sldMk cId="477356593" sldId="338"/>
        </pc:sldMkLst>
      </pc:sldChg>
      <pc:sldChg chg="addSp delSp modSp add mod">
        <pc:chgData name="Fernando Farias" userId="b9a59168-9c50-4fea-bfdb-b3bb5fb2500b" providerId="ADAL" clId="{1363B03C-3637-48F3-A323-35B3A52E69CE}" dt="2024-07-16T09:32:08.913" v="702" actId="6549"/>
        <pc:sldMkLst>
          <pc:docMk/>
          <pc:sldMk cId="1077713195" sldId="340"/>
        </pc:sldMkLst>
        <pc:spChg chg="mod">
          <ac:chgData name="Fernando Farias" userId="b9a59168-9c50-4fea-bfdb-b3bb5fb2500b" providerId="ADAL" clId="{1363B03C-3637-48F3-A323-35B3A52E69CE}" dt="2024-07-16T09:32:08.913" v="702" actId="6549"/>
          <ac:spMkLst>
            <pc:docMk/>
            <pc:sldMk cId="1077713195" sldId="340"/>
            <ac:spMk id="3" creationId="{F2BC59F2-85DA-431D-658A-2E7ED7C228A1}"/>
          </ac:spMkLst>
        </pc:spChg>
        <pc:spChg chg="add del mod">
          <ac:chgData name="Fernando Farias" userId="b9a59168-9c50-4fea-bfdb-b3bb5fb2500b" providerId="ADAL" clId="{1363B03C-3637-48F3-A323-35B3A52E69CE}" dt="2024-07-16T09:32:06.167" v="701" actId="5793"/>
          <ac:spMkLst>
            <pc:docMk/>
            <pc:sldMk cId="1077713195" sldId="340"/>
            <ac:spMk id="4" creationId="{C026D7A0-CC47-7881-9CA1-E40B32A62876}"/>
          </ac:spMkLst>
        </pc:spChg>
      </pc:sldChg>
      <pc:sldChg chg="del">
        <pc:chgData name="Fernando Farias" userId="b9a59168-9c50-4fea-bfdb-b3bb5fb2500b" providerId="ADAL" clId="{1363B03C-3637-48F3-A323-35B3A52E69CE}" dt="2024-07-16T08:59:15.535" v="6" actId="47"/>
        <pc:sldMkLst>
          <pc:docMk/>
          <pc:sldMk cId="2958063642" sldId="340"/>
        </pc:sldMkLst>
      </pc:sldChg>
      <pc:sldChg chg="addSp delSp modSp add mod">
        <pc:chgData name="Fernando Farias" userId="b9a59168-9c50-4fea-bfdb-b3bb5fb2500b" providerId="ADAL" clId="{1363B03C-3637-48F3-A323-35B3A52E69CE}" dt="2024-07-16T09:26:00.523" v="663" actId="108"/>
        <pc:sldMkLst>
          <pc:docMk/>
          <pc:sldMk cId="2835475756" sldId="341"/>
        </pc:sldMkLst>
        <pc:spChg chg="mod">
          <ac:chgData name="Fernando Farias" userId="b9a59168-9c50-4fea-bfdb-b3bb5fb2500b" providerId="ADAL" clId="{1363B03C-3637-48F3-A323-35B3A52E69CE}" dt="2024-07-16T09:05:11.071" v="130" actId="20577"/>
          <ac:spMkLst>
            <pc:docMk/>
            <pc:sldMk cId="2835475756" sldId="341"/>
            <ac:spMk id="3" creationId="{F2BC59F2-85DA-431D-658A-2E7ED7C228A1}"/>
          </ac:spMkLst>
        </pc:spChg>
        <pc:spChg chg="mod">
          <ac:chgData name="Fernando Farias" userId="b9a59168-9c50-4fea-bfdb-b3bb5fb2500b" providerId="ADAL" clId="{1363B03C-3637-48F3-A323-35B3A52E69CE}" dt="2024-07-16T09:26:00.523" v="663" actId="108"/>
          <ac:spMkLst>
            <pc:docMk/>
            <pc:sldMk cId="2835475756" sldId="341"/>
            <ac:spMk id="4" creationId="{C026D7A0-CC47-7881-9CA1-E40B32A62876}"/>
          </ac:spMkLst>
        </pc:spChg>
        <pc:spChg chg="add mod">
          <ac:chgData name="Fernando Farias" userId="b9a59168-9c50-4fea-bfdb-b3bb5fb2500b" providerId="ADAL" clId="{1363B03C-3637-48F3-A323-35B3A52E69CE}" dt="2024-07-16T09:03:22.518" v="84"/>
          <ac:spMkLst>
            <pc:docMk/>
            <pc:sldMk cId="2835475756" sldId="341"/>
            <ac:spMk id="5" creationId="{FB97BF32-8D49-3284-AA68-28F93947896C}"/>
          </ac:spMkLst>
        </pc:spChg>
        <pc:spChg chg="add mod">
          <ac:chgData name="Fernando Farias" userId="b9a59168-9c50-4fea-bfdb-b3bb5fb2500b" providerId="ADAL" clId="{1363B03C-3637-48F3-A323-35B3A52E69CE}" dt="2024-07-16T09:05:54.845" v="134" actId="1076"/>
          <ac:spMkLst>
            <pc:docMk/>
            <pc:sldMk cId="2835475756" sldId="341"/>
            <ac:spMk id="7" creationId="{ED461D2B-370A-D9ED-E633-92E5A66CFE58}"/>
          </ac:spMkLst>
        </pc:spChg>
        <pc:graphicFrameChg chg="add mod">
          <ac:chgData name="Fernando Farias" userId="b9a59168-9c50-4fea-bfdb-b3bb5fb2500b" providerId="ADAL" clId="{1363B03C-3637-48F3-A323-35B3A52E69CE}" dt="2024-07-16T09:03:14.677" v="83"/>
          <ac:graphicFrameMkLst>
            <pc:docMk/>
            <pc:sldMk cId="2835475756" sldId="341"/>
            <ac:graphicFrameMk id="2" creationId="{B82BFE32-2BDB-FB89-D660-785AEC375601}"/>
          </ac:graphicFrameMkLst>
        </pc:graphicFrameChg>
        <pc:graphicFrameChg chg="add del mod modGraphic">
          <ac:chgData name="Fernando Farias" userId="b9a59168-9c50-4fea-bfdb-b3bb5fb2500b" providerId="ADAL" clId="{1363B03C-3637-48F3-A323-35B3A52E69CE}" dt="2024-07-16T09:07:17.212" v="243" actId="21"/>
          <ac:graphicFrameMkLst>
            <pc:docMk/>
            <pc:sldMk cId="2835475756" sldId="341"/>
            <ac:graphicFrameMk id="6" creationId="{ED074778-1C09-F213-6EB9-435087FDB688}"/>
          </ac:graphicFrameMkLst>
        </pc:graphicFrameChg>
        <pc:graphicFrameChg chg="add mod modGraphic">
          <ac:chgData name="Fernando Farias" userId="b9a59168-9c50-4fea-bfdb-b3bb5fb2500b" providerId="ADAL" clId="{1363B03C-3637-48F3-A323-35B3A52E69CE}" dt="2024-07-16T09:25:16.740" v="650" actId="207"/>
          <ac:graphicFrameMkLst>
            <pc:docMk/>
            <pc:sldMk cId="2835475756" sldId="341"/>
            <ac:graphicFrameMk id="8" creationId="{93ACF295-7E1A-EC7C-7E9D-F6FAA7185779}"/>
          </ac:graphicFrameMkLst>
        </pc:graphicFrameChg>
      </pc:sldChg>
      <pc:sldChg chg="add del">
        <pc:chgData name="Fernando Farias" userId="b9a59168-9c50-4fea-bfdb-b3bb5fb2500b" providerId="ADAL" clId="{1363B03C-3637-48F3-A323-35B3A52E69CE}" dt="2024-07-16T09:01:16.013" v="36"/>
        <pc:sldMkLst>
          <pc:docMk/>
          <pc:sldMk cId="4104452514" sldId="341"/>
        </pc:sldMkLst>
      </pc:sldChg>
      <pc:sldChg chg="add del">
        <pc:chgData name="Fernando Farias" userId="b9a59168-9c50-4fea-bfdb-b3bb5fb2500b" providerId="ADAL" clId="{1363B03C-3637-48F3-A323-35B3A52E69CE}" dt="2024-07-16T09:01:15.480" v="35"/>
        <pc:sldMkLst>
          <pc:docMk/>
          <pc:sldMk cId="957890304" sldId="342"/>
        </pc:sldMkLst>
      </pc:sldChg>
      <pc:sldChg chg="addSp delSp modSp add mod">
        <pc:chgData name="Fernando Farias" userId="b9a59168-9c50-4fea-bfdb-b3bb5fb2500b" providerId="ADAL" clId="{1363B03C-3637-48F3-A323-35B3A52E69CE}" dt="2024-07-16T09:12:42.578" v="354" actId="108"/>
        <pc:sldMkLst>
          <pc:docMk/>
          <pc:sldMk cId="1212546373" sldId="342"/>
        </pc:sldMkLst>
        <pc:spChg chg="mod">
          <ac:chgData name="Fernando Farias" userId="b9a59168-9c50-4fea-bfdb-b3bb5fb2500b" providerId="ADAL" clId="{1363B03C-3637-48F3-A323-35B3A52E69CE}" dt="2024-07-16T09:09:15.279" v="279" actId="20577"/>
          <ac:spMkLst>
            <pc:docMk/>
            <pc:sldMk cId="1212546373" sldId="342"/>
            <ac:spMk id="3" creationId="{F2BC59F2-85DA-431D-658A-2E7ED7C228A1}"/>
          </ac:spMkLst>
        </pc:spChg>
        <pc:spChg chg="mod">
          <ac:chgData name="Fernando Farias" userId="b9a59168-9c50-4fea-bfdb-b3bb5fb2500b" providerId="ADAL" clId="{1363B03C-3637-48F3-A323-35B3A52E69CE}" dt="2024-07-16T09:12:27.886" v="353" actId="20577"/>
          <ac:spMkLst>
            <pc:docMk/>
            <pc:sldMk cId="1212546373" sldId="342"/>
            <ac:spMk id="4" creationId="{C026D7A0-CC47-7881-9CA1-E40B32A62876}"/>
          </ac:spMkLst>
        </pc:spChg>
        <pc:spChg chg="add del mod">
          <ac:chgData name="Fernando Farias" userId="b9a59168-9c50-4fea-bfdb-b3bb5fb2500b" providerId="ADAL" clId="{1363B03C-3637-48F3-A323-35B3A52E69CE}" dt="2024-07-16T09:10:20.047" v="283" actId="22"/>
          <ac:spMkLst>
            <pc:docMk/>
            <pc:sldMk cId="1212546373" sldId="342"/>
            <ac:spMk id="5" creationId="{B8E87ACB-45E8-AE2B-0322-3B24B289C2A1}"/>
          </ac:spMkLst>
        </pc:spChg>
        <pc:graphicFrameChg chg="add del">
          <ac:chgData name="Fernando Farias" userId="b9a59168-9c50-4fea-bfdb-b3bb5fb2500b" providerId="ADAL" clId="{1363B03C-3637-48F3-A323-35B3A52E69CE}" dt="2024-07-16T09:10:49.258" v="293" actId="3680"/>
          <ac:graphicFrameMkLst>
            <pc:docMk/>
            <pc:sldMk cId="1212546373" sldId="342"/>
            <ac:graphicFrameMk id="6" creationId="{8616A0FD-4392-AA91-E148-232C68AA9898}"/>
          </ac:graphicFrameMkLst>
        </pc:graphicFrameChg>
        <pc:graphicFrameChg chg="add mod modGraphic">
          <ac:chgData name="Fernando Farias" userId="b9a59168-9c50-4fea-bfdb-b3bb5fb2500b" providerId="ADAL" clId="{1363B03C-3637-48F3-A323-35B3A52E69CE}" dt="2024-07-16T09:12:42.578" v="354" actId="108"/>
          <ac:graphicFrameMkLst>
            <pc:docMk/>
            <pc:sldMk cId="1212546373" sldId="342"/>
            <ac:graphicFrameMk id="7" creationId="{03C76603-10A8-277F-917C-7F7D88678875}"/>
          </ac:graphicFrameMkLst>
        </pc:graphicFrameChg>
      </pc:sldChg>
      <pc:sldChg chg="addSp delSp modSp add mod">
        <pc:chgData name="Fernando Farias" userId="b9a59168-9c50-4fea-bfdb-b3bb5fb2500b" providerId="ADAL" clId="{1363B03C-3637-48F3-A323-35B3A52E69CE}" dt="2024-07-16T09:26:18.173" v="664" actId="108"/>
        <pc:sldMkLst>
          <pc:docMk/>
          <pc:sldMk cId="1702998706" sldId="343"/>
        </pc:sldMkLst>
        <pc:spChg chg="mod">
          <ac:chgData name="Fernando Farias" userId="b9a59168-9c50-4fea-bfdb-b3bb5fb2500b" providerId="ADAL" clId="{1363B03C-3637-48F3-A323-35B3A52E69CE}" dt="2024-07-16T09:13:40.162" v="386" actId="20577"/>
          <ac:spMkLst>
            <pc:docMk/>
            <pc:sldMk cId="1702998706" sldId="343"/>
            <ac:spMk id="3" creationId="{F2BC59F2-85DA-431D-658A-2E7ED7C228A1}"/>
          </ac:spMkLst>
        </pc:spChg>
        <pc:spChg chg="mod">
          <ac:chgData name="Fernando Farias" userId="b9a59168-9c50-4fea-bfdb-b3bb5fb2500b" providerId="ADAL" clId="{1363B03C-3637-48F3-A323-35B3A52E69CE}" dt="2024-07-16T09:26:18.173" v="664" actId="108"/>
          <ac:spMkLst>
            <pc:docMk/>
            <pc:sldMk cId="1702998706" sldId="343"/>
            <ac:spMk id="4" creationId="{C026D7A0-CC47-7881-9CA1-E40B32A62876}"/>
          </ac:spMkLst>
        </pc:spChg>
        <pc:spChg chg="add del mod">
          <ac:chgData name="Fernando Farias" userId="b9a59168-9c50-4fea-bfdb-b3bb5fb2500b" providerId="ADAL" clId="{1363B03C-3637-48F3-A323-35B3A52E69CE}" dt="2024-07-16T09:19:38.172" v="565" actId="21"/>
          <ac:spMkLst>
            <pc:docMk/>
            <pc:sldMk cId="1702998706" sldId="343"/>
            <ac:spMk id="5" creationId="{38223E43-2BDA-0914-8E3C-BF92782B9E28}"/>
          </ac:spMkLst>
        </pc:spChg>
        <pc:picChg chg="add mod">
          <ac:chgData name="Fernando Farias" userId="b9a59168-9c50-4fea-bfdb-b3bb5fb2500b" providerId="ADAL" clId="{1363B03C-3637-48F3-A323-35B3A52E69CE}" dt="2024-07-16T09:18:35.928" v="546" actId="14100"/>
          <ac:picMkLst>
            <pc:docMk/>
            <pc:sldMk cId="1702998706" sldId="343"/>
            <ac:picMk id="2" creationId="{B6CC5408-DF22-1D7E-F427-8AA38CB532D0}"/>
          </ac:picMkLst>
        </pc:picChg>
      </pc:sldChg>
      <pc:sldChg chg="delSp modSp add del mod">
        <pc:chgData name="Fernando Farias" userId="b9a59168-9c50-4fea-bfdb-b3bb5fb2500b" providerId="ADAL" clId="{1363B03C-3637-48F3-A323-35B3A52E69CE}" dt="2024-07-16T09:33:10.250" v="703" actId="20577"/>
        <pc:sldMkLst>
          <pc:docMk/>
          <pc:sldMk cId="3545409425" sldId="344"/>
        </pc:sldMkLst>
        <pc:spChg chg="mod">
          <ac:chgData name="Fernando Farias" userId="b9a59168-9c50-4fea-bfdb-b3bb5fb2500b" providerId="ADAL" clId="{1363B03C-3637-48F3-A323-35B3A52E69CE}" dt="2024-07-16T09:33:10.250" v="703" actId="20577"/>
          <ac:spMkLst>
            <pc:docMk/>
            <pc:sldMk cId="3545409425" sldId="344"/>
            <ac:spMk id="3" creationId="{F2BC59F2-85DA-431D-658A-2E7ED7C228A1}"/>
          </ac:spMkLst>
        </pc:spChg>
        <pc:spChg chg="del">
          <ac:chgData name="Fernando Farias" userId="b9a59168-9c50-4fea-bfdb-b3bb5fb2500b" providerId="ADAL" clId="{1363B03C-3637-48F3-A323-35B3A52E69CE}" dt="2024-07-16T09:21:55.417" v="627" actId="21"/>
          <ac:spMkLst>
            <pc:docMk/>
            <pc:sldMk cId="3545409425" sldId="344"/>
            <ac:spMk id="4" creationId="{C026D7A0-CC47-7881-9CA1-E40B32A62876}"/>
          </ac:spMkLst>
        </pc:spChg>
      </pc:sldChg>
      <pc:sldChg chg="addSp modSp add mod">
        <pc:chgData name="Fernando Farias" userId="b9a59168-9c50-4fea-bfdb-b3bb5fb2500b" providerId="ADAL" clId="{1363B03C-3637-48F3-A323-35B3A52E69CE}" dt="2024-07-16T09:27:24.606" v="688" actId="14100"/>
        <pc:sldMkLst>
          <pc:docMk/>
          <pc:sldMk cId="1815204395" sldId="345"/>
        </pc:sldMkLst>
        <pc:spChg chg="mod">
          <ac:chgData name="Fernando Farias" userId="b9a59168-9c50-4fea-bfdb-b3bb5fb2500b" providerId="ADAL" clId="{1363B03C-3637-48F3-A323-35B3A52E69CE}" dt="2024-07-16T09:27:17.433" v="687" actId="14100"/>
          <ac:spMkLst>
            <pc:docMk/>
            <pc:sldMk cId="1815204395" sldId="345"/>
            <ac:spMk id="4" creationId="{C026D7A0-CC47-7881-9CA1-E40B32A62876}"/>
          </ac:spMkLst>
        </pc:spChg>
        <pc:graphicFrameChg chg="add mod modGraphic">
          <ac:chgData name="Fernando Farias" userId="b9a59168-9c50-4fea-bfdb-b3bb5fb2500b" providerId="ADAL" clId="{1363B03C-3637-48F3-A323-35B3A52E69CE}" dt="2024-07-16T09:27:24.606" v="688" actId="14100"/>
          <ac:graphicFrameMkLst>
            <pc:docMk/>
            <pc:sldMk cId="1815204395" sldId="345"/>
            <ac:graphicFrameMk id="2" creationId="{5BAEB0C1-247B-0ED2-0735-61F88C4A101A}"/>
          </ac:graphicFrameMkLst>
        </pc:graphicFrameChg>
      </pc:sldChg>
    </pc:docChg>
  </pc:docChgLst>
  <pc:docChgLst>
    <pc:chgData name="Fernando Farias" userId="b9a59168-9c50-4fea-bfdb-b3bb5fb2500b" providerId="ADAL" clId="{F61173C7-D06A-4540-BABA-C1E66DE41732}"/>
    <pc:docChg chg="custSel modSld">
      <pc:chgData name="Fernando Farias" userId="b9a59168-9c50-4fea-bfdb-b3bb5fb2500b" providerId="ADAL" clId="{F61173C7-D06A-4540-BABA-C1E66DE41732}" dt="2024-07-18T13:49:45.151" v="750" actId="6549"/>
      <pc:docMkLst>
        <pc:docMk/>
      </pc:docMkLst>
      <pc:sldChg chg="modSp mod">
        <pc:chgData name="Fernando Farias" userId="b9a59168-9c50-4fea-bfdb-b3bb5fb2500b" providerId="ADAL" clId="{F61173C7-D06A-4540-BABA-C1E66DE41732}" dt="2024-07-18T13:49:20.377" v="711" actId="20577"/>
        <pc:sldMkLst>
          <pc:docMk/>
          <pc:sldMk cId="8994029" sldId="275"/>
        </pc:sldMkLst>
        <pc:spChg chg="mod">
          <ac:chgData name="Fernando Farias" userId="b9a59168-9c50-4fea-bfdb-b3bb5fb2500b" providerId="ADAL" clId="{F61173C7-D06A-4540-BABA-C1E66DE41732}" dt="2024-07-18T12:22:40.274" v="0"/>
          <ac:spMkLst>
            <pc:docMk/>
            <pc:sldMk cId="8994029" sldId="275"/>
            <ac:spMk id="2" creationId="{D5D45419-832D-4824-58A5-43428658928D}"/>
          </ac:spMkLst>
        </pc:spChg>
        <pc:spChg chg="mod">
          <ac:chgData name="Fernando Farias" userId="b9a59168-9c50-4fea-bfdb-b3bb5fb2500b" providerId="ADAL" clId="{F61173C7-D06A-4540-BABA-C1E66DE41732}" dt="2024-07-18T13:49:20.377" v="711" actId="20577"/>
          <ac:spMkLst>
            <pc:docMk/>
            <pc:sldMk cId="8994029" sldId="275"/>
            <ac:spMk id="6" creationId="{D48BC2D7-B6A9-75DB-434F-B85FF15625F7}"/>
          </ac:spMkLst>
        </pc:spChg>
      </pc:sldChg>
      <pc:sldChg chg="modSp mod">
        <pc:chgData name="Fernando Farias" userId="b9a59168-9c50-4fea-bfdb-b3bb5fb2500b" providerId="ADAL" clId="{F61173C7-D06A-4540-BABA-C1E66DE41732}" dt="2024-07-18T13:49:45.151" v="750" actId="6549"/>
        <pc:sldMkLst>
          <pc:docMk/>
          <pc:sldMk cId="994905076" sldId="291"/>
        </pc:sldMkLst>
        <pc:spChg chg="mod">
          <ac:chgData name="Fernando Farias" userId="b9a59168-9c50-4fea-bfdb-b3bb5fb2500b" providerId="ADAL" clId="{F61173C7-D06A-4540-BABA-C1E66DE41732}" dt="2024-07-18T13:49:45.151" v="750" actId="6549"/>
          <ac:spMkLst>
            <pc:docMk/>
            <pc:sldMk cId="994905076" sldId="291"/>
            <ac:spMk id="8" creationId="{98E3F0F1-25C1-F2EF-B05A-DA67CDA1F619}"/>
          </ac:spMkLst>
        </pc:spChg>
      </pc:sldChg>
      <pc:sldChg chg="modSp">
        <pc:chgData name="Fernando Farias" userId="b9a59168-9c50-4fea-bfdb-b3bb5fb2500b" providerId="ADAL" clId="{F61173C7-D06A-4540-BABA-C1E66DE41732}" dt="2024-07-18T13:01:00.837" v="71" actId="20577"/>
        <pc:sldMkLst>
          <pc:docMk/>
          <pc:sldMk cId="2982035147" sldId="325"/>
        </pc:sldMkLst>
        <pc:graphicFrameChg chg="mod">
          <ac:chgData name="Fernando Farias" userId="b9a59168-9c50-4fea-bfdb-b3bb5fb2500b" providerId="ADAL" clId="{F61173C7-D06A-4540-BABA-C1E66DE41732}" dt="2024-07-18T13:01:00.837" v="71" actId="20577"/>
          <ac:graphicFrameMkLst>
            <pc:docMk/>
            <pc:sldMk cId="2982035147" sldId="325"/>
            <ac:graphicFrameMk id="2" creationId="{687723B8-5DFC-A3F7-539F-5226CBE8DECD}"/>
          </ac:graphicFrameMkLst>
        </pc:graphicFrameChg>
      </pc:sldChg>
      <pc:sldChg chg="modSp mod">
        <pc:chgData name="Fernando Farias" userId="b9a59168-9c50-4fea-bfdb-b3bb5fb2500b" providerId="ADAL" clId="{F61173C7-D06A-4540-BABA-C1E66DE41732}" dt="2024-07-18T13:13:34.272" v="694" actId="20577"/>
        <pc:sldMkLst>
          <pc:docMk/>
          <pc:sldMk cId="1190103219" sldId="330"/>
        </pc:sldMkLst>
        <pc:spChg chg="mod">
          <ac:chgData name="Fernando Farias" userId="b9a59168-9c50-4fea-bfdb-b3bb5fb2500b" providerId="ADAL" clId="{F61173C7-D06A-4540-BABA-C1E66DE41732}" dt="2024-07-18T13:13:34.272" v="694" actId="20577"/>
          <ac:spMkLst>
            <pc:docMk/>
            <pc:sldMk cId="1190103219" sldId="330"/>
            <ac:spMk id="3" creationId="{F2BC59F2-85DA-431D-658A-2E7ED7C228A1}"/>
          </ac:spMkLst>
        </pc:spChg>
      </pc:sldChg>
      <pc:sldChg chg="modSp mod">
        <pc:chgData name="Fernando Farias" userId="b9a59168-9c50-4fea-bfdb-b3bb5fb2500b" providerId="ADAL" clId="{F61173C7-D06A-4540-BABA-C1E66DE41732}" dt="2024-07-18T13:13:41.392" v="703" actId="20577"/>
        <pc:sldMkLst>
          <pc:docMk/>
          <pc:sldMk cId="3070153069" sldId="331"/>
        </pc:sldMkLst>
        <pc:spChg chg="mod">
          <ac:chgData name="Fernando Farias" userId="b9a59168-9c50-4fea-bfdb-b3bb5fb2500b" providerId="ADAL" clId="{F61173C7-D06A-4540-BABA-C1E66DE41732}" dt="2024-07-18T13:13:41.392" v="703" actId="20577"/>
          <ac:spMkLst>
            <pc:docMk/>
            <pc:sldMk cId="3070153069" sldId="331"/>
            <ac:spMk id="3" creationId="{F2BC59F2-85DA-431D-658A-2E7ED7C228A1}"/>
          </ac:spMkLst>
        </pc:spChg>
      </pc:sldChg>
      <pc:sldChg chg="modSp">
        <pc:chgData name="Fernando Farias" userId="b9a59168-9c50-4fea-bfdb-b3bb5fb2500b" providerId="ADAL" clId="{F61173C7-D06A-4540-BABA-C1E66DE41732}" dt="2024-07-18T13:10:53.744" v="617" actId="20577"/>
        <pc:sldMkLst>
          <pc:docMk/>
          <pc:sldMk cId="649217181" sldId="332"/>
        </pc:sldMkLst>
        <pc:graphicFrameChg chg="mod">
          <ac:chgData name="Fernando Farias" userId="b9a59168-9c50-4fea-bfdb-b3bb5fb2500b" providerId="ADAL" clId="{F61173C7-D06A-4540-BABA-C1E66DE41732}" dt="2024-07-18T13:10:53.744" v="617" actId="20577"/>
          <ac:graphicFrameMkLst>
            <pc:docMk/>
            <pc:sldMk cId="649217181" sldId="332"/>
            <ac:graphicFrameMk id="2" creationId="{208E51B1-AB2D-9FD7-D0B1-4B71718FF875}"/>
          </ac:graphicFrameMkLst>
        </pc:graphicFrameChg>
      </pc:sldChg>
      <pc:sldChg chg="delSp modSp mod">
        <pc:chgData name="Fernando Farias" userId="b9a59168-9c50-4fea-bfdb-b3bb5fb2500b" providerId="ADAL" clId="{F61173C7-D06A-4540-BABA-C1E66DE41732}" dt="2024-07-18T13:12:09.032" v="682"/>
        <pc:sldMkLst>
          <pc:docMk/>
          <pc:sldMk cId="3813374419" sldId="334"/>
        </pc:sldMkLst>
        <pc:spChg chg="mod">
          <ac:chgData name="Fernando Farias" userId="b9a59168-9c50-4fea-bfdb-b3bb5fb2500b" providerId="ADAL" clId="{F61173C7-D06A-4540-BABA-C1E66DE41732}" dt="2024-07-18T13:12:02.937" v="679" actId="20577"/>
          <ac:spMkLst>
            <pc:docMk/>
            <pc:sldMk cId="3813374419" sldId="334"/>
            <ac:spMk id="3" creationId="{F2BC59F2-85DA-431D-658A-2E7ED7C228A1}"/>
          </ac:spMkLst>
        </pc:spChg>
        <pc:spChg chg="del mod">
          <ac:chgData name="Fernando Farias" userId="b9a59168-9c50-4fea-bfdb-b3bb5fb2500b" providerId="ADAL" clId="{F61173C7-D06A-4540-BABA-C1E66DE41732}" dt="2024-07-18T13:12:09.032" v="682"/>
          <ac:spMkLst>
            <pc:docMk/>
            <pc:sldMk cId="3813374419" sldId="334"/>
            <ac:spMk id="4" creationId="{C026D7A0-CC47-7881-9CA1-E40B32A62876}"/>
          </ac:spMkLst>
        </pc:spChg>
        <pc:graphicFrameChg chg="mod">
          <ac:chgData name="Fernando Farias" userId="b9a59168-9c50-4fea-bfdb-b3bb5fb2500b" providerId="ADAL" clId="{F61173C7-D06A-4540-BABA-C1E66DE41732}" dt="2024-07-18T13:12:08.407" v="680" actId="1076"/>
          <ac:graphicFrameMkLst>
            <pc:docMk/>
            <pc:sldMk cId="3813374419" sldId="334"/>
            <ac:graphicFrameMk id="2" creationId="{4A338A88-4564-E7BE-9B56-67D0B4142AE1}"/>
          </ac:graphicFrameMkLst>
        </pc:graphicFrameChg>
      </pc:sldChg>
      <pc:sldChg chg="modSp mod">
        <pc:chgData name="Fernando Farias" userId="b9a59168-9c50-4fea-bfdb-b3bb5fb2500b" providerId="ADAL" clId="{F61173C7-D06A-4540-BABA-C1E66DE41732}" dt="2024-07-18T13:13:19.426" v="685" actId="108"/>
        <pc:sldMkLst>
          <pc:docMk/>
          <pc:sldMk cId="161975654" sldId="336"/>
        </pc:sldMkLst>
        <pc:spChg chg="mod">
          <ac:chgData name="Fernando Farias" userId="b9a59168-9c50-4fea-bfdb-b3bb5fb2500b" providerId="ADAL" clId="{F61173C7-D06A-4540-BABA-C1E66DE41732}" dt="2024-07-18T13:13:19.426" v="685" actId="108"/>
          <ac:spMkLst>
            <pc:docMk/>
            <pc:sldMk cId="161975654" sldId="336"/>
            <ac:spMk id="4" creationId="{C026D7A0-CC47-7881-9CA1-E40B32A62876}"/>
          </ac:spMkLst>
        </pc:spChg>
      </pc:sldChg>
      <pc:sldChg chg="modSp">
        <pc:chgData name="Fernando Farias" userId="b9a59168-9c50-4fea-bfdb-b3bb5fb2500b" providerId="ADAL" clId="{F61173C7-D06A-4540-BABA-C1E66DE41732}" dt="2024-07-18T13:09:43.269" v="602" actId="20577"/>
        <pc:sldMkLst>
          <pc:docMk/>
          <pc:sldMk cId="1006432201" sldId="351"/>
        </pc:sldMkLst>
        <pc:graphicFrameChg chg="mod">
          <ac:chgData name="Fernando Farias" userId="b9a59168-9c50-4fea-bfdb-b3bb5fb2500b" providerId="ADAL" clId="{F61173C7-D06A-4540-BABA-C1E66DE41732}" dt="2024-07-18T13:09:43.269" v="602" actId="20577"/>
          <ac:graphicFrameMkLst>
            <pc:docMk/>
            <pc:sldMk cId="1006432201" sldId="351"/>
            <ac:graphicFrameMk id="2" creationId="{1C9896EA-281C-5E90-DE42-381FA51D6AD8}"/>
          </ac:graphicFrameMkLst>
        </pc:graphicFrameChg>
      </pc:sldChg>
      <pc:sldChg chg="modSp mod">
        <pc:chgData name="Fernando Farias" userId="b9a59168-9c50-4fea-bfdb-b3bb5fb2500b" providerId="ADAL" clId="{F61173C7-D06A-4540-BABA-C1E66DE41732}" dt="2024-07-18T13:03:09.180" v="204" actId="20577"/>
        <pc:sldMkLst>
          <pc:docMk/>
          <pc:sldMk cId="387086657" sldId="353"/>
        </pc:sldMkLst>
        <pc:graphicFrameChg chg="mod">
          <ac:chgData name="Fernando Farias" userId="b9a59168-9c50-4fea-bfdb-b3bb5fb2500b" providerId="ADAL" clId="{F61173C7-D06A-4540-BABA-C1E66DE41732}" dt="2024-07-18T13:03:09.180" v="204" actId="20577"/>
          <ac:graphicFrameMkLst>
            <pc:docMk/>
            <pc:sldMk cId="387086657" sldId="353"/>
            <ac:graphicFrameMk id="2" creationId="{0687DAB3-C2D6-4899-435B-8E8C501ABE63}"/>
          </ac:graphicFrameMkLst>
        </pc:graphicFrameChg>
      </pc:sldChg>
      <pc:sldChg chg="modSp">
        <pc:chgData name="Fernando Farias" userId="b9a59168-9c50-4fea-bfdb-b3bb5fb2500b" providerId="ADAL" clId="{F61173C7-D06A-4540-BABA-C1E66DE41732}" dt="2024-07-18T13:04:56.042" v="304" actId="20577"/>
        <pc:sldMkLst>
          <pc:docMk/>
          <pc:sldMk cId="2614798239" sldId="356"/>
        </pc:sldMkLst>
        <pc:graphicFrameChg chg="mod">
          <ac:chgData name="Fernando Farias" userId="b9a59168-9c50-4fea-bfdb-b3bb5fb2500b" providerId="ADAL" clId="{F61173C7-D06A-4540-BABA-C1E66DE41732}" dt="2024-07-18T13:04:56.042" v="304" actId="20577"/>
          <ac:graphicFrameMkLst>
            <pc:docMk/>
            <pc:sldMk cId="2614798239" sldId="356"/>
            <ac:graphicFrameMk id="2" creationId="{0687DAB3-C2D6-4899-435B-8E8C501ABE63}"/>
          </ac:graphicFrameMkLst>
        </pc:graphicFrameChg>
      </pc:sldChg>
      <pc:sldChg chg="modSp">
        <pc:chgData name="Fernando Farias" userId="b9a59168-9c50-4fea-bfdb-b3bb5fb2500b" providerId="ADAL" clId="{F61173C7-D06A-4540-BABA-C1E66DE41732}" dt="2024-07-18T13:06:31.765" v="376" actId="20577"/>
        <pc:sldMkLst>
          <pc:docMk/>
          <pc:sldMk cId="1436837441" sldId="359"/>
        </pc:sldMkLst>
        <pc:graphicFrameChg chg="mod">
          <ac:chgData name="Fernando Farias" userId="b9a59168-9c50-4fea-bfdb-b3bb5fb2500b" providerId="ADAL" clId="{F61173C7-D06A-4540-BABA-C1E66DE41732}" dt="2024-07-18T13:06:31.765" v="376" actId="20577"/>
          <ac:graphicFrameMkLst>
            <pc:docMk/>
            <pc:sldMk cId="1436837441" sldId="359"/>
            <ac:graphicFrameMk id="2" creationId="{0687DAB3-C2D6-4899-435B-8E8C501ABE63}"/>
          </ac:graphicFrameMkLst>
        </pc:graphicFrameChg>
      </pc:sldChg>
      <pc:sldChg chg="modSp">
        <pc:chgData name="Fernando Farias" userId="b9a59168-9c50-4fea-bfdb-b3bb5fb2500b" providerId="ADAL" clId="{F61173C7-D06A-4540-BABA-C1E66DE41732}" dt="2024-07-18T13:05:50.642" v="359" actId="20577"/>
        <pc:sldMkLst>
          <pc:docMk/>
          <pc:sldMk cId="2712821712" sldId="360"/>
        </pc:sldMkLst>
        <pc:graphicFrameChg chg="mod">
          <ac:chgData name="Fernando Farias" userId="b9a59168-9c50-4fea-bfdb-b3bb5fb2500b" providerId="ADAL" clId="{F61173C7-D06A-4540-BABA-C1E66DE41732}" dt="2024-07-18T13:05:50.642" v="359" actId="20577"/>
          <ac:graphicFrameMkLst>
            <pc:docMk/>
            <pc:sldMk cId="2712821712" sldId="360"/>
            <ac:graphicFrameMk id="2" creationId="{0687DAB3-C2D6-4899-435B-8E8C501ABE63}"/>
          </ac:graphicFrameMkLst>
        </pc:graphicFrameChg>
      </pc:sldChg>
    </pc:docChg>
  </pc:docChgLst>
  <pc:docChgLst>
    <pc:chgData name="Fernando Farias" userId="b9a59168-9c50-4fea-bfdb-b3bb5fb2500b" providerId="ADAL" clId="{AA665D4C-BCEF-4CC6-843E-0A0BEA7590EF}"/>
    <pc:docChg chg="undo custSel addSld delSld modSld sldOrd">
      <pc:chgData name="Fernando Farias" userId="b9a59168-9c50-4fea-bfdb-b3bb5fb2500b" providerId="ADAL" clId="{AA665D4C-BCEF-4CC6-843E-0A0BEA7590EF}" dt="2024-07-16T13:12:36.122" v="1777" actId="207"/>
      <pc:docMkLst>
        <pc:docMk/>
      </pc:docMkLst>
      <pc:sldChg chg="modSp mod">
        <pc:chgData name="Fernando Farias" userId="b9a59168-9c50-4fea-bfdb-b3bb5fb2500b" providerId="ADAL" clId="{AA665D4C-BCEF-4CC6-843E-0A0BEA7590EF}" dt="2024-07-16T11:58:57.171" v="921" actId="6549"/>
        <pc:sldMkLst>
          <pc:docMk/>
          <pc:sldMk cId="8994029" sldId="275"/>
        </pc:sldMkLst>
        <pc:spChg chg="mod">
          <ac:chgData name="Fernando Farias" userId="b9a59168-9c50-4fea-bfdb-b3bb5fb2500b" providerId="ADAL" clId="{AA665D4C-BCEF-4CC6-843E-0A0BEA7590EF}" dt="2024-07-16T11:58:57.171" v="921" actId="6549"/>
          <ac:spMkLst>
            <pc:docMk/>
            <pc:sldMk cId="8994029" sldId="275"/>
            <ac:spMk id="4" creationId="{F4DF9AAA-0D9A-C4F6-EB81-906067D79318}"/>
          </ac:spMkLst>
        </pc:spChg>
      </pc:sldChg>
      <pc:sldChg chg="add del">
        <pc:chgData name="Fernando Farias" userId="b9a59168-9c50-4fea-bfdb-b3bb5fb2500b" providerId="ADAL" clId="{AA665D4C-BCEF-4CC6-843E-0A0BEA7590EF}" dt="2024-07-16T11:26:54.353" v="3" actId="47"/>
        <pc:sldMkLst>
          <pc:docMk/>
          <pc:sldMk cId="1307315480" sldId="322"/>
        </pc:sldMkLst>
      </pc:sldChg>
      <pc:sldChg chg="addSp delSp modSp add del mod">
        <pc:chgData name="Fernando Farias" userId="b9a59168-9c50-4fea-bfdb-b3bb5fb2500b" providerId="ADAL" clId="{AA665D4C-BCEF-4CC6-843E-0A0BEA7590EF}" dt="2024-07-16T11:31:31.918" v="79" actId="1076"/>
        <pc:sldMkLst>
          <pc:docMk/>
          <pc:sldMk cId="2982035147" sldId="325"/>
        </pc:sldMkLst>
        <pc:spChg chg="mod">
          <ac:chgData name="Fernando Farias" userId="b9a59168-9c50-4fea-bfdb-b3bb5fb2500b" providerId="ADAL" clId="{AA665D4C-BCEF-4CC6-843E-0A0BEA7590EF}" dt="2024-07-16T11:30:44.862" v="73"/>
          <ac:spMkLst>
            <pc:docMk/>
            <pc:sldMk cId="2982035147" sldId="325"/>
            <ac:spMk id="3" creationId="{F2BC59F2-85DA-431D-658A-2E7ED7C228A1}"/>
          </ac:spMkLst>
        </pc:spChg>
        <pc:spChg chg="del mod">
          <ac:chgData name="Fernando Farias" userId="b9a59168-9c50-4fea-bfdb-b3bb5fb2500b" providerId="ADAL" clId="{AA665D4C-BCEF-4CC6-843E-0A0BEA7590EF}" dt="2024-07-16T11:30:50.617" v="74" actId="21"/>
          <ac:spMkLst>
            <pc:docMk/>
            <pc:sldMk cId="2982035147" sldId="325"/>
            <ac:spMk id="4" creationId="{C026D7A0-CC47-7881-9CA1-E40B32A62876}"/>
          </ac:spMkLst>
        </pc:spChg>
        <pc:spChg chg="add mod">
          <ac:chgData name="Fernando Farias" userId="b9a59168-9c50-4fea-bfdb-b3bb5fb2500b" providerId="ADAL" clId="{AA665D4C-BCEF-4CC6-843E-0A0BEA7590EF}" dt="2024-07-16T11:31:31.918" v="79" actId="1076"/>
          <ac:spMkLst>
            <pc:docMk/>
            <pc:sldMk cId="2982035147" sldId="325"/>
            <ac:spMk id="5" creationId="{DDAB410D-DC62-0366-0984-2CF67CB27180}"/>
          </ac:spMkLst>
        </pc:spChg>
        <pc:graphicFrameChg chg="add mod">
          <ac:chgData name="Fernando Farias" userId="b9a59168-9c50-4fea-bfdb-b3bb5fb2500b" providerId="ADAL" clId="{AA665D4C-BCEF-4CC6-843E-0A0BEA7590EF}" dt="2024-07-16T11:31:23.256" v="78" actId="1076"/>
          <ac:graphicFrameMkLst>
            <pc:docMk/>
            <pc:sldMk cId="2982035147" sldId="325"/>
            <ac:graphicFrameMk id="2" creationId="{687723B8-5DFC-A3F7-539F-5226CBE8DECD}"/>
          </ac:graphicFrameMkLst>
        </pc:graphicFrameChg>
      </pc:sldChg>
      <pc:sldChg chg="addSp delSp modSp add mod">
        <pc:chgData name="Fernando Farias" userId="b9a59168-9c50-4fea-bfdb-b3bb5fb2500b" providerId="ADAL" clId="{AA665D4C-BCEF-4CC6-843E-0A0BEA7590EF}" dt="2024-07-16T13:12:36.122" v="1777" actId="207"/>
        <pc:sldMkLst>
          <pc:docMk/>
          <pc:sldMk cId="651601913" sldId="326"/>
        </pc:sldMkLst>
        <pc:spChg chg="add del mod">
          <ac:chgData name="Fernando Farias" userId="b9a59168-9c50-4fea-bfdb-b3bb5fb2500b" providerId="ADAL" clId="{AA665D4C-BCEF-4CC6-843E-0A0BEA7590EF}" dt="2024-07-16T11:33:31.481" v="85"/>
          <ac:spMkLst>
            <pc:docMk/>
            <pc:sldMk cId="651601913" sldId="326"/>
            <ac:spMk id="2" creationId="{43BACAED-378F-B234-3446-3D0BA727237B}"/>
          </ac:spMkLst>
        </pc:spChg>
        <pc:spChg chg="del">
          <ac:chgData name="Fernando Farias" userId="b9a59168-9c50-4fea-bfdb-b3bb5fb2500b" providerId="ADAL" clId="{AA665D4C-BCEF-4CC6-843E-0A0BEA7590EF}" dt="2024-07-16T11:33:07.755" v="81" actId="21"/>
          <ac:spMkLst>
            <pc:docMk/>
            <pc:sldMk cId="651601913" sldId="326"/>
            <ac:spMk id="3" creationId="{F2BC59F2-85DA-431D-658A-2E7ED7C228A1}"/>
          </ac:spMkLst>
        </pc:spChg>
        <pc:spChg chg="del mod">
          <ac:chgData name="Fernando Farias" userId="b9a59168-9c50-4fea-bfdb-b3bb5fb2500b" providerId="ADAL" clId="{AA665D4C-BCEF-4CC6-843E-0A0BEA7590EF}" dt="2024-07-16T11:34:17.304" v="96" actId="21"/>
          <ac:spMkLst>
            <pc:docMk/>
            <pc:sldMk cId="651601913" sldId="326"/>
            <ac:spMk id="4" creationId="{C026D7A0-CC47-7881-9CA1-E40B32A62876}"/>
          </ac:spMkLst>
        </pc:spChg>
        <pc:spChg chg="add mod">
          <ac:chgData name="Fernando Farias" userId="b9a59168-9c50-4fea-bfdb-b3bb5fb2500b" providerId="ADAL" clId="{AA665D4C-BCEF-4CC6-843E-0A0BEA7590EF}" dt="2024-07-16T11:38:06.606" v="128" actId="108"/>
          <ac:spMkLst>
            <pc:docMk/>
            <pc:sldMk cId="651601913" sldId="326"/>
            <ac:spMk id="6" creationId="{8FEB7F06-6C64-C03D-22CE-51E6FA221DAD}"/>
          </ac:spMkLst>
        </pc:spChg>
        <pc:spChg chg="add mod">
          <ac:chgData name="Fernando Farias" userId="b9a59168-9c50-4fea-bfdb-b3bb5fb2500b" providerId="ADAL" clId="{AA665D4C-BCEF-4CC6-843E-0A0BEA7590EF}" dt="2024-07-16T13:12:28.835" v="1776" actId="207"/>
          <ac:spMkLst>
            <pc:docMk/>
            <pc:sldMk cId="651601913" sldId="326"/>
            <ac:spMk id="7" creationId="{98883BA4-44A4-24F1-2A41-489A8D7CCECD}"/>
          </ac:spMkLst>
        </pc:spChg>
        <pc:spChg chg="add mod">
          <ac:chgData name="Fernando Farias" userId="b9a59168-9c50-4fea-bfdb-b3bb5fb2500b" providerId="ADAL" clId="{AA665D4C-BCEF-4CC6-843E-0A0BEA7590EF}" dt="2024-07-16T13:12:36.122" v="1777" actId="207"/>
          <ac:spMkLst>
            <pc:docMk/>
            <pc:sldMk cId="651601913" sldId="326"/>
            <ac:spMk id="8" creationId="{BA648CDD-E88D-7F14-1639-B7FC2BF5B673}"/>
          </ac:spMkLst>
        </pc:spChg>
      </pc:sldChg>
      <pc:sldChg chg="add del">
        <pc:chgData name="Fernando Farias" userId="b9a59168-9c50-4fea-bfdb-b3bb5fb2500b" providerId="ADAL" clId="{AA665D4C-BCEF-4CC6-843E-0A0BEA7590EF}" dt="2024-07-16T11:26:54.353" v="3" actId="47"/>
        <pc:sldMkLst>
          <pc:docMk/>
          <pc:sldMk cId="3103936623" sldId="327"/>
        </pc:sldMkLst>
      </pc:sldChg>
      <pc:sldChg chg="addSp delSp modSp add mod">
        <pc:chgData name="Fernando Farias" userId="b9a59168-9c50-4fea-bfdb-b3bb5fb2500b" providerId="ADAL" clId="{AA665D4C-BCEF-4CC6-843E-0A0BEA7590EF}" dt="2024-07-16T11:38:17.019" v="131"/>
        <pc:sldMkLst>
          <pc:docMk/>
          <pc:sldMk cId="3713428878" sldId="327"/>
        </pc:sldMkLst>
        <pc:spChg chg="mod">
          <ac:chgData name="Fernando Farias" userId="b9a59168-9c50-4fea-bfdb-b3bb5fb2500b" providerId="ADAL" clId="{AA665D4C-BCEF-4CC6-843E-0A0BEA7590EF}" dt="2024-07-16T11:38:17.019" v="131"/>
          <ac:spMkLst>
            <pc:docMk/>
            <pc:sldMk cId="3713428878" sldId="327"/>
            <ac:spMk id="3" creationId="{F2BC59F2-85DA-431D-658A-2E7ED7C228A1}"/>
          </ac:spMkLst>
        </pc:spChg>
        <pc:spChg chg="del">
          <ac:chgData name="Fernando Farias" userId="b9a59168-9c50-4fea-bfdb-b3bb5fb2500b" providerId="ADAL" clId="{AA665D4C-BCEF-4CC6-843E-0A0BEA7590EF}" dt="2024-07-16T11:35:05.551" v="102" actId="21"/>
          <ac:spMkLst>
            <pc:docMk/>
            <pc:sldMk cId="3713428878" sldId="327"/>
            <ac:spMk id="4" creationId="{C026D7A0-CC47-7881-9CA1-E40B32A62876}"/>
          </ac:spMkLst>
        </pc:spChg>
        <pc:spChg chg="add del">
          <ac:chgData name="Fernando Farias" userId="b9a59168-9c50-4fea-bfdb-b3bb5fb2500b" providerId="ADAL" clId="{AA665D4C-BCEF-4CC6-843E-0A0BEA7590EF}" dt="2024-07-16T11:38:14.176" v="130" actId="22"/>
          <ac:spMkLst>
            <pc:docMk/>
            <pc:sldMk cId="3713428878" sldId="327"/>
            <ac:spMk id="6" creationId="{83BF9119-8F2E-52A6-6073-F771B6D92807}"/>
          </ac:spMkLst>
        </pc:spChg>
        <pc:graphicFrameChg chg="add mod">
          <ac:chgData name="Fernando Farias" userId="b9a59168-9c50-4fea-bfdb-b3bb5fb2500b" providerId="ADAL" clId="{AA665D4C-BCEF-4CC6-843E-0A0BEA7590EF}" dt="2024-07-16T11:35:11.430" v="104" actId="1076"/>
          <ac:graphicFrameMkLst>
            <pc:docMk/>
            <pc:sldMk cId="3713428878" sldId="327"/>
            <ac:graphicFrameMk id="2" creationId="{01EDF4A3-925F-4B86-B699-B7EABB814E98}"/>
          </ac:graphicFrameMkLst>
        </pc:graphicFrameChg>
      </pc:sldChg>
      <pc:sldChg chg="add del">
        <pc:chgData name="Fernando Farias" userId="b9a59168-9c50-4fea-bfdb-b3bb5fb2500b" providerId="ADAL" clId="{AA665D4C-BCEF-4CC6-843E-0A0BEA7590EF}" dt="2024-07-16T11:26:54.353" v="3" actId="47"/>
        <pc:sldMkLst>
          <pc:docMk/>
          <pc:sldMk cId="495051906" sldId="328"/>
        </pc:sldMkLst>
      </pc:sldChg>
      <pc:sldChg chg="addSp delSp modSp add mod">
        <pc:chgData name="Fernando Farias" userId="b9a59168-9c50-4fea-bfdb-b3bb5fb2500b" providerId="ADAL" clId="{AA665D4C-BCEF-4CC6-843E-0A0BEA7590EF}" dt="2024-07-16T11:38:21.235" v="132"/>
        <pc:sldMkLst>
          <pc:docMk/>
          <pc:sldMk cId="3706917667" sldId="328"/>
        </pc:sldMkLst>
        <pc:spChg chg="add mod">
          <ac:chgData name="Fernando Farias" userId="b9a59168-9c50-4fea-bfdb-b3bb5fb2500b" providerId="ADAL" clId="{AA665D4C-BCEF-4CC6-843E-0A0BEA7590EF}" dt="2024-07-16T11:36:57.163" v="122" actId="1076"/>
          <ac:spMkLst>
            <pc:docMk/>
            <pc:sldMk cId="3706917667" sldId="328"/>
            <ac:spMk id="2" creationId="{B275A795-473D-1C86-C6C6-24AA562E2A8C}"/>
          </ac:spMkLst>
        </pc:spChg>
        <pc:spChg chg="mod">
          <ac:chgData name="Fernando Farias" userId="b9a59168-9c50-4fea-bfdb-b3bb5fb2500b" providerId="ADAL" clId="{AA665D4C-BCEF-4CC6-843E-0A0BEA7590EF}" dt="2024-07-16T11:38:21.235" v="132"/>
          <ac:spMkLst>
            <pc:docMk/>
            <pc:sldMk cId="3706917667" sldId="328"/>
            <ac:spMk id="3" creationId="{F2BC59F2-85DA-431D-658A-2E7ED7C228A1}"/>
          </ac:spMkLst>
        </pc:spChg>
        <pc:spChg chg="del">
          <ac:chgData name="Fernando Farias" userId="b9a59168-9c50-4fea-bfdb-b3bb5fb2500b" providerId="ADAL" clId="{AA665D4C-BCEF-4CC6-843E-0A0BEA7590EF}" dt="2024-07-16T11:35:48.192" v="108" actId="21"/>
          <ac:spMkLst>
            <pc:docMk/>
            <pc:sldMk cId="3706917667" sldId="328"/>
            <ac:spMk id="4" creationId="{C026D7A0-CC47-7881-9CA1-E40B32A62876}"/>
          </ac:spMkLst>
        </pc:spChg>
        <pc:spChg chg="add mod">
          <ac:chgData name="Fernando Farias" userId="b9a59168-9c50-4fea-bfdb-b3bb5fb2500b" providerId="ADAL" clId="{AA665D4C-BCEF-4CC6-843E-0A0BEA7590EF}" dt="2024-07-16T11:37:02.890" v="124" actId="1076"/>
          <ac:spMkLst>
            <pc:docMk/>
            <pc:sldMk cId="3706917667" sldId="328"/>
            <ac:spMk id="5" creationId="{02A65EF1-8EBA-CDC6-F257-15D2E19917CF}"/>
          </ac:spMkLst>
        </pc:spChg>
        <pc:spChg chg="add mod">
          <ac:chgData name="Fernando Farias" userId="b9a59168-9c50-4fea-bfdb-b3bb5fb2500b" providerId="ADAL" clId="{AA665D4C-BCEF-4CC6-843E-0A0BEA7590EF}" dt="2024-07-16T11:37:21.802" v="127" actId="1076"/>
          <ac:spMkLst>
            <pc:docMk/>
            <pc:sldMk cId="3706917667" sldId="328"/>
            <ac:spMk id="6" creationId="{4E2FB1A9-0F0D-D683-AE1A-5940A1F84E4E}"/>
          </ac:spMkLst>
        </pc:spChg>
      </pc:sldChg>
      <pc:sldChg chg="addSp delSp modSp add mod">
        <pc:chgData name="Fernando Farias" userId="b9a59168-9c50-4fea-bfdb-b3bb5fb2500b" providerId="ADAL" clId="{AA665D4C-BCEF-4CC6-843E-0A0BEA7590EF}" dt="2024-07-16T12:00:26.645" v="922" actId="207"/>
        <pc:sldMkLst>
          <pc:docMk/>
          <pc:sldMk cId="2750052267" sldId="329"/>
        </pc:sldMkLst>
        <pc:spChg chg="mod">
          <ac:chgData name="Fernando Farias" userId="b9a59168-9c50-4fea-bfdb-b3bb5fb2500b" providerId="ADAL" clId="{AA665D4C-BCEF-4CC6-843E-0A0BEA7590EF}" dt="2024-07-16T11:39:09.272" v="188" actId="20577"/>
          <ac:spMkLst>
            <pc:docMk/>
            <pc:sldMk cId="2750052267" sldId="329"/>
            <ac:spMk id="3" creationId="{F2BC59F2-85DA-431D-658A-2E7ED7C228A1}"/>
          </ac:spMkLst>
        </pc:spChg>
        <pc:spChg chg="del">
          <ac:chgData name="Fernando Farias" userId="b9a59168-9c50-4fea-bfdb-b3bb5fb2500b" providerId="ADAL" clId="{AA665D4C-BCEF-4CC6-843E-0A0BEA7590EF}" dt="2024-07-16T11:38:52.884" v="136" actId="21"/>
          <ac:spMkLst>
            <pc:docMk/>
            <pc:sldMk cId="2750052267" sldId="329"/>
            <ac:spMk id="4" creationId="{C026D7A0-CC47-7881-9CA1-E40B32A62876}"/>
          </ac:spMkLst>
        </pc:spChg>
        <pc:graphicFrameChg chg="add mod modGraphic">
          <ac:chgData name="Fernando Farias" userId="b9a59168-9c50-4fea-bfdb-b3bb5fb2500b" providerId="ADAL" clId="{AA665D4C-BCEF-4CC6-843E-0A0BEA7590EF}" dt="2024-07-16T12:00:26.645" v="922" actId="207"/>
          <ac:graphicFrameMkLst>
            <pc:docMk/>
            <pc:sldMk cId="2750052267" sldId="329"/>
            <ac:graphicFrameMk id="2" creationId="{633DDFF2-6454-05E1-C14B-5AB85C80B35B}"/>
          </ac:graphicFrameMkLst>
        </pc:graphicFrameChg>
      </pc:sldChg>
      <pc:sldChg chg="add del">
        <pc:chgData name="Fernando Farias" userId="b9a59168-9c50-4fea-bfdb-b3bb5fb2500b" providerId="ADAL" clId="{AA665D4C-BCEF-4CC6-843E-0A0BEA7590EF}" dt="2024-07-16T11:26:54.353" v="3" actId="47"/>
        <pc:sldMkLst>
          <pc:docMk/>
          <pc:sldMk cId="3602806204" sldId="329"/>
        </pc:sldMkLst>
      </pc:sldChg>
      <pc:sldChg chg="modSp add mod ord">
        <pc:chgData name="Fernando Farias" userId="b9a59168-9c50-4fea-bfdb-b3bb5fb2500b" providerId="ADAL" clId="{AA665D4C-BCEF-4CC6-843E-0A0BEA7590EF}" dt="2024-07-16T12:02:51.665" v="1005"/>
        <pc:sldMkLst>
          <pc:docMk/>
          <pc:sldMk cId="1190103219" sldId="330"/>
        </pc:sldMkLst>
        <pc:spChg chg="mod">
          <ac:chgData name="Fernando Farias" userId="b9a59168-9c50-4fea-bfdb-b3bb5fb2500b" providerId="ADAL" clId="{AA665D4C-BCEF-4CC6-843E-0A0BEA7590EF}" dt="2024-07-16T11:39:40.492" v="239" actId="20577"/>
          <ac:spMkLst>
            <pc:docMk/>
            <pc:sldMk cId="1190103219" sldId="330"/>
            <ac:spMk id="3" creationId="{F2BC59F2-85DA-431D-658A-2E7ED7C228A1}"/>
          </ac:spMkLst>
        </pc:spChg>
        <pc:spChg chg="mod">
          <ac:chgData name="Fernando Farias" userId="b9a59168-9c50-4fea-bfdb-b3bb5fb2500b" providerId="ADAL" clId="{AA665D4C-BCEF-4CC6-843E-0A0BEA7590EF}" dt="2024-07-16T11:40:43.739" v="268" actId="20577"/>
          <ac:spMkLst>
            <pc:docMk/>
            <pc:sldMk cId="1190103219" sldId="330"/>
            <ac:spMk id="4" creationId="{C026D7A0-CC47-7881-9CA1-E40B32A62876}"/>
          </ac:spMkLst>
        </pc:spChg>
      </pc:sldChg>
      <pc:sldChg chg="add del">
        <pc:chgData name="Fernando Farias" userId="b9a59168-9c50-4fea-bfdb-b3bb5fb2500b" providerId="ADAL" clId="{AA665D4C-BCEF-4CC6-843E-0A0BEA7590EF}" dt="2024-07-16T11:26:54.353" v="3" actId="47"/>
        <pc:sldMkLst>
          <pc:docMk/>
          <pc:sldMk cId="3787413503" sldId="330"/>
        </pc:sldMkLst>
      </pc:sldChg>
      <pc:sldChg chg="add del">
        <pc:chgData name="Fernando Farias" userId="b9a59168-9c50-4fea-bfdb-b3bb5fb2500b" providerId="ADAL" clId="{AA665D4C-BCEF-4CC6-843E-0A0BEA7590EF}" dt="2024-07-16T11:26:54.353" v="3" actId="47"/>
        <pc:sldMkLst>
          <pc:docMk/>
          <pc:sldMk cId="559791036" sldId="331"/>
        </pc:sldMkLst>
      </pc:sldChg>
      <pc:sldChg chg="addSp delSp modSp add mod ord">
        <pc:chgData name="Fernando Farias" userId="b9a59168-9c50-4fea-bfdb-b3bb5fb2500b" providerId="ADAL" clId="{AA665D4C-BCEF-4CC6-843E-0A0BEA7590EF}" dt="2024-07-16T12:02:54.866" v="1007"/>
        <pc:sldMkLst>
          <pc:docMk/>
          <pc:sldMk cId="3070153069" sldId="331"/>
        </pc:sldMkLst>
        <pc:spChg chg="mod">
          <ac:chgData name="Fernando Farias" userId="b9a59168-9c50-4fea-bfdb-b3bb5fb2500b" providerId="ADAL" clId="{AA665D4C-BCEF-4CC6-843E-0A0BEA7590EF}" dt="2024-07-16T11:48:19.158" v="287"/>
          <ac:spMkLst>
            <pc:docMk/>
            <pc:sldMk cId="3070153069" sldId="331"/>
            <ac:spMk id="3" creationId="{F2BC59F2-85DA-431D-658A-2E7ED7C228A1}"/>
          </ac:spMkLst>
        </pc:spChg>
        <pc:spChg chg="add del mod">
          <ac:chgData name="Fernando Farias" userId="b9a59168-9c50-4fea-bfdb-b3bb5fb2500b" providerId="ADAL" clId="{AA665D4C-BCEF-4CC6-843E-0A0BEA7590EF}" dt="2024-07-16T12:00:45.743" v="924" actId="207"/>
          <ac:spMkLst>
            <pc:docMk/>
            <pc:sldMk cId="3070153069" sldId="331"/>
            <ac:spMk id="4" creationId="{C026D7A0-CC47-7881-9CA1-E40B32A62876}"/>
          </ac:spMkLst>
        </pc:spChg>
        <pc:picChg chg="add mod">
          <ac:chgData name="Fernando Farias" userId="b9a59168-9c50-4fea-bfdb-b3bb5fb2500b" providerId="ADAL" clId="{AA665D4C-BCEF-4CC6-843E-0A0BEA7590EF}" dt="2024-07-16T11:42:11.745" v="286" actId="1076"/>
          <ac:picMkLst>
            <pc:docMk/>
            <pc:sldMk cId="3070153069" sldId="331"/>
            <ac:picMk id="2" creationId="{D60FD54F-6A21-35C5-3B91-AA8B2E3B8293}"/>
          </ac:picMkLst>
        </pc:picChg>
      </pc:sldChg>
      <pc:sldChg chg="addSp delSp modSp add mod">
        <pc:chgData name="Fernando Farias" userId="b9a59168-9c50-4fea-bfdb-b3bb5fb2500b" providerId="ADAL" clId="{AA665D4C-BCEF-4CC6-843E-0A0BEA7590EF}" dt="2024-07-16T11:49:08.317" v="341" actId="1076"/>
        <pc:sldMkLst>
          <pc:docMk/>
          <pc:sldMk cId="649217181" sldId="332"/>
        </pc:sldMkLst>
        <pc:spChg chg="mod">
          <ac:chgData name="Fernando Farias" userId="b9a59168-9c50-4fea-bfdb-b3bb5fb2500b" providerId="ADAL" clId="{AA665D4C-BCEF-4CC6-843E-0A0BEA7590EF}" dt="2024-07-16T11:48:49.237" v="338" actId="20577"/>
          <ac:spMkLst>
            <pc:docMk/>
            <pc:sldMk cId="649217181" sldId="332"/>
            <ac:spMk id="3" creationId="{F2BC59F2-85DA-431D-658A-2E7ED7C228A1}"/>
          </ac:spMkLst>
        </pc:spChg>
        <pc:spChg chg="del">
          <ac:chgData name="Fernando Farias" userId="b9a59168-9c50-4fea-bfdb-b3bb5fb2500b" providerId="ADAL" clId="{AA665D4C-BCEF-4CC6-843E-0A0BEA7590EF}" dt="2024-07-16T11:48:55.874" v="339" actId="21"/>
          <ac:spMkLst>
            <pc:docMk/>
            <pc:sldMk cId="649217181" sldId="332"/>
            <ac:spMk id="4" creationId="{C026D7A0-CC47-7881-9CA1-E40B32A62876}"/>
          </ac:spMkLst>
        </pc:spChg>
        <pc:graphicFrameChg chg="add mod">
          <ac:chgData name="Fernando Farias" userId="b9a59168-9c50-4fea-bfdb-b3bb5fb2500b" providerId="ADAL" clId="{AA665D4C-BCEF-4CC6-843E-0A0BEA7590EF}" dt="2024-07-16T11:49:08.317" v="341" actId="1076"/>
          <ac:graphicFrameMkLst>
            <pc:docMk/>
            <pc:sldMk cId="649217181" sldId="332"/>
            <ac:graphicFrameMk id="2" creationId="{208E51B1-AB2D-9FD7-D0B1-4B71718FF875}"/>
          </ac:graphicFrameMkLst>
        </pc:graphicFrameChg>
      </pc:sldChg>
      <pc:sldChg chg="add del">
        <pc:chgData name="Fernando Farias" userId="b9a59168-9c50-4fea-bfdb-b3bb5fb2500b" providerId="ADAL" clId="{AA665D4C-BCEF-4CC6-843E-0A0BEA7590EF}" dt="2024-07-16T11:26:54.353" v="3" actId="47"/>
        <pc:sldMkLst>
          <pc:docMk/>
          <pc:sldMk cId="3717236210" sldId="332"/>
        </pc:sldMkLst>
      </pc:sldChg>
      <pc:sldChg chg="addSp modSp add mod">
        <pc:chgData name="Fernando Farias" userId="b9a59168-9c50-4fea-bfdb-b3bb5fb2500b" providerId="ADAL" clId="{AA665D4C-BCEF-4CC6-843E-0A0BEA7590EF}" dt="2024-07-16T11:50:52.468" v="409" actId="255"/>
        <pc:sldMkLst>
          <pc:docMk/>
          <pc:sldMk cId="952883236" sldId="333"/>
        </pc:sldMkLst>
        <pc:spChg chg="add mod">
          <ac:chgData name="Fernando Farias" userId="b9a59168-9c50-4fea-bfdb-b3bb5fb2500b" providerId="ADAL" clId="{AA665D4C-BCEF-4CC6-843E-0A0BEA7590EF}" dt="2024-07-16T11:50:52.468" v="409" actId="255"/>
          <ac:spMkLst>
            <pc:docMk/>
            <pc:sldMk cId="952883236" sldId="333"/>
            <ac:spMk id="2" creationId="{F7B629A7-3966-9C00-85F3-0D1729A4A699}"/>
          </ac:spMkLst>
        </pc:spChg>
        <pc:spChg chg="mod">
          <ac:chgData name="Fernando Farias" userId="b9a59168-9c50-4fea-bfdb-b3bb5fb2500b" providerId="ADAL" clId="{AA665D4C-BCEF-4CC6-843E-0A0BEA7590EF}" dt="2024-07-16T11:49:35.209" v="392" actId="20577"/>
          <ac:spMkLst>
            <pc:docMk/>
            <pc:sldMk cId="952883236" sldId="333"/>
            <ac:spMk id="3" creationId="{F2BC59F2-85DA-431D-658A-2E7ED7C228A1}"/>
          </ac:spMkLst>
        </pc:spChg>
        <pc:spChg chg="mod">
          <ac:chgData name="Fernando Farias" userId="b9a59168-9c50-4fea-bfdb-b3bb5fb2500b" providerId="ADAL" clId="{AA665D4C-BCEF-4CC6-843E-0A0BEA7590EF}" dt="2024-07-16T11:50:01.800" v="404" actId="20577"/>
          <ac:spMkLst>
            <pc:docMk/>
            <pc:sldMk cId="952883236" sldId="333"/>
            <ac:spMk id="4" creationId="{C026D7A0-CC47-7881-9CA1-E40B32A62876}"/>
          </ac:spMkLst>
        </pc:spChg>
      </pc:sldChg>
      <pc:sldChg chg="add del">
        <pc:chgData name="Fernando Farias" userId="b9a59168-9c50-4fea-bfdb-b3bb5fb2500b" providerId="ADAL" clId="{AA665D4C-BCEF-4CC6-843E-0A0BEA7590EF}" dt="2024-07-16T11:26:54.353" v="3" actId="47"/>
        <pc:sldMkLst>
          <pc:docMk/>
          <pc:sldMk cId="1284169291" sldId="333"/>
        </pc:sldMkLst>
      </pc:sldChg>
      <pc:sldChg chg="add del">
        <pc:chgData name="Fernando Farias" userId="b9a59168-9c50-4fea-bfdb-b3bb5fb2500b" providerId="ADAL" clId="{AA665D4C-BCEF-4CC6-843E-0A0BEA7590EF}" dt="2024-07-16T11:26:54.353" v="3" actId="47"/>
        <pc:sldMkLst>
          <pc:docMk/>
          <pc:sldMk cId="2907753660" sldId="334"/>
        </pc:sldMkLst>
      </pc:sldChg>
      <pc:sldChg chg="addSp modSp add mod">
        <pc:chgData name="Fernando Farias" userId="b9a59168-9c50-4fea-bfdb-b3bb5fb2500b" providerId="ADAL" clId="{AA665D4C-BCEF-4CC6-843E-0A0BEA7590EF}" dt="2024-07-16T11:52:26.299" v="476" actId="1076"/>
        <pc:sldMkLst>
          <pc:docMk/>
          <pc:sldMk cId="3813374419" sldId="334"/>
        </pc:sldMkLst>
        <pc:spChg chg="mod">
          <ac:chgData name="Fernando Farias" userId="b9a59168-9c50-4fea-bfdb-b3bb5fb2500b" providerId="ADAL" clId="{AA665D4C-BCEF-4CC6-843E-0A0BEA7590EF}" dt="2024-07-16T11:51:43.818" v="472" actId="20577"/>
          <ac:spMkLst>
            <pc:docMk/>
            <pc:sldMk cId="3813374419" sldId="334"/>
            <ac:spMk id="3" creationId="{F2BC59F2-85DA-431D-658A-2E7ED7C228A1}"/>
          </ac:spMkLst>
        </pc:spChg>
        <pc:spChg chg="mod">
          <ac:chgData name="Fernando Farias" userId="b9a59168-9c50-4fea-bfdb-b3bb5fb2500b" providerId="ADAL" clId="{AA665D4C-BCEF-4CC6-843E-0A0BEA7590EF}" dt="2024-07-16T11:52:18.264" v="475" actId="1076"/>
          <ac:spMkLst>
            <pc:docMk/>
            <pc:sldMk cId="3813374419" sldId="334"/>
            <ac:spMk id="4" creationId="{C026D7A0-CC47-7881-9CA1-E40B32A62876}"/>
          </ac:spMkLst>
        </pc:spChg>
        <pc:graphicFrameChg chg="add mod">
          <ac:chgData name="Fernando Farias" userId="b9a59168-9c50-4fea-bfdb-b3bb5fb2500b" providerId="ADAL" clId="{AA665D4C-BCEF-4CC6-843E-0A0BEA7590EF}" dt="2024-07-16T11:52:26.299" v="476" actId="1076"/>
          <ac:graphicFrameMkLst>
            <pc:docMk/>
            <pc:sldMk cId="3813374419" sldId="334"/>
            <ac:graphicFrameMk id="2" creationId="{4A338A88-4564-E7BE-9B56-67D0B4142AE1}"/>
          </ac:graphicFrameMkLst>
        </pc:graphicFrameChg>
      </pc:sldChg>
      <pc:sldChg chg="addSp delSp modSp add mod">
        <pc:chgData name="Fernando Farias" userId="b9a59168-9c50-4fea-bfdb-b3bb5fb2500b" providerId="ADAL" clId="{AA665D4C-BCEF-4CC6-843E-0A0BEA7590EF}" dt="2024-07-16T11:53:10.623" v="532" actId="1076"/>
        <pc:sldMkLst>
          <pc:docMk/>
          <pc:sldMk cId="741840436" sldId="335"/>
        </pc:sldMkLst>
        <pc:spChg chg="mod">
          <ac:chgData name="Fernando Farias" userId="b9a59168-9c50-4fea-bfdb-b3bb5fb2500b" providerId="ADAL" clId="{AA665D4C-BCEF-4CC6-843E-0A0BEA7590EF}" dt="2024-07-16T11:52:54.375" v="529" actId="20577"/>
          <ac:spMkLst>
            <pc:docMk/>
            <pc:sldMk cId="741840436" sldId="335"/>
            <ac:spMk id="3" creationId="{F2BC59F2-85DA-431D-658A-2E7ED7C228A1}"/>
          </ac:spMkLst>
        </pc:spChg>
        <pc:spChg chg="del">
          <ac:chgData name="Fernando Farias" userId="b9a59168-9c50-4fea-bfdb-b3bb5fb2500b" providerId="ADAL" clId="{AA665D4C-BCEF-4CC6-843E-0A0BEA7590EF}" dt="2024-07-16T11:52:58.554" v="530" actId="21"/>
          <ac:spMkLst>
            <pc:docMk/>
            <pc:sldMk cId="741840436" sldId="335"/>
            <ac:spMk id="4" creationId="{C026D7A0-CC47-7881-9CA1-E40B32A62876}"/>
          </ac:spMkLst>
        </pc:spChg>
        <pc:graphicFrameChg chg="add mod">
          <ac:chgData name="Fernando Farias" userId="b9a59168-9c50-4fea-bfdb-b3bb5fb2500b" providerId="ADAL" clId="{AA665D4C-BCEF-4CC6-843E-0A0BEA7590EF}" dt="2024-07-16T11:53:10.623" v="532" actId="1076"/>
          <ac:graphicFrameMkLst>
            <pc:docMk/>
            <pc:sldMk cId="741840436" sldId="335"/>
            <ac:graphicFrameMk id="2" creationId="{344F8ED7-34F0-B2C8-30EB-3B4E0F822994}"/>
          </ac:graphicFrameMkLst>
        </pc:graphicFrameChg>
      </pc:sldChg>
      <pc:sldChg chg="add del">
        <pc:chgData name="Fernando Farias" userId="b9a59168-9c50-4fea-bfdb-b3bb5fb2500b" providerId="ADAL" clId="{AA665D4C-BCEF-4CC6-843E-0A0BEA7590EF}" dt="2024-07-16T11:26:54.353" v="3" actId="47"/>
        <pc:sldMkLst>
          <pc:docMk/>
          <pc:sldMk cId="3494223920" sldId="335"/>
        </pc:sldMkLst>
      </pc:sldChg>
      <pc:sldChg chg="modSp add mod">
        <pc:chgData name="Fernando Farias" userId="b9a59168-9c50-4fea-bfdb-b3bb5fb2500b" providerId="ADAL" clId="{AA665D4C-BCEF-4CC6-843E-0A0BEA7590EF}" dt="2024-07-16T12:01:16.551" v="925" actId="207"/>
        <pc:sldMkLst>
          <pc:docMk/>
          <pc:sldMk cId="161975654" sldId="336"/>
        </pc:sldMkLst>
        <pc:spChg chg="mod">
          <ac:chgData name="Fernando Farias" userId="b9a59168-9c50-4fea-bfdb-b3bb5fb2500b" providerId="ADAL" clId="{AA665D4C-BCEF-4CC6-843E-0A0BEA7590EF}" dt="2024-07-16T11:54:15.179" v="594" actId="20577"/>
          <ac:spMkLst>
            <pc:docMk/>
            <pc:sldMk cId="161975654" sldId="336"/>
            <ac:spMk id="3" creationId="{F2BC59F2-85DA-431D-658A-2E7ED7C228A1}"/>
          </ac:spMkLst>
        </pc:spChg>
        <pc:spChg chg="mod">
          <ac:chgData name="Fernando Farias" userId="b9a59168-9c50-4fea-bfdb-b3bb5fb2500b" providerId="ADAL" clId="{AA665D4C-BCEF-4CC6-843E-0A0BEA7590EF}" dt="2024-07-16T12:01:16.551" v="925" actId="207"/>
          <ac:spMkLst>
            <pc:docMk/>
            <pc:sldMk cId="161975654" sldId="336"/>
            <ac:spMk id="4" creationId="{C026D7A0-CC47-7881-9CA1-E40B32A62876}"/>
          </ac:spMkLst>
        </pc:spChg>
      </pc:sldChg>
      <pc:sldChg chg="add del">
        <pc:chgData name="Fernando Farias" userId="b9a59168-9c50-4fea-bfdb-b3bb5fb2500b" providerId="ADAL" clId="{AA665D4C-BCEF-4CC6-843E-0A0BEA7590EF}" dt="2024-07-16T11:26:54.353" v="3" actId="47"/>
        <pc:sldMkLst>
          <pc:docMk/>
          <pc:sldMk cId="2807718269" sldId="336"/>
        </pc:sldMkLst>
      </pc:sldChg>
      <pc:sldChg chg="add del">
        <pc:chgData name="Fernando Farias" userId="b9a59168-9c50-4fea-bfdb-b3bb5fb2500b" providerId="ADAL" clId="{AA665D4C-BCEF-4CC6-843E-0A0BEA7590EF}" dt="2024-07-16T11:26:54.353" v="3" actId="47"/>
        <pc:sldMkLst>
          <pc:docMk/>
          <pc:sldMk cId="2573424697" sldId="337"/>
        </pc:sldMkLst>
      </pc:sldChg>
      <pc:sldChg chg="addSp modSp add mod">
        <pc:chgData name="Fernando Farias" userId="b9a59168-9c50-4fea-bfdb-b3bb5fb2500b" providerId="ADAL" clId="{AA665D4C-BCEF-4CC6-843E-0A0BEA7590EF}" dt="2024-07-16T11:56:19.230" v="671" actId="1076"/>
        <pc:sldMkLst>
          <pc:docMk/>
          <pc:sldMk cId="3098588674" sldId="337"/>
        </pc:sldMkLst>
        <pc:spChg chg="add mod">
          <ac:chgData name="Fernando Farias" userId="b9a59168-9c50-4fea-bfdb-b3bb5fb2500b" providerId="ADAL" clId="{AA665D4C-BCEF-4CC6-843E-0A0BEA7590EF}" dt="2024-07-16T11:56:19.230" v="671" actId="1076"/>
          <ac:spMkLst>
            <pc:docMk/>
            <pc:sldMk cId="3098588674" sldId="337"/>
            <ac:spMk id="2" creationId="{273F8C1B-9E2A-9C25-A594-44818ADC34EC}"/>
          </ac:spMkLst>
        </pc:spChg>
        <pc:spChg chg="mod">
          <ac:chgData name="Fernando Farias" userId="b9a59168-9c50-4fea-bfdb-b3bb5fb2500b" providerId="ADAL" clId="{AA665D4C-BCEF-4CC6-843E-0A0BEA7590EF}" dt="2024-07-16T11:55:27.698" v="653" actId="20577"/>
          <ac:spMkLst>
            <pc:docMk/>
            <pc:sldMk cId="3098588674" sldId="337"/>
            <ac:spMk id="3" creationId="{F2BC59F2-85DA-431D-658A-2E7ED7C228A1}"/>
          </ac:spMkLst>
        </pc:spChg>
        <pc:spChg chg="mod">
          <ac:chgData name="Fernando Farias" userId="b9a59168-9c50-4fea-bfdb-b3bb5fb2500b" providerId="ADAL" clId="{AA665D4C-BCEF-4CC6-843E-0A0BEA7590EF}" dt="2024-07-16T11:55:48.865" v="666" actId="14100"/>
          <ac:spMkLst>
            <pc:docMk/>
            <pc:sldMk cId="3098588674" sldId="337"/>
            <ac:spMk id="4" creationId="{C026D7A0-CC47-7881-9CA1-E40B32A62876}"/>
          </ac:spMkLst>
        </pc:spChg>
        <pc:spChg chg="add mod">
          <ac:chgData name="Fernando Farias" userId="b9a59168-9c50-4fea-bfdb-b3bb5fb2500b" providerId="ADAL" clId="{AA665D4C-BCEF-4CC6-843E-0A0BEA7590EF}" dt="2024-07-16T11:56:16.434" v="670" actId="1076"/>
          <ac:spMkLst>
            <pc:docMk/>
            <pc:sldMk cId="3098588674" sldId="337"/>
            <ac:spMk id="5" creationId="{11372DD6-E8DB-9E8D-8D65-C2F39EADFFF7}"/>
          </ac:spMkLst>
        </pc:spChg>
      </pc:sldChg>
      <pc:sldChg chg="add del">
        <pc:chgData name="Fernando Farias" userId="b9a59168-9c50-4fea-bfdb-b3bb5fb2500b" providerId="ADAL" clId="{AA665D4C-BCEF-4CC6-843E-0A0BEA7590EF}" dt="2024-07-16T11:26:54.353" v="3" actId="47"/>
        <pc:sldMkLst>
          <pc:docMk/>
          <pc:sldMk cId="477356593" sldId="338"/>
        </pc:sldMkLst>
      </pc:sldChg>
      <pc:sldChg chg="addSp delSp modSp add mod">
        <pc:chgData name="Fernando Farias" userId="b9a59168-9c50-4fea-bfdb-b3bb5fb2500b" providerId="ADAL" clId="{AA665D4C-BCEF-4CC6-843E-0A0BEA7590EF}" dt="2024-07-16T13:06:59.014" v="1761" actId="20577"/>
        <pc:sldMkLst>
          <pc:docMk/>
          <pc:sldMk cId="3833620239" sldId="338"/>
        </pc:sldMkLst>
        <pc:spChg chg="mod">
          <ac:chgData name="Fernando Farias" userId="b9a59168-9c50-4fea-bfdb-b3bb5fb2500b" providerId="ADAL" clId="{AA665D4C-BCEF-4CC6-843E-0A0BEA7590EF}" dt="2024-07-16T13:06:59.014" v="1761" actId="20577"/>
          <ac:spMkLst>
            <pc:docMk/>
            <pc:sldMk cId="3833620239" sldId="338"/>
            <ac:spMk id="3" creationId="{F2BC59F2-85DA-431D-658A-2E7ED7C228A1}"/>
          </ac:spMkLst>
        </pc:spChg>
        <pc:spChg chg="del">
          <ac:chgData name="Fernando Farias" userId="b9a59168-9c50-4fea-bfdb-b3bb5fb2500b" providerId="ADAL" clId="{AA665D4C-BCEF-4CC6-843E-0A0BEA7590EF}" dt="2024-07-16T12:16:33.765" v="1028" actId="21"/>
          <ac:spMkLst>
            <pc:docMk/>
            <pc:sldMk cId="3833620239" sldId="338"/>
            <ac:spMk id="4" creationId="{C026D7A0-CC47-7881-9CA1-E40B32A62876}"/>
          </ac:spMkLst>
        </pc:spChg>
        <pc:graphicFrameChg chg="add mod">
          <ac:chgData name="Fernando Farias" userId="b9a59168-9c50-4fea-bfdb-b3bb5fb2500b" providerId="ADAL" clId="{AA665D4C-BCEF-4CC6-843E-0A0BEA7590EF}" dt="2024-07-16T12:16:45.204" v="1030" actId="1076"/>
          <ac:graphicFrameMkLst>
            <pc:docMk/>
            <pc:sldMk cId="3833620239" sldId="338"/>
            <ac:graphicFrameMk id="2" creationId="{0753B0B0-CAB5-F88C-F091-68465C7CDC6B}"/>
          </ac:graphicFrameMkLst>
        </pc:graphicFrameChg>
      </pc:sldChg>
      <pc:sldChg chg="add del">
        <pc:chgData name="Fernando Farias" userId="b9a59168-9c50-4fea-bfdb-b3bb5fb2500b" providerId="ADAL" clId="{AA665D4C-BCEF-4CC6-843E-0A0BEA7590EF}" dt="2024-07-16T11:26:54.353" v="3" actId="47"/>
        <pc:sldMkLst>
          <pc:docMk/>
          <pc:sldMk cId="1668318377" sldId="339"/>
        </pc:sldMkLst>
      </pc:sldChg>
      <pc:sldChg chg="addSp delSp modSp add mod">
        <pc:chgData name="Fernando Farias" userId="b9a59168-9c50-4fea-bfdb-b3bb5fb2500b" providerId="ADAL" clId="{AA665D4C-BCEF-4CC6-843E-0A0BEA7590EF}" dt="2024-07-16T12:42:36.630" v="1195" actId="1076"/>
        <pc:sldMkLst>
          <pc:docMk/>
          <pc:sldMk cId="2599402074" sldId="339"/>
        </pc:sldMkLst>
        <pc:spChg chg="add mod">
          <ac:chgData name="Fernando Farias" userId="b9a59168-9c50-4fea-bfdb-b3bb5fb2500b" providerId="ADAL" clId="{AA665D4C-BCEF-4CC6-843E-0A0BEA7590EF}" dt="2024-07-16T12:42:10.467" v="1188" actId="1076"/>
          <ac:spMkLst>
            <pc:docMk/>
            <pc:sldMk cId="2599402074" sldId="339"/>
            <ac:spMk id="2" creationId="{2AC9A167-4FBD-21E7-89C5-B3C57A1DC788}"/>
          </ac:spMkLst>
        </pc:spChg>
        <pc:spChg chg="mod">
          <ac:chgData name="Fernando Farias" userId="b9a59168-9c50-4fea-bfdb-b3bb5fb2500b" providerId="ADAL" clId="{AA665D4C-BCEF-4CC6-843E-0A0BEA7590EF}" dt="2024-07-16T12:41:51.677" v="1185" actId="20577"/>
          <ac:spMkLst>
            <pc:docMk/>
            <pc:sldMk cId="2599402074" sldId="339"/>
            <ac:spMk id="3" creationId="{F2BC59F2-85DA-431D-658A-2E7ED7C228A1}"/>
          </ac:spMkLst>
        </pc:spChg>
        <pc:spChg chg="del">
          <ac:chgData name="Fernando Farias" userId="b9a59168-9c50-4fea-bfdb-b3bb5fb2500b" providerId="ADAL" clId="{AA665D4C-BCEF-4CC6-843E-0A0BEA7590EF}" dt="2024-07-16T12:42:08.383" v="1187" actId="21"/>
          <ac:spMkLst>
            <pc:docMk/>
            <pc:sldMk cId="2599402074" sldId="339"/>
            <ac:spMk id="4" creationId="{C026D7A0-CC47-7881-9CA1-E40B32A62876}"/>
          </ac:spMkLst>
        </pc:spChg>
        <pc:spChg chg="add mod">
          <ac:chgData name="Fernando Farias" userId="b9a59168-9c50-4fea-bfdb-b3bb5fb2500b" providerId="ADAL" clId="{AA665D4C-BCEF-4CC6-843E-0A0BEA7590EF}" dt="2024-07-16T12:42:31.752" v="1193" actId="14100"/>
          <ac:spMkLst>
            <pc:docMk/>
            <pc:sldMk cId="2599402074" sldId="339"/>
            <ac:spMk id="6" creationId="{26C287F8-ACD7-DA0A-F70B-DA01574C5710}"/>
          </ac:spMkLst>
        </pc:spChg>
        <pc:picChg chg="add mod">
          <ac:chgData name="Fernando Farias" userId="b9a59168-9c50-4fea-bfdb-b3bb5fb2500b" providerId="ADAL" clId="{AA665D4C-BCEF-4CC6-843E-0A0BEA7590EF}" dt="2024-07-16T12:42:36.630" v="1195" actId="1076"/>
          <ac:picMkLst>
            <pc:docMk/>
            <pc:sldMk cId="2599402074" sldId="339"/>
            <ac:picMk id="5" creationId="{FAE02E8A-4748-9740-BB4A-28DCECA25FF2}"/>
          </ac:picMkLst>
        </pc:picChg>
      </pc:sldChg>
      <pc:sldChg chg="add del">
        <pc:chgData name="Fernando Farias" userId="b9a59168-9c50-4fea-bfdb-b3bb5fb2500b" providerId="ADAL" clId="{AA665D4C-BCEF-4CC6-843E-0A0BEA7590EF}" dt="2024-07-16T11:26:54.353" v="3" actId="47"/>
        <pc:sldMkLst>
          <pc:docMk/>
          <pc:sldMk cId="1077713195" sldId="340"/>
        </pc:sldMkLst>
      </pc:sldChg>
      <pc:sldChg chg="addSp delSp modSp add mod">
        <pc:chgData name="Fernando Farias" userId="b9a59168-9c50-4fea-bfdb-b3bb5fb2500b" providerId="ADAL" clId="{AA665D4C-BCEF-4CC6-843E-0A0BEA7590EF}" dt="2024-07-16T13:10:03.847" v="1771" actId="113"/>
        <pc:sldMkLst>
          <pc:docMk/>
          <pc:sldMk cId="1871741958" sldId="340"/>
        </pc:sldMkLst>
        <pc:spChg chg="add mod">
          <ac:chgData name="Fernando Farias" userId="b9a59168-9c50-4fea-bfdb-b3bb5fb2500b" providerId="ADAL" clId="{AA665D4C-BCEF-4CC6-843E-0A0BEA7590EF}" dt="2024-07-16T13:10:03.847" v="1771" actId="113"/>
          <ac:spMkLst>
            <pc:docMk/>
            <pc:sldMk cId="1871741958" sldId="340"/>
            <ac:spMk id="2" creationId="{3F9BB5B6-2063-F1C6-CDFE-32AAEE6FBB47}"/>
          </ac:spMkLst>
        </pc:spChg>
        <pc:spChg chg="mod">
          <ac:chgData name="Fernando Farias" userId="b9a59168-9c50-4fea-bfdb-b3bb5fb2500b" providerId="ADAL" clId="{AA665D4C-BCEF-4CC6-843E-0A0BEA7590EF}" dt="2024-07-16T12:43:10.700" v="1248" actId="20577"/>
          <ac:spMkLst>
            <pc:docMk/>
            <pc:sldMk cId="1871741958" sldId="340"/>
            <ac:spMk id="3" creationId="{F2BC59F2-85DA-431D-658A-2E7ED7C228A1}"/>
          </ac:spMkLst>
        </pc:spChg>
        <pc:spChg chg="mod">
          <ac:chgData name="Fernando Farias" userId="b9a59168-9c50-4fea-bfdb-b3bb5fb2500b" providerId="ADAL" clId="{AA665D4C-BCEF-4CC6-843E-0A0BEA7590EF}" dt="2024-07-16T13:09:58.227" v="1770" actId="1076"/>
          <ac:spMkLst>
            <pc:docMk/>
            <pc:sldMk cId="1871741958" sldId="340"/>
            <ac:spMk id="4" creationId="{C026D7A0-CC47-7881-9CA1-E40B32A62876}"/>
          </ac:spMkLst>
        </pc:spChg>
        <pc:spChg chg="add mod">
          <ac:chgData name="Fernando Farias" userId="b9a59168-9c50-4fea-bfdb-b3bb5fb2500b" providerId="ADAL" clId="{AA665D4C-BCEF-4CC6-843E-0A0BEA7590EF}" dt="2024-07-16T12:47:25.742" v="1276" actId="1076"/>
          <ac:spMkLst>
            <pc:docMk/>
            <pc:sldMk cId="1871741958" sldId="340"/>
            <ac:spMk id="5" creationId="{373032C6-80D8-A949-68D2-7A6B6AA05DD7}"/>
          </ac:spMkLst>
        </pc:spChg>
        <pc:graphicFrameChg chg="add mod">
          <ac:chgData name="Fernando Farias" userId="b9a59168-9c50-4fea-bfdb-b3bb5fb2500b" providerId="ADAL" clId="{AA665D4C-BCEF-4CC6-843E-0A0BEA7590EF}" dt="2024-07-16T12:47:28.875" v="1277" actId="1076"/>
          <ac:graphicFrameMkLst>
            <pc:docMk/>
            <pc:sldMk cId="1871741958" sldId="340"/>
            <ac:graphicFrameMk id="6" creationId="{E2E1B8C4-0E27-5F84-C207-0061DD9252E5}"/>
          </ac:graphicFrameMkLst>
        </pc:graphicFrameChg>
        <pc:graphicFrameChg chg="add del mod">
          <ac:chgData name="Fernando Farias" userId="b9a59168-9c50-4fea-bfdb-b3bb5fb2500b" providerId="ADAL" clId="{AA665D4C-BCEF-4CC6-843E-0A0BEA7590EF}" dt="2024-07-16T12:47:08.435" v="1272" actId="21"/>
          <ac:graphicFrameMkLst>
            <pc:docMk/>
            <pc:sldMk cId="1871741958" sldId="340"/>
            <ac:graphicFrameMk id="8" creationId="{1044D967-7E9D-407B-6742-C97B30948854}"/>
          </ac:graphicFrameMkLst>
        </pc:graphicFrameChg>
        <pc:picChg chg="add mod">
          <ac:chgData name="Fernando Farias" userId="b9a59168-9c50-4fea-bfdb-b3bb5fb2500b" providerId="ADAL" clId="{AA665D4C-BCEF-4CC6-843E-0A0BEA7590EF}" dt="2024-07-16T12:47:32.714" v="1278" actId="1076"/>
          <ac:picMkLst>
            <pc:docMk/>
            <pc:sldMk cId="1871741958" sldId="340"/>
            <ac:picMk id="7" creationId="{44F97415-2825-3223-150C-6C4D73FB3C4E}"/>
          </ac:picMkLst>
        </pc:picChg>
      </pc:sldChg>
      <pc:sldChg chg="addSp delSp modSp add mod">
        <pc:chgData name="Fernando Farias" userId="b9a59168-9c50-4fea-bfdb-b3bb5fb2500b" providerId="ADAL" clId="{AA665D4C-BCEF-4CC6-843E-0A0BEA7590EF}" dt="2024-07-16T12:49:22.238" v="1339" actId="1076"/>
        <pc:sldMkLst>
          <pc:docMk/>
          <pc:sldMk cId="67077800" sldId="341"/>
        </pc:sldMkLst>
        <pc:spChg chg="mod">
          <ac:chgData name="Fernando Farias" userId="b9a59168-9c50-4fea-bfdb-b3bb5fb2500b" providerId="ADAL" clId="{AA665D4C-BCEF-4CC6-843E-0A0BEA7590EF}" dt="2024-07-16T12:49:04.894" v="1335" actId="20577"/>
          <ac:spMkLst>
            <pc:docMk/>
            <pc:sldMk cId="67077800" sldId="341"/>
            <ac:spMk id="3" creationId="{F2BC59F2-85DA-431D-658A-2E7ED7C228A1}"/>
          </ac:spMkLst>
        </pc:spChg>
        <pc:spChg chg="del">
          <ac:chgData name="Fernando Farias" userId="b9a59168-9c50-4fea-bfdb-b3bb5fb2500b" providerId="ADAL" clId="{AA665D4C-BCEF-4CC6-843E-0A0BEA7590EF}" dt="2024-07-16T12:49:19.070" v="1338" actId="21"/>
          <ac:spMkLst>
            <pc:docMk/>
            <pc:sldMk cId="67077800" sldId="341"/>
            <ac:spMk id="4" creationId="{C026D7A0-CC47-7881-9CA1-E40B32A62876}"/>
          </ac:spMkLst>
        </pc:spChg>
        <pc:graphicFrameChg chg="add mod">
          <ac:chgData name="Fernando Farias" userId="b9a59168-9c50-4fea-bfdb-b3bb5fb2500b" providerId="ADAL" clId="{AA665D4C-BCEF-4CC6-843E-0A0BEA7590EF}" dt="2024-07-16T12:49:22.238" v="1339" actId="1076"/>
          <ac:graphicFrameMkLst>
            <pc:docMk/>
            <pc:sldMk cId="67077800" sldId="341"/>
            <ac:graphicFrameMk id="2" creationId="{A894A660-4FCC-6CA7-507F-914C1EC8912C}"/>
          </ac:graphicFrameMkLst>
        </pc:graphicFrameChg>
      </pc:sldChg>
      <pc:sldChg chg="add del">
        <pc:chgData name="Fernando Farias" userId="b9a59168-9c50-4fea-bfdb-b3bb5fb2500b" providerId="ADAL" clId="{AA665D4C-BCEF-4CC6-843E-0A0BEA7590EF}" dt="2024-07-16T11:26:54.353" v="3" actId="47"/>
        <pc:sldMkLst>
          <pc:docMk/>
          <pc:sldMk cId="2835475756" sldId="341"/>
        </pc:sldMkLst>
      </pc:sldChg>
      <pc:sldChg chg="add del">
        <pc:chgData name="Fernando Farias" userId="b9a59168-9c50-4fea-bfdb-b3bb5fb2500b" providerId="ADAL" clId="{AA665D4C-BCEF-4CC6-843E-0A0BEA7590EF}" dt="2024-07-16T11:26:54.353" v="3" actId="47"/>
        <pc:sldMkLst>
          <pc:docMk/>
          <pc:sldMk cId="1212546373" sldId="342"/>
        </pc:sldMkLst>
      </pc:sldChg>
      <pc:sldChg chg="addSp delSp modSp add mod">
        <pc:chgData name="Fernando Farias" userId="b9a59168-9c50-4fea-bfdb-b3bb5fb2500b" providerId="ADAL" clId="{AA665D4C-BCEF-4CC6-843E-0A0BEA7590EF}" dt="2024-07-16T12:31:24.837" v="1061" actId="20577"/>
        <pc:sldMkLst>
          <pc:docMk/>
          <pc:sldMk cId="2502278377" sldId="342"/>
        </pc:sldMkLst>
        <pc:spChg chg="mod">
          <ac:chgData name="Fernando Farias" userId="b9a59168-9c50-4fea-bfdb-b3bb5fb2500b" providerId="ADAL" clId="{AA665D4C-BCEF-4CC6-843E-0A0BEA7590EF}" dt="2024-07-16T12:30:58.815" v="1056" actId="20577"/>
          <ac:spMkLst>
            <pc:docMk/>
            <pc:sldMk cId="2502278377" sldId="342"/>
            <ac:spMk id="3" creationId="{F2BC59F2-85DA-431D-658A-2E7ED7C228A1}"/>
          </ac:spMkLst>
        </pc:spChg>
        <pc:spChg chg="del">
          <ac:chgData name="Fernando Farias" userId="b9a59168-9c50-4fea-bfdb-b3bb5fb2500b" providerId="ADAL" clId="{AA665D4C-BCEF-4CC6-843E-0A0BEA7590EF}" dt="2024-07-16T12:29:50.969" v="1033" actId="21"/>
          <ac:spMkLst>
            <pc:docMk/>
            <pc:sldMk cId="2502278377" sldId="342"/>
            <ac:spMk id="4" creationId="{C026D7A0-CC47-7881-9CA1-E40B32A62876}"/>
          </ac:spMkLst>
        </pc:spChg>
        <pc:graphicFrameChg chg="add mod modGraphic">
          <ac:chgData name="Fernando Farias" userId="b9a59168-9c50-4fea-bfdb-b3bb5fb2500b" providerId="ADAL" clId="{AA665D4C-BCEF-4CC6-843E-0A0BEA7590EF}" dt="2024-07-16T12:31:24.837" v="1061" actId="20577"/>
          <ac:graphicFrameMkLst>
            <pc:docMk/>
            <pc:sldMk cId="2502278377" sldId="342"/>
            <ac:graphicFrameMk id="2" creationId="{07B15D5D-939D-D4FA-4D3B-265CF6E94399}"/>
          </ac:graphicFrameMkLst>
        </pc:graphicFrameChg>
      </pc:sldChg>
      <pc:sldChg chg="modSp add mod">
        <pc:chgData name="Fernando Farias" userId="b9a59168-9c50-4fea-bfdb-b3bb5fb2500b" providerId="ADAL" clId="{AA665D4C-BCEF-4CC6-843E-0A0BEA7590EF}" dt="2024-07-16T12:32:50" v="1085" actId="5793"/>
        <pc:sldMkLst>
          <pc:docMk/>
          <pc:sldMk cId="166578101" sldId="343"/>
        </pc:sldMkLst>
        <pc:spChg chg="mod">
          <ac:chgData name="Fernando Farias" userId="b9a59168-9c50-4fea-bfdb-b3bb5fb2500b" providerId="ADAL" clId="{AA665D4C-BCEF-4CC6-843E-0A0BEA7590EF}" dt="2024-07-16T12:32:15.230" v="1071" actId="20577"/>
          <ac:spMkLst>
            <pc:docMk/>
            <pc:sldMk cId="166578101" sldId="343"/>
            <ac:spMk id="3" creationId="{F2BC59F2-85DA-431D-658A-2E7ED7C228A1}"/>
          </ac:spMkLst>
        </pc:spChg>
        <pc:spChg chg="mod">
          <ac:chgData name="Fernando Farias" userId="b9a59168-9c50-4fea-bfdb-b3bb5fb2500b" providerId="ADAL" clId="{AA665D4C-BCEF-4CC6-843E-0A0BEA7590EF}" dt="2024-07-16T12:32:50" v="1085" actId="5793"/>
          <ac:spMkLst>
            <pc:docMk/>
            <pc:sldMk cId="166578101" sldId="343"/>
            <ac:spMk id="4" creationId="{C026D7A0-CC47-7881-9CA1-E40B32A62876}"/>
          </ac:spMkLst>
        </pc:spChg>
      </pc:sldChg>
      <pc:sldChg chg="add del">
        <pc:chgData name="Fernando Farias" userId="b9a59168-9c50-4fea-bfdb-b3bb5fb2500b" providerId="ADAL" clId="{AA665D4C-BCEF-4CC6-843E-0A0BEA7590EF}" dt="2024-07-16T11:26:54.353" v="3" actId="47"/>
        <pc:sldMkLst>
          <pc:docMk/>
          <pc:sldMk cId="1702998706" sldId="343"/>
        </pc:sldMkLst>
      </pc:sldChg>
      <pc:sldChg chg="addSp modSp add mod">
        <pc:chgData name="Fernando Farias" userId="b9a59168-9c50-4fea-bfdb-b3bb5fb2500b" providerId="ADAL" clId="{AA665D4C-BCEF-4CC6-843E-0A0BEA7590EF}" dt="2024-07-16T12:39:59.664" v="1119" actId="1076"/>
        <pc:sldMkLst>
          <pc:docMk/>
          <pc:sldMk cId="1914146917" sldId="344"/>
        </pc:sldMkLst>
        <pc:spChg chg="mod">
          <ac:chgData name="Fernando Farias" userId="b9a59168-9c50-4fea-bfdb-b3bb5fb2500b" providerId="ADAL" clId="{AA665D4C-BCEF-4CC6-843E-0A0BEA7590EF}" dt="2024-07-16T12:38:45.714" v="1095" actId="20577"/>
          <ac:spMkLst>
            <pc:docMk/>
            <pc:sldMk cId="1914146917" sldId="344"/>
            <ac:spMk id="3" creationId="{F2BC59F2-85DA-431D-658A-2E7ED7C228A1}"/>
          </ac:spMkLst>
        </pc:spChg>
        <pc:spChg chg="mod">
          <ac:chgData name="Fernando Farias" userId="b9a59168-9c50-4fea-bfdb-b3bb5fb2500b" providerId="ADAL" clId="{AA665D4C-BCEF-4CC6-843E-0A0BEA7590EF}" dt="2024-07-16T12:39:44.848" v="1116" actId="1076"/>
          <ac:spMkLst>
            <pc:docMk/>
            <pc:sldMk cId="1914146917" sldId="344"/>
            <ac:spMk id="4" creationId="{C026D7A0-CC47-7881-9CA1-E40B32A62876}"/>
          </ac:spMkLst>
        </pc:spChg>
        <pc:spChg chg="mod">
          <ac:chgData name="Fernando Farias" userId="b9a59168-9c50-4fea-bfdb-b3bb5fb2500b" providerId="ADAL" clId="{AA665D4C-BCEF-4CC6-843E-0A0BEA7590EF}" dt="2024-07-16T12:39:52.919" v="1117"/>
          <ac:spMkLst>
            <pc:docMk/>
            <pc:sldMk cId="1914146917" sldId="344"/>
            <ac:spMk id="7" creationId="{04E65A9B-60A5-BEC5-DB5F-F693D37317FD}"/>
          </ac:spMkLst>
        </pc:spChg>
        <pc:grpChg chg="add mod">
          <ac:chgData name="Fernando Farias" userId="b9a59168-9c50-4fea-bfdb-b3bb5fb2500b" providerId="ADAL" clId="{AA665D4C-BCEF-4CC6-843E-0A0BEA7590EF}" dt="2024-07-16T12:39:59.664" v="1119" actId="1076"/>
          <ac:grpSpMkLst>
            <pc:docMk/>
            <pc:sldMk cId="1914146917" sldId="344"/>
            <ac:grpSpMk id="2" creationId="{06629A14-5FE0-D559-F167-ED4EFD34B186}"/>
          </ac:grpSpMkLst>
        </pc:grpChg>
        <pc:picChg chg="mod">
          <ac:chgData name="Fernando Farias" userId="b9a59168-9c50-4fea-bfdb-b3bb5fb2500b" providerId="ADAL" clId="{AA665D4C-BCEF-4CC6-843E-0A0BEA7590EF}" dt="2024-07-16T12:39:52.919" v="1117"/>
          <ac:picMkLst>
            <pc:docMk/>
            <pc:sldMk cId="1914146917" sldId="344"/>
            <ac:picMk id="5" creationId="{6E3129EF-028B-8C1B-AF2F-67615266AF40}"/>
          </ac:picMkLst>
        </pc:picChg>
        <pc:picChg chg="mod">
          <ac:chgData name="Fernando Farias" userId="b9a59168-9c50-4fea-bfdb-b3bb5fb2500b" providerId="ADAL" clId="{AA665D4C-BCEF-4CC6-843E-0A0BEA7590EF}" dt="2024-07-16T12:39:52.919" v="1117"/>
          <ac:picMkLst>
            <pc:docMk/>
            <pc:sldMk cId="1914146917" sldId="344"/>
            <ac:picMk id="6" creationId="{71B1D153-930F-41AC-8329-949CEDD78BFF}"/>
          </ac:picMkLst>
        </pc:picChg>
      </pc:sldChg>
      <pc:sldChg chg="del">
        <pc:chgData name="Fernando Farias" userId="b9a59168-9c50-4fea-bfdb-b3bb5fb2500b" providerId="ADAL" clId="{AA665D4C-BCEF-4CC6-843E-0A0BEA7590EF}" dt="2024-07-16T11:26:54.353" v="3" actId="47"/>
        <pc:sldMkLst>
          <pc:docMk/>
          <pc:sldMk cId="3545409425" sldId="344"/>
        </pc:sldMkLst>
      </pc:sldChg>
      <pc:sldChg chg="addSp delSp modSp add mod">
        <pc:chgData name="Fernando Farias" userId="b9a59168-9c50-4fea-bfdb-b3bb5fb2500b" providerId="ADAL" clId="{AA665D4C-BCEF-4CC6-843E-0A0BEA7590EF}" dt="2024-07-16T12:40:54.079" v="1132" actId="1076"/>
        <pc:sldMkLst>
          <pc:docMk/>
          <pc:sldMk cId="805191666" sldId="345"/>
        </pc:sldMkLst>
        <pc:spChg chg="mod">
          <ac:chgData name="Fernando Farias" userId="b9a59168-9c50-4fea-bfdb-b3bb5fb2500b" providerId="ADAL" clId="{AA665D4C-BCEF-4CC6-843E-0A0BEA7590EF}" dt="2024-07-16T12:40:42.063" v="1129" actId="20577"/>
          <ac:spMkLst>
            <pc:docMk/>
            <pc:sldMk cId="805191666" sldId="345"/>
            <ac:spMk id="3" creationId="{F2BC59F2-85DA-431D-658A-2E7ED7C228A1}"/>
          </ac:spMkLst>
        </pc:spChg>
        <pc:spChg chg="del">
          <ac:chgData name="Fernando Farias" userId="b9a59168-9c50-4fea-bfdb-b3bb5fb2500b" providerId="ADAL" clId="{AA665D4C-BCEF-4CC6-843E-0A0BEA7590EF}" dt="2024-07-16T12:40:46.498" v="1130" actId="21"/>
          <ac:spMkLst>
            <pc:docMk/>
            <pc:sldMk cId="805191666" sldId="345"/>
            <ac:spMk id="4" creationId="{C026D7A0-CC47-7881-9CA1-E40B32A62876}"/>
          </ac:spMkLst>
        </pc:spChg>
        <pc:picChg chg="add mod">
          <ac:chgData name="Fernando Farias" userId="b9a59168-9c50-4fea-bfdb-b3bb5fb2500b" providerId="ADAL" clId="{AA665D4C-BCEF-4CC6-843E-0A0BEA7590EF}" dt="2024-07-16T12:40:54.079" v="1132" actId="1076"/>
          <ac:picMkLst>
            <pc:docMk/>
            <pc:sldMk cId="805191666" sldId="345"/>
            <ac:picMk id="2" creationId="{98E55F15-AD29-2EC4-764B-8EB2BE1F4AE3}"/>
          </ac:picMkLst>
        </pc:picChg>
      </pc:sldChg>
      <pc:sldChg chg="add del">
        <pc:chgData name="Fernando Farias" userId="b9a59168-9c50-4fea-bfdb-b3bb5fb2500b" providerId="ADAL" clId="{AA665D4C-BCEF-4CC6-843E-0A0BEA7590EF}" dt="2024-07-16T11:26:54.353" v="3" actId="47"/>
        <pc:sldMkLst>
          <pc:docMk/>
          <pc:sldMk cId="1815204395" sldId="345"/>
        </pc:sldMkLst>
      </pc:sldChg>
      <pc:sldChg chg="addSp modSp add mod">
        <pc:chgData name="Fernando Farias" userId="b9a59168-9c50-4fea-bfdb-b3bb5fb2500b" providerId="ADAL" clId="{AA665D4C-BCEF-4CC6-843E-0A0BEA7590EF}" dt="2024-07-16T12:52:51.010" v="1490" actId="20577"/>
        <pc:sldMkLst>
          <pc:docMk/>
          <pc:sldMk cId="2324263911" sldId="346"/>
        </pc:sldMkLst>
        <pc:spChg chg="mod">
          <ac:chgData name="Fernando Farias" userId="b9a59168-9c50-4fea-bfdb-b3bb5fb2500b" providerId="ADAL" clId="{AA665D4C-BCEF-4CC6-843E-0A0BEA7590EF}" dt="2024-07-16T12:49:49.982" v="1392" actId="20577"/>
          <ac:spMkLst>
            <pc:docMk/>
            <pc:sldMk cId="2324263911" sldId="346"/>
            <ac:spMk id="3" creationId="{F2BC59F2-85DA-431D-658A-2E7ED7C228A1}"/>
          </ac:spMkLst>
        </pc:spChg>
        <pc:spChg chg="mod">
          <ac:chgData name="Fernando Farias" userId="b9a59168-9c50-4fea-bfdb-b3bb5fb2500b" providerId="ADAL" clId="{AA665D4C-BCEF-4CC6-843E-0A0BEA7590EF}" dt="2024-07-16T12:52:51.010" v="1490" actId="20577"/>
          <ac:spMkLst>
            <pc:docMk/>
            <pc:sldMk cId="2324263911" sldId="346"/>
            <ac:spMk id="4" creationId="{C026D7A0-CC47-7881-9CA1-E40B32A62876}"/>
          </ac:spMkLst>
        </pc:spChg>
        <pc:graphicFrameChg chg="add mod">
          <ac:chgData name="Fernando Farias" userId="b9a59168-9c50-4fea-bfdb-b3bb5fb2500b" providerId="ADAL" clId="{AA665D4C-BCEF-4CC6-843E-0A0BEA7590EF}" dt="2024-07-16T12:51:21.858" v="1412" actId="1076"/>
          <ac:graphicFrameMkLst>
            <pc:docMk/>
            <pc:sldMk cId="2324263911" sldId="346"/>
            <ac:graphicFrameMk id="5" creationId="{BB75D733-14E2-C767-0378-7B2DED5DF30D}"/>
          </ac:graphicFrameMkLst>
        </pc:graphicFrameChg>
        <pc:picChg chg="add mod">
          <ac:chgData name="Fernando Farias" userId="b9a59168-9c50-4fea-bfdb-b3bb5fb2500b" providerId="ADAL" clId="{AA665D4C-BCEF-4CC6-843E-0A0BEA7590EF}" dt="2024-07-16T12:51:39.116" v="1417" actId="1076"/>
          <ac:picMkLst>
            <pc:docMk/>
            <pc:sldMk cId="2324263911" sldId="346"/>
            <ac:picMk id="2" creationId="{4FABCB66-A001-E2C4-BD5B-323F32D5911D}"/>
          </ac:picMkLst>
        </pc:picChg>
      </pc:sldChg>
      <pc:sldChg chg="addSp modSp add mod">
        <pc:chgData name="Fernando Farias" userId="b9a59168-9c50-4fea-bfdb-b3bb5fb2500b" providerId="ADAL" clId="{AA665D4C-BCEF-4CC6-843E-0A0BEA7590EF}" dt="2024-07-16T12:54:04.901" v="1499" actId="1076"/>
        <pc:sldMkLst>
          <pc:docMk/>
          <pc:sldMk cId="1174630188" sldId="347"/>
        </pc:sldMkLst>
        <pc:spChg chg="add mod">
          <ac:chgData name="Fernando Farias" userId="b9a59168-9c50-4fea-bfdb-b3bb5fb2500b" providerId="ADAL" clId="{AA665D4C-BCEF-4CC6-843E-0A0BEA7590EF}" dt="2024-07-16T12:53:28.014" v="1492" actId="1076"/>
          <ac:spMkLst>
            <pc:docMk/>
            <pc:sldMk cId="1174630188" sldId="347"/>
            <ac:spMk id="2" creationId="{340AA182-4EDD-A36D-897A-2140C23DEE75}"/>
          </ac:spMkLst>
        </pc:spChg>
        <pc:spChg chg="mod">
          <ac:chgData name="Fernando Farias" userId="b9a59168-9c50-4fea-bfdb-b3bb5fb2500b" providerId="ADAL" clId="{AA665D4C-BCEF-4CC6-843E-0A0BEA7590EF}" dt="2024-07-16T12:52:05.049" v="1470" actId="20577"/>
          <ac:spMkLst>
            <pc:docMk/>
            <pc:sldMk cId="1174630188" sldId="347"/>
            <ac:spMk id="3" creationId="{F2BC59F2-85DA-431D-658A-2E7ED7C228A1}"/>
          </ac:spMkLst>
        </pc:spChg>
        <pc:spChg chg="mod">
          <ac:chgData name="Fernando Farias" userId="b9a59168-9c50-4fea-bfdb-b3bb5fb2500b" providerId="ADAL" clId="{AA665D4C-BCEF-4CC6-843E-0A0BEA7590EF}" dt="2024-07-16T12:53:36.953" v="1494" actId="1076"/>
          <ac:spMkLst>
            <pc:docMk/>
            <pc:sldMk cId="1174630188" sldId="347"/>
            <ac:spMk id="4" creationId="{C026D7A0-CC47-7881-9CA1-E40B32A62876}"/>
          </ac:spMkLst>
        </pc:spChg>
        <pc:graphicFrameChg chg="add mod">
          <ac:chgData name="Fernando Farias" userId="b9a59168-9c50-4fea-bfdb-b3bb5fb2500b" providerId="ADAL" clId="{AA665D4C-BCEF-4CC6-843E-0A0BEA7590EF}" dt="2024-07-16T12:53:58.367" v="1497" actId="1076"/>
          <ac:graphicFrameMkLst>
            <pc:docMk/>
            <pc:sldMk cId="1174630188" sldId="347"/>
            <ac:graphicFrameMk id="6" creationId="{40BF415A-85F1-BD5E-1165-FF81DF44F70A}"/>
          </ac:graphicFrameMkLst>
        </pc:graphicFrameChg>
        <pc:picChg chg="add mod">
          <ac:chgData name="Fernando Farias" userId="b9a59168-9c50-4fea-bfdb-b3bb5fb2500b" providerId="ADAL" clId="{AA665D4C-BCEF-4CC6-843E-0A0BEA7590EF}" dt="2024-07-16T12:54:04.901" v="1499" actId="1076"/>
          <ac:picMkLst>
            <pc:docMk/>
            <pc:sldMk cId="1174630188" sldId="347"/>
            <ac:picMk id="5" creationId="{6FD51663-9398-3813-FC9F-D2F9F11B03D2}"/>
          </ac:picMkLst>
        </pc:picChg>
      </pc:sldChg>
      <pc:sldChg chg="addSp delSp modSp add mod">
        <pc:chgData name="Fernando Farias" userId="b9a59168-9c50-4fea-bfdb-b3bb5fb2500b" providerId="ADAL" clId="{AA665D4C-BCEF-4CC6-843E-0A0BEA7590EF}" dt="2024-07-16T13:04:16.064" v="1730" actId="14100"/>
        <pc:sldMkLst>
          <pc:docMk/>
          <pc:sldMk cId="1162585629" sldId="348"/>
        </pc:sldMkLst>
        <pc:spChg chg="add del mod">
          <ac:chgData name="Fernando Farias" userId="b9a59168-9c50-4fea-bfdb-b3bb5fb2500b" providerId="ADAL" clId="{AA665D4C-BCEF-4CC6-843E-0A0BEA7590EF}" dt="2024-07-16T13:02:27.725" v="1718" actId="21"/>
          <ac:spMkLst>
            <pc:docMk/>
            <pc:sldMk cId="1162585629" sldId="348"/>
            <ac:spMk id="2" creationId="{AB9B3BC9-326D-FF02-A91D-AC9155975EE7}"/>
          </ac:spMkLst>
        </pc:spChg>
        <pc:spChg chg="mod">
          <ac:chgData name="Fernando Farias" userId="b9a59168-9c50-4fea-bfdb-b3bb5fb2500b" providerId="ADAL" clId="{AA665D4C-BCEF-4CC6-843E-0A0BEA7590EF}" dt="2024-07-16T12:55:09.290" v="1581" actId="20577"/>
          <ac:spMkLst>
            <pc:docMk/>
            <pc:sldMk cId="1162585629" sldId="348"/>
            <ac:spMk id="3" creationId="{F2BC59F2-85DA-431D-658A-2E7ED7C228A1}"/>
          </ac:spMkLst>
        </pc:spChg>
        <pc:spChg chg="mod">
          <ac:chgData name="Fernando Farias" userId="b9a59168-9c50-4fea-bfdb-b3bb5fb2500b" providerId="ADAL" clId="{AA665D4C-BCEF-4CC6-843E-0A0BEA7590EF}" dt="2024-07-16T12:59:22.452" v="1648" actId="20577"/>
          <ac:spMkLst>
            <pc:docMk/>
            <pc:sldMk cId="1162585629" sldId="348"/>
            <ac:spMk id="4" creationId="{C026D7A0-CC47-7881-9CA1-E40B32A62876}"/>
          </ac:spMkLst>
        </pc:spChg>
        <pc:graphicFrameChg chg="add mod">
          <ac:chgData name="Fernando Farias" userId="b9a59168-9c50-4fea-bfdb-b3bb5fb2500b" providerId="ADAL" clId="{AA665D4C-BCEF-4CC6-843E-0A0BEA7590EF}" dt="2024-07-16T13:02:58.900" v="1724" actId="1076"/>
          <ac:graphicFrameMkLst>
            <pc:docMk/>
            <pc:sldMk cId="1162585629" sldId="348"/>
            <ac:graphicFrameMk id="5" creationId="{7AAB3A4F-41BF-869E-4601-FA27420D60A4}"/>
          </ac:graphicFrameMkLst>
        </pc:graphicFrameChg>
        <pc:graphicFrameChg chg="add del mod">
          <ac:chgData name="Fernando Farias" userId="b9a59168-9c50-4fea-bfdb-b3bb5fb2500b" providerId="ADAL" clId="{AA665D4C-BCEF-4CC6-843E-0A0BEA7590EF}" dt="2024-07-16T13:03:48.229" v="1725" actId="21"/>
          <ac:graphicFrameMkLst>
            <pc:docMk/>
            <pc:sldMk cId="1162585629" sldId="348"/>
            <ac:graphicFrameMk id="6" creationId="{995179D1-EA58-40EF-4185-087EEAD28B1C}"/>
          </ac:graphicFrameMkLst>
        </pc:graphicFrameChg>
        <pc:graphicFrameChg chg="add mod">
          <ac:chgData name="Fernando Farias" userId="b9a59168-9c50-4fea-bfdb-b3bb5fb2500b" providerId="ADAL" clId="{AA665D4C-BCEF-4CC6-843E-0A0BEA7590EF}" dt="2024-07-16T13:04:16.064" v="1730" actId="14100"/>
          <ac:graphicFrameMkLst>
            <pc:docMk/>
            <pc:sldMk cId="1162585629" sldId="348"/>
            <ac:graphicFrameMk id="7" creationId="{995179D1-EA58-40EF-4185-087EEAD28B1C}"/>
          </ac:graphicFrameMkLst>
        </pc:graphicFrameChg>
      </pc:sldChg>
      <pc:sldChg chg="add del">
        <pc:chgData name="Fernando Farias" userId="b9a59168-9c50-4fea-bfdb-b3bb5fb2500b" providerId="ADAL" clId="{AA665D4C-BCEF-4CC6-843E-0A0BEA7590EF}" dt="2024-07-16T13:06:04.905" v="1756" actId="47"/>
        <pc:sldMkLst>
          <pc:docMk/>
          <pc:sldMk cId="4022548216" sldId="349"/>
        </pc:sldMkLst>
      </pc:sldChg>
      <pc:sldChg chg="addSp delSp modSp add mod">
        <pc:chgData name="Fernando Farias" userId="b9a59168-9c50-4fea-bfdb-b3bb5fb2500b" providerId="ADAL" clId="{AA665D4C-BCEF-4CC6-843E-0A0BEA7590EF}" dt="2024-07-16T13:05:50.009" v="1755" actId="1076"/>
        <pc:sldMkLst>
          <pc:docMk/>
          <pc:sldMk cId="1862233431" sldId="350"/>
        </pc:sldMkLst>
        <pc:spChg chg="mod">
          <ac:chgData name="Fernando Farias" userId="b9a59168-9c50-4fea-bfdb-b3bb5fb2500b" providerId="ADAL" clId="{AA665D4C-BCEF-4CC6-843E-0A0BEA7590EF}" dt="2024-07-16T13:05:50.009" v="1755" actId="1076"/>
          <ac:spMkLst>
            <pc:docMk/>
            <pc:sldMk cId="1862233431" sldId="350"/>
            <ac:spMk id="2" creationId="{AB9B3BC9-326D-FF02-A91D-AC9155975EE7}"/>
          </ac:spMkLst>
        </pc:spChg>
        <pc:spChg chg="mod">
          <ac:chgData name="Fernando Farias" userId="b9a59168-9c50-4fea-bfdb-b3bb5fb2500b" providerId="ADAL" clId="{AA665D4C-BCEF-4CC6-843E-0A0BEA7590EF}" dt="2024-07-16T13:05:00.658" v="1734" actId="1076"/>
          <ac:spMkLst>
            <pc:docMk/>
            <pc:sldMk cId="1862233431" sldId="350"/>
            <ac:spMk id="4" creationId="{C026D7A0-CC47-7881-9CA1-E40B32A62876}"/>
          </ac:spMkLst>
        </pc:spChg>
        <pc:graphicFrameChg chg="del">
          <ac:chgData name="Fernando Farias" userId="b9a59168-9c50-4fea-bfdb-b3bb5fb2500b" providerId="ADAL" clId="{AA665D4C-BCEF-4CC6-843E-0A0BEA7590EF}" dt="2024-07-16T13:04:50.375" v="1731" actId="478"/>
          <ac:graphicFrameMkLst>
            <pc:docMk/>
            <pc:sldMk cId="1862233431" sldId="350"/>
            <ac:graphicFrameMk id="5" creationId="{7AAB3A4F-41BF-869E-4601-FA27420D60A4}"/>
          </ac:graphicFrameMkLst>
        </pc:graphicFrameChg>
        <pc:graphicFrameChg chg="add mod">
          <ac:chgData name="Fernando Farias" userId="b9a59168-9c50-4fea-bfdb-b3bb5fb2500b" providerId="ADAL" clId="{AA665D4C-BCEF-4CC6-843E-0A0BEA7590EF}" dt="2024-07-16T13:05:03.502" v="1735" actId="14100"/>
          <ac:graphicFrameMkLst>
            <pc:docMk/>
            <pc:sldMk cId="1862233431" sldId="350"/>
            <ac:graphicFrameMk id="6" creationId="{B75F634B-5519-419D-7F20-F61C9A174E02}"/>
          </ac:graphicFrameMkLst>
        </pc:graphicFrameChg>
        <pc:graphicFrameChg chg="add mod">
          <ac:chgData name="Fernando Farias" userId="b9a59168-9c50-4fea-bfdb-b3bb5fb2500b" providerId="ADAL" clId="{AA665D4C-BCEF-4CC6-843E-0A0BEA7590EF}" dt="2024-07-16T13:05:27.048" v="1739" actId="1076"/>
          <ac:graphicFrameMkLst>
            <pc:docMk/>
            <pc:sldMk cId="1862233431" sldId="350"/>
            <ac:graphicFrameMk id="7" creationId="{FFDEF192-7322-79FF-97EE-0AC2DDDDCA07}"/>
          </ac:graphicFrameMkLst>
        </pc:graphicFrameChg>
      </pc:sldChg>
    </pc:docChg>
  </pc:docChgLst>
  <pc:docChgLst>
    <pc:chgData name="Brittany Meighan" userId="cd34e2f0-4237-466e-b95c-e9c6dd815ebc" providerId="ADAL" clId="{90207603-8DBE-44A4-8CBB-5111FF20EB08}"/>
    <pc:docChg chg="undo custSel addSld delSld modSld sldOrd delMainMaster">
      <pc:chgData name="Brittany Meighan" userId="cd34e2f0-4237-466e-b95c-e9c6dd815ebc" providerId="ADAL" clId="{90207603-8DBE-44A4-8CBB-5111FF20EB08}" dt="2024-07-16T00:31:26.393" v="179" actId="47"/>
      <pc:docMkLst>
        <pc:docMk/>
      </pc:docMkLst>
      <pc:sldChg chg="del setBg">
        <pc:chgData name="Brittany Meighan" userId="cd34e2f0-4237-466e-b95c-e9c6dd815ebc" providerId="ADAL" clId="{90207603-8DBE-44A4-8CBB-5111FF20EB08}" dt="2024-07-16T00:31:26.393" v="179" actId="47"/>
        <pc:sldMkLst>
          <pc:docMk/>
          <pc:sldMk cId="3349221191" sldId="256"/>
        </pc:sldMkLst>
      </pc:sldChg>
      <pc:sldChg chg="add del setBg">
        <pc:chgData name="Brittany Meighan" userId="cd34e2f0-4237-466e-b95c-e9c6dd815ebc" providerId="ADAL" clId="{90207603-8DBE-44A4-8CBB-5111FF20EB08}" dt="2024-07-16T00:31:22.444" v="178" actId="47"/>
        <pc:sldMkLst>
          <pc:docMk/>
          <pc:sldMk cId="8994029" sldId="275"/>
        </pc:sldMkLst>
      </pc:sldChg>
      <pc:sldChg chg="addSp delSp modSp add mod setBg">
        <pc:chgData name="Brittany Meighan" userId="cd34e2f0-4237-466e-b95c-e9c6dd815ebc" providerId="ADAL" clId="{90207603-8DBE-44A4-8CBB-5111FF20EB08}" dt="2024-07-15T23:44:35.654" v="175" actId="20577"/>
        <pc:sldMkLst>
          <pc:docMk/>
          <pc:sldMk cId="994905076" sldId="291"/>
        </pc:sldMkLst>
        <pc:spChg chg="mod">
          <ac:chgData name="Brittany Meighan" userId="cd34e2f0-4237-466e-b95c-e9c6dd815ebc" providerId="ADAL" clId="{90207603-8DBE-44A4-8CBB-5111FF20EB08}" dt="2024-07-15T23:44:35.654" v="175" actId="20577"/>
          <ac:spMkLst>
            <pc:docMk/>
            <pc:sldMk cId="994905076" sldId="291"/>
            <ac:spMk id="2" creationId="{D5D45419-832D-4824-58A5-43428658928D}"/>
          </ac:spMkLst>
        </pc:spChg>
        <pc:spChg chg="del mod">
          <ac:chgData name="Brittany Meighan" userId="cd34e2f0-4237-466e-b95c-e9c6dd815ebc" providerId="ADAL" clId="{90207603-8DBE-44A4-8CBB-5111FF20EB08}" dt="2024-07-15T23:44:27.371" v="173" actId="478"/>
          <ac:spMkLst>
            <pc:docMk/>
            <pc:sldMk cId="994905076" sldId="291"/>
            <ac:spMk id="3" creationId="{F4C223A8-D5C4-651C-F9FD-6F6AC346B905}"/>
          </ac:spMkLst>
        </pc:spChg>
        <pc:spChg chg="add mod">
          <ac:chgData name="Brittany Meighan" userId="cd34e2f0-4237-466e-b95c-e9c6dd815ebc" providerId="ADAL" clId="{90207603-8DBE-44A4-8CBB-5111FF20EB08}" dt="2024-07-15T23:44:32.279" v="174" actId="1076"/>
          <ac:spMkLst>
            <pc:docMk/>
            <pc:sldMk cId="994905076" sldId="291"/>
            <ac:spMk id="8" creationId="{98E3F0F1-25C1-F2EF-B05A-DA67CDA1F619}"/>
          </ac:spMkLst>
        </pc:spChg>
      </pc:sldChg>
      <pc:sldChg chg="delSp modSp mod">
        <pc:chgData name="Brittany Meighan" userId="cd34e2f0-4237-466e-b95c-e9c6dd815ebc" providerId="ADAL" clId="{90207603-8DBE-44A4-8CBB-5111FF20EB08}" dt="2024-07-15T23:43:53.950" v="168"/>
        <pc:sldMkLst>
          <pc:docMk/>
          <pc:sldMk cId="1307315480" sldId="322"/>
        </pc:sldMkLst>
        <pc:spChg chg="mod">
          <ac:chgData name="Brittany Meighan" userId="cd34e2f0-4237-466e-b95c-e9c6dd815ebc" providerId="ADAL" clId="{90207603-8DBE-44A4-8CBB-5111FF20EB08}" dt="2024-07-15T23:43:53.950" v="168"/>
          <ac:spMkLst>
            <pc:docMk/>
            <pc:sldMk cId="1307315480" sldId="322"/>
            <ac:spMk id="2" creationId="{0397D4AB-AD37-EC4F-35FC-688502107D55}"/>
          </ac:spMkLst>
        </pc:spChg>
        <pc:spChg chg="del mod">
          <ac:chgData name="Brittany Meighan" userId="cd34e2f0-4237-466e-b95c-e9c6dd815ebc" providerId="ADAL" clId="{90207603-8DBE-44A4-8CBB-5111FF20EB08}" dt="2024-07-15T23:39:28.694" v="107" actId="478"/>
          <ac:spMkLst>
            <pc:docMk/>
            <pc:sldMk cId="1307315480" sldId="322"/>
            <ac:spMk id="5" creationId="{E781EA0C-36FF-1CA7-504D-4BCF7D152AF9}"/>
          </ac:spMkLst>
        </pc:spChg>
        <pc:graphicFrameChg chg="mod modGraphic">
          <ac:chgData name="Brittany Meighan" userId="cd34e2f0-4237-466e-b95c-e9c6dd815ebc" providerId="ADAL" clId="{90207603-8DBE-44A4-8CBB-5111FF20EB08}" dt="2024-07-15T23:39:50.878" v="112" actId="1076"/>
          <ac:graphicFrameMkLst>
            <pc:docMk/>
            <pc:sldMk cId="1307315480" sldId="322"/>
            <ac:graphicFrameMk id="3" creationId="{DA916B36-23F4-8594-7800-4F4F636E2888}"/>
          </ac:graphicFrameMkLst>
        </pc:graphicFrameChg>
      </pc:sldChg>
      <pc:sldChg chg="addSp delSp modSp del mod setBg chgLayout">
        <pc:chgData name="Brittany Meighan" userId="cd34e2f0-4237-466e-b95c-e9c6dd815ebc" providerId="ADAL" clId="{90207603-8DBE-44A4-8CBB-5111FF20EB08}" dt="2024-07-15T23:38:02.376" v="89" actId="47"/>
        <pc:sldMkLst>
          <pc:docMk/>
          <pc:sldMk cId="3872954123" sldId="323"/>
        </pc:sldMkLst>
        <pc:spChg chg="mod ord">
          <ac:chgData name="Brittany Meighan" userId="cd34e2f0-4237-466e-b95c-e9c6dd815ebc" providerId="ADAL" clId="{90207603-8DBE-44A4-8CBB-5111FF20EB08}" dt="2024-07-15T23:31:51.878" v="24"/>
          <ac:spMkLst>
            <pc:docMk/>
            <pc:sldMk cId="3872954123" sldId="323"/>
            <ac:spMk id="3" creationId="{4020B819-BBC5-3AC5-25D0-5FEBBD4A2D3B}"/>
          </ac:spMkLst>
        </pc:spChg>
        <pc:spChg chg="mod ord">
          <ac:chgData name="Brittany Meighan" userId="cd34e2f0-4237-466e-b95c-e9c6dd815ebc" providerId="ADAL" clId="{90207603-8DBE-44A4-8CBB-5111FF20EB08}" dt="2024-07-15T23:35:47.475" v="71" actId="255"/>
          <ac:spMkLst>
            <pc:docMk/>
            <pc:sldMk cId="3872954123" sldId="323"/>
            <ac:spMk id="5" creationId="{3B5DC3D5-0619-38DA-EDF3-EC4F0029911D}"/>
          </ac:spMkLst>
        </pc:spChg>
        <pc:spChg chg="add del mod">
          <ac:chgData name="Brittany Meighan" userId="cd34e2f0-4237-466e-b95c-e9c6dd815ebc" providerId="ADAL" clId="{90207603-8DBE-44A4-8CBB-5111FF20EB08}" dt="2024-07-15T23:31:44.430" v="21" actId="6264"/>
          <ac:spMkLst>
            <pc:docMk/>
            <pc:sldMk cId="3872954123" sldId="323"/>
            <ac:spMk id="6" creationId="{2369F8BC-40AB-5439-B22D-CA89E3A074DD}"/>
          </ac:spMkLst>
        </pc:spChg>
        <pc:spChg chg="add del mod">
          <ac:chgData name="Brittany Meighan" userId="cd34e2f0-4237-466e-b95c-e9c6dd815ebc" providerId="ADAL" clId="{90207603-8DBE-44A4-8CBB-5111FF20EB08}" dt="2024-07-15T23:31:44.430" v="21" actId="6264"/>
          <ac:spMkLst>
            <pc:docMk/>
            <pc:sldMk cId="3872954123" sldId="323"/>
            <ac:spMk id="7" creationId="{FE03A5F4-9963-4BCB-4981-CF48A785776F}"/>
          </ac:spMkLst>
        </pc:spChg>
      </pc:sldChg>
      <pc:sldChg chg="modSp del mod setBg">
        <pc:chgData name="Brittany Meighan" userId="cd34e2f0-4237-466e-b95c-e9c6dd815ebc" providerId="ADAL" clId="{90207603-8DBE-44A4-8CBB-5111FF20EB08}" dt="2024-07-15T23:37:32.373" v="84" actId="47"/>
        <pc:sldMkLst>
          <pc:docMk/>
          <pc:sldMk cId="1357469330" sldId="324"/>
        </pc:sldMkLst>
        <pc:spChg chg="mod">
          <ac:chgData name="Brittany Meighan" userId="cd34e2f0-4237-466e-b95c-e9c6dd815ebc" providerId="ADAL" clId="{90207603-8DBE-44A4-8CBB-5111FF20EB08}" dt="2024-07-15T23:36:11.903" v="77" actId="1076"/>
          <ac:spMkLst>
            <pc:docMk/>
            <pc:sldMk cId="1357469330" sldId="324"/>
            <ac:spMk id="4" creationId="{2FE58474-3232-4C18-0C2A-4918EF23EE87}"/>
          </ac:spMkLst>
        </pc:spChg>
      </pc:sldChg>
      <pc:sldChg chg="addSp delSp modSp mod">
        <pc:chgData name="Brittany Meighan" userId="cd34e2f0-4237-466e-b95c-e9c6dd815ebc" providerId="ADAL" clId="{90207603-8DBE-44A4-8CBB-5111FF20EB08}" dt="2024-07-15T23:43:53.950" v="168"/>
        <pc:sldMkLst>
          <pc:docMk/>
          <pc:sldMk cId="2982035147" sldId="325"/>
        </pc:sldMkLst>
        <pc:spChg chg="mod">
          <ac:chgData name="Brittany Meighan" userId="cd34e2f0-4237-466e-b95c-e9c6dd815ebc" providerId="ADAL" clId="{90207603-8DBE-44A4-8CBB-5111FF20EB08}" dt="2024-07-15T23:43:53.950" v="168"/>
          <ac:spMkLst>
            <pc:docMk/>
            <pc:sldMk cId="2982035147" sldId="325"/>
            <ac:spMk id="3" creationId="{F2BC59F2-85DA-431D-658A-2E7ED7C228A1}"/>
          </ac:spMkLst>
        </pc:spChg>
        <pc:spChg chg="add mod">
          <ac:chgData name="Brittany Meighan" userId="cd34e2f0-4237-466e-b95c-e9c6dd815ebc" providerId="ADAL" clId="{90207603-8DBE-44A4-8CBB-5111FF20EB08}" dt="2024-07-15T23:36:35.921" v="79" actId="255"/>
          <ac:spMkLst>
            <pc:docMk/>
            <pc:sldMk cId="2982035147" sldId="325"/>
            <ac:spMk id="4" creationId="{C026D7A0-CC47-7881-9CA1-E40B32A62876}"/>
          </ac:spMkLst>
        </pc:spChg>
        <pc:graphicFrameChg chg="del mod">
          <ac:chgData name="Brittany Meighan" userId="cd34e2f0-4237-466e-b95c-e9c6dd815ebc" providerId="ADAL" clId="{90207603-8DBE-44A4-8CBB-5111FF20EB08}" dt="2024-07-15T23:34:18.199" v="58" actId="478"/>
          <ac:graphicFrameMkLst>
            <pc:docMk/>
            <pc:sldMk cId="2982035147" sldId="325"/>
            <ac:graphicFrameMk id="2" creationId="{22E5F9C1-C01D-39E7-451D-50153DA3AC81}"/>
          </ac:graphicFrameMkLst>
        </pc:graphicFrameChg>
      </pc:sldChg>
      <pc:sldChg chg="del setBg">
        <pc:chgData name="Brittany Meighan" userId="cd34e2f0-4237-466e-b95c-e9c6dd815ebc" providerId="ADAL" clId="{90207603-8DBE-44A4-8CBB-5111FF20EB08}" dt="2024-07-15T23:44:43.605" v="176" actId="47"/>
        <pc:sldMkLst>
          <pc:docMk/>
          <pc:sldMk cId="3185093145" sldId="326"/>
        </pc:sldMkLst>
      </pc:sldChg>
      <pc:sldChg chg="modSp mod">
        <pc:chgData name="Brittany Meighan" userId="cd34e2f0-4237-466e-b95c-e9c6dd815ebc" providerId="ADAL" clId="{90207603-8DBE-44A4-8CBB-5111FF20EB08}" dt="2024-07-15T23:43:53.950" v="168"/>
        <pc:sldMkLst>
          <pc:docMk/>
          <pc:sldMk cId="3103936623" sldId="327"/>
        </pc:sldMkLst>
        <pc:spChg chg="mod">
          <ac:chgData name="Brittany Meighan" userId="cd34e2f0-4237-466e-b95c-e9c6dd815ebc" providerId="ADAL" clId="{90207603-8DBE-44A4-8CBB-5111FF20EB08}" dt="2024-07-15T23:43:53.950" v="168"/>
          <ac:spMkLst>
            <pc:docMk/>
            <pc:sldMk cId="3103936623" sldId="327"/>
            <ac:spMk id="3" creationId="{4020B819-BBC5-3AC5-25D0-5FEBBD4A2D3B}"/>
          </ac:spMkLst>
        </pc:spChg>
        <pc:picChg chg="mod">
          <ac:chgData name="Brittany Meighan" userId="cd34e2f0-4237-466e-b95c-e9c6dd815ebc" providerId="ADAL" clId="{90207603-8DBE-44A4-8CBB-5111FF20EB08}" dt="2024-07-15T23:40:22.663" v="124" actId="1076"/>
          <ac:picMkLst>
            <pc:docMk/>
            <pc:sldMk cId="3103936623" sldId="327"/>
            <ac:picMk id="8" creationId="{45EFB540-F038-5658-1424-F66F9F996323}"/>
          </ac:picMkLst>
        </pc:picChg>
      </pc:sldChg>
      <pc:sldChg chg="modSp mod">
        <pc:chgData name="Brittany Meighan" userId="cd34e2f0-4237-466e-b95c-e9c6dd815ebc" providerId="ADAL" clId="{90207603-8DBE-44A4-8CBB-5111FF20EB08}" dt="2024-07-15T23:43:53.950" v="168"/>
        <pc:sldMkLst>
          <pc:docMk/>
          <pc:sldMk cId="495051906" sldId="328"/>
        </pc:sldMkLst>
        <pc:spChg chg="mod">
          <ac:chgData name="Brittany Meighan" userId="cd34e2f0-4237-466e-b95c-e9c6dd815ebc" providerId="ADAL" clId="{90207603-8DBE-44A4-8CBB-5111FF20EB08}" dt="2024-07-15T23:40:47.428" v="132" actId="255"/>
          <ac:spMkLst>
            <pc:docMk/>
            <pc:sldMk cId="495051906" sldId="328"/>
            <ac:spMk id="2" creationId="{E23373E2-745F-87DE-6AA0-988A270C068D}"/>
          </ac:spMkLst>
        </pc:spChg>
        <pc:spChg chg="mod">
          <ac:chgData name="Brittany Meighan" userId="cd34e2f0-4237-466e-b95c-e9c6dd815ebc" providerId="ADAL" clId="{90207603-8DBE-44A4-8CBB-5111FF20EB08}" dt="2024-07-15T23:43:53.950" v="168"/>
          <ac:spMkLst>
            <pc:docMk/>
            <pc:sldMk cId="495051906" sldId="328"/>
            <ac:spMk id="3" creationId="{313F716A-2A5A-5A97-480F-0DAAFD7BE943}"/>
          </ac:spMkLst>
        </pc:spChg>
        <pc:spChg chg="mod">
          <ac:chgData name="Brittany Meighan" userId="cd34e2f0-4237-466e-b95c-e9c6dd815ebc" providerId="ADAL" clId="{90207603-8DBE-44A4-8CBB-5111FF20EB08}" dt="2024-07-15T23:40:56.520" v="133" actId="1076"/>
          <ac:spMkLst>
            <pc:docMk/>
            <pc:sldMk cId="495051906" sldId="328"/>
            <ac:spMk id="7" creationId="{9DA12787-AC97-6520-9A59-153B02E6FF1B}"/>
          </ac:spMkLst>
        </pc:spChg>
        <pc:graphicFrameChg chg="mod">
          <ac:chgData name="Brittany Meighan" userId="cd34e2f0-4237-466e-b95c-e9c6dd815ebc" providerId="ADAL" clId="{90207603-8DBE-44A4-8CBB-5111FF20EB08}" dt="2024-07-15T23:41:10.455" v="138" actId="1076"/>
          <ac:graphicFrameMkLst>
            <pc:docMk/>
            <pc:sldMk cId="495051906" sldId="328"/>
            <ac:graphicFrameMk id="4" creationId="{6C94C973-99A6-6085-AF6B-09D243DE0112}"/>
          </ac:graphicFrameMkLst>
        </pc:graphicFrameChg>
        <pc:graphicFrameChg chg="mod">
          <ac:chgData name="Brittany Meighan" userId="cd34e2f0-4237-466e-b95c-e9c6dd815ebc" providerId="ADAL" clId="{90207603-8DBE-44A4-8CBB-5111FF20EB08}" dt="2024-07-15T23:41:01.615" v="134" actId="1076"/>
          <ac:graphicFrameMkLst>
            <pc:docMk/>
            <pc:sldMk cId="495051906" sldId="328"/>
            <ac:graphicFrameMk id="5" creationId="{62E37397-54FA-1055-D245-34825B29C8B5}"/>
          </ac:graphicFrameMkLst>
        </pc:graphicFrameChg>
        <pc:graphicFrameChg chg="mod modGraphic">
          <ac:chgData name="Brittany Meighan" userId="cd34e2f0-4237-466e-b95c-e9c6dd815ebc" providerId="ADAL" clId="{90207603-8DBE-44A4-8CBB-5111FF20EB08}" dt="2024-07-15T23:41:07.743" v="137" actId="1076"/>
          <ac:graphicFrameMkLst>
            <pc:docMk/>
            <pc:sldMk cId="495051906" sldId="328"/>
            <ac:graphicFrameMk id="6" creationId="{4D6857BF-F991-6996-C108-7EB31BAA1C9F}"/>
          </ac:graphicFrameMkLst>
        </pc:graphicFrameChg>
      </pc:sldChg>
      <pc:sldChg chg="modSp mod">
        <pc:chgData name="Brittany Meighan" userId="cd34e2f0-4237-466e-b95c-e9c6dd815ebc" providerId="ADAL" clId="{90207603-8DBE-44A4-8CBB-5111FF20EB08}" dt="2024-07-15T23:43:53.950" v="168"/>
        <pc:sldMkLst>
          <pc:docMk/>
          <pc:sldMk cId="3602806204" sldId="329"/>
        </pc:sldMkLst>
        <pc:spChg chg="mod">
          <ac:chgData name="Brittany Meighan" userId="cd34e2f0-4237-466e-b95c-e9c6dd815ebc" providerId="ADAL" clId="{90207603-8DBE-44A4-8CBB-5111FF20EB08}" dt="2024-07-15T23:43:53.950" v="168"/>
          <ac:spMkLst>
            <pc:docMk/>
            <pc:sldMk cId="3602806204" sldId="329"/>
            <ac:spMk id="3" creationId="{F2BC59F2-85DA-431D-658A-2E7ED7C228A1}"/>
          </ac:spMkLst>
        </pc:spChg>
        <pc:picChg chg="mod">
          <ac:chgData name="Brittany Meighan" userId="cd34e2f0-4237-466e-b95c-e9c6dd815ebc" providerId="ADAL" clId="{90207603-8DBE-44A4-8CBB-5111FF20EB08}" dt="2024-07-15T23:30:28.247" v="8" actId="1076"/>
          <ac:picMkLst>
            <pc:docMk/>
            <pc:sldMk cId="3602806204" sldId="329"/>
            <ac:picMk id="2" creationId="{2F752712-0BFB-0415-9C28-74E5AB7FB5EC}"/>
          </ac:picMkLst>
        </pc:picChg>
      </pc:sldChg>
      <pc:sldChg chg="modSp mod">
        <pc:chgData name="Brittany Meighan" userId="cd34e2f0-4237-466e-b95c-e9c6dd815ebc" providerId="ADAL" clId="{90207603-8DBE-44A4-8CBB-5111FF20EB08}" dt="2024-07-15T23:43:53.950" v="168"/>
        <pc:sldMkLst>
          <pc:docMk/>
          <pc:sldMk cId="3787413503" sldId="330"/>
        </pc:sldMkLst>
        <pc:spChg chg="mod">
          <ac:chgData name="Brittany Meighan" userId="cd34e2f0-4237-466e-b95c-e9c6dd815ebc" providerId="ADAL" clId="{90207603-8DBE-44A4-8CBB-5111FF20EB08}" dt="2024-07-15T23:43:53.950" v="168"/>
          <ac:spMkLst>
            <pc:docMk/>
            <pc:sldMk cId="3787413503" sldId="330"/>
            <ac:spMk id="3" creationId="{F2BC59F2-85DA-431D-658A-2E7ED7C228A1}"/>
          </ac:spMkLst>
        </pc:spChg>
        <pc:graphicFrameChg chg="mod">
          <ac:chgData name="Brittany Meighan" userId="cd34e2f0-4237-466e-b95c-e9c6dd815ebc" providerId="ADAL" clId="{90207603-8DBE-44A4-8CBB-5111FF20EB08}" dt="2024-07-15T23:30:00.239" v="6" actId="1076"/>
          <ac:graphicFrameMkLst>
            <pc:docMk/>
            <pc:sldMk cId="3787413503" sldId="330"/>
            <ac:graphicFrameMk id="4" creationId="{E104537E-052A-19B3-5AB3-6C358ABD1733}"/>
          </ac:graphicFrameMkLst>
        </pc:graphicFrameChg>
      </pc:sldChg>
      <pc:sldChg chg="modSp mod">
        <pc:chgData name="Brittany Meighan" userId="cd34e2f0-4237-466e-b95c-e9c6dd815ebc" providerId="ADAL" clId="{90207603-8DBE-44A4-8CBB-5111FF20EB08}" dt="2024-07-15T23:43:53.950" v="168"/>
        <pc:sldMkLst>
          <pc:docMk/>
          <pc:sldMk cId="559791036" sldId="331"/>
        </pc:sldMkLst>
        <pc:spChg chg="mod">
          <ac:chgData name="Brittany Meighan" userId="cd34e2f0-4237-466e-b95c-e9c6dd815ebc" providerId="ADAL" clId="{90207603-8DBE-44A4-8CBB-5111FF20EB08}" dt="2024-07-15T23:43:53.950" v="168"/>
          <ac:spMkLst>
            <pc:docMk/>
            <pc:sldMk cId="559791036" sldId="331"/>
            <ac:spMk id="3" creationId="{F2BC59F2-85DA-431D-658A-2E7ED7C228A1}"/>
          </ac:spMkLst>
        </pc:spChg>
        <pc:graphicFrameChg chg="mod">
          <ac:chgData name="Brittany Meighan" userId="cd34e2f0-4237-466e-b95c-e9c6dd815ebc" providerId="ADAL" clId="{90207603-8DBE-44A4-8CBB-5111FF20EB08}" dt="2024-07-15T23:32:55.264" v="28" actId="1076"/>
          <ac:graphicFrameMkLst>
            <pc:docMk/>
            <pc:sldMk cId="559791036" sldId="331"/>
            <ac:graphicFrameMk id="4" creationId="{2185DF64-2151-1DB7-D0C9-F63020044E6D}"/>
          </ac:graphicFrameMkLst>
        </pc:graphicFrameChg>
      </pc:sldChg>
      <pc:sldChg chg="modSp mod">
        <pc:chgData name="Brittany Meighan" userId="cd34e2f0-4237-466e-b95c-e9c6dd815ebc" providerId="ADAL" clId="{90207603-8DBE-44A4-8CBB-5111FF20EB08}" dt="2024-07-15T23:43:53.950" v="168"/>
        <pc:sldMkLst>
          <pc:docMk/>
          <pc:sldMk cId="3717236210" sldId="332"/>
        </pc:sldMkLst>
        <pc:spChg chg="mod">
          <ac:chgData name="Brittany Meighan" userId="cd34e2f0-4237-466e-b95c-e9c6dd815ebc" providerId="ADAL" clId="{90207603-8DBE-44A4-8CBB-5111FF20EB08}" dt="2024-07-15T23:43:53.950" v="168"/>
          <ac:spMkLst>
            <pc:docMk/>
            <pc:sldMk cId="3717236210" sldId="332"/>
            <ac:spMk id="3" creationId="{F2BC59F2-85DA-431D-658A-2E7ED7C228A1}"/>
          </ac:spMkLst>
        </pc:spChg>
        <pc:graphicFrameChg chg="mod">
          <ac:chgData name="Brittany Meighan" userId="cd34e2f0-4237-466e-b95c-e9c6dd815ebc" providerId="ADAL" clId="{90207603-8DBE-44A4-8CBB-5111FF20EB08}" dt="2024-07-15T23:38:44.775" v="94" actId="1076"/>
          <ac:graphicFrameMkLst>
            <pc:docMk/>
            <pc:sldMk cId="3717236210" sldId="332"/>
            <ac:graphicFrameMk id="4" creationId="{E59131B1-8B0F-7ADC-ABAA-4B9D38C350D6}"/>
          </ac:graphicFrameMkLst>
        </pc:graphicFrameChg>
      </pc:sldChg>
      <pc:sldChg chg="modSp mod">
        <pc:chgData name="Brittany Meighan" userId="cd34e2f0-4237-466e-b95c-e9c6dd815ebc" providerId="ADAL" clId="{90207603-8DBE-44A4-8CBB-5111FF20EB08}" dt="2024-07-15T23:43:53.950" v="168"/>
        <pc:sldMkLst>
          <pc:docMk/>
          <pc:sldMk cId="1284169291" sldId="333"/>
        </pc:sldMkLst>
        <pc:spChg chg="mod">
          <ac:chgData name="Brittany Meighan" userId="cd34e2f0-4237-466e-b95c-e9c6dd815ebc" providerId="ADAL" clId="{90207603-8DBE-44A4-8CBB-5111FF20EB08}" dt="2024-07-15T23:43:53.950" v="168"/>
          <ac:spMkLst>
            <pc:docMk/>
            <pc:sldMk cId="1284169291" sldId="333"/>
            <ac:spMk id="3" creationId="{F2BC59F2-85DA-431D-658A-2E7ED7C228A1}"/>
          </ac:spMkLst>
        </pc:spChg>
        <pc:graphicFrameChg chg="mod">
          <ac:chgData name="Brittany Meighan" userId="cd34e2f0-4237-466e-b95c-e9c6dd815ebc" providerId="ADAL" clId="{90207603-8DBE-44A4-8CBB-5111FF20EB08}" dt="2024-07-15T23:38:20.702" v="90" actId="1076"/>
          <ac:graphicFrameMkLst>
            <pc:docMk/>
            <pc:sldMk cId="1284169291" sldId="333"/>
            <ac:graphicFrameMk id="4" creationId="{3268CEB1-6EEE-34F6-8827-0D13672EA100}"/>
          </ac:graphicFrameMkLst>
        </pc:graphicFrameChg>
      </pc:sldChg>
      <pc:sldChg chg="modSp mod">
        <pc:chgData name="Brittany Meighan" userId="cd34e2f0-4237-466e-b95c-e9c6dd815ebc" providerId="ADAL" clId="{90207603-8DBE-44A4-8CBB-5111FF20EB08}" dt="2024-07-15T23:43:53.950" v="168"/>
        <pc:sldMkLst>
          <pc:docMk/>
          <pc:sldMk cId="2907753660" sldId="334"/>
        </pc:sldMkLst>
        <pc:spChg chg="mod">
          <ac:chgData name="Brittany Meighan" userId="cd34e2f0-4237-466e-b95c-e9c6dd815ebc" providerId="ADAL" clId="{90207603-8DBE-44A4-8CBB-5111FF20EB08}" dt="2024-07-15T23:43:53.950" v="168"/>
          <ac:spMkLst>
            <pc:docMk/>
            <pc:sldMk cId="2907753660" sldId="334"/>
            <ac:spMk id="3" creationId="{F743F5FA-AB08-0492-1788-C86F2478BCCE}"/>
          </ac:spMkLst>
        </pc:spChg>
      </pc:sldChg>
      <pc:sldChg chg="modSp mod">
        <pc:chgData name="Brittany Meighan" userId="cd34e2f0-4237-466e-b95c-e9c6dd815ebc" providerId="ADAL" clId="{90207603-8DBE-44A4-8CBB-5111FF20EB08}" dt="2024-07-15T23:43:53.950" v="168"/>
        <pc:sldMkLst>
          <pc:docMk/>
          <pc:sldMk cId="3494223920" sldId="335"/>
        </pc:sldMkLst>
        <pc:spChg chg="mod">
          <ac:chgData name="Brittany Meighan" userId="cd34e2f0-4237-466e-b95c-e9c6dd815ebc" providerId="ADAL" clId="{90207603-8DBE-44A4-8CBB-5111FF20EB08}" dt="2024-07-15T23:43:53.950" v="168"/>
          <ac:spMkLst>
            <pc:docMk/>
            <pc:sldMk cId="3494223920" sldId="335"/>
            <ac:spMk id="2" creationId="{0397D4AB-AD37-EC4F-35FC-688502107D55}"/>
          </ac:spMkLst>
        </pc:spChg>
        <pc:spChg chg="mod">
          <ac:chgData name="Brittany Meighan" userId="cd34e2f0-4237-466e-b95c-e9c6dd815ebc" providerId="ADAL" clId="{90207603-8DBE-44A4-8CBB-5111FF20EB08}" dt="2024-07-15T23:41:30.174" v="143" actId="1076"/>
          <ac:spMkLst>
            <pc:docMk/>
            <pc:sldMk cId="3494223920" sldId="335"/>
            <ac:spMk id="4" creationId="{1A3662A1-0551-7B83-A6A8-7AC1CE1D4A0B}"/>
          </ac:spMkLst>
        </pc:spChg>
        <pc:graphicFrameChg chg="mod">
          <ac:chgData name="Brittany Meighan" userId="cd34e2f0-4237-466e-b95c-e9c6dd815ebc" providerId="ADAL" clId="{90207603-8DBE-44A4-8CBB-5111FF20EB08}" dt="2024-07-15T23:41:33.046" v="144" actId="1076"/>
          <ac:graphicFrameMkLst>
            <pc:docMk/>
            <pc:sldMk cId="3494223920" sldId="335"/>
            <ac:graphicFrameMk id="3" creationId="{7BE1F134-FBE7-23C3-B1B7-3DA58E927151}"/>
          </ac:graphicFrameMkLst>
        </pc:graphicFrameChg>
      </pc:sldChg>
      <pc:sldChg chg="modSp mod">
        <pc:chgData name="Brittany Meighan" userId="cd34e2f0-4237-466e-b95c-e9c6dd815ebc" providerId="ADAL" clId="{90207603-8DBE-44A4-8CBB-5111FF20EB08}" dt="2024-07-15T23:43:53.950" v="168"/>
        <pc:sldMkLst>
          <pc:docMk/>
          <pc:sldMk cId="2807718269" sldId="336"/>
        </pc:sldMkLst>
        <pc:spChg chg="mod">
          <ac:chgData name="Brittany Meighan" userId="cd34e2f0-4237-466e-b95c-e9c6dd815ebc" providerId="ADAL" clId="{90207603-8DBE-44A4-8CBB-5111FF20EB08}" dt="2024-07-15T23:43:53.950" v="168"/>
          <ac:spMkLst>
            <pc:docMk/>
            <pc:sldMk cId="2807718269" sldId="336"/>
            <ac:spMk id="2" creationId="{0397D4AB-AD37-EC4F-35FC-688502107D55}"/>
          </ac:spMkLst>
        </pc:spChg>
        <pc:graphicFrameChg chg="mod">
          <ac:chgData name="Brittany Meighan" userId="cd34e2f0-4237-466e-b95c-e9c6dd815ebc" providerId="ADAL" clId="{90207603-8DBE-44A4-8CBB-5111FF20EB08}" dt="2024-07-15T23:41:47.559" v="149" actId="1076"/>
          <ac:graphicFrameMkLst>
            <pc:docMk/>
            <pc:sldMk cId="2807718269" sldId="336"/>
            <ac:graphicFrameMk id="3" creationId="{932985AD-6DD2-A949-EC97-4DC7007B64C7}"/>
          </ac:graphicFrameMkLst>
        </pc:graphicFrameChg>
      </pc:sldChg>
      <pc:sldChg chg="modSp mod">
        <pc:chgData name="Brittany Meighan" userId="cd34e2f0-4237-466e-b95c-e9c6dd815ebc" providerId="ADAL" clId="{90207603-8DBE-44A4-8CBB-5111FF20EB08}" dt="2024-07-15T23:43:53.950" v="168"/>
        <pc:sldMkLst>
          <pc:docMk/>
          <pc:sldMk cId="2573424697" sldId="337"/>
        </pc:sldMkLst>
        <pc:spChg chg="mod">
          <ac:chgData name="Brittany Meighan" userId="cd34e2f0-4237-466e-b95c-e9c6dd815ebc" providerId="ADAL" clId="{90207603-8DBE-44A4-8CBB-5111FF20EB08}" dt="2024-07-15T23:43:53.950" v="168"/>
          <ac:spMkLst>
            <pc:docMk/>
            <pc:sldMk cId="2573424697" sldId="337"/>
            <ac:spMk id="2" creationId="{0397D4AB-AD37-EC4F-35FC-688502107D55}"/>
          </ac:spMkLst>
        </pc:spChg>
        <pc:spChg chg="mod">
          <ac:chgData name="Brittany Meighan" userId="cd34e2f0-4237-466e-b95c-e9c6dd815ebc" providerId="ADAL" clId="{90207603-8DBE-44A4-8CBB-5111FF20EB08}" dt="2024-07-15T23:42:03.287" v="154" actId="1076"/>
          <ac:spMkLst>
            <pc:docMk/>
            <pc:sldMk cId="2573424697" sldId="337"/>
            <ac:spMk id="4" creationId="{31E8B989-5192-B38C-6809-7068D040E52E}"/>
          </ac:spMkLst>
        </pc:spChg>
        <pc:graphicFrameChg chg="mod">
          <ac:chgData name="Brittany Meighan" userId="cd34e2f0-4237-466e-b95c-e9c6dd815ebc" providerId="ADAL" clId="{90207603-8DBE-44A4-8CBB-5111FF20EB08}" dt="2024-07-15T23:42:06.286" v="155" actId="1076"/>
          <ac:graphicFrameMkLst>
            <pc:docMk/>
            <pc:sldMk cId="2573424697" sldId="337"/>
            <ac:graphicFrameMk id="3" creationId="{2488B6E6-D3D3-18BF-BFF2-918EC9F22964}"/>
          </ac:graphicFrameMkLst>
        </pc:graphicFrameChg>
      </pc:sldChg>
      <pc:sldChg chg="modSp mod">
        <pc:chgData name="Brittany Meighan" userId="cd34e2f0-4237-466e-b95c-e9c6dd815ebc" providerId="ADAL" clId="{90207603-8DBE-44A4-8CBB-5111FF20EB08}" dt="2024-07-15T23:43:53.950" v="168"/>
        <pc:sldMkLst>
          <pc:docMk/>
          <pc:sldMk cId="477356593" sldId="338"/>
        </pc:sldMkLst>
        <pc:spChg chg="mod">
          <ac:chgData name="Brittany Meighan" userId="cd34e2f0-4237-466e-b95c-e9c6dd815ebc" providerId="ADAL" clId="{90207603-8DBE-44A4-8CBB-5111FF20EB08}" dt="2024-07-15T23:43:53.950" v="168"/>
          <ac:spMkLst>
            <pc:docMk/>
            <pc:sldMk cId="477356593" sldId="338"/>
            <ac:spMk id="2" creationId="{0397D4AB-AD37-EC4F-35FC-688502107D55}"/>
          </ac:spMkLst>
        </pc:spChg>
        <pc:spChg chg="mod">
          <ac:chgData name="Brittany Meighan" userId="cd34e2f0-4237-466e-b95c-e9c6dd815ebc" providerId="ADAL" clId="{90207603-8DBE-44A4-8CBB-5111FF20EB08}" dt="2024-07-15T23:42:34.759" v="164" actId="2711"/>
          <ac:spMkLst>
            <pc:docMk/>
            <pc:sldMk cId="477356593" sldId="338"/>
            <ac:spMk id="3" creationId="{4ECFD25A-A30A-0F4D-0B31-60E8EF60FDE6}"/>
          </ac:spMkLst>
        </pc:spChg>
        <pc:picChg chg="mod">
          <ac:chgData name="Brittany Meighan" userId="cd34e2f0-4237-466e-b95c-e9c6dd815ebc" providerId="ADAL" clId="{90207603-8DBE-44A4-8CBB-5111FF20EB08}" dt="2024-07-15T23:42:41.470" v="166" actId="1076"/>
          <ac:picMkLst>
            <pc:docMk/>
            <pc:sldMk cId="477356593" sldId="338"/>
            <ac:picMk id="4" creationId="{0180C71E-BF67-0AA8-76F0-0328FED785EB}"/>
          </ac:picMkLst>
        </pc:picChg>
      </pc:sldChg>
      <pc:sldChg chg="modSp add mod">
        <pc:chgData name="Brittany Meighan" userId="cd34e2f0-4237-466e-b95c-e9c6dd815ebc" providerId="ADAL" clId="{90207603-8DBE-44A4-8CBB-5111FF20EB08}" dt="2024-07-15T23:43:53.950" v="168"/>
        <pc:sldMkLst>
          <pc:docMk/>
          <pc:sldMk cId="1668318377" sldId="339"/>
        </pc:sldMkLst>
        <pc:spChg chg="mod">
          <ac:chgData name="Brittany Meighan" userId="cd34e2f0-4237-466e-b95c-e9c6dd815ebc" providerId="ADAL" clId="{90207603-8DBE-44A4-8CBB-5111FF20EB08}" dt="2024-07-15T23:43:53.950" v="168"/>
          <ac:spMkLst>
            <pc:docMk/>
            <pc:sldMk cId="1668318377" sldId="339"/>
            <ac:spMk id="3" creationId="{F2BC59F2-85DA-431D-658A-2E7ED7C228A1}"/>
          </ac:spMkLst>
        </pc:spChg>
        <pc:graphicFrameChg chg="mod">
          <ac:chgData name="Brittany Meighan" userId="cd34e2f0-4237-466e-b95c-e9c6dd815ebc" providerId="ADAL" clId="{90207603-8DBE-44A4-8CBB-5111FF20EB08}" dt="2024-07-15T23:33:31.071" v="37" actId="1076"/>
          <ac:graphicFrameMkLst>
            <pc:docMk/>
            <pc:sldMk cId="1668318377" sldId="339"/>
            <ac:graphicFrameMk id="2" creationId="{22E5F9C1-C01D-39E7-451D-50153DA3AC81}"/>
          </ac:graphicFrameMkLst>
        </pc:graphicFrameChg>
      </pc:sldChg>
      <pc:sldChg chg="addSp delSp modSp add mod ord">
        <pc:chgData name="Brittany Meighan" userId="cd34e2f0-4237-466e-b95c-e9c6dd815ebc" providerId="ADAL" clId="{90207603-8DBE-44A4-8CBB-5111FF20EB08}" dt="2024-07-15T23:43:53.950" v="168"/>
        <pc:sldMkLst>
          <pc:docMk/>
          <pc:sldMk cId="2958063642" sldId="340"/>
        </pc:sldMkLst>
        <pc:spChg chg="add mod">
          <ac:chgData name="Brittany Meighan" userId="cd34e2f0-4237-466e-b95c-e9c6dd815ebc" providerId="ADAL" clId="{90207603-8DBE-44A4-8CBB-5111FF20EB08}" dt="2024-07-15T23:37:55.775" v="88" actId="1076"/>
          <ac:spMkLst>
            <pc:docMk/>
            <pc:sldMk cId="2958063642" sldId="340"/>
            <ac:spMk id="2" creationId="{28666319-36DF-EE2F-E144-4E4C82ED0787}"/>
          </ac:spMkLst>
        </pc:spChg>
        <pc:spChg chg="mod">
          <ac:chgData name="Brittany Meighan" userId="cd34e2f0-4237-466e-b95c-e9c6dd815ebc" providerId="ADAL" clId="{90207603-8DBE-44A4-8CBB-5111FF20EB08}" dt="2024-07-15T23:43:53.950" v="168"/>
          <ac:spMkLst>
            <pc:docMk/>
            <pc:sldMk cId="2958063642" sldId="340"/>
            <ac:spMk id="3" creationId="{F2BC59F2-85DA-431D-658A-2E7ED7C228A1}"/>
          </ac:spMkLst>
        </pc:spChg>
        <pc:spChg chg="del mod">
          <ac:chgData name="Brittany Meighan" userId="cd34e2f0-4237-466e-b95c-e9c6dd815ebc" providerId="ADAL" clId="{90207603-8DBE-44A4-8CBB-5111FF20EB08}" dt="2024-07-15T23:37:51.062" v="87" actId="478"/>
          <ac:spMkLst>
            <pc:docMk/>
            <pc:sldMk cId="2958063642" sldId="340"/>
            <ac:spMk id="4" creationId="{C026D7A0-CC47-7881-9CA1-E40B32A62876}"/>
          </ac:spMkLst>
        </pc:spChg>
      </pc:sldChg>
      <pc:sldMasterChg chg="del delSldLayout">
        <pc:chgData name="Brittany Meighan" userId="cd34e2f0-4237-466e-b95c-e9c6dd815ebc" providerId="ADAL" clId="{90207603-8DBE-44A4-8CBB-5111FF20EB08}" dt="2024-07-16T00:31:26.393" v="179" actId="47"/>
        <pc:sldMasterMkLst>
          <pc:docMk/>
          <pc:sldMasterMk cId="641283228" sldId="2147483672"/>
        </pc:sldMasterMkLst>
        <pc:sldLayoutChg chg="del">
          <pc:chgData name="Brittany Meighan" userId="cd34e2f0-4237-466e-b95c-e9c6dd815ebc" providerId="ADAL" clId="{90207603-8DBE-44A4-8CBB-5111FF20EB08}" dt="2024-07-16T00:31:26.393" v="179" actId="47"/>
          <pc:sldLayoutMkLst>
            <pc:docMk/>
            <pc:sldMasterMk cId="641283228" sldId="2147483672"/>
            <pc:sldLayoutMk cId="862471709" sldId="2147483673"/>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1804774537" sldId="2147483674"/>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748034492" sldId="2147483675"/>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492017927" sldId="2147483676"/>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365600622" sldId="2147483677"/>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791328475" sldId="2147483678"/>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529310" sldId="2147483679"/>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312537490" sldId="2147483680"/>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727575621" sldId="2147483681"/>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719209111" sldId="2147483682"/>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2244065915" sldId="2147483683"/>
          </pc:sldLayoutMkLst>
        </pc:sldLayoutChg>
        <pc:sldLayoutChg chg="del">
          <pc:chgData name="Brittany Meighan" userId="cd34e2f0-4237-466e-b95c-e9c6dd815ebc" providerId="ADAL" clId="{90207603-8DBE-44A4-8CBB-5111FF20EB08}" dt="2024-07-16T00:31:26.393" v="179" actId="47"/>
          <pc:sldLayoutMkLst>
            <pc:docMk/>
            <pc:sldMasterMk cId="641283228" sldId="2147483672"/>
            <pc:sldLayoutMk cId="3239713837" sldId="2147483697"/>
          </pc:sldLayoutMkLst>
        </pc:sldLayoutChg>
      </pc:sldMasterChg>
    </pc:docChg>
  </pc:docChgLst>
  <pc:docChgLst>
    <pc:chgData name="Fernando Farias" userId="b9a59168-9c50-4fea-bfdb-b3bb5fb2500b" providerId="ADAL" clId="{F4DBC39C-BF16-4E66-A4D9-477BA3DCE405}"/>
    <pc:docChg chg="undo custSel addSld delSld modSld sldOrd">
      <pc:chgData name="Fernando Farias" userId="b9a59168-9c50-4fea-bfdb-b3bb5fb2500b" providerId="ADAL" clId="{F4DBC39C-BF16-4E66-A4D9-477BA3DCE405}" dt="2024-07-18T11:02:02.972" v="2335" actId="20577"/>
      <pc:docMkLst>
        <pc:docMk/>
      </pc:docMkLst>
      <pc:sldChg chg="add del">
        <pc:chgData name="Fernando Farias" userId="b9a59168-9c50-4fea-bfdb-b3bb5fb2500b" providerId="ADAL" clId="{F4DBC39C-BF16-4E66-A4D9-477BA3DCE405}" dt="2024-07-18T09:43:19.979" v="1445" actId="47"/>
        <pc:sldMkLst>
          <pc:docMk/>
          <pc:sldMk cId="129171448" sldId="259"/>
        </pc:sldMkLst>
      </pc:sldChg>
      <pc:sldChg chg="add del">
        <pc:chgData name="Fernando Farias" userId="b9a59168-9c50-4fea-bfdb-b3bb5fb2500b" providerId="ADAL" clId="{F4DBC39C-BF16-4E66-A4D9-477BA3DCE405}" dt="2024-07-18T09:55:02.972" v="1998" actId="47"/>
        <pc:sldMkLst>
          <pc:docMk/>
          <pc:sldMk cId="3510294391" sldId="289"/>
        </pc:sldMkLst>
      </pc:sldChg>
      <pc:sldChg chg="add del">
        <pc:chgData name="Fernando Farias" userId="b9a59168-9c50-4fea-bfdb-b3bb5fb2500b" providerId="ADAL" clId="{F4DBC39C-BF16-4E66-A4D9-477BA3DCE405}" dt="2024-07-18T09:42:59.153" v="1443" actId="47"/>
        <pc:sldMkLst>
          <pc:docMk/>
          <pc:sldMk cId="1848924105" sldId="310"/>
        </pc:sldMkLst>
      </pc:sldChg>
      <pc:sldChg chg="add del">
        <pc:chgData name="Fernando Farias" userId="b9a59168-9c50-4fea-bfdb-b3bb5fb2500b" providerId="ADAL" clId="{F4DBC39C-BF16-4E66-A4D9-477BA3DCE405}" dt="2024-07-18T09:43:08.931" v="1444" actId="47"/>
        <pc:sldMkLst>
          <pc:docMk/>
          <pc:sldMk cId="3978926981" sldId="311"/>
        </pc:sldMkLst>
      </pc:sldChg>
      <pc:sldChg chg="modSp add mod">
        <pc:chgData name="Fernando Farias" userId="b9a59168-9c50-4fea-bfdb-b3bb5fb2500b" providerId="ADAL" clId="{F4DBC39C-BF16-4E66-A4D9-477BA3DCE405}" dt="2024-07-18T09:53:57.943" v="1995" actId="1076"/>
        <pc:sldMkLst>
          <pc:docMk/>
          <pc:sldMk cId="2960232304" sldId="312"/>
        </pc:sldMkLst>
        <pc:spChg chg="mod">
          <ac:chgData name="Fernando Farias" userId="b9a59168-9c50-4fea-bfdb-b3bb5fb2500b" providerId="ADAL" clId="{F4DBC39C-BF16-4E66-A4D9-477BA3DCE405}" dt="2024-07-18T09:53:57.943" v="1995" actId="1076"/>
          <ac:spMkLst>
            <pc:docMk/>
            <pc:sldMk cId="2960232304" sldId="312"/>
            <ac:spMk id="7" creationId="{FDEDF909-D914-AE10-591D-C8AF1D3786EF}"/>
          </ac:spMkLst>
        </pc:spChg>
      </pc:sldChg>
      <pc:sldChg chg="modSp mod">
        <pc:chgData name="Fernando Farias" userId="b9a59168-9c50-4fea-bfdb-b3bb5fb2500b" providerId="ADAL" clId="{F4DBC39C-BF16-4E66-A4D9-477BA3DCE405}" dt="2024-07-18T10:50:42.044" v="2227" actId="12"/>
        <pc:sldMkLst>
          <pc:docMk/>
          <pc:sldMk cId="2982035147" sldId="325"/>
        </pc:sldMkLst>
        <pc:spChg chg="mod">
          <ac:chgData name="Fernando Farias" userId="b9a59168-9c50-4fea-bfdb-b3bb5fb2500b" providerId="ADAL" clId="{F4DBC39C-BF16-4E66-A4D9-477BA3DCE405}" dt="2024-07-18T10:47:01.963" v="2143" actId="20577"/>
          <ac:spMkLst>
            <pc:docMk/>
            <pc:sldMk cId="2982035147" sldId="325"/>
            <ac:spMk id="3" creationId="{F2BC59F2-85DA-431D-658A-2E7ED7C228A1}"/>
          </ac:spMkLst>
        </pc:spChg>
        <pc:spChg chg="mod">
          <ac:chgData name="Fernando Farias" userId="b9a59168-9c50-4fea-bfdb-b3bb5fb2500b" providerId="ADAL" clId="{F4DBC39C-BF16-4E66-A4D9-477BA3DCE405}" dt="2024-07-18T08:40:24.273" v="10" actId="1076"/>
          <ac:spMkLst>
            <pc:docMk/>
            <pc:sldMk cId="2982035147" sldId="325"/>
            <ac:spMk id="5" creationId="{DDAB410D-DC62-0366-0984-2CF67CB27180}"/>
          </ac:spMkLst>
        </pc:spChg>
        <pc:graphicFrameChg chg="mod">
          <ac:chgData name="Fernando Farias" userId="b9a59168-9c50-4fea-bfdb-b3bb5fb2500b" providerId="ADAL" clId="{F4DBC39C-BF16-4E66-A4D9-477BA3DCE405}" dt="2024-07-18T10:50:42.044" v="2227" actId="12"/>
          <ac:graphicFrameMkLst>
            <pc:docMk/>
            <pc:sldMk cId="2982035147" sldId="325"/>
            <ac:graphicFrameMk id="2" creationId="{687723B8-5DFC-A3F7-539F-5226CBE8DECD}"/>
          </ac:graphicFrameMkLst>
        </pc:graphicFrameChg>
      </pc:sldChg>
      <pc:sldChg chg="del">
        <pc:chgData name="Fernando Farias" userId="b9a59168-9c50-4fea-bfdb-b3bb5fb2500b" providerId="ADAL" clId="{F4DBC39C-BF16-4E66-A4D9-477BA3DCE405}" dt="2024-07-18T08:44:59.664" v="38" actId="47"/>
        <pc:sldMkLst>
          <pc:docMk/>
          <pc:sldMk cId="651601913" sldId="326"/>
        </pc:sldMkLst>
      </pc:sldChg>
      <pc:sldChg chg="del">
        <pc:chgData name="Fernando Farias" userId="b9a59168-9c50-4fea-bfdb-b3bb5fb2500b" providerId="ADAL" clId="{F4DBC39C-BF16-4E66-A4D9-477BA3DCE405}" dt="2024-07-18T08:44:59.664" v="38" actId="47"/>
        <pc:sldMkLst>
          <pc:docMk/>
          <pc:sldMk cId="3713428878" sldId="327"/>
        </pc:sldMkLst>
      </pc:sldChg>
      <pc:sldChg chg="del">
        <pc:chgData name="Fernando Farias" userId="b9a59168-9c50-4fea-bfdb-b3bb5fb2500b" providerId="ADAL" clId="{F4DBC39C-BF16-4E66-A4D9-477BA3DCE405}" dt="2024-07-18T08:44:59.664" v="38" actId="47"/>
        <pc:sldMkLst>
          <pc:docMk/>
          <pc:sldMk cId="3706917667" sldId="328"/>
        </pc:sldMkLst>
      </pc:sldChg>
      <pc:sldChg chg="modSp mod">
        <pc:chgData name="Fernando Farias" userId="b9a59168-9c50-4fea-bfdb-b3bb5fb2500b" providerId="ADAL" clId="{F4DBC39C-BF16-4E66-A4D9-477BA3DCE405}" dt="2024-07-18T10:45:42.518" v="2051" actId="20577"/>
        <pc:sldMkLst>
          <pc:docMk/>
          <pc:sldMk cId="2750052267" sldId="329"/>
        </pc:sldMkLst>
        <pc:spChg chg="mod">
          <ac:chgData name="Fernando Farias" userId="b9a59168-9c50-4fea-bfdb-b3bb5fb2500b" providerId="ADAL" clId="{F4DBC39C-BF16-4E66-A4D9-477BA3DCE405}" dt="2024-07-18T10:45:42.518" v="2051" actId="20577"/>
          <ac:spMkLst>
            <pc:docMk/>
            <pc:sldMk cId="2750052267" sldId="329"/>
            <ac:spMk id="3" creationId="{F2BC59F2-85DA-431D-658A-2E7ED7C228A1}"/>
          </ac:spMkLst>
        </pc:spChg>
      </pc:sldChg>
      <pc:sldChg chg="modSp mod">
        <pc:chgData name="Fernando Farias" userId="b9a59168-9c50-4fea-bfdb-b3bb5fb2500b" providerId="ADAL" clId="{F4DBC39C-BF16-4E66-A4D9-477BA3DCE405}" dt="2024-07-18T10:54:01.306" v="2241" actId="108"/>
        <pc:sldMkLst>
          <pc:docMk/>
          <pc:sldMk cId="1190103219" sldId="330"/>
        </pc:sldMkLst>
        <pc:spChg chg="mod">
          <ac:chgData name="Fernando Farias" userId="b9a59168-9c50-4fea-bfdb-b3bb5fb2500b" providerId="ADAL" clId="{F4DBC39C-BF16-4E66-A4D9-477BA3DCE405}" dt="2024-07-18T10:46:30.001" v="2123" actId="20577"/>
          <ac:spMkLst>
            <pc:docMk/>
            <pc:sldMk cId="1190103219" sldId="330"/>
            <ac:spMk id="3" creationId="{F2BC59F2-85DA-431D-658A-2E7ED7C228A1}"/>
          </ac:spMkLst>
        </pc:spChg>
        <pc:spChg chg="mod">
          <ac:chgData name="Fernando Farias" userId="b9a59168-9c50-4fea-bfdb-b3bb5fb2500b" providerId="ADAL" clId="{F4DBC39C-BF16-4E66-A4D9-477BA3DCE405}" dt="2024-07-18T10:54:01.306" v="2241" actId="108"/>
          <ac:spMkLst>
            <pc:docMk/>
            <pc:sldMk cId="1190103219" sldId="330"/>
            <ac:spMk id="4" creationId="{C026D7A0-CC47-7881-9CA1-E40B32A62876}"/>
          </ac:spMkLst>
        </pc:spChg>
      </pc:sldChg>
      <pc:sldChg chg="modSp mod">
        <pc:chgData name="Fernando Farias" userId="b9a59168-9c50-4fea-bfdb-b3bb5fb2500b" providerId="ADAL" clId="{F4DBC39C-BF16-4E66-A4D9-477BA3DCE405}" dt="2024-07-18T10:46:36.820" v="2135" actId="20577"/>
        <pc:sldMkLst>
          <pc:docMk/>
          <pc:sldMk cId="3070153069" sldId="331"/>
        </pc:sldMkLst>
        <pc:spChg chg="mod">
          <ac:chgData name="Fernando Farias" userId="b9a59168-9c50-4fea-bfdb-b3bb5fb2500b" providerId="ADAL" clId="{F4DBC39C-BF16-4E66-A4D9-477BA3DCE405}" dt="2024-07-18T10:46:36.820" v="2135" actId="20577"/>
          <ac:spMkLst>
            <pc:docMk/>
            <pc:sldMk cId="3070153069" sldId="331"/>
            <ac:spMk id="3" creationId="{F2BC59F2-85DA-431D-658A-2E7ED7C228A1}"/>
          </ac:spMkLst>
        </pc:spChg>
      </pc:sldChg>
      <pc:sldChg chg="modSp mod">
        <pc:chgData name="Fernando Farias" userId="b9a59168-9c50-4fea-bfdb-b3bb5fb2500b" providerId="ADAL" clId="{F4DBC39C-BF16-4E66-A4D9-477BA3DCE405}" dt="2024-07-18T10:53:12.008" v="2237"/>
        <pc:sldMkLst>
          <pc:docMk/>
          <pc:sldMk cId="649217181" sldId="332"/>
        </pc:sldMkLst>
        <pc:spChg chg="mod">
          <ac:chgData name="Fernando Farias" userId="b9a59168-9c50-4fea-bfdb-b3bb5fb2500b" providerId="ADAL" clId="{F4DBC39C-BF16-4E66-A4D9-477BA3DCE405}" dt="2024-07-18T10:45:52.548" v="2063" actId="20577"/>
          <ac:spMkLst>
            <pc:docMk/>
            <pc:sldMk cId="649217181" sldId="332"/>
            <ac:spMk id="3" creationId="{F2BC59F2-85DA-431D-658A-2E7ED7C228A1}"/>
          </ac:spMkLst>
        </pc:spChg>
        <pc:graphicFrameChg chg="mod modGraphic">
          <ac:chgData name="Fernando Farias" userId="b9a59168-9c50-4fea-bfdb-b3bb5fb2500b" providerId="ADAL" clId="{F4DBC39C-BF16-4E66-A4D9-477BA3DCE405}" dt="2024-07-18T10:53:12.008" v="2237"/>
          <ac:graphicFrameMkLst>
            <pc:docMk/>
            <pc:sldMk cId="649217181" sldId="332"/>
            <ac:graphicFrameMk id="2" creationId="{208E51B1-AB2D-9FD7-D0B1-4B71718FF875}"/>
          </ac:graphicFrameMkLst>
        </pc:graphicFrameChg>
      </pc:sldChg>
      <pc:sldChg chg="modSp mod">
        <pc:chgData name="Fernando Farias" userId="b9a59168-9c50-4fea-bfdb-b3bb5fb2500b" providerId="ADAL" clId="{F4DBC39C-BF16-4E66-A4D9-477BA3DCE405}" dt="2024-07-18T10:53:16.872" v="2238" actId="108"/>
        <pc:sldMkLst>
          <pc:docMk/>
          <pc:sldMk cId="952883236" sldId="333"/>
        </pc:sldMkLst>
        <pc:spChg chg="mod">
          <ac:chgData name="Fernando Farias" userId="b9a59168-9c50-4fea-bfdb-b3bb5fb2500b" providerId="ADAL" clId="{F4DBC39C-BF16-4E66-A4D9-477BA3DCE405}" dt="2024-07-18T10:45:59.035" v="2075" actId="20577"/>
          <ac:spMkLst>
            <pc:docMk/>
            <pc:sldMk cId="952883236" sldId="333"/>
            <ac:spMk id="3" creationId="{F2BC59F2-85DA-431D-658A-2E7ED7C228A1}"/>
          </ac:spMkLst>
        </pc:spChg>
        <pc:spChg chg="mod">
          <ac:chgData name="Fernando Farias" userId="b9a59168-9c50-4fea-bfdb-b3bb5fb2500b" providerId="ADAL" clId="{F4DBC39C-BF16-4E66-A4D9-477BA3DCE405}" dt="2024-07-18T10:53:16.872" v="2238" actId="108"/>
          <ac:spMkLst>
            <pc:docMk/>
            <pc:sldMk cId="952883236" sldId="333"/>
            <ac:spMk id="4" creationId="{C026D7A0-CC47-7881-9CA1-E40B32A62876}"/>
          </ac:spMkLst>
        </pc:spChg>
      </pc:sldChg>
      <pc:sldChg chg="modSp mod">
        <pc:chgData name="Fernando Farias" userId="b9a59168-9c50-4fea-bfdb-b3bb5fb2500b" providerId="ADAL" clId="{F4DBC39C-BF16-4E66-A4D9-477BA3DCE405}" dt="2024-07-18T10:46:07.646" v="2087" actId="20577"/>
        <pc:sldMkLst>
          <pc:docMk/>
          <pc:sldMk cId="3813374419" sldId="334"/>
        </pc:sldMkLst>
        <pc:spChg chg="mod">
          <ac:chgData name="Fernando Farias" userId="b9a59168-9c50-4fea-bfdb-b3bb5fb2500b" providerId="ADAL" clId="{F4DBC39C-BF16-4E66-A4D9-477BA3DCE405}" dt="2024-07-18T10:46:07.646" v="2087" actId="20577"/>
          <ac:spMkLst>
            <pc:docMk/>
            <pc:sldMk cId="3813374419" sldId="334"/>
            <ac:spMk id="3" creationId="{F2BC59F2-85DA-431D-658A-2E7ED7C228A1}"/>
          </ac:spMkLst>
        </pc:spChg>
      </pc:sldChg>
      <pc:sldChg chg="modSp mod">
        <pc:chgData name="Fernando Farias" userId="b9a59168-9c50-4fea-bfdb-b3bb5fb2500b" providerId="ADAL" clId="{F4DBC39C-BF16-4E66-A4D9-477BA3DCE405}" dt="2024-07-18T10:46:14.122" v="2099" actId="20577"/>
        <pc:sldMkLst>
          <pc:docMk/>
          <pc:sldMk cId="741840436" sldId="335"/>
        </pc:sldMkLst>
        <pc:spChg chg="mod">
          <ac:chgData name="Fernando Farias" userId="b9a59168-9c50-4fea-bfdb-b3bb5fb2500b" providerId="ADAL" clId="{F4DBC39C-BF16-4E66-A4D9-477BA3DCE405}" dt="2024-07-18T10:46:14.122" v="2099" actId="20577"/>
          <ac:spMkLst>
            <pc:docMk/>
            <pc:sldMk cId="741840436" sldId="335"/>
            <ac:spMk id="3" creationId="{F2BC59F2-85DA-431D-658A-2E7ED7C228A1}"/>
          </ac:spMkLst>
        </pc:spChg>
      </pc:sldChg>
      <pc:sldChg chg="modSp mod">
        <pc:chgData name="Fernando Farias" userId="b9a59168-9c50-4fea-bfdb-b3bb5fb2500b" providerId="ADAL" clId="{F4DBC39C-BF16-4E66-A4D9-477BA3DCE405}" dt="2024-07-18T10:46:22.211" v="2111" actId="20577"/>
        <pc:sldMkLst>
          <pc:docMk/>
          <pc:sldMk cId="161975654" sldId="336"/>
        </pc:sldMkLst>
        <pc:spChg chg="mod">
          <ac:chgData name="Fernando Farias" userId="b9a59168-9c50-4fea-bfdb-b3bb5fb2500b" providerId="ADAL" clId="{F4DBC39C-BF16-4E66-A4D9-477BA3DCE405}" dt="2024-07-18T10:46:22.211" v="2111" actId="20577"/>
          <ac:spMkLst>
            <pc:docMk/>
            <pc:sldMk cId="161975654" sldId="336"/>
            <ac:spMk id="3" creationId="{F2BC59F2-85DA-431D-658A-2E7ED7C228A1}"/>
          </ac:spMkLst>
        </pc:spChg>
      </pc:sldChg>
      <pc:sldChg chg="del">
        <pc:chgData name="Fernando Farias" userId="b9a59168-9c50-4fea-bfdb-b3bb5fb2500b" providerId="ADAL" clId="{F4DBC39C-BF16-4E66-A4D9-477BA3DCE405}" dt="2024-07-18T08:46:44.124" v="39" actId="47"/>
        <pc:sldMkLst>
          <pc:docMk/>
          <pc:sldMk cId="3098588674" sldId="337"/>
        </pc:sldMkLst>
      </pc:sldChg>
      <pc:sldChg chg="modSp">
        <pc:chgData name="Fernando Farias" userId="b9a59168-9c50-4fea-bfdb-b3bb5fb2500b" providerId="ADAL" clId="{F4DBC39C-BF16-4E66-A4D9-477BA3DCE405}" dt="2024-07-18T10:54:35.431" v="2245" actId="108"/>
        <pc:sldMkLst>
          <pc:docMk/>
          <pc:sldMk cId="3833620239" sldId="338"/>
        </pc:sldMkLst>
        <pc:graphicFrameChg chg="mod">
          <ac:chgData name="Fernando Farias" userId="b9a59168-9c50-4fea-bfdb-b3bb5fb2500b" providerId="ADAL" clId="{F4DBC39C-BF16-4E66-A4D9-477BA3DCE405}" dt="2024-07-18T10:54:35.431" v="2245" actId="108"/>
          <ac:graphicFrameMkLst>
            <pc:docMk/>
            <pc:sldMk cId="3833620239" sldId="338"/>
            <ac:graphicFrameMk id="2" creationId="{0753B0B0-CAB5-F88C-F091-68465C7CDC6B}"/>
          </ac:graphicFrameMkLst>
        </pc:graphicFrameChg>
      </pc:sldChg>
      <pc:sldChg chg="modSp mod">
        <pc:chgData name="Fernando Farias" userId="b9a59168-9c50-4fea-bfdb-b3bb5fb2500b" providerId="ADAL" clId="{F4DBC39C-BF16-4E66-A4D9-477BA3DCE405}" dt="2024-07-18T11:01:58.688" v="2333" actId="20577"/>
        <pc:sldMkLst>
          <pc:docMk/>
          <pc:sldMk cId="2599402074" sldId="339"/>
        </pc:sldMkLst>
        <pc:spChg chg="mod">
          <ac:chgData name="Fernando Farias" userId="b9a59168-9c50-4fea-bfdb-b3bb5fb2500b" providerId="ADAL" clId="{F4DBC39C-BF16-4E66-A4D9-477BA3DCE405}" dt="2024-07-18T11:01:58.688" v="2333" actId="20577"/>
          <ac:spMkLst>
            <pc:docMk/>
            <pc:sldMk cId="2599402074" sldId="339"/>
            <ac:spMk id="3" creationId="{F2BC59F2-85DA-431D-658A-2E7ED7C228A1}"/>
          </ac:spMkLst>
        </pc:spChg>
      </pc:sldChg>
      <pc:sldChg chg="modSp mod">
        <pc:chgData name="Fernando Farias" userId="b9a59168-9c50-4fea-bfdb-b3bb5fb2500b" providerId="ADAL" clId="{F4DBC39C-BF16-4E66-A4D9-477BA3DCE405}" dt="2024-07-18T11:01:08.288" v="2271" actId="6549"/>
        <pc:sldMkLst>
          <pc:docMk/>
          <pc:sldMk cId="1871741958" sldId="340"/>
        </pc:sldMkLst>
        <pc:spChg chg="mod">
          <ac:chgData name="Fernando Farias" userId="b9a59168-9c50-4fea-bfdb-b3bb5fb2500b" providerId="ADAL" clId="{F4DBC39C-BF16-4E66-A4D9-477BA3DCE405}" dt="2024-07-18T11:01:08.288" v="2271" actId="6549"/>
          <ac:spMkLst>
            <pc:docMk/>
            <pc:sldMk cId="1871741958" sldId="340"/>
            <ac:spMk id="3" creationId="{F2BC59F2-85DA-431D-658A-2E7ED7C228A1}"/>
          </ac:spMkLst>
        </pc:spChg>
      </pc:sldChg>
      <pc:sldChg chg="modSp mod">
        <pc:chgData name="Fernando Farias" userId="b9a59168-9c50-4fea-bfdb-b3bb5fb2500b" providerId="ADAL" clId="{F4DBC39C-BF16-4E66-A4D9-477BA3DCE405}" dt="2024-07-18T11:01:19.983" v="2301" actId="20577"/>
        <pc:sldMkLst>
          <pc:docMk/>
          <pc:sldMk cId="67077800" sldId="341"/>
        </pc:sldMkLst>
        <pc:spChg chg="mod">
          <ac:chgData name="Fernando Farias" userId="b9a59168-9c50-4fea-bfdb-b3bb5fb2500b" providerId="ADAL" clId="{F4DBC39C-BF16-4E66-A4D9-477BA3DCE405}" dt="2024-07-18T11:01:19.983" v="2301" actId="20577"/>
          <ac:spMkLst>
            <pc:docMk/>
            <pc:sldMk cId="67077800" sldId="341"/>
            <ac:spMk id="3" creationId="{F2BC59F2-85DA-431D-658A-2E7ED7C228A1}"/>
          </ac:spMkLst>
        </pc:spChg>
      </pc:sldChg>
      <pc:sldChg chg="modSp mod">
        <pc:chgData name="Fernando Farias" userId="b9a59168-9c50-4fea-bfdb-b3bb5fb2500b" providerId="ADAL" clId="{F4DBC39C-BF16-4E66-A4D9-477BA3DCE405}" dt="2024-07-18T11:02:02.972" v="2335" actId="20577"/>
        <pc:sldMkLst>
          <pc:docMk/>
          <pc:sldMk cId="1914146917" sldId="344"/>
        </pc:sldMkLst>
        <pc:spChg chg="mod">
          <ac:chgData name="Fernando Farias" userId="b9a59168-9c50-4fea-bfdb-b3bb5fb2500b" providerId="ADAL" clId="{F4DBC39C-BF16-4E66-A4D9-477BA3DCE405}" dt="2024-07-18T11:02:02.972" v="2335" actId="20577"/>
          <ac:spMkLst>
            <pc:docMk/>
            <pc:sldMk cId="1914146917" sldId="344"/>
            <ac:spMk id="3" creationId="{F2BC59F2-85DA-431D-658A-2E7ED7C228A1}"/>
          </ac:spMkLst>
        </pc:spChg>
      </pc:sldChg>
      <pc:sldChg chg="modSp mod">
        <pc:chgData name="Fernando Farias" userId="b9a59168-9c50-4fea-bfdb-b3bb5fb2500b" providerId="ADAL" clId="{F4DBC39C-BF16-4E66-A4D9-477BA3DCE405}" dt="2024-07-18T11:01:46.200" v="2331" actId="20577"/>
        <pc:sldMkLst>
          <pc:docMk/>
          <pc:sldMk cId="805191666" sldId="345"/>
        </pc:sldMkLst>
        <pc:spChg chg="mod">
          <ac:chgData name="Fernando Farias" userId="b9a59168-9c50-4fea-bfdb-b3bb5fb2500b" providerId="ADAL" clId="{F4DBC39C-BF16-4E66-A4D9-477BA3DCE405}" dt="2024-07-18T11:01:46.200" v="2331" actId="20577"/>
          <ac:spMkLst>
            <pc:docMk/>
            <pc:sldMk cId="805191666" sldId="345"/>
            <ac:spMk id="3" creationId="{F2BC59F2-85DA-431D-658A-2E7ED7C228A1}"/>
          </ac:spMkLst>
        </pc:spChg>
      </pc:sldChg>
      <pc:sldChg chg="modSp mod">
        <pc:chgData name="Fernando Farias" userId="b9a59168-9c50-4fea-bfdb-b3bb5fb2500b" providerId="ADAL" clId="{F4DBC39C-BF16-4E66-A4D9-477BA3DCE405}" dt="2024-07-18T11:01:25.976" v="2311" actId="20577"/>
        <pc:sldMkLst>
          <pc:docMk/>
          <pc:sldMk cId="2324263911" sldId="346"/>
        </pc:sldMkLst>
        <pc:spChg chg="mod">
          <ac:chgData name="Fernando Farias" userId="b9a59168-9c50-4fea-bfdb-b3bb5fb2500b" providerId="ADAL" clId="{F4DBC39C-BF16-4E66-A4D9-477BA3DCE405}" dt="2024-07-18T11:01:25.976" v="2311" actId="20577"/>
          <ac:spMkLst>
            <pc:docMk/>
            <pc:sldMk cId="2324263911" sldId="346"/>
            <ac:spMk id="3" creationId="{F2BC59F2-85DA-431D-658A-2E7ED7C228A1}"/>
          </ac:spMkLst>
        </pc:spChg>
      </pc:sldChg>
      <pc:sldChg chg="modSp mod">
        <pc:chgData name="Fernando Farias" userId="b9a59168-9c50-4fea-bfdb-b3bb5fb2500b" providerId="ADAL" clId="{F4DBC39C-BF16-4E66-A4D9-477BA3DCE405}" dt="2024-07-18T11:01:32.273" v="2321" actId="20577"/>
        <pc:sldMkLst>
          <pc:docMk/>
          <pc:sldMk cId="1174630188" sldId="347"/>
        </pc:sldMkLst>
        <pc:spChg chg="mod">
          <ac:chgData name="Fernando Farias" userId="b9a59168-9c50-4fea-bfdb-b3bb5fb2500b" providerId="ADAL" clId="{F4DBC39C-BF16-4E66-A4D9-477BA3DCE405}" dt="2024-07-18T11:01:32.273" v="2321" actId="20577"/>
          <ac:spMkLst>
            <pc:docMk/>
            <pc:sldMk cId="1174630188" sldId="347"/>
            <ac:spMk id="3" creationId="{F2BC59F2-85DA-431D-658A-2E7ED7C228A1}"/>
          </ac:spMkLst>
        </pc:spChg>
      </pc:sldChg>
      <pc:sldChg chg="addSp delSp modSp add mod">
        <pc:chgData name="Fernando Farias" userId="b9a59168-9c50-4fea-bfdb-b3bb5fb2500b" providerId="ADAL" clId="{F4DBC39C-BF16-4E66-A4D9-477BA3DCE405}" dt="2024-07-18T09:52:48.212" v="1993" actId="108"/>
        <pc:sldMkLst>
          <pc:docMk/>
          <pc:sldMk cId="1006432201" sldId="351"/>
        </pc:sldMkLst>
        <pc:spChg chg="mod">
          <ac:chgData name="Fernando Farias" userId="b9a59168-9c50-4fea-bfdb-b3bb5fb2500b" providerId="ADAL" clId="{F4DBC39C-BF16-4E66-A4D9-477BA3DCE405}" dt="2024-07-18T09:37:37.917" v="1368" actId="20577"/>
          <ac:spMkLst>
            <pc:docMk/>
            <pc:sldMk cId="1006432201" sldId="351"/>
            <ac:spMk id="3" creationId="{F2BC59F2-85DA-431D-658A-2E7ED7C228A1}"/>
          </ac:spMkLst>
        </pc:spChg>
        <pc:spChg chg="del">
          <ac:chgData name="Fernando Farias" userId="b9a59168-9c50-4fea-bfdb-b3bb5fb2500b" providerId="ADAL" clId="{F4DBC39C-BF16-4E66-A4D9-477BA3DCE405}" dt="2024-07-18T09:37:42.664" v="1369" actId="21"/>
          <ac:spMkLst>
            <pc:docMk/>
            <pc:sldMk cId="1006432201" sldId="351"/>
            <ac:spMk id="4" creationId="{C026D7A0-CC47-7881-9CA1-E40B32A62876}"/>
          </ac:spMkLst>
        </pc:spChg>
        <pc:graphicFrameChg chg="add mod">
          <ac:chgData name="Fernando Farias" userId="b9a59168-9c50-4fea-bfdb-b3bb5fb2500b" providerId="ADAL" clId="{F4DBC39C-BF16-4E66-A4D9-477BA3DCE405}" dt="2024-07-18T09:52:48.212" v="1993" actId="108"/>
          <ac:graphicFrameMkLst>
            <pc:docMk/>
            <pc:sldMk cId="1006432201" sldId="351"/>
            <ac:graphicFrameMk id="2" creationId="{1C9896EA-281C-5E90-DE42-381FA51D6AD8}"/>
          </ac:graphicFrameMkLst>
        </pc:graphicFrameChg>
      </pc:sldChg>
      <pc:sldChg chg="addSp delSp modSp add mod">
        <pc:chgData name="Fernando Farias" userId="b9a59168-9c50-4fea-bfdb-b3bb5fb2500b" providerId="ADAL" clId="{F4DBC39C-BF16-4E66-A4D9-477BA3DCE405}" dt="2024-07-18T09:42:03.099" v="1426" actId="14100"/>
        <pc:sldMkLst>
          <pc:docMk/>
          <pc:sldMk cId="202960897" sldId="352"/>
        </pc:sldMkLst>
        <pc:spChg chg="mod">
          <ac:chgData name="Fernando Farias" userId="b9a59168-9c50-4fea-bfdb-b3bb5fb2500b" providerId="ADAL" clId="{F4DBC39C-BF16-4E66-A4D9-477BA3DCE405}" dt="2024-07-18T09:41:02.030" v="1420" actId="20577"/>
          <ac:spMkLst>
            <pc:docMk/>
            <pc:sldMk cId="202960897" sldId="352"/>
            <ac:spMk id="3" creationId="{F2BC59F2-85DA-431D-658A-2E7ED7C228A1}"/>
          </ac:spMkLst>
        </pc:spChg>
        <pc:spChg chg="del">
          <ac:chgData name="Fernando Farias" userId="b9a59168-9c50-4fea-bfdb-b3bb5fb2500b" providerId="ADAL" clId="{F4DBC39C-BF16-4E66-A4D9-477BA3DCE405}" dt="2024-07-18T09:41:05.605" v="1421" actId="21"/>
          <ac:spMkLst>
            <pc:docMk/>
            <pc:sldMk cId="202960897" sldId="352"/>
            <ac:spMk id="4" creationId="{C026D7A0-CC47-7881-9CA1-E40B32A62876}"/>
          </ac:spMkLst>
        </pc:spChg>
        <pc:picChg chg="add mod">
          <ac:chgData name="Fernando Farias" userId="b9a59168-9c50-4fea-bfdb-b3bb5fb2500b" providerId="ADAL" clId="{F4DBC39C-BF16-4E66-A4D9-477BA3DCE405}" dt="2024-07-18T09:42:03.099" v="1426" actId="14100"/>
          <ac:picMkLst>
            <pc:docMk/>
            <pc:sldMk cId="202960897" sldId="352"/>
            <ac:picMk id="2" creationId="{DA0224BA-8A4B-2239-387D-4AFD8F10C596}"/>
          </ac:picMkLst>
        </pc:picChg>
      </pc:sldChg>
      <pc:sldChg chg="addSp delSp modSp add mod ord">
        <pc:chgData name="Fernando Farias" userId="b9a59168-9c50-4fea-bfdb-b3bb5fb2500b" providerId="ADAL" clId="{F4DBC39C-BF16-4E66-A4D9-477BA3DCE405}" dt="2024-07-18T10:52:32.056" v="2230"/>
        <pc:sldMkLst>
          <pc:docMk/>
          <pc:sldMk cId="387086657" sldId="353"/>
        </pc:sldMkLst>
        <pc:spChg chg="mod">
          <ac:chgData name="Fernando Farias" userId="b9a59168-9c50-4fea-bfdb-b3bb5fb2500b" providerId="ADAL" clId="{F4DBC39C-BF16-4E66-A4D9-477BA3DCE405}" dt="2024-07-18T09:55:16.183" v="2000" actId="20577"/>
          <ac:spMkLst>
            <pc:docMk/>
            <pc:sldMk cId="387086657" sldId="353"/>
            <ac:spMk id="3" creationId="{F2BC59F2-85DA-431D-658A-2E7ED7C228A1}"/>
          </ac:spMkLst>
        </pc:spChg>
        <pc:spChg chg="del">
          <ac:chgData name="Fernando Farias" userId="b9a59168-9c50-4fea-bfdb-b3bb5fb2500b" providerId="ADAL" clId="{F4DBC39C-BF16-4E66-A4D9-477BA3DCE405}" dt="2024-07-18T09:02:44.699" v="76" actId="21"/>
          <ac:spMkLst>
            <pc:docMk/>
            <pc:sldMk cId="387086657" sldId="353"/>
            <ac:spMk id="4" creationId="{C026D7A0-CC47-7881-9CA1-E40B32A62876}"/>
          </ac:spMkLst>
        </pc:spChg>
        <pc:graphicFrameChg chg="add mod modGraphic">
          <ac:chgData name="Fernando Farias" userId="b9a59168-9c50-4fea-bfdb-b3bb5fb2500b" providerId="ADAL" clId="{F4DBC39C-BF16-4E66-A4D9-477BA3DCE405}" dt="2024-07-18T10:52:32.056" v="2230"/>
          <ac:graphicFrameMkLst>
            <pc:docMk/>
            <pc:sldMk cId="387086657" sldId="353"/>
            <ac:graphicFrameMk id="2" creationId="{0687DAB3-C2D6-4899-435B-8E8C501ABE63}"/>
          </ac:graphicFrameMkLst>
        </pc:graphicFrameChg>
      </pc:sldChg>
      <pc:sldChg chg="modSp add del mod">
        <pc:chgData name="Fernando Farias" userId="b9a59168-9c50-4fea-bfdb-b3bb5fb2500b" providerId="ADAL" clId="{F4DBC39C-BF16-4E66-A4D9-477BA3DCE405}" dt="2024-07-18T09:42:24.561" v="1427" actId="47"/>
        <pc:sldMkLst>
          <pc:docMk/>
          <pc:sldMk cId="3990622098" sldId="354"/>
        </pc:sldMkLst>
        <pc:graphicFrameChg chg="mod">
          <ac:chgData name="Fernando Farias" userId="b9a59168-9c50-4fea-bfdb-b3bb5fb2500b" providerId="ADAL" clId="{F4DBC39C-BF16-4E66-A4D9-477BA3DCE405}" dt="2024-07-18T09:02:26.813" v="73" actId="1076"/>
          <ac:graphicFrameMkLst>
            <pc:docMk/>
            <pc:sldMk cId="3990622098" sldId="354"/>
            <ac:graphicFrameMk id="2" creationId="{633DDFF2-6454-05E1-C14B-5AB85C80B35B}"/>
          </ac:graphicFrameMkLst>
        </pc:graphicFrameChg>
      </pc:sldChg>
      <pc:sldChg chg="modSp add del ord">
        <pc:chgData name="Fernando Farias" userId="b9a59168-9c50-4fea-bfdb-b3bb5fb2500b" providerId="ADAL" clId="{F4DBC39C-BF16-4E66-A4D9-477BA3DCE405}" dt="2024-07-18T09:35:42.628" v="1318" actId="47"/>
        <pc:sldMkLst>
          <pc:docMk/>
          <pc:sldMk cId="1484184161" sldId="355"/>
        </pc:sldMkLst>
        <pc:graphicFrameChg chg="mod">
          <ac:chgData name="Fernando Farias" userId="b9a59168-9c50-4fea-bfdb-b3bb5fb2500b" providerId="ADAL" clId="{F4DBC39C-BF16-4E66-A4D9-477BA3DCE405}" dt="2024-07-18T09:07:37.668" v="124" actId="20577"/>
          <ac:graphicFrameMkLst>
            <pc:docMk/>
            <pc:sldMk cId="1484184161" sldId="355"/>
            <ac:graphicFrameMk id="2" creationId="{0687DAB3-C2D6-4899-435B-8E8C501ABE63}"/>
          </ac:graphicFrameMkLst>
        </pc:graphicFrameChg>
      </pc:sldChg>
      <pc:sldChg chg="modSp add mod">
        <pc:chgData name="Fernando Farias" userId="b9a59168-9c50-4fea-bfdb-b3bb5fb2500b" providerId="ADAL" clId="{F4DBC39C-BF16-4E66-A4D9-477BA3DCE405}" dt="2024-07-18T10:47:16.189" v="2147" actId="20577"/>
        <pc:sldMkLst>
          <pc:docMk/>
          <pc:sldMk cId="2614798239" sldId="356"/>
        </pc:sldMkLst>
        <pc:spChg chg="mod">
          <ac:chgData name="Fernando Farias" userId="b9a59168-9c50-4fea-bfdb-b3bb5fb2500b" providerId="ADAL" clId="{F4DBC39C-BF16-4E66-A4D9-477BA3DCE405}" dt="2024-07-18T10:47:16.189" v="2147" actId="20577"/>
          <ac:spMkLst>
            <pc:docMk/>
            <pc:sldMk cId="2614798239" sldId="356"/>
            <ac:spMk id="3" creationId="{F2BC59F2-85DA-431D-658A-2E7ED7C228A1}"/>
          </ac:spMkLst>
        </pc:spChg>
        <pc:graphicFrameChg chg="mod modGraphic">
          <ac:chgData name="Fernando Farias" userId="b9a59168-9c50-4fea-bfdb-b3bb5fb2500b" providerId="ADAL" clId="{F4DBC39C-BF16-4E66-A4D9-477BA3DCE405}" dt="2024-07-18T09:51:03.439" v="1977" actId="2711"/>
          <ac:graphicFrameMkLst>
            <pc:docMk/>
            <pc:sldMk cId="2614798239" sldId="356"/>
            <ac:graphicFrameMk id="2" creationId="{0687DAB3-C2D6-4899-435B-8E8C501ABE63}"/>
          </ac:graphicFrameMkLst>
        </pc:graphicFrameChg>
      </pc:sldChg>
      <pc:sldChg chg="add del">
        <pc:chgData name="Fernando Farias" userId="b9a59168-9c50-4fea-bfdb-b3bb5fb2500b" providerId="ADAL" clId="{F4DBC39C-BF16-4E66-A4D9-477BA3DCE405}" dt="2024-07-18T09:36:48.654" v="1321" actId="47"/>
        <pc:sldMkLst>
          <pc:docMk/>
          <pc:sldMk cId="832293943" sldId="357"/>
        </pc:sldMkLst>
      </pc:sldChg>
      <pc:sldChg chg="add del">
        <pc:chgData name="Fernando Farias" userId="b9a59168-9c50-4fea-bfdb-b3bb5fb2500b" providerId="ADAL" clId="{F4DBC39C-BF16-4E66-A4D9-477BA3DCE405}" dt="2024-07-18T09:36:50.587" v="1322" actId="47"/>
        <pc:sldMkLst>
          <pc:docMk/>
          <pc:sldMk cId="3666887767" sldId="358"/>
        </pc:sldMkLst>
      </pc:sldChg>
      <pc:sldChg chg="modSp add mod">
        <pc:chgData name="Fernando Farias" userId="b9a59168-9c50-4fea-bfdb-b3bb5fb2500b" providerId="ADAL" clId="{F4DBC39C-BF16-4E66-A4D9-477BA3DCE405}" dt="2024-07-18T10:52:54.247" v="2235"/>
        <pc:sldMkLst>
          <pc:docMk/>
          <pc:sldMk cId="1436837441" sldId="359"/>
        </pc:sldMkLst>
        <pc:spChg chg="mod">
          <ac:chgData name="Fernando Farias" userId="b9a59168-9c50-4fea-bfdb-b3bb5fb2500b" providerId="ADAL" clId="{F4DBC39C-BF16-4E66-A4D9-477BA3DCE405}" dt="2024-07-18T10:47:24.439" v="2155" actId="20577"/>
          <ac:spMkLst>
            <pc:docMk/>
            <pc:sldMk cId="1436837441" sldId="359"/>
            <ac:spMk id="3" creationId="{F2BC59F2-85DA-431D-658A-2E7ED7C228A1}"/>
          </ac:spMkLst>
        </pc:spChg>
        <pc:graphicFrameChg chg="mod modGraphic">
          <ac:chgData name="Fernando Farias" userId="b9a59168-9c50-4fea-bfdb-b3bb5fb2500b" providerId="ADAL" clId="{F4DBC39C-BF16-4E66-A4D9-477BA3DCE405}" dt="2024-07-18T10:52:54.247" v="2235"/>
          <ac:graphicFrameMkLst>
            <pc:docMk/>
            <pc:sldMk cId="1436837441" sldId="359"/>
            <ac:graphicFrameMk id="2" creationId="{0687DAB3-C2D6-4899-435B-8E8C501ABE63}"/>
          </ac:graphicFrameMkLst>
        </pc:graphicFrameChg>
      </pc:sldChg>
      <pc:sldChg chg="modSp add mod ord">
        <pc:chgData name="Fernando Farias" userId="b9a59168-9c50-4fea-bfdb-b3bb5fb2500b" providerId="ADAL" clId="{F4DBC39C-BF16-4E66-A4D9-477BA3DCE405}" dt="2024-07-18T10:47:21.306" v="2151" actId="20577"/>
        <pc:sldMkLst>
          <pc:docMk/>
          <pc:sldMk cId="2712821712" sldId="360"/>
        </pc:sldMkLst>
        <pc:spChg chg="mod">
          <ac:chgData name="Fernando Farias" userId="b9a59168-9c50-4fea-bfdb-b3bb5fb2500b" providerId="ADAL" clId="{F4DBC39C-BF16-4E66-A4D9-477BA3DCE405}" dt="2024-07-18T10:47:21.306" v="2151" actId="20577"/>
          <ac:spMkLst>
            <pc:docMk/>
            <pc:sldMk cId="2712821712" sldId="360"/>
            <ac:spMk id="3" creationId="{F2BC59F2-85DA-431D-658A-2E7ED7C228A1}"/>
          </ac:spMkLst>
        </pc:spChg>
        <pc:graphicFrameChg chg="mod">
          <ac:chgData name="Fernando Farias" userId="b9a59168-9c50-4fea-bfdb-b3bb5fb2500b" providerId="ADAL" clId="{F4DBC39C-BF16-4E66-A4D9-477BA3DCE405}" dt="2024-07-18T09:51:48.601" v="1981" actId="2711"/>
          <ac:graphicFrameMkLst>
            <pc:docMk/>
            <pc:sldMk cId="2712821712" sldId="360"/>
            <ac:graphicFrameMk id="2" creationId="{0687DAB3-C2D6-4899-435B-8E8C501ABE63}"/>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7.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355899419729204E-2"/>
          <c:y val="5.1383399209486189E-2"/>
          <c:w val="0.83075971338822918"/>
          <c:h val="0.79594740438467093"/>
        </c:manualLayout>
      </c:layout>
      <c:lineChart>
        <c:grouping val="standard"/>
        <c:varyColors val="0"/>
        <c:ser>
          <c:idx val="0"/>
          <c:order val="0"/>
          <c:tx>
            <c:strRef>
              <c:f>'[Day 2- Dummy data Time Series Consistency_Blank exercise.xls]Overlap'!$A$3</c:f>
              <c:strCache>
                <c:ptCount val="1"/>
                <c:pt idx="0">
                  <c:v>Tier 1 </c:v>
                </c:pt>
              </c:strCache>
            </c:strRef>
          </c:tx>
          <c:spPr>
            <a:ln w="25400">
              <a:solidFill>
                <a:srgbClr val="0070C0"/>
              </a:solidFill>
              <a:prstDash val="solid"/>
            </a:ln>
          </c:spPr>
          <c:marker>
            <c:symbol val="diamond"/>
            <c:size val="5"/>
            <c:spPr>
              <a:solidFill>
                <a:srgbClr val="0070C0"/>
              </a:solidFill>
              <a:ln>
                <a:solidFill>
                  <a:srgbClr val="0070C0"/>
                </a:solidFill>
                <a:prstDash val="solid"/>
              </a:ln>
            </c:spPr>
          </c:marker>
          <c:cat>
            <c:numRef>
              <c:f>'[Day 2- Dummy data Time Series Consistency_Blank exercise.xls]Overlap'!$B$2:$Q$2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exercise.xls]Overlap'!$B$3:$Q$3</c:f>
              <c:numCache>
                <c:formatCode>0.0</c:formatCode>
                <c:ptCount val="16"/>
                <c:pt idx="0">
                  <c:v>10</c:v>
                </c:pt>
                <c:pt idx="1">
                  <c:v>12</c:v>
                </c:pt>
                <c:pt idx="2">
                  <c:v>12.5</c:v>
                </c:pt>
                <c:pt idx="3">
                  <c:v>13</c:v>
                </c:pt>
                <c:pt idx="4">
                  <c:v>13.5</c:v>
                </c:pt>
                <c:pt idx="5">
                  <c:v>13.9</c:v>
                </c:pt>
                <c:pt idx="6">
                  <c:v>15</c:v>
                </c:pt>
                <c:pt idx="7">
                  <c:v>15.1</c:v>
                </c:pt>
                <c:pt idx="8">
                  <c:v>15</c:v>
                </c:pt>
                <c:pt idx="9">
                  <c:v>16.100000000000001</c:v>
                </c:pt>
                <c:pt idx="10">
                  <c:v>17</c:v>
                </c:pt>
                <c:pt idx="11">
                  <c:v>17.899999999999999</c:v>
                </c:pt>
                <c:pt idx="12">
                  <c:v>18.600000000000001</c:v>
                </c:pt>
                <c:pt idx="13">
                  <c:v>19.899999999999999</c:v>
                </c:pt>
                <c:pt idx="14">
                  <c:v>20.5</c:v>
                </c:pt>
                <c:pt idx="15">
                  <c:v>21</c:v>
                </c:pt>
              </c:numCache>
            </c:numRef>
          </c:val>
          <c:smooth val="0"/>
          <c:extLst>
            <c:ext xmlns:c16="http://schemas.microsoft.com/office/drawing/2014/chart" uri="{C3380CC4-5D6E-409C-BE32-E72D297353CC}">
              <c16:uniqueId val="{00000000-5A2B-4F1B-AB2E-57F457BC028F}"/>
            </c:ext>
          </c:extLst>
        </c:ser>
        <c:ser>
          <c:idx val="1"/>
          <c:order val="1"/>
          <c:tx>
            <c:strRef>
              <c:f>'[Day 2- Dummy data Time Series Consistency_Blank exercise.xls]Overlap'!$A$4</c:f>
              <c:strCache>
                <c:ptCount val="1"/>
                <c:pt idx="0">
                  <c:v>Tier 2</c:v>
                </c:pt>
              </c:strCache>
            </c:strRef>
          </c:tx>
          <c:spPr>
            <a:ln w="25400">
              <a:solidFill>
                <a:srgbClr val="00B050"/>
              </a:solidFill>
              <a:prstDash val="solid"/>
            </a:ln>
          </c:spPr>
          <c:marker>
            <c:symbol val="square"/>
            <c:size val="5"/>
            <c:spPr>
              <a:solidFill>
                <a:srgbClr val="00B050"/>
              </a:solidFill>
              <a:ln>
                <a:solidFill>
                  <a:srgbClr val="00B050"/>
                </a:solidFill>
                <a:prstDash val="solid"/>
              </a:ln>
            </c:spPr>
          </c:marker>
          <c:cat>
            <c:numRef>
              <c:f>'[Day 2- Dummy data Time Series Consistency_Blank exercise.xls]Overlap'!$B$2:$Q$2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exercise.xls]Overlap'!$B$4:$Q$4</c:f>
              <c:numCache>
                <c:formatCode>General</c:formatCode>
                <c:ptCount val="16"/>
                <c:pt idx="10">
                  <c:v>15</c:v>
                </c:pt>
                <c:pt idx="11">
                  <c:v>16</c:v>
                </c:pt>
                <c:pt idx="12">
                  <c:v>16.8</c:v>
                </c:pt>
                <c:pt idx="13">
                  <c:v>17.7</c:v>
                </c:pt>
                <c:pt idx="14">
                  <c:v>18.8</c:v>
                </c:pt>
                <c:pt idx="15">
                  <c:v>19.100000000000001</c:v>
                </c:pt>
              </c:numCache>
            </c:numRef>
          </c:val>
          <c:smooth val="0"/>
          <c:extLst>
            <c:ext xmlns:c16="http://schemas.microsoft.com/office/drawing/2014/chart" uri="{C3380CC4-5D6E-409C-BE32-E72D297353CC}">
              <c16:uniqueId val="{00000001-5A2B-4F1B-AB2E-57F457BC028F}"/>
            </c:ext>
          </c:extLst>
        </c:ser>
        <c:ser>
          <c:idx val="2"/>
          <c:order val="2"/>
          <c:tx>
            <c:strRef>
              <c:f>'[Day 2- Dummy data Time Series Consistency_Blank exercise.xls]Overlap'!$A$5</c:f>
              <c:strCache>
                <c:ptCount val="1"/>
                <c:pt idx="0">
                  <c:v>Estimated/Overlap</c:v>
                </c:pt>
              </c:strCache>
            </c:strRef>
          </c:tx>
          <c:spPr>
            <a:ln w="25400">
              <a:solidFill>
                <a:srgbClr val="FF00FF"/>
              </a:solidFill>
              <a:prstDash val="solid"/>
            </a:ln>
          </c:spPr>
          <c:marker>
            <c:symbol val="triangle"/>
            <c:size val="5"/>
            <c:spPr>
              <a:solidFill>
                <a:srgbClr val="FF00FF"/>
              </a:solidFill>
              <a:ln>
                <a:solidFill>
                  <a:srgbClr val="FF00FF"/>
                </a:solidFill>
                <a:prstDash val="solid"/>
              </a:ln>
            </c:spPr>
          </c:marker>
          <c:cat>
            <c:numRef>
              <c:f>'[Day 2- Dummy data Time Series Consistency_Blank exercise.xls]Overlap'!$B$2:$Q$2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exercise.xls]Overlap'!$B$5:$Q$5</c:f>
              <c:numCache>
                <c:formatCode>General</c:formatCode>
                <c:ptCount val="16"/>
              </c:numCache>
            </c:numRef>
          </c:val>
          <c:smooth val="0"/>
          <c:extLst>
            <c:ext xmlns:c16="http://schemas.microsoft.com/office/drawing/2014/chart" uri="{C3380CC4-5D6E-409C-BE32-E72D297353CC}">
              <c16:uniqueId val="{00000002-5A2B-4F1B-AB2E-57F457BC028F}"/>
            </c:ext>
          </c:extLst>
        </c:ser>
        <c:dLbls>
          <c:showLegendKey val="0"/>
          <c:showVal val="0"/>
          <c:showCatName val="0"/>
          <c:showSerName val="0"/>
          <c:showPercent val="0"/>
          <c:showBubbleSize val="0"/>
        </c:dLbls>
        <c:marker val="1"/>
        <c:smooth val="0"/>
        <c:axId val="1748634336"/>
        <c:axId val="1"/>
      </c:lineChart>
      <c:catAx>
        <c:axId val="174863433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lang="ja-JP"/>
            </a:pPr>
            <a:endParaRPr lang="en-DK"/>
          </a:p>
        </c:txPr>
        <c:crossAx val="1"/>
        <c:crosses val="autoZero"/>
        <c:auto val="0"/>
        <c:lblAlgn val="ctr"/>
        <c:lblOffset val="100"/>
        <c:tickLblSkip val="1"/>
        <c:tickMarkSkip val="1"/>
        <c:noMultiLvlLbl val="0"/>
      </c:catAx>
      <c:valAx>
        <c:axId val="1"/>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lang="ja-JP"/>
            </a:pPr>
            <a:endParaRPr lang="en-DK"/>
          </a:p>
        </c:txPr>
        <c:crossAx val="1748634336"/>
        <c:crosses val="autoZero"/>
        <c:crossBetween val="between"/>
      </c:valAx>
      <c:spPr>
        <a:solidFill>
          <a:srgbClr val="FFFFFF"/>
        </a:solidFill>
        <a:ln w="25400">
          <a:noFill/>
        </a:ln>
      </c:spPr>
    </c:plotArea>
    <c:legend>
      <c:legendPos val="r"/>
      <c:legendEntry>
        <c:idx val="2"/>
        <c:delete val="1"/>
      </c:legendEntry>
      <c:layout>
        <c:manualLayout>
          <c:xMode val="edge"/>
          <c:yMode val="edge"/>
          <c:x val="0.8456254837056395"/>
          <c:y val="0.42087643069329755"/>
          <c:w val="0.14863383075372161"/>
          <c:h val="0.23022300482368413"/>
        </c:manualLayout>
      </c:layout>
      <c:overlay val="0"/>
      <c:spPr>
        <a:noFill/>
        <a:ln w="25400">
          <a:noFill/>
        </a:ln>
      </c:spPr>
      <c:txPr>
        <a:bodyPr/>
        <a:lstStyle/>
        <a:p>
          <a:pPr>
            <a:defRPr lang="ja-JP"/>
          </a:pPr>
          <a:endParaRPr lang="en-DK"/>
        </a:p>
      </c:txPr>
    </c:legend>
    <c:plotVisOnly val="1"/>
    <c:dispBlanksAs val="gap"/>
    <c:showDLblsOverMax val="0"/>
  </c:chart>
  <c:spPr>
    <a:solidFill>
      <a:srgbClr val="FFFFFF"/>
    </a:solidFill>
    <a:ln w="12700">
      <a:solidFill>
        <a:srgbClr val="000000"/>
      </a:solidFill>
      <a:prstDash val="solid"/>
    </a:ln>
  </c:spPr>
  <c:txPr>
    <a:bodyPr/>
    <a:lstStyle/>
    <a:p>
      <a:pPr>
        <a:defRPr sz="1000" b="0" i="0" u="none" strike="noStrike" baseline="0">
          <a:solidFill>
            <a:srgbClr val="000000"/>
          </a:solidFill>
          <a:latin typeface="Times New Roman" pitchFamily="18" charset="0"/>
          <a:ea typeface="Calibri"/>
          <a:cs typeface="Times New Roman" pitchFamily="18" charset="0"/>
        </a:defRPr>
      </a:pPr>
      <a:endParaRPr lang="en-D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'[Day 2- Dummy data Time Series Consistency_Blank exercise.xls]Surrogate data'!$A$3</c:f>
              <c:strCache>
                <c:ptCount val="1"/>
                <c:pt idx="0">
                  <c:v>Measured Emissions</c:v>
                </c:pt>
              </c:strCache>
            </c:strRef>
          </c:tx>
          <c:spPr>
            <a:ln>
              <a:solidFill>
                <a:srgbClr val="00B050"/>
              </a:solidFill>
            </a:ln>
          </c:spPr>
          <c:marker>
            <c:spPr>
              <a:solidFill>
                <a:srgbClr val="00B050"/>
              </a:solidFill>
            </c:spPr>
          </c:marker>
          <c:cat>
            <c:numRef>
              <c:f>'[Day 2- Dummy data Time Series Consistency_Blank exercise.xls]Surrogate data'!$B$2:$Q$2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exercise.xls]Surrogate data'!$B$3:$Q$3</c:f>
              <c:numCache>
                <c:formatCode>0.0</c:formatCode>
                <c:ptCount val="16"/>
                <c:pt idx="1">
                  <c:v>12</c:v>
                </c:pt>
                <c:pt idx="2">
                  <c:v>12.5</c:v>
                </c:pt>
                <c:pt idx="3">
                  <c:v>13</c:v>
                </c:pt>
                <c:pt idx="4">
                  <c:v>13.5</c:v>
                </c:pt>
                <c:pt idx="5">
                  <c:v>13.9</c:v>
                </c:pt>
                <c:pt idx="6">
                  <c:v>15</c:v>
                </c:pt>
                <c:pt idx="7">
                  <c:v>15.1</c:v>
                </c:pt>
                <c:pt idx="8">
                  <c:v>15</c:v>
                </c:pt>
                <c:pt idx="9">
                  <c:v>16.100000000000001</c:v>
                </c:pt>
                <c:pt idx="10">
                  <c:v>17</c:v>
                </c:pt>
                <c:pt idx="11">
                  <c:v>17.899999999999999</c:v>
                </c:pt>
                <c:pt idx="12">
                  <c:v>18.600000000000001</c:v>
                </c:pt>
                <c:pt idx="13">
                  <c:v>19.899999999999999</c:v>
                </c:pt>
                <c:pt idx="14">
                  <c:v>20.5</c:v>
                </c:pt>
                <c:pt idx="15">
                  <c:v>21.2</c:v>
                </c:pt>
              </c:numCache>
            </c:numRef>
          </c:val>
          <c:smooth val="0"/>
          <c:extLst>
            <c:ext xmlns:c16="http://schemas.microsoft.com/office/drawing/2014/chart" uri="{C3380CC4-5D6E-409C-BE32-E72D297353CC}">
              <c16:uniqueId val="{00000000-18A0-40DD-B6AF-57E93D2D0F43}"/>
            </c:ext>
          </c:extLst>
        </c:ser>
        <c:ser>
          <c:idx val="1"/>
          <c:order val="1"/>
          <c:tx>
            <c:strRef>
              <c:f>'[Day 2- Dummy data Time Series Consistency_Blank exercise.xls]Surrogate data'!$A$4</c:f>
              <c:strCache>
                <c:ptCount val="1"/>
                <c:pt idx="0">
                  <c:v>Surrogate data</c:v>
                </c:pt>
              </c:strCache>
            </c:strRef>
          </c:tx>
          <c:spPr>
            <a:ln>
              <a:solidFill>
                <a:srgbClr val="0070C0"/>
              </a:solidFill>
            </a:ln>
          </c:spPr>
          <c:marker>
            <c:spPr>
              <a:solidFill>
                <a:srgbClr val="0070C0"/>
              </a:solidFill>
              <a:ln>
                <a:solidFill>
                  <a:srgbClr val="0070C0"/>
                </a:solidFill>
              </a:ln>
            </c:spPr>
          </c:marker>
          <c:cat>
            <c:numRef>
              <c:f>'[Day 2- Dummy data Time Series Consistency_Blank exercise.xls]Surrogate data'!$B$2:$Q$2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exercise.xls]Surrogate data'!$B$4:$Q$4</c:f>
              <c:numCache>
                <c:formatCode>General</c:formatCode>
                <c:ptCount val="16"/>
                <c:pt idx="0">
                  <c:v>25.2</c:v>
                </c:pt>
                <c:pt idx="1">
                  <c:v>27.6</c:v>
                </c:pt>
                <c:pt idx="2">
                  <c:v>29.3</c:v>
                </c:pt>
                <c:pt idx="3">
                  <c:v>28.7</c:v>
                </c:pt>
                <c:pt idx="4">
                  <c:v>31.2</c:v>
                </c:pt>
                <c:pt idx="5">
                  <c:v>32.1</c:v>
                </c:pt>
                <c:pt idx="6">
                  <c:v>34.799999999999997</c:v>
                </c:pt>
                <c:pt idx="7">
                  <c:v>33.6</c:v>
                </c:pt>
                <c:pt idx="8">
                  <c:v>35</c:v>
                </c:pt>
                <c:pt idx="9">
                  <c:v>37.1</c:v>
                </c:pt>
                <c:pt idx="10">
                  <c:v>37.4</c:v>
                </c:pt>
                <c:pt idx="11">
                  <c:v>40.5</c:v>
                </c:pt>
                <c:pt idx="12">
                  <c:v>42.6</c:v>
                </c:pt>
                <c:pt idx="13">
                  <c:v>45.4</c:v>
                </c:pt>
                <c:pt idx="14">
                  <c:v>45.9</c:v>
                </c:pt>
                <c:pt idx="15">
                  <c:v>46.4</c:v>
                </c:pt>
              </c:numCache>
            </c:numRef>
          </c:val>
          <c:smooth val="0"/>
          <c:extLst>
            <c:ext xmlns:c16="http://schemas.microsoft.com/office/drawing/2014/chart" uri="{C3380CC4-5D6E-409C-BE32-E72D297353CC}">
              <c16:uniqueId val="{00000001-18A0-40DD-B6AF-57E93D2D0F43}"/>
            </c:ext>
          </c:extLst>
        </c:ser>
        <c:ser>
          <c:idx val="2"/>
          <c:order val="2"/>
          <c:tx>
            <c:strRef>
              <c:f>'[Day 2- Dummy data Time Series Consistency_Blank exercise.xls]Surrogate data'!$A$5</c:f>
              <c:strCache>
                <c:ptCount val="1"/>
                <c:pt idx="0">
                  <c:v>Estimated/Surrogate</c:v>
                </c:pt>
              </c:strCache>
            </c:strRef>
          </c:tx>
          <c:spPr>
            <a:ln>
              <a:solidFill>
                <a:srgbClr val="FF00FF"/>
              </a:solidFill>
            </a:ln>
          </c:spPr>
          <c:marker>
            <c:spPr>
              <a:solidFill>
                <a:srgbClr val="FF00FF"/>
              </a:solidFill>
              <a:ln>
                <a:solidFill>
                  <a:srgbClr val="FF00FF"/>
                </a:solidFill>
              </a:ln>
            </c:spPr>
          </c:marker>
          <c:val>
            <c:numRef>
              <c:f>'[Day 2- Dummy data Time Series Consistency_Blank exercise.xls]Surrogate data'!$B$5</c:f>
              <c:numCache>
                <c:formatCode>General</c:formatCode>
                <c:ptCount val="1"/>
              </c:numCache>
            </c:numRef>
          </c:val>
          <c:smooth val="0"/>
          <c:extLst>
            <c:ext xmlns:c16="http://schemas.microsoft.com/office/drawing/2014/chart" uri="{C3380CC4-5D6E-409C-BE32-E72D297353CC}">
              <c16:uniqueId val="{00000002-18A0-40DD-B6AF-57E93D2D0F43}"/>
            </c:ext>
          </c:extLst>
        </c:ser>
        <c:dLbls>
          <c:showLegendKey val="0"/>
          <c:showVal val="0"/>
          <c:showCatName val="0"/>
          <c:showSerName val="0"/>
          <c:showPercent val="0"/>
          <c:showBubbleSize val="0"/>
        </c:dLbls>
        <c:marker val="1"/>
        <c:smooth val="0"/>
        <c:axId val="1748633376"/>
        <c:axId val="1"/>
      </c:lineChart>
      <c:catAx>
        <c:axId val="1748633376"/>
        <c:scaling>
          <c:orientation val="minMax"/>
        </c:scaling>
        <c:delete val="0"/>
        <c:axPos val="b"/>
        <c:numFmt formatCode="General" sourceLinked="0"/>
        <c:majorTickMark val="none"/>
        <c:minorTickMark val="none"/>
        <c:tickLblPos val="nextTo"/>
        <c:txPr>
          <a:bodyPr/>
          <a:lstStyle/>
          <a:p>
            <a:pPr>
              <a:defRPr lang="ja-JP"/>
            </a:pPr>
            <a:endParaRPr lang="en-DK"/>
          </a:p>
        </c:txPr>
        <c:crossAx val="1"/>
        <c:crosses val="autoZero"/>
        <c:auto val="1"/>
        <c:lblAlgn val="ctr"/>
        <c:lblOffset val="100"/>
        <c:noMultiLvlLbl val="0"/>
      </c:catAx>
      <c:valAx>
        <c:axId val="1"/>
        <c:scaling>
          <c:orientation val="minMax"/>
        </c:scaling>
        <c:delete val="0"/>
        <c:axPos val="l"/>
        <c:majorGridlines/>
        <c:numFmt formatCode="0.0" sourceLinked="1"/>
        <c:majorTickMark val="none"/>
        <c:minorTickMark val="none"/>
        <c:tickLblPos val="nextTo"/>
        <c:txPr>
          <a:bodyPr/>
          <a:lstStyle/>
          <a:p>
            <a:pPr>
              <a:defRPr lang="ja-JP"/>
            </a:pPr>
            <a:endParaRPr lang="en-DK"/>
          </a:p>
        </c:txPr>
        <c:crossAx val="1748633376"/>
        <c:crosses val="autoZero"/>
        <c:crossBetween val="between"/>
      </c:valAx>
    </c:plotArea>
    <c:legend>
      <c:legendPos val="r"/>
      <c:legendEntry>
        <c:idx val="2"/>
        <c:delete val="1"/>
      </c:legendEntry>
      <c:layout>
        <c:manualLayout>
          <c:xMode val="edge"/>
          <c:yMode val="edge"/>
          <c:x val="0.81237454049445812"/>
          <c:y val="0.44049010259461863"/>
          <c:w val="0.18281453891902114"/>
          <c:h val="0.11667035149803412"/>
        </c:manualLayout>
      </c:layout>
      <c:overlay val="0"/>
      <c:txPr>
        <a:bodyPr/>
        <a:lstStyle/>
        <a:p>
          <a:pPr>
            <a:defRPr lang="ja-JP"/>
          </a:pPr>
          <a:endParaRPr lang="en-DK"/>
        </a:p>
      </c:txPr>
    </c:legend>
    <c:plotVisOnly val="1"/>
    <c:dispBlanksAs val="gap"/>
    <c:showDLblsOverMax val="0"/>
  </c:chart>
  <c:txPr>
    <a:bodyPr/>
    <a:lstStyle/>
    <a:p>
      <a:pPr>
        <a:defRPr>
          <a:latin typeface="Times New Roman" pitchFamily="18" charset="0"/>
          <a:cs typeface="Times New Roman" pitchFamily="18" charset="0"/>
        </a:defRPr>
      </a:pPr>
      <a:endParaRPr lang="en-DK"/>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497181510710295E-2"/>
          <c:y val="6.8213894149307286E-2"/>
          <c:w val="0.75808256526073781"/>
          <c:h val="0.81781454533373199"/>
        </c:manualLayout>
      </c:layout>
      <c:lineChart>
        <c:grouping val="standard"/>
        <c:varyColors val="0"/>
        <c:ser>
          <c:idx val="0"/>
          <c:order val="0"/>
          <c:tx>
            <c:strRef>
              <c:f>'[Day 2- Dummy data Time Series Consistency_Blank exercise.xls]Extrapolation'!$A$3</c:f>
              <c:strCache>
                <c:ptCount val="1"/>
                <c:pt idx="0">
                  <c:v>Amount of waste, 1000 ton</c:v>
                </c:pt>
              </c:strCache>
            </c:strRef>
          </c:tx>
          <c:spPr>
            <a:ln w="25400">
              <a:solidFill>
                <a:srgbClr val="0070C0"/>
              </a:solidFill>
              <a:prstDash val="solid"/>
            </a:ln>
          </c:spPr>
          <c:marker>
            <c:symbol val="diamond"/>
            <c:size val="5"/>
            <c:spPr>
              <a:solidFill>
                <a:srgbClr val="0070C0"/>
              </a:solidFill>
              <a:ln>
                <a:solidFill>
                  <a:srgbClr val="0070C0"/>
                </a:solidFill>
                <a:prstDash val="solid"/>
              </a:ln>
            </c:spPr>
          </c:marker>
          <c:cat>
            <c:numRef>
              <c:f>'[Day 2- Dummy data Time Series Consistency_Blank exercise.xls]Extrapolation'!$B$2:$Q$2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exercise.xls]Extrapolation'!$B$3:$Q$3</c:f>
              <c:numCache>
                <c:formatCode>0.0</c:formatCode>
                <c:ptCount val="16"/>
                <c:pt idx="0">
                  <c:v>10</c:v>
                </c:pt>
                <c:pt idx="1">
                  <c:v>12</c:v>
                </c:pt>
                <c:pt idx="2">
                  <c:v>12.5</c:v>
                </c:pt>
                <c:pt idx="3">
                  <c:v>13</c:v>
                </c:pt>
                <c:pt idx="4">
                  <c:v>13.5</c:v>
                </c:pt>
                <c:pt idx="5">
                  <c:v>13.9</c:v>
                </c:pt>
                <c:pt idx="6">
                  <c:v>15</c:v>
                </c:pt>
                <c:pt idx="7">
                  <c:v>15.1</c:v>
                </c:pt>
                <c:pt idx="8">
                  <c:v>15</c:v>
                </c:pt>
                <c:pt idx="9">
                  <c:v>16.100000000000001</c:v>
                </c:pt>
                <c:pt idx="10">
                  <c:v>17</c:v>
                </c:pt>
                <c:pt idx="11">
                  <c:v>17.899999999999999</c:v>
                </c:pt>
                <c:pt idx="12">
                  <c:v>18.600000000000001</c:v>
                </c:pt>
                <c:pt idx="13">
                  <c:v>19.899999999999999</c:v>
                </c:pt>
              </c:numCache>
            </c:numRef>
          </c:val>
          <c:smooth val="0"/>
          <c:extLst>
            <c:ext xmlns:c16="http://schemas.microsoft.com/office/drawing/2014/chart" uri="{C3380CC4-5D6E-409C-BE32-E72D297353CC}">
              <c16:uniqueId val="{00000000-9530-4A66-9F81-68F560F6874F}"/>
            </c:ext>
          </c:extLst>
        </c:ser>
        <c:ser>
          <c:idx val="1"/>
          <c:order val="1"/>
          <c:tx>
            <c:strRef>
              <c:f>'[Day 2- Dummy data Time Series Consistency_Blank exercise.xls]Extrapolation'!$A$4</c:f>
              <c:strCache>
                <c:ptCount val="1"/>
                <c:pt idx="0">
                  <c:v>Extrapolated (simple)</c:v>
                </c:pt>
              </c:strCache>
            </c:strRef>
          </c:tx>
          <c:spPr>
            <a:ln w="25400">
              <a:solidFill>
                <a:srgbClr val="FF00FF"/>
              </a:solidFill>
              <a:prstDash val="sysDash"/>
            </a:ln>
          </c:spPr>
          <c:marker>
            <c:symbol val="square"/>
            <c:size val="5"/>
            <c:spPr>
              <a:solidFill>
                <a:srgbClr val="FF00FF"/>
              </a:solidFill>
              <a:ln>
                <a:solidFill>
                  <a:srgbClr val="FF00FF"/>
                </a:solidFill>
                <a:prstDash val="solid"/>
              </a:ln>
            </c:spPr>
          </c:marker>
          <c:cat>
            <c:numRef>
              <c:f>'[Day 2- Dummy data Time Series Consistency_Blank exercise.xls]Extrapolation'!$B$2:$Q$2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exercise.xls]Extrapolation'!$B$4:$Q$4</c:f>
              <c:numCache>
                <c:formatCode>General</c:formatCode>
                <c:ptCount val="16"/>
              </c:numCache>
            </c:numRef>
          </c:val>
          <c:smooth val="0"/>
          <c:extLst>
            <c:ext xmlns:c16="http://schemas.microsoft.com/office/drawing/2014/chart" uri="{C3380CC4-5D6E-409C-BE32-E72D297353CC}">
              <c16:uniqueId val="{00000001-9530-4A66-9F81-68F560F6874F}"/>
            </c:ext>
          </c:extLst>
        </c:ser>
        <c:ser>
          <c:idx val="2"/>
          <c:order val="2"/>
          <c:tx>
            <c:strRef>
              <c:f>'[Day 2- Dummy data Time Series Consistency_Blank exercise.xls]Extrapolation'!$A$5</c:f>
              <c:strCache>
                <c:ptCount val="1"/>
                <c:pt idx="0">
                  <c:v>Extrapolated (since 1998)</c:v>
                </c:pt>
              </c:strCache>
            </c:strRef>
          </c:tx>
          <c:spPr>
            <a:ln w="25400">
              <a:solidFill>
                <a:srgbClr val="FF00FF"/>
              </a:solidFill>
              <a:prstDash val="sysDash"/>
            </a:ln>
          </c:spPr>
          <c:marker>
            <c:symbol val="triangle"/>
            <c:size val="5"/>
            <c:spPr>
              <a:solidFill>
                <a:srgbClr val="FF00FF"/>
              </a:solidFill>
              <a:ln>
                <a:solidFill>
                  <a:srgbClr val="FF00FF"/>
                </a:solidFill>
                <a:prstDash val="solid"/>
              </a:ln>
            </c:spPr>
          </c:marker>
          <c:cat>
            <c:numRef>
              <c:f>'[Day 2- Dummy data Time Series Consistency_Blank exercise.xls]Extrapolation'!$B$2:$Q$2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exercise.xls]Extrapolation'!$B$5:$Q$5</c:f>
              <c:numCache>
                <c:formatCode>General</c:formatCode>
                <c:ptCount val="16"/>
              </c:numCache>
            </c:numRef>
          </c:val>
          <c:smooth val="0"/>
          <c:extLst>
            <c:ext xmlns:c16="http://schemas.microsoft.com/office/drawing/2014/chart" uri="{C3380CC4-5D6E-409C-BE32-E72D297353CC}">
              <c16:uniqueId val="{00000002-9530-4A66-9F81-68F560F6874F}"/>
            </c:ext>
          </c:extLst>
        </c:ser>
        <c:dLbls>
          <c:showLegendKey val="0"/>
          <c:showVal val="0"/>
          <c:showCatName val="0"/>
          <c:showSerName val="0"/>
          <c:showPercent val="0"/>
          <c:showBubbleSize val="0"/>
        </c:dLbls>
        <c:marker val="1"/>
        <c:smooth val="0"/>
        <c:axId val="1688232560"/>
        <c:axId val="1"/>
      </c:lineChart>
      <c:catAx>
        <c:axId val="168823256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DK"/>
          </a:p>
        </c:txPr>
        <c:crossAx val="1"/>
        <c:crosses val="autoZero"/>
        <c:auto val="0"/>
        <c:lblAlgn val="ctr"/>
        <c:lblOffset val="100"/>
        <c:tickLblSkip val="1"/>
        <c:tickMarkSkip val="1"/>
        <c:noMultiLvlLbl val="0"/>
      </c:catAx>
      <c:valAx>
        <c:axId val="1"/>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DK"/>
          </a:p>
        </c:txPr>
        <c:crossAx val="1688232560"/>
        <c:crosses val="autoZero"/>
        <c:crossBetween val="between"/>
      </c:valAx>
      <c:spPr>
        <a:solidFill>
          <a:srgbClr val="FFFFFF"/>
        </a:solidFill>
        <a:ln w="25400">
          <a:noFill/>
        </a:ln>
      </c:spPr>
    </c:plotArea>
    <c:legend>
      <c:legendPos val="r"/>
      <c:legendEntry>
        <c:idx val="1"/>
        <c:delete val="1"/>
      </c:legendEntry>
      <c:legendEntry>
        <c:idx val="2"/>
        <c:delete val="1"/>
      </c:legendEntry>
      <c:layout>
        <c:manualLayout>
          <c:xMode val="edge"/>
          <c:yMode val="edge"/>
          <c:x val="0.82452858496701142"/>
          <c:y val="0.20056344541601279"/>
          <c:w val="0.15397822972275513"/>
          <c:h val="0.23399068631868161"/>
        </c:manualLayout>
      </c:layout>
      <c:overlay val="0"/>
      <c:spPr>
        <a:noFill/>
        <a:ln w="25400">
          <a:noFill/>
        </a:ln>
      </c:spPr>
      <c:txPr>
        <a:bodyPr/>
        <a:lstStyle/>
        <a:p>
          <a:pPr>
            <a:defRPr lang="ja-JP" sz="1100" b="0" i="0" u="none" strike="noStrike" baseline="0">
              <a:solidFill>
                <a:srgbClr val="000000"/>
              </a:solidFill>
              <a:latin typeface="Times New Roman" pitchFamily="18" charset="0"/>
              <a:ea typeface="Calibri"/>
              <a:cs typeface="Times New Roman" pitchFamily="18" charset="0"/>
            </a:defRPr>
          </a:pPr>
          <a:endParaRPr lang="en-DK"/>
        </a:p>
      </c:txPr>
    </c:legend>
    <c:plotVisOnly val="1"/>
    <c:dispBlanksAs val="gap"/>
    <c:showDLblsOverMax val="0"/>
  </c:chart>
  <c:spPr>
    <a:solidFill>
      <a:srgbClr val="FFFFFF"/>
    </a:solidFill>
    <a:ln w="12700">
      <a:solidFill>
        <a:srgbClr val="000000"/>
      </a:solidFill>
      <a:prstDash val="solid"/>
    </a:ln>
  </c:spPr>
  <c:txPr>
    <a:bodyPr/>
    <a:lstStyle/>
    <a:p>
      <a:pPr>
        <a:defRPr sz="1000" b="0" i="0" u="none" strike="noStrike" baseline="0">
          <a:solidFill>
            <a:srgbClr val="000000"/>
          </a:solidFill>
          <a:latin typeface="Calibri"/>
          <a:ea typeface="Calibri"/>
          <a:cs typeface="Calibri"/>
        </a:defRPr>
      </a:pPr>
      <a:endParaRPr lang="en-DK"/>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740779768177011E-2"/>
          <c:y val="4.4142614601018718E-2"/>
          <c:w val="0.7590446083596768"/>
          <c:h val="0.89134125636672323"/>
        </c:manualLayout>
      </c:layout>
      <c:lineChart>
        <c:grouping val="standard"/>
        <c:varyColors val="0"/>
        <c:ser>
          <c:idx val="0"/>
          <c:order val="0"/>
          <c:tx>
            <c:strRef>
              <c:f>'[Day 2- Dummy data Time Series Consistency_Blank exercise.xls]Interpolation'!$A$3</c:f>
              <c:strCache>
                <c:ptCount val="1"/>
                <c:pt idx="0">
                  <c:v>Emissions</c:v>
                </c:pt>
              </c:strCache>
            </c:strRef>
          </c:tx>
          <c:spPr>
            <a:ln w="25400">
              <a:solidFill>
                <a:srgbClr val="00B050"/>
              </a:solidFill>
              <a:prstDash val="solid"/>
            </a:ln>
          </c:spPr>
          <c:marker>
            <c:symbol val="diamond"/>
            <c:size val="5"/>
            <c:spPr>
              <a:solidFill>
                <a:srgbClr val="00B050"/>
              </a:solidFill>
              <a:ln>
                <a:solidFill>
                  <a:srgbClr val="00B050"/>
                </a:solidFill>
                <a:prstDash val="solid"/>
              </a:ln>
            </c:spPr>
          </c:marker>
          <c:cat>
            <c:numRef>
              <c:f>'[Day 2- Dummy data Time Series Consistency_Blank exercise.xls]Interpolation'!$B$2:$Q$2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exercise.xls]Interpolation'!$B$3:$Q$3</c:f>
              <c:numCache>
                <c:formatCode>0.0</c:formatCode>
                <c:ptCount val="16"/>
                <c:pt idx="0">
                  <c:v>10</c:v>
                </c:pt>
                <c:pt idx="1">
                  <c:v>12</c:v>
                </c:pt>
                <c:pt idx="2">
                  <c:v>12.5</c:v>
                </c:pt>
                <c:pt idx="3">
                  <c:v>13.6</c:v>
                </c:pt>
                <c:pt idx="4">
                  <c:v>13.5</c:v>
                </c:pt>
                <c:pt idx="9">
                  <c:v>16.100000000000001</c:v>
                </c:pt>
                <c:pt idx="10">
                  <c:v>17</c:v>
                </c:pt>
                <c:pt idx="11">
                  <c:v>17.899999999999999</c:v>
                </c:pt>
                <c:pt idx="12">
                  <c:v>18.600000000000001</c:v>
                </c:pt>
                <c:pt idx="13">
                  <c:v>19.899999999999999</c:v>
                </c:pt>
                <c:pt idx="14">
                  <c:v>20.5</c:v>
                </c:pt>
                <c:pt idx="15">
                  <c:v>21</c:v>
                </c:pt>
              </c:numCache>
            </c:numRef>
          </c:val>
          <c:smooth val="0"/>
          <c:extLst>
            <c:ext xmlns:c16="http://schemas.microsoft.com/office/drawing/2014/chart" uri="{C3380CC4-5D6E-409C-BE32-E72D297353CC}">
              <c16:uniqueId val="{00000000-4492-4563-8C8F-525D03982071}"/>
            </c:ext>
          </c:extLst>
        </c:ser>
        <c:ser>
          <c:idx val="2"/>
          <c:order val="1"/>
          <c:tx>
            <c:strRef>
              <c:f>'[Day 2- Dummy data Time Series Consistency_Blank exercise.xls]Interpolation'!$A$4</c:f>
              <c:strCache>
                <c:ptCount val="1"/>
                <c:pt idx="0">
                  <c:v>Interpolated</c:v>
                </c:pt>
              </c:strCache>
            </c:strRef>
          </c:tx>
          <c:spPr>
            <a:ln w="25400">
              <a:solidFill>
                <a:srgbClr val="FF00FF"/>
              </a:solidFill>
              <a:prstDash val="sysDash"/>
            </a:ln>
          </c:spPr>
          <c:marker>
            <c:symbol val="triangle"/>
            <c:size val="5"/>
            <c:spPr>
              <a:solidFill>
                <a:srgbClr val="FF00FF"/>
              </a:solidFill>
              <a:ln>
                <a:solidFill>
                  <a:srgbClr val="FF00FF"/>
                </a:solidFill>
                <a:prstDash val="solid"/>
              </a:ln>
            </c:spPr>
          </c:marker>
          <c:cat>
            <c:numRef>
              <c:f>'[Day 2- Dummy data Time Series Consistency_Blank exercise.xls]Interpolation'!$B$2:$Q$2</c:f>
              <c:numCache>
                <c:formatCode>General</c:formatCode>
                <c:ptCount val="1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numCache>
            </c:numRef>
          </c:cat>
          <c:val>
            <c:numRef>
              <c:f>'[Day 2- Dummy data Time Series Consistency_Blank exercise.xls]Interpolation'!$B$4:$Q$4</c:f>
              <c:numCache>
                <c:formatCode>General</c:formatCode>
                <c:ptCount val="16"/>
              </c:numCache>
            </c:numRef>
          </c:val>
          <c:smooth val="0"/>
          <c:extLst>
            <c:ext xmlns:c16="http://schemas.microsoft.com/office/drawing/2014/chart" uri="{C3380CC4-5D6E-409C-BE32-E72D297353CC}">
              <c16:uniqueId val="{00000001-4492-4563-8C8F-525D03982071}"/>
            </c:ext>
          </c:extLst>
        </c:ser>
        <c:dLbls>
          <c:showLegendKey val="0"/>
          <c:showVal val="0"/>
          <c:showCatName val="0"/>
          <c:showSerName val="0"/>
          <c:showPercent val="0"/>
          <c:showBubbleSize val="0"/>
        </c:dLbls>
        <c:marker val="1"/>
        <c:smooth val="0"/>
        <c:axId val="1688238320"/>
        <c:axId val="1"/>
      </c:lineChart>
      <c:catAx>
        <c:axId val="168823832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lang="ja-JP" sz="900" baseline="0"/>
            </a:pPr>
            <a:endParaRPr lang="en-DK"/>
          </a:p>
        </c:txPr>
        <c:crossAx val="1"/>
        <c:crosses val="autoZero"/>
        <c:auto val="0"/>
        <c:lblAlgn val="ctr"/>
        <c:lblOffset val="100"/>
        <c:tickLblSkip val="1"/>
        <c:tickMarkSkip val="1"/>
        <c:noMultiLvlLbl val="0"/>
      </c:catAx>
      <c:valAx>
        <c:axId val="1"/>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lang="ja-JP" sz="950" baseline="0"/>
            </a:pPr>
            <a:endParaRPr lang="en-DK"/>
          </a:p>
        </c:txPr>
        <c:crossAx val="1688238320"/>
        <c:crosses val="autoZero"/>
        <c:crossBetween val="between"/>
      </c:valAx>
      <c:spPr>
        <a:solidFill>
          <a:srgbClr val="FFFFFF"/>
        </a:solidFill>
        <a:ln w="25400">
          <a:noFill/>
        </a:ln>
      </c:spPr>
    </c:plotArea>
    <c:legend>
      <c:legendPos val="r"/>
      <c:legendEntry>
        <c:idx val="1"/>
        <c:delete val="1"/>
      </c:legendEntry>
      <c:layout>
        <c:manualLayout>
          <c:xMode val="edge"/>
          <c:yMode val="edge"/>
          <c:x val="0.79057602946235561"/>
          <c:y val="0.16338570323515975"/>
          <c:w val="0.20315599163474876"/>
          <c:h val="0.2309935804359155"/>
        </c:manualLayout>
      </c:layout>
      <c:overlay val="0"/>
      <c:spPr>
        <a:noFill/>
        <a:ln w="25400">
          <a:noFill/>
        </a:ln>
      </c:spPr>
      <c:txPr>
        <a:bodyPr/>
        <a:lstStyle/>
        <a:p>
          <a:pPr>
            <a:defRPr lang="ja-JP"/>
          </a:pPr>
          <a:endParaRPr lang="en-DK"/>
        </a:p>
      </c:txPr>
    </c:legend>
    <c:plotVisOnly val="1"/>
    <c:dispBlanksAs val="gap"/>
    <c:showDLblsOverMax val="0"/>
  </c:chart>
  <c:spPr>
    <a:solidFill>
      <a:srgbClr val="FFFFFF"/>
    </a:solidFill>
    <a:ln w="12700">
      <a:solidFill>
        <a:srgbClr val="000000"/>
      </a:solidFill>
      <a:prstDash val="solid"/>
    </a:ln>
  </c:spPr>
  <c:txPr>
    <a:bodyPr/>
    <a:lstStyle/>
    <a:p>
      <a:pPr>
        <a:defRPr sz="1050" b="0" i="0" u="none" strike="noStrike" baseline="0">
          <a:solidFill>
            <a:srgbClr val="000000"/>
          </a:solidFill>
          <a:latin typeface="Times New Roman" pitchFamily="18" charset="0"/>
          <a:ea typeface="Calibri"/>
          <a:cs typeface="Times New Roman" pitchFamily="18" charset="0"/>
        </a:defRPr>
      </a:pPr>
      <a:endParaRPr lang="en-DK"/>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8F524D-A069-485E-9D30-8273130F61A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1EFDF9D0-8050-4CFD-9C8A-E0AC7495F827}">
      <dgm:prSet phldrT="[Text]" custT="1"/>
      <dgm:spPr>
        <a:xfrm>
          <a:off x="538982" y="1099482"/>
          <a:ext cx="7545749" cy="354240"/>
        </a:xfrm>
        <a:prstGeom prst="roundRect">
          <a:avLst/>
        </a:prstGeom>
        <a:solidFill>
          <a:srgbClr val="C00000"/>
        </a:solidFill>
        <a:ln w="19050" cap="flat" cmpd="sng" algn="ctr">
          <a:solidFill>
            <a:sysClr val="window" lastClr="FFFFFF">
              <a:hueOff val="0"/>
              <a:satOff val="0"/>
              <a:lumOff val="0"/>
              <a:alphaOff val="0"/>
            </a:sysClr>
          </a:solidFill>
          <a:prstDash val="solid"/>
          <a:miter lim="800000"/>
        </a:ln>
        <a:effectLst/>
      </dgm:spPr>
      <dgm:t>
        <a:bodyPr/>
        <a:lstStyle/>
        <a:p>
          <a:pPr>
            <a:buNone/>
          </a:pPr>
          <a:r>
            <a:rPr lang="en-GB" sz="1400" dirty="0">
              <a:solidFill>
                <a:sysClr val="window" lastClr="FFFFFF"/>
              </a:solidFill>
              <a:latin typeface="+mn-lt"/>
              <a:ea typeface="+mn-ea"/>
              <a:cs typeface="+mn-cs"/>
            </a:rPr>
            <a:t>C. Métodos (párrafos 25 a 36)</a:t>
          </a:r>
        </a:p>
      </dgm:t>
    </dgm:pt>
    <dgm:pt modelId="{1C0DA603-E844-4CCF-A626-BBADB97594E2}" type="parTrans" cxnId="{DC493306-D5CC-4513-9411-6F9AD5D274D6}">
      <dgm:prSet/>
      <dgm:spPr/>
      <dgm:t>
        <a:bodyPr/>
        <a:lstStyle/>
        <a:p>
          <a:endParaRPr lang="en-GB" sz="4000"/>
        </a:p>
      </dgm:t>
    </dgm:pt>
    <dgm:pt modelId="{45FC945F-3E7F-4505-A252-DC702C6855AD}" type="sibTrans" cxnId="{DC493306-D5CC-4513-9411-6F9AD5D274D6}">
      <dgm:prSet/>
      <dgm:spPr/>
      <dgm:t>
        <a:bodyPr/>
        <a:lstStyle/>
        <a:p>
          <a:endParaRPr lang="en-GB" sz="4000"/>
        </a:p>
      </dgm:t>
    </dgm:pt>
    <dgm:pt modelId="{F3FE3137-11D4-4879-B748-3B86A290DA56}">
      <dgm:prSet phldrT="[Text]" custT="1"/>
      <dgm:spPr>
        <a:xfrm>
          <a:off x="0" y="1276602"/>
          <a:ext cx="10779642" cy="1701000"/>
        </a:xfrm>
        <a:prstGeom prst="rect">
          <a:avLst/>
        </a:prstGeom>
        <a:solidFill>
          <a:sysClr val="window" lastClr="FFFFFF">
            <a:alpha val="90000"/>
            <a:hueOff val="0"/>
            <a:satOff val="0"/>
            <a:lumOff val="0"/>
            <a:alphaOff val="0"/>
          </a:sysClr>
        </a:solidFill>
        <a:ln w="19050" cap="flat" cmpd="sng" algn="ctr">
          <a:solidFill>
            <a:srgbClr val="156082">
              <a:hueOff val="0"/>
              <a:satOff val="0"/>
              <a:lumOff val="0"/>
              <a:alphaOff val="0"/>
            </a:srgbClr>
          </a:solidFill>
          <a:prstDash val="solid"/>
          <a:miter lim="800000"/>
        </a:ln>
        <a:effectLst/>
      </dgm:spPr>
      <dgm:t>
        <a:bodyPr/>
        <a:lstStyle/>
        <a:p>
          <a:pPr marL="0" marR="0" lvl="0" indent="0" defTabSz="91440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GB" sz="1400" dirty="0">
              <a:solidFill>
                <a:sysClr val="windowText" lastClr="000000">
                  <a:hueOff val="0"/>
                  <a:satOff val="0"/>
                  <a:lumOff val="0"/>
                  <a:alphaOff val="0"/>
                </a:sysClr>
              </a:solidFill>
              <a:latin typeface="+mn-lt"/>
              <a:ea typeface="+mn-ea"/>
              <a:cs typeface="+mn-cs"/>
            </a:rPr>
            <a:t>Control de calidad (34-36)</a:t>
          </a:r>
        </a:p>
      </dgm:t>
    </dgm:pt>
    <dgm:pt modelId="{052C81E7-536F-4607-901F-16108D5886DD}" type="parTrans" cxnId="{CCC76696-2791-4EAF-AB7D-5B0B8E30A4C4}">
      <dgm:prSet/>
      <dgm:spPr/>
      <dgm:t>
        <a:bodyPr/>
        <a:lstStyle/>
        <a:p>
          <a:endParaRPr lang="en-GB" sz="4000"/>
        </a:p>
      </dgm:t>
    </dgm:pt>
    <dgm:pt modelId="{69B0A9DA-9DCB-4F10-AE5B-9596F93F580E}" type="sibTrans" cxnId="{CCC76696-2791-4EAF-AB7D-5B0B8E30A4C4}">
      <dgm:prSet/>
      <dgm:spPr/>
      <dgm:t>
        <a:bodyPr/>
        <a:lstStyle/>
        <a:p>
          <a:endParaRPr lang="en-GB" sz="4000"/>
        </a:p>
      </dgm:t>
    </dgm:pt>
    <dgm:pt modelId="{217490E7-94DB-49FD-871E-2881A28924A7}">
      <dgm:prSet phldrT="[Text]" custT="1"/>
      <dgm:spPr>
        <a:xfrm>
          <a:off x="0" y="1276602"/>
          <a:ext cx="10779642" cy="1701000"/>
        </a:xfrm>
        <a:solidFill>
          <a:sysClr val="window" lastClr="FFFFFF">
            <a:alpha val="90000"/>
            <a:hueOff val="0"/>
            <a:satOff val="0"/>
            <a:lumOff val="0"/>
            <a:alphaOff val="0"/>
          </a:sysClr>
        </a:solidFill>
        <a:ln w="19050" cap="flat" cmpd="sng" algn="ctr">
          <a:solidFill>
            <a:srgbClr val="156082">
              <a:hueOff val="0"/>
              <a:satOff val="0"/>
              <a:lumOff val="0"/>
              <a:alphaOff val="0"/>
            </a:srgbClr>
          </a:solidFill>
          <a:prstDash val="solid"/>
          <a:miter lim="800000"/>
        </a:ln>
        <a:effectLst/>
      </dgm:spPr>
      <dgm:t>
        <a:bodyPr/>
        <a:lstStyle/>
        <a:p>
          <a:pPr marL="114300" lvl="1" indent="0" defTabSz="622300">
            <a:lnSpc>
              <a:spcPct val="90000"/>
            </a:lnSpc>
            <a:spcBef>
              <a:spcPct val="0"/>
            </a:spcBef>
            <a:spcAft>
              <a:spcPct val="15000"/>
            </a:spcAft>
            <a:buFont typeface="Courier New" panose="02070309020205020404" pitchFamily="49" charset="0"/>
            <a:buChar char="o"/>
          </a:pPr>
          <a:r>
            <a:rPr lang="en-GB" sz="1400" dirty="0">
              <a:solidFill>
                <a:sysClr val="windowText" lastClr="000000">
                  <a:hueOff val="0"/>
                  <a:satOff val="0"/>
                  <a:lumOff val="0"/>
                  <a:alphaOff val="0"/>
                </a:sysClr>
              </a:solidFill>
              <a:latin typeface="+mn-lt"/>
              <a:ea typeface="+mn-ea"/>
              <a:cs typeface="+mn-cs"/>
            </a:rPr>
            <a:t>Análisis de categoría clave (25)</a:t>
          </a:r>
        </a:p>
      </dgm:t>
    </dgm:pt>
    <dgm:pt modelId="{0943A4DC-6F53-4E53-B841-2E2F4DAF4BC4}" type="parTrans" cxnId="{5052A1AA-FE8D-4999-A92E-DF972BBD462A}">
      <dgm:prSet/>
      <dgm:spPr/>
      <dgm:t>
        <a:bodyPr/>
        <a:lstStyle/>
        <a:p>
          <a:endParaRPr lang="en-DK"/>
        </a:p>
      </dgm:t>
    </dgm:pt>
    <dgm:pt modelId="{1883D11E-4516-43B4-8646-9B9FC96DBE68}" type="sibTrans" cxnId="{5052A1AA-FE8D-4999-A92E-DF972BBD462A}">
      <dgm:prSet/>
      <dgm:spPr/>
      <dgm:t>
        <a:bodyPr/>
        <a:lstStyle/>
        <a:p>
          <a:endParaRPr lang="en-DK"/>
        </a:p>
      </dgm:t>
    </dgm:pt>
    <dgm:pt modelId="{43BADD81-6ACA-48EF-94E9-60EBE50BDECF}">
      <dgm:prSet phldrT="[Text]" custT="1"/>
      <dgm:spPr>
        <a:xfrm>
          <a:off x="0" y="1276602"/>
          <a:ext cx="10779642" cy="1701000"/>
        </a:xfrm>
        <a:solidFill>
          <a:sysClr val="window" lastClr="FFFFFF">
            <a:alpha val="90000"/>
            <a:hueOff val="0"/>
            <a:satOff val="0"/>
            <a:lumOff val="0"/>
            <a:alphaOff val="0"/>
          </a:sysClr>
        </a:solidFill>
        <a:ln w="19050" cap="flat" cmpd="sng" algn="ctr">
          <a:solidFill>
            <a:srgbClr val="156082">
              <a:hueOff val="0"/>
              <a:satOff val="0"/>
              <a:lumOff val="0"/>
              <a:alphaOff val="0"/>
            </a:srgbClr>
          </a:solidFill>
          <a:prstDash val="solid"/>
          <a:miter lim="800000"/>
        </a:ln>
        <a:effectLst/>
      </dgm:spPr>
      <dgm:t>
        <a:bodyPr/>
        <a:lstStyle/>
        <a:p>
          <a:pPr marL="114300" lvl="1" indent="0" defTabSz="622300">
            <a:lnSpc>
              <a:spcPct val="90000"/>
            </a:lnSpc>
            <a:spcBef>
              <a:spcPct val="0"/>
            </a:spcBef>
            <a:spcAft>
              <a:spcPct val="15000"/>
            </a:spcAft>
            <a:buFont typeface="Courier New" panose="02070309020205020404" pitchFamily="49" charset="0"/>
            <a:buChar char="o"/>
          </a:pPr>
          <a:r>
            <a:rPr lang="en-GB" sz="1400" dirty="0">
              <a:solidFill>
                <a:sysClr val="windowText" lastClr="000000">
                  <a:hueOff val="0"/>
                  <a:satOff val="0"/>
                  <a:lumOff val="0"/>
                  <a:alphaOff val="0"/>
                </a:sysClr>
              </a:solidFill>
              <a:latin typeface="+mn-lt"/>
              <a:ea typeface="+mn-ea"/>
              <a:cs typeface="+mn-cs"/>
            </a:rPr>
            <a:t>Evaluación de la incertidumbre (29)</a:t>
          </a:r>
        </a:p>
      </dgm:t>
    </dgm:pt>
    <dgm:pt modelId="{B186D4C2-D078-4DCA-9B81-6A949B04A2EA}" type="parTrans" cxnId="{EF2ADD0F-E641-4D30-BACD-A6D0CCA69EF1}">
      <dgm:prSet/>
      <dgm:spPr/>
      <dgm:t>
        <a:bodyPr/>
        <a:lstStyle/>
        <a:p>
          <a:endParaRPr lang="en-DK"/>
        </a:p>
      </dgm:t>
    </dgm:pt>
    <dgm:pt modelId="{6E8255FE-17F7-44B8-8F78-289E3EAECB27}" type="sibTrans" cxnId="{EF2ADD0F-E641-4D30-BACD-A6D0CCA69EF1}">
      <dgm:prSet/>
      <dgm:spPr/>
      <dgm:t>
        <a:bodyPr/>
        <a:lstStyle/>
        <a:p>
          <a:endParaRPr lang="en-DK"/>
        </a:p>
      </dgm:t>
    </dgm:pt>
    <dgm:pt modelId="{B7078BDD-9A0A-4993-98FF-C33F4AFB01BE}">
      <dgm:prSet phldrT="[Text]" custT="1"/>
      <dgm:spPr>
        <a:xfrm>
          <a:off x="0" y="1276602"/>
          <a:ext cx="10779642" cy="1701000"/>
        </a:xfrm>
        <a:solidFill>
          <a:sysClr val="window" lastClr="FFFFFF">
            <a:alpha val="90000"/>
            <a:hueOff val="0"/>
            <a:satOff val="0"/>
            <a:lumOff val="0"/>
            <a:alphaOff val="0"/>
          </a:sysClr>
        </a:solidFill>
        <a:ln w="19050" cap="flat" cmpd="sng" algn="ctr">
          <a:solidFill>
            <a:srgbClr val="156082">
              <a:hueOff val="0"/>
              <a:satOff val="0"/>
              <a:lumOff val="0"/>
              <a:alphaOff val="0"/>
            </a:srgbClr>
          </a:solidFill>
          <a:prstDash val="solid"/>
          <a:miter lim="800000"/>
        </a:ln>
        <a:effectLst/>
      </dgm:spPr>
      <dgm:t>
        <a:bodyPr/>
        <a:lstStyle/>
        <a:p>
          <a:pPr marL="114300" lvl="1" indent="0" defTabSz="622300">
            <a:lnSpc>
              <a:spcPct val="90000"/>
            </a:lnSpc>
            <a:spcBef>
              <a:spcPct val="0"/>
            </a:spcBef>
            <a:spcAft>
              <a:spcPct val="15000"/>
            </a:spcAft>
            <a:buFont typeface="Courier New" panose="02070309020205020404" pitchFamily="49" charset="0"/>
            <a:buChar char="o"/>
          </a:pPr>
          <a:r>
            <a:rPr lang="en-GB" sz="1400" dirty="0">
              <a:solidFill>
                <a:sysClr val="windowText" lastClr="000000">
                  <a:hueOff val="0"/>
                  <a:satOff val="0"/>
                  <a:lumOff val="0"/>
                  <a:alphaOff val="0"/>
                </a:sysClr>
              </a:solidFill>
              <a:latin typeface="+mn-lt"/>
              <a:ea typeface="+mn-ea"/>
              <a:cs typeface="+mn-cs"/>
            </a:rPr>
            <a:t>Evaluación de la </a:t>
          </a:r>
          <a:r>
            <a:rPr lang="en-GB" sz="1400" dirty="0" err="1">
              <a:solidFill>
                <a:sysClr val="windowText" lastClr="000000">
                  <a:hueOff val="0"/>
                  <a:satOff val="0"/>
                  <a:lumOff val="0"/>
                  <a:alphaOff val="0"/>
                </a:sysClr>
              </a:solidFill>
              <a:latin typeface="+mn-lt"/>
              <a:ea typeface="+mn-ea"/>
              <a:cs typeface="+mn-cs"/>
            </a:rPr>
            <a:t>completitud</a:t>
          </a:r>
          <a:r>
            <a:rPr lang="en-GB" sz="1400" dirty="0">
              <a:solidFill>
                <a:sysClr val="windowText" lastClr="000000">
                  <a:hueOff val="0"/>
                  <a:satOff val="0"/>
                  <a:lumOff val="0"/>
                  <a:alphaOff val="0"/>
                </a:sysClr>
              </a:solidFill>
              <a:latin typeface="+mn-lt"/>
              <a:ea typeface="+mn-ea"/>
              <a:cs typeface="+mn-cs"/>
            </a:rPr>
            <a:t> (30-33)</a:t>
          </a:r>
        </a:p>
      </dgm:t>
    </dgm:pt>
    <dgm:pt modelId="{F13AD63E-CF29-4042-BC20-F39B07CC3FF3}" type="parTrans" cxnId="{7B07D1EA-B82A-40AA-991D-13DD73F93982}">
      <dgm:prSet/>
      <dgm:spPr/>
      <dgm:t>
        <a:bodyPr/>
        <a:lstStyle/>
        <a:p>
          <a:endParaRPr lang="en-DK"/>
        </a:p>
      </dgm:t>
    </dgm:pt>
    <dgm:pt modelId="{B763C6C2-0FFE-47D5-9106-112C7B542A4A}" type="sibTrans" cxnId="{7B07D1EA-B82A-40AA-991D-13DD73F93982}">
      <dgm:prSet/>
      <dgm:spPr/>
      <dgm:t>
        <a:bodyPr/>
        <a:lstStyle/>
        <a:p>
          <a:endParaRPr lang="en-DK"/>
        </a:p>
      </dgm:t>
    </dgm:pt>
    <dgm:pt modelId="{87150461-43DD-4EB9-BF9A-510456815FC6}">
      <dgm:prSet phldrT="[Text]" custT="1"/>
      <dgm:spPr>
        <a:xfrm>
          <a:off x="0" y="1276602"/>
          <a:ext cx="10779642" cy="1701000"/>
        </a:xfrm>
        <a:solidFill>
          <a:sysClr val="window" lastClr="FFFFFF">
            <a:alpha val="90000"/>
            <a:hueOff val="0"/>
            <a:satOff val="0"/>
            <a:lumOff val="0"/>
            <a:alphaOff val="0"/>
          </a:sysClr>
        </a:solidFill>
        <a:ln w="19050" cap="flat" cmpd="sng" algn="ctr">
          <a:solidFill>
            <a:srgbClr val="156082">
              <a:hueOff val="0"/>
              <a:satOff val="0"/>
              <a:lumOff val="0"/>
              <a:alphaOff val="0"/>
            </a:srgbClr>
          </a:solidFill>
          <a:prstDash val="solid"/>
          <a:miter lim="800000"/>
        </a:ln>
        <a:effectLst/>
      </dgm:spPr>
      <dgm:t>
        <a:bodyPr/>
        <a:lstStyle/>
        <a:p>
          <a:pPr marL="114300" lvl="1" indent="0" defTabSz="622300">
            <a:lnSpc>
              <a:spcPct val="90000"/>
            </a:lnSpc>
            <a:spcBef>
              <a:spcPct val="0"/>
            </a:spcBef>
            <a:spcAft>
              <a:spcPct val="15000"/>
            </a:spcAft>
            <a:buFont typeface="Courier New" panose="02070309020205020404" pitchFamily="49" charset="0"/>
            <a:buChar char="o"/>
          </a:pPr>
          <a:r>
            <a:rPr lang="en-GB" sz="1400" dirty="0">
              <a:solidFill>
                <a:sysClr val="windowText" lastClr="000000">
                  <a:hueOff val="0"/>
                  <a:satOff val="0"/>
                  <a:lumOff val="0"/>
                  <a:alphaOff val="0"/>
                </a:sysClr>
              </a:solidFill>
              <a:latin typeface="+mn-lt"/>
              <a:ea typeface="+mn-ea"/>
              <a:cs typeface="+mn-cs"/>
            </a:rPr>
            <a:t>Consistencia de las series temporales y </a:t>
          </a:r>
          <a:r>
            <a:rPr lang="en-GB" sz="1400" dirty="0" err="1">
              <a:solidFill>
                <a:sysClr val="windowText" lastClr="000000">
                  <a:hueOff val="0"/>
                  <a:satOff val="0"/>
                  <a:lumOff val="0"/>
                  <a:alphaOff val="0"/>
                </a:sysClr>
              </a:solidFill>
              <a:latin typeface="+mn-lt"/>
              <a:ea typeface="+mn-ea"/>
              <a:cs typeface="+mn-cs"/>
            </a:rPr>
            <a:t>recálculos</a:t>
          </a:r>
          <a:r>
            <a:rPr lang="en-GB" sz="1400" dirty="0">
              <a:solidFill>
                <a:sysClr val="windowText" lastClr="000000">
                  <a:hueOff val="0"/>
                  <a:satOff val="0"/>
                  <a:lumOff val="0"/>
                  <a:alphaOff val="0"/>
                </a:sysClr>
              </a:solidFill>
              <a:latin typeface="+mn-lt"/>
              <a:ea typeface="+mn-ea"/>
              <a:cs typeface="+mn-cs"/>
            </a:rPr>
            <a:t> (26-28)</a:t>
          </a:r>
        </a:p>
      </dgm:t>
    </dgm:pt>
    <dgm:pt modelId="{B90660F9-10E3-46E5-B91C-43BEA21E9C8F}" type="parTrans" cxnId="{FFC90191-3B8A-4E56-8312-6B7D458E3CE9}">
      <dgm:prSet/>
      <dgm:spPr/>
      <dgm:t>
        <a:bodyPr/>
        <a:lstStyle/>
        <a:p>
          <a:endParaRPr lang="en-DK"/>
        </a:p>
      </dgm:t>
    </dgm:pt>
    <dgm:pt modelId="{8153C856-F366-4398-B402-881198AB59AB}" type="sibTrans" cxnId="{FFC90191-3B8A-4E56-8312-6B7D458E3CE9}">
      <dgm:prSet/>
      <dgm:spPr/>
      <dgm:t>
        <a:bodyPr/>
        <a:lstStyle/>
        <a:p>
          <a:endParaRPr lang="en-DK"/>
        </a:p>
      </dgm:t>
    </dgm:pt>
    <dgm:pt modelId="{2F811F26-62C1-40D0-B0E3-2A149C6C6794}" type="pres">
      <dgm:prSet presAssocID="{CF8F524D-A069-485E-9D30-8273130F61A2}" presName="linear" presStyleCnt="0">
        <dgm:presLayoutVars>
          <dgm:dir/>
          <dgm:animLvl val="lvl"/>
          <dgm:resizeHandles val="exact"/>
        </dgm:presLayoutVars>
      </dgm:prSet>
      <dgm:spPr/>
    </dgm:pt>
    <dgm:pt modelId="{2099E668-6754-4F81-86F2-D11B61202669}" type="pres">
      <dgm:prSet presAssocID="{1EFDF9D0-8050-4CFD-9C8A-E0AC7495F827}" presName="parentLin" presStyleCnt="0"/>
      <dgm:spPr/>
    </dgm:pt>
    <dgm:pt modelId="{CD4E02BB-07B4-4C61-8C80-3039304A24AC}" type="pres">
      <dgm:prSet presAssocID="{1EFDF9D0-8050-4CFD-9C8A-E0AC7495F827}" presName="parentLeftMargin" presStyleLbl="node1" presStyleIdx="0" presStyleCnt="1"/>
      <dgm:spPr/>
    </dgm:pt>
    <dgm:pt modelId="{FDC3D3A3-C4A2-4E0D-AC49-B2DA45B9C3F0}" type="pres">
      <dgm:prSet presAssocID="{1EFDF9D0-8050-4CFD-9C8A-E0AC7495F827}" presName="parentText" presStyleLbl="node1" presStyleIdx="0" presStyleCnt="1" custScaleY="31133" custLinFactNeighborX="-41307" custLinFactNeighborY="-53456">
        <dgm:presLayoutVars>
          <dgm:chMax val="0"/>
          <dgm:bulletEnabled val="1"/>
        </dgm:presLayoutVars>
      </dgm:prSet>
      <dgm:spPr/>
    </dgm:pt>
    <dgm:pt modelId="{A79A8A28-ECB1-42FE-AFE4-4D0EB04B8D32}" type="pres">
      <dgm:prSet presAssocID="{1EFDF9D0-8050-4CFD-9C8A-E0AC7495F827}" presName="negativeSpace" presStyleCnt="0"/>
      <dgm:spPr/>
    </dgm:pt>
    <dgm:pt modelId="{7A7A581E-6944-4B10-81F6-D66A5708F93A}" type="pres">
      <dgm:prSet presAssocID="{1EFDF9D0-8050-4CFD-9C8A-E0AC7495F827}" presName="childText" presStyleLbl="conFgAcc1" presStyleIdx="0" presStyleCnt="1" custScaleY="62299">
        <dgm:presLayoutVars>
          <dgm:bulletEnabled val="1"/>
        </dgm:presLayoutVars>
      </dgm:prSet>
      <dgm:spPr>
        <a:prstGeom prst="rect">
          <a:avLst/>
        </a:prstGeom>
      </dgm:spPr>
    </dgm:pt>
  </dgm:ptLst>
  <dgm:cxnLst>
    <dgm:cxn modelId="{DC493306-D5CC-4513-9411-6F9AD5D274D6}" srcId="{CF8F524D-A069-485E-9D30-8273130F61A2}" destId="{1EFDF9D0-8050-4CFD-9C8A-E0AC7495F827}" srcOrd="0" destOrd="0" parTransId="{1C0DA603-E844-4CCF-A626-BBADB97594E2}" sibTransId="{45FC945F-3E7F-4505-A252-DC702C6855AD}"/>
    <dgm:cxn modelId="{55850D0A-D04C-4C9F-A327-E38B66375F78}" type="presOf" srcId="{1EFDF9D0-8050-4CFD-9C8A-E0AC7495F827}" destId="{CD4E02BB-07B4-4C61-8C80-3039304A24AC}" srcOrd="0" destOrd="0" presId="urn:microsoft.com/office/officeart/2005/8/layout/list1"/>
    <dgm:cxn modelId="{EF2ADD0F-E641-4D30-BACD-A6D0CCA69EF1}" srcId="{1EFDF9D0-8050-4CFD-9C8A-E0AC7495F827}" destId="{43BADD81-6ACA-48EF-94E9-60EBE50BDECF}" srcOrd="2" destOrd="0" parTransId="{B186D4C2-D078-4DCA-9B81-6A949B04A2EA}" sibTransId="{6E8255FE-17F7-44B8-8F78-289E3EAECB27}"/>
    <dgm:cxn modelId="{E36B3C5E-AF61-4C49-8BA1-886D842D8080}" type="presOf" srcId="{43BADD81-6ACA-48EF-94E9-60EBE50BDECF}" destId="{7A7A581E-6944-4B10-81F6-D66A5708F93A}" srcOrd="0" destOrd="2" presId="urn:microsoft.com/office/officeart/2005/8/layout/list1"/>
    <dgm:cxn modelId="{56DFA64A-9E60-4CAF-9726-3D2F28205810}" type="presOf" srcId="{1EFDF9D0-8050-4CFD-9C8A-E0AC7495F827}" destId="{FDC3D3A3-C4A2-4E0D-AC49-B2DA45B9C3F0}" srcOrd="1" destOrd="0" presId="urn:microsoft.com/office/officeart/2005/8/layout/list1"/>
    <dgm:cxn modelId="{C88BEE74-BBBE-4CA1-AE81-387732E1D933}" type="presOf" srcId="{CF8F524D-A069-485E-9D30-8273130F61A2}" destId="{2F811F26-62C1-40D0-B0E3-2A149C6C6794}" srcOrd="0" destOrd="0" presId="urn:microsoft.com/office/officeart/2005/8/layout/list1"/>
    <dgm:cxn modelId="{8CEC6678-5D35-43B1-9591-CA9437479FE6}" type="presOf" srcId="{87150461-43DD-4EB9-BF9A-510456815FC6}" destId="{7A7A581E-6944-4B10-81F6-D66A5708F93A}" srcOrd="0" destOrd="4" presId="urn:microsoft.com/office/officeart/2005/8/layout/list1"/>
    <dgm:cxn modelId="{FFC90191-3B8A-4E56-8312-6B7D458E3CE9}" srcId="{1EFDF9D0-8050-4CFD-9C8A-E0AC7495F827}" destId="{87150461-43DD-4EB9-BF9A-510456815FC6}" srcOrd="4" destOrd="0" parTransId="{B90660F9-10E3-46E5-B91C-43BEA21E9C8F}" sibTransId="{8153C856-F366-4398-B402-881198AB59AB}"/>
    <dgm:cxn modelId="{CCC76696-2791-4EAF-AB7D-5B0B8E30A4C4}" srcId="{1EFDF9D0-8050-4CFD-9C8A-E0AC7495F827}" destId="{F3FE3137-11D4-4879-B748-3B86A290DA56}" srcOrd="0" destOrd="0" parTransId="{052C81E7-536F-4607-901F-16108D5886DD}" sibTransId="{69B0A9DA-9DCB-4F10-AE5B-9596F93F580E}"/>
    <dgm:cxn modelId="{5052A1AA-FE8D-4999-A92E-DF972BBD462A}" srcId="{1EFDF9D0-8050-4CFD-9C8A-E0AC7495F827}" destId="{217490E7-94DB-49FD-871E-2881A28924A7}" srcOrd="1" destOrd="0" parTransId="{0943A4DC-6F53-4E53-B841-2E2F4DAF4BC4}" sibTransId="{1883D11E-4516-43B4-8646-9B9FC96DBE68}"/>
    <dgm:cxn modelId="{E3F6A6CE-0616-4819-9DE7-C08C2DF496CE}" type="presOf" srcId="{B7078BDD-9A0A-4993-98FF-C33F4AFB01BE}" destId="{7A7A581E-6944-4B10-81F6-D66A5708F93A}" srcOrd="0" destOrd="3" presId="urn:microsoft.com/office/officeart/2005/8/layout/list1"/>
    <dgm:cxn modelId="{2E549CCF-1826-4996-B57F-66EB6114F043}" type="presOf" srcId="{217490E7-94DB-49FD-871E-2881A28924A7}" destId="{7A7A581E-6944-4B10-81F6-D66A5708F93A}" srcOrd="0" destOrd="1" presId="urn:microsoft.com/office/officeart/2005/8/layout/list1"/>
    <dgm:cxn modelId="{DC6C5ED9-2BC9-4C5E-AA1C-57720ED8E11E}" type="presOf" srcId="{F3FE3137-11D4-4879-B748-3B86A290DA56}" destId="{7A7A581E-6944-4B10-81F6-D66A5708F93A}" srcOrd="0" destOrd="0" presId="urn:microsoft.com/office/officeart/2005/8/layout/list1"/>
    <dgm:cxn modelId="{7B07D1EA-B82A-40AA-991D-13DD73F93982}" srcId="{1EFDF9D0-8050-4CFD-9C8A-E0AC7495F827}" destId="{B7078BDD-9A0A-4993-98FF-C33F4AFB01BE}" srcOrd="3" destOrd="0" parTransId="{F13AD63E-CF29-4042-BC20-F39B07CC3FF3}" sibTransId="{B763C6C2-0FFE-47D5-9106-112C7B542A4A}"/>
    <dgm:cxn modelId="{5C4B3DDF-CE69-4E73-8647-1C94C5FDC231}" type="presParOf" srcId="{2F811F26-62C1-40D0-B0E3-2A149C6C6794}" destId="{2099E668-6754-4F81-86F2-D11B61202669}" srcOrd="0" destOrd="0" presId="urn:microsoft.com/office/officeart/2005/8/layout/list1"/>
    <dgm:cxn modelId="{AC618644-7589-42E0-8072-BB7B0AFD3E38}" type="presParOf" srcId="{2099E668-6754-4F81-86F2-D11B61202669}" destId="{CD4E02BB-07B4-4C61-8C80-3039304A24AC}" srcOrd="0" destOrd="0" presId="urn:microsoft.com/office/officeart/2005/8/layout/list1"/>
    <dgm:cxn modelId="{509F157D-A6F3-4EC3-BC53-21D27385EEC2}" type="presParOf" srcId="{2099E668-6754-4F81-86F2-D11B61202669}" destId="{FDC3D3A3-C4A2-4E0D-AC49-B2DA45B9C3F0}" srcOrd="1" destOrd="0" presId="urn:microsoft.com/office/officeart/2005/8/layout/list1"/>
    <dgm:cxn modelId="{632C6EE8-9CF6-492A-BAA9-2E2F07621678}" type="presParOf" srcId="{2F811F26-62C1-40D0-B0E3-2A149C6C6794}" destId="{A79A8A28-ECB1-42FE-AFE4-4D0EB04B8D32}" srcOrd="1" destOrd="0" presId="urn:microsoft.com/office/officeart/2005/8/layout/list1"/>
    <dgm:cxn modelId="{153D48E3-AB07-4CCB-8981-7ABC603024E2}" type="presParOf" srcId="{2F811F26-62C1-40D0-B0E3-2A149C6C6794}" destId="{7A7A581E-6944-4B10-81F6-D66A5708F93A}"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8A6B9B8-D2FB-4F2B-BA2B-85E696BE31DB}"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GB"/>
        </a:p>
      </dgm:t>
    </dgm:pt>
    <dgm:pt modelId="{01569F1F-62C2-4E84-BD16-9B4DDBEE4A41}">
      <dgm:prSet phldrT="[Text]" custT="1"/>
      <dgm:spPr>
        <a:xfrm>
          <a:off x="762781" y="549554"/>
          <a:ext cx="10353635" cy="109910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MX" sz="1600" b="1" dirty="0">
              <a:solidFill>
                <a:sysClr val="window" lastClr="FFFFFF"/>
              </a:solidFill>
              <a:latin typeface="Calibri" panose="020F0502020204030204"/>
              <a:ea typeface="+mn-ea"/>
              <a:cs typeface="+mn-cs"/>
            </a:rPr>
            <a:t>Párrafo 32. </a:t>
          </a:r>
          <a:r>
            <a:rPr lang="es-MX" sz="1600" dirty="0" err="1">
              <a:solidFill>
                <a:sysClr val="window" lastClr="FFFFFF"/>
              </a:solidFill>
              <a:latin typeface="Calibri" panose="020F0502020204030204"/>
              <a:ea typeface="+mn-ea"/>
              <a:cs typeface="+mn-cs"/>
            </a:rPr>
            <a:t>Cada Parte </a:t>
          </a:r>
          <a:r>
            <a:rPr lang="es-MX" sz="1600" b="1" dirty="0" err="1">
              <a:solidFill>
                <a:sysClr val="window" lastClr="FFFFFF"/>
              </a:solidFill>
              <a:latin typeface="Calibri" panose="020F0502020204030204"/>
              <a:ea typeface="+mn-ea"/>
              <a:cs typeface="+mn-cs"/>
            </a:rPr>
            <a:t>podrá utilizar «NE» </a:t>
          </a:r>
          <a:r>
            <a:rPr lang="es-MX" sz="1600" dirty="0" err="1">
              <a:solidFill>
                <a:sysClr val="window" lastClr="FFFFFF"/>
              </a:solidFill>
              <a:latin typeface="Calibri" panose="020F0502020204030204"/>
              <a:ea typeface="+mn-ea"/>
              <a:cs typeface="+mn-cs"/>
            </a:rPr>
            <a:t>cuando el nivel</a:t>
          </a:r>
          <a:r>
            <a:rPr lang="es-MX" sz="1600" dirty="0">
              <a:solidFill>
                <a:sysClr val="window" lastClr="FFFFFF"/>
              </a:solidFill>
              <a:latin typeface="Calibri" panose="020F0502020204030204"/>
              <a:ea typeface="+mn-ea"/>
              <a:cs typeface="+mn-cs"/>
            </a:rPr>
            <a:t> de </a:t>
          </a:r>
          <a:r>
            <a:rPr lang="es-MX" sz="1600" dirty="0" err="1">
              <a:solidFill>
                <a:sysClr val="window" lastClr="FFFFFF"/>
              </a:solidFill>
              <a:latin typeface="Calibri" panose="020F0502020204030204"/>
              <a:ea typeface="+mn-ea"/>
              <a:cs typeface="+mn-cs"/>
            </a:rPr>
            <a:t>las estimaciones sea </a:t>
          </a:r>
          <a:r>
            <a:rPr lang="es-MX" sz="1600" b="1" dirty="0" err="1">
              <a:solidFill>
                <a:sysClr val="window" lastClr="FFFFFF"/>
              </a:solidFill>
              <a:latin typeface="Calibri" panose="020F0502020204030204"/>
              <a:ea typeface="+mn-ea"/>
              <a:cs typeface="+mn-cs"/>
            </a:rPr>
            <a:t>insignificante</a:t>
          </a:r>
          <a:r>
            <a:rPr lang="es-MX" sz="1600" dirty="0">
              <a:solidFill>
                <a:sysClr val="window" lastClr="FFFFFF"/>
              </a:solidFill>
              <a:latin typeface="Calibri" panose="020F0502020204030204"/>
              <a:ea typeface="+mn-ea"/>
              <a:cs typeface="+mn-cs"/>
            </a:rPr>
            <a:t>. </a:t>
          </a:r>
          <a:endParaRPr lang="en-GB" sz="1600" dirty="0">
            <a:solidFill>
              <a:sysClr val="window" lastClr="FFFFFF"/>
            </a:solidFill>
            <a:latin typeface="Calibri" panose="020F0502020204030204"/>
            <a:ea typeface="+mn-ea"/>
            <a:cs typeface="+mn-cs"/>
          </a:endParaRPr>
        </a:p>
      </dgm:t>
    </dgm:pt>
    <dgm:pt modelId="{E4C77203-743A-4AC9-87AA-1DF00CB5A3A7}" type="parTrans" cxnId="{1E6A2F77-EDD3-4460-A2D3-48C71171E93C}">
      <dgm:prSet/>
      <dgm:spPr/>
      <dgm:t>
        <a:bodyPr/>
        <a:lstStyle/>
        <a:p>
          <a:endParaRPr lang="en-GB" sz="6000"/>
        </a:p>
      </dgm:t>
    </dgm:pt>
    <dgm:pt modelId="{5AFB9B41-3611-4C3E-8176-097627DAFBD8}" type="sibTrans" cxnId="{1E6A2F77-EDD3-4460-A2D3-48C71171E93C}">
      <dgm:prSet/>
      <dgm:spPr/>
      <dgm:t>
        <a:bodyPr/>
        <a:lstStyle/>
        <a:p>
          <a:endParaRPr lang="en-GB" sz="6000"/>
        </a:p>
      </dgm:t>
    </dgm:pt>
    <dgm:pt modelId="{40C6A018-8B21-4DAE-B785-D6257A95A77A}">
      <dgm:prSet phldrT="[Text]" custT="1"/>
      <dgm:spPr>
        <a:xfrm>
          <a:off x="762781" y="3846880"/>
          <a:ext cx="10353635" cy="1099108"/>
        </a:xfrm>
        <a:prstGeom prst="rect">
          <a:avLst/>
        </a:prstGeom>
        <a:solidFill>
          <a:srgbClr val="5B9BD5">
            <a:hueOff val="-6758543"/>
            <a:satOff val="-17419"/>
            <a:lumOff val="-11765"/>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MX" sz="1600" b="1">
              <a:solidFill>
                <a:sysClr val="window" lastClr="FFFFFF"/>
              </a:solidFill>
              <a:latin typeface="Calibri" panose="020F0502020204030204"/>
              <a:ea typeface="+mn-ea"/>
              <a:cs typeface="+mn-cs"/>
            </a:rPr>
            <a:t>Flexibilidad: </a:t>
          </a:r>
          <a:r>
            <a:rPr lang="es-MX" sz="1600">
              <a:solidFill>
                <a:sysClr val="window" lastClr="FFFFFF"/>
              </a:solidFill>
              <a:latin typeface="Calibri" panose="020F0502020204030204"/>
              <a:ea typeface="+mn-ea"/>
              <a:cs typeface="+mn-cs"/>
            </a:rPr>
            <a:t>Las Partes podrán considerar emisiones insignificantes que probablemente sean inferiores al 0,1% del total nacional excluyendo el UTCUTS o 1.000 kt CO</a:t>
          </a:r>
          <a:r>
            <a:rPr lang="es-MX" sz="1600" baseline="-25000">
              <a:solidFill>
                <a:sysClr val="window" lastClr="FFFFFF"/>
              </a:solidFill>
              <a:latin typeface="Calibri" panose="020F0502020204030204"/>
              <a:ea typeface="+mn-ea"/>
              <a:cs typeface="+mn-cs"/>
            </a:rPr>
            <a:t>2 </a:t>
          </a:r>
          <a:r>
            <a:rPr lang="es-MX" sz="1600">
              <a:solidFill>
                <a:sysClr val="window" lastClr="FFFFFF"/>
              </a:solidFill>
              <a:latin typeface="Calibri" panose="020F0502020204030204"/>
              <a:ea typeface="+mn-ea"/>
              <a:cs typeface="+mn-cs"/>
            </a:rPr>
            <a:t>eq, si esta cifra es menor. En este caso, el total nacional agregado de las emisiones estimadas de todos los gases de las categorías consideradas insignificantes será inferior al 0,2 % del total nacional excluido el UTCUTS. </a:t>
          </a:r>
          <a:endParaRPr lang="en-GB" sz="1600" dirty="0">
            <a:solidFill>
              <a:sysClr val="window" lastClr="FFFFFF"/>
            </a:solidFill>
            <a:latin typeface="Calibri" panose="020F0502020204030204"/>
            <a:ea typeface="+mn-ea"/>
            <a:cs typeface="+mn-cs"/>
          </a:endParaRPr>
        </a:p>
      </dgm:t>
    </dgm:pt>
    <dgm:pt modelId="{AFEE7824-54A5-4A57-AB3A-6E8CB75AE844}" type="parTrans" cxnId="{F8F40B18-76DE-4954-8DE3-9DFFF4405C51}">
      <dgm:prSet/>
      <dgm:spPr/>
      <dgm:t>
        <a:bodyPr/>
        <a:lstStyle/>
        <a:p>
          <a:endParaRPr lang="en-GB" sz="6000"/>
        </a:p>
      </dgm:t>
    </dgm:pt>
    <dgm:pt modelId="{C6FA9515-8DA3-4D4C-9382-4E6A0387A5A0}" type="sibTrans" cxnId="{F8F40B18-76DE-4954-8DE3-9DFFF4405C51}">
      <dgm:prSet/>
      <dgm:spPr/>
      <dgm:t>
        <a:bodyPr/>
        <a:lstStyle/>
        <a:p>
          <a:endParaRPr lang="en-GB" sz="6000"/>
        </a:p>
      </dgm:t>
    </dgm:pt>
    <dgm:pt modelId="{6D3F6BED-94BD-4F9F-B820-E0B70FB24B31}">
      <dgm:prSet custT="1"/>
      <dgm:spPr>
        <a:xfrm>
          <a:off x="762781" y="549554"/>
          <a:ext cx="10353635" cy="109910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Char char="•"/>
          </a:pPr>
          <a:r>
            <a:rPr lang="es-MX" sz="1600" dirty="0" err="1">
              <a:solidFill>
                <a:sysClr val="window" lastClr="FFFFFF"/>
              </a:solidFill>
              <a:latin typeface="Calibri" panose="020F0502020204030204"/>
              <a:ea typeface="+mn-ea"/>
              <a:cs typeface="+mn-cs"/>
            </a:rPr>
            <a:t>Las emisiones de </a:t>
          </a:r>
          <a:r>
            <a:rPr lang="es-MX" sz="1600" b="0" dirty="0" err="1">
              <a:solidFill>
                <a:sysClr val="window" lastClr="FFFFFF"/>
              </a:solidFill>
              <a:latin typeface="Calibri" panose="020F0502020204030204"/>
              <a:ea typeface="+mn-ea"/>
              <a:cs typeface="+mn-cs"/>
            </a:rPr>
            <a:t>una categoría deben </a:t>
          </a:r>
          <a:r>
            <a:rPr lang="es-MX" sz="1600" dirty="0" err="1">
              <a:solidFill>
                <a:sysClr val="window" lastClr="FFFFFF"/>
              </a:solidFill>
              <a:latin typeface="Calibri" panose="020F0502020204030204"/>
              <a:ea typeface="+mn-ea"/>
              <a:cs typeface="+mn-cs"/>
            </a:rPr>
            <a:t>considerarse insignificantes solo cuando el nivel probable sea inferior al</a:t>
          </a:r>
          <a:r>
            <a:rPr lang="es-MX" sz="1600" dirty="0">
              <a:solidFill>
                <a:sysClr val="window" lastClr="FFFFFF"/>
              </a:solidFill>
              <a:latin typeface="Calibri" panose="020F0502020204030204"/>
              <a:ea typeface="+mn-ea"/>
              <a:cs typeface="+mn-cs"/>
            </a:rPr>
            <a:t> 0,05 % del </a:t>
          </a:r>
          <a:r>
            <a:rPr lang="es-MX" sz="1600" dirty="0" err="1">
              <a:solidFill>
                <a:sysClr val="window" lastClr="FFFFFF"/>
              </a:solidFill>
              <a:latin typeface="Calibri" panose="020F0502020204030204"/>
              <a:ea typeface="+mn-ea"/>
              <a:cs typeface="+mn-cs"/>
            </a:rPr>
            <a:t>total nacional excluido el UTCUTS o 500 kt de CO2 eq, si esta cantidad es inferior.</a:t>
          </a:r>
          <a:r>
            <a:rPr lang="es-MX" sz="1600" dirty="0">
              <a:solidFill>
                <a:sysClr val="window" lastClr="FFFFFF"/>
              </a:solidFill>
              <a:latin typeface="Calibri" panose="020F0502020204030204"/>
              <a:ea typeface="+mn-ea"/>
              <a:cs typeface="+mn-cs"/>
            </a:rPr>
            <a:t> </a:t>
          </a:r>
        </a:p>
      </dgm:t>
    </dgm:pt>
    <dgm:pt modelId="{777F1014-1CE0-45C9-BC53-F11C792EA865}" type="parTrans" cxnId="{E3F1B1F1-87D3-4EF4-B668-FA1A170B2B74}">
      <dgm:prSet/>
      <dgm:spPr/>
      <dgm:t>
        <a:bodyPr/>
        <a:lstStyle/>
        <a:p>
          <a:endParaRPr lang="en-GB" sz="6000"/>
        </a:p>
      </dgm:t>
    </dgm:pt>
    <dgm:pt modelId="{8D56C232-421D-4531-9BED-FD20CC330613}" type="sibTrans" cxnId="{E3F1B1F1-87D3-4EF4-B668-FA1A170B2B74}">
      <dgm:prSet/>
      <dgm:spPr>
        <a:xfrm>
          <a:off x="-6212000" y="-950633"/>
          <a:ext cx="7396811" cy="7396811"/>
        </a:xfrm>
        <a:prstGeom prst="blockArc">
          <a:avLst>
            <a:gd name="adj1" fmla="val 18900000"/>
            <a:gd name="adj2" fmla="val 2700000"/>
            <a:gd name="adj3" fmla="val 292"/>
          </a:avLst>
        </a:prstGeom>
        <a:noFill/>
        <a:ln w="12700" cap="flat" cmpd="sng" algn="ctr">
          <a:solidFill>
            <a:srgbClr val="70AD47">
              <a:hueOff val="0"/>
              <a:satOff val="0"/>
              <a:lumOff val="0"/>
              <a:alphaOff val="0"/>
            </a:srgbClr>
          </a:solidFill>
          <a:prstDash val="solid"/>
          <a:miter lim="800000"/>
        </a:ln>
        <a:effectLst/>
      </dgm:spPr>
      <dgm:t>
        <a:bodyPr/>
        <a:lstStyle/>
        <a:p>
          <a:endParaRPr lang="en-GB" sz="6000"/>
        </a:p>
      </dgm:t>
    </dgm:pt>
    <dgm:pt modelId="{47A19E27-5BF8-4F1D-83C6-BFF3C506C98B}">
      <dgm:prSet custT="1"/>
      <dgm:spPr>
        <a:xfrm>
          <a:off x="1162307" y="2198217"/>
          <a:ext cx="9954109" cy="1099108"/>
        </a:xfrm>
        <a:prstGeom prst="rect">
          <a:avLst/>
        </a:prstGeom>
        <a:solidFill>
          <a:srgbClr val="5B9BD5">
            <a:hueOff val="-3379271"/>
            <a:satOff val="-8710"/>
            <a:lumOff val="-5883"/>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es-MX" sz="1600">
              <a:solidFill>
                <a:sysClr val="window" lastClr="FFFFFF"/>
              </a:solidFill>
              <a:latin typeface="Calibri" panose="020F0502020204030204"/>
              <a:ea typeface="+mn-ea"/>
              <a:cs typeface="+mn-cs"/>
            </a:rPr>
            <a:t>El total nacional agregado de las emisiones estimadas de todos los gases de las categorías consideradas insignificantes </a:t>
          </a:r>
          <a:r>
            <a:rPr lang="es-MX" sz="1600" b="1">
              <a:solidFill>
                <a:sysClr val="window" lastClr="FFFFFF"/>
              </a:solidFill>
              <a:latin typeface="Calibri" panose="020F0502020204030204"/>
              <a:ea typeface="+mn-ea"/>
              <a:cs typeface="+mn-cs"/>
            </a:rPr>
            <a:t>deberá</a:t>
          </a:r>
          <a:r>
            <a:rPr lang="es-MX" sz="1600">
              <a:solidFill>
                <a:sysClr val="window" lastClr="FFFFFF"/>
              </a:solidFill>
              <a:latin typeface="Calibri" panose="020F0502020204030204"/>
              <a:ea typeface="+mn-ea"/>
              <a:cs typeface="+mn-cs"/>
            </a:rPr>
            <a:t> mantenerse por debajo del 0,1 % del total nacional excluido el UTCUTS. </a:t>
          </a:r>
          <a:endParaRPr lang="es-MX" sz="1600" dirty="0">
            <a:solidFill>
              <a:sysClr val="window" lastClr="FFFFFF"/>
            </a:solidFill>
            <a:latin typeface="Calibri" panose="020F0502020204030204"/>
            <a:ea typeface="+mn-ea"/>
            <a:cs typeface="+mn-cs"/>
          </a:endParaRPr>
        </a:p>
      </dgm:t>
    </dgm:pt>
    <dgm:pt modelId="{0D3EA639-E165-400A-8B2B-7F3EBAE8E384}" type="parTrans" cxnId="{6A6C7686-AB04-48C6-BEE7-14609E9C0666}">
      <dgm:prSet/>
      <dgm:spPr/>
      <dgm:t>
        <a:bodyPr/>
        <a:lstStyle/>
        <a:p>
          <a:endParaRPr lang="en-GB" sz="6000"/>
        </a:p>
      </dgm:t>
    </dgm:pt>
    <dgm:pt modelId="{AA87B3DC-60F1-4A23-B7C3-23F83280EE98}" type="sibTrans" cxnId="{6A6C7686-AB04-48C6-BEE7-14609E9C0666}">
      <dgm:prSet/>
      <dgm:spPr/>
      <dgm:t>
        <a:bodyPr/>
        <a:lstStyle/>
        <a:p>
          <a:endParaRPr lang="en-GB" sz="6000"/>
        </a:p>
      </dgm:t>
    </dgm:pt>
    <dgm:pt modelId="{0A1E32C2-FFB5-4262-AA5A-C3FD9C090279}">
      <dgm:prSet custT="1"/>
      <dgm:spPr>
        <a:xfrm>
          <a:off x="1162307" y="2198217"/>
          <a:ext cx="9954109" cy="1099108"/>
        </a:xfrm>
        <a:prstGeom prst="rect">
          <a:avLst/>
        </a:prstGeom>
        <a:solidFill>
          <a:srgbClr val="5B9BD5">
            <a:hueOff val="-3379271"/>
            <a:satOff val="-8710"/>
            <a:lumOff val="-5883"/>
            <a:alphaOff val="0"/>
          </a:srgbClr>
        </a:solidFill>
        <a:ln w="12700" cap="flat" cmpd="sng" algn="ctr">
          <a:solidFill>
            <a:sysClr val="window" lastClr="FFFFFF">
              <a:hueOff val="0"/>
              <a:satOff val="0"/>
              <a:lumOff val="0"/>
              <a:alphaOff val="0"/>
            </a:sysClr>
          </a:solidFill>
          <a:prstDash val="solid"/>
          <a:miter lim="800000"/>
        </a:ln>
        <a:effectLst/>
      </dgm:spPr>
      <dgm:t>
        <a:bodyPr/>
        <a:lstStyle/>
        <a:p>
          <a:pPr>
            <a:buChar char="•"/>
          </a:pPr>
          <a:r>
            <a:rPr lang="es-MX" sz="1600" u="sng">
              <a:solidFill>
                <a:sysClr val="window" lastClr="FFFFFF"/>
              </a:solidFill>
              <a:latin typeface="Calibri" panose="020F0502020204030204"/>
              <a:ea typeface="+mn-ea"/>
              <a:cs typeface="+mn-cs"/>
            </a:rPr>
            <a:t>Las Partes deben utilizar por defecto datos aproximados de la actividad y factores de emisión del IPCC para obtener un nivel probable de emisiones para la categoría de que se trate. </a:t>
          </a:r>
          <a:endParaRPr lang="es-MX" sz="1600" u="sng" dirty="0">
            <a:solidFill>
              <a:sysClr val="window" lastClr="FFFFFF"/>
            </a:solidFill>
            <a:latin typeface="Calibri" panose="020F0502020204030204"/>
            <a:ea typeface="+mn-ea"/>
            <a:cs typeface="+mn-cs"/>
          </a:endParaRPr>
        </a:p>
      </dgm:t>
    </dgm:pt>
    <dgm:pt modelId="{991F2DB2-97F8-4E05-BC2C-687F57393D0D}" type="parTrans" cxnId="{917E5D3F-985B-4031-A981-E958B022CB62}">
      <dgm:prSet/>
      <dgm:spPr/>
      <dgm:t>
        <a:bodyPr/>
        <a:lstStyle/>
        <a:p>
          <a:endParaRPr lang="en-GB" sz="6000"/>
        </a:p>
      </dgm:t>
    </dgm:pt>
    <dgm:pt modelId="{F81F4AD0-FEB5-41B5-A220-3290D08B9FF7}" type="sibTrans" cxnId="{917E5D3F-985B-4031-A981-E958B022CB62}">
      <dgm:prSet/>
      <dgm:spPr/>
      <dgm:t>
        <a:bodyPr/>
        <a:lstStyle/>
        <a:p>
          <a:endParaRPr lang="en-GB" sz="6000"/>
        </a:p>
      </dgm:t>
    </dgm:pt>
    <dgm:pt modelId="{67B30632-F6C0-4E7A-ADF4-BDDB8FCA060B}" type="pres">
      <dgm:prSet presAssocID="{C8A6B9B8-D2FB-4F2B-BA2B-85E696BE31DB}" presName="Name0" presStyleCnt="0">
        <dgm:presLayoutVars>
          <dgm:chMax val="7"/>
          <dgm:chPref val="7"/>
          <dgm:dir/>
        </dgm:presLayoutVars>
      </dgm:prSet>
      <dgm:spPr/>
    </dgm:pt>
    <dgm:pt modelId="{40E79EDC-51C1-4ABD-AE05-FF6A57142F12}" type="pres">
      <dgm:prSet presAssocID="{C8A6B9B8-D2FB-4F2B-BA2B-85E696BE31DB}" presName="Name1" presStyleCnt="0"/>
      <dgm:spPr/>
    </dgm:pt>
    <dgm:pt modelId="{46582CC9-E5AF-4CB5-81AC-A230D0320437}" type="pres">
      <dgm:prSet presAssocID="{C8A6B9B8-D2FB-4F2B-BA2B-85E696BE31DB}" presName="cycle" presStyleCnt="0"/>
      <dgm:spPr/>
    </dgm:pt>
    <dgm:pt modelId="{D05DD13A-9E21-4D87-9B2F-E0B5FECD7E0E}" type="pres">
      <dgm:prSet presAssocID="{C8A6B9B8-D2FB-4F2B-BA2B-85E696BE31DB}" presName="srcNode" presStyleLbl="node1" presStyleIdx="0" presStyleCnt="3"/>
      <dgm:spPr/>
    </dgm:pt>
    <dgm:pt modelId="{6725AEF5-392E-457F-B9D1-E71A29838C94}" type="pres">
      <dgm:prSet presAssocID="{C8A6B9B8-D2FB-4F2B-BA2B-85E696BE31DB}" presName="conn" presStyleLbl="parChTrans1D2" presStyleIdx="0" presStyleCnt="1"/>
      <dgm:spPr/>
    </dgm:pt>
    <dgm:pt modelId="{C365D270-DDEB-4F3F-B5D9-73DAB81999F1}" type="pres">
      <dgm:prSet presAssocID="{C8A6B9B8-D2FB-4F2B-BA2B-85E696BE31DB}" presName="extraNode" presStyleLbl="node1" presStyleIdx="0" presStyleCnt="3"/>
      <dgm:spPr/>
    </dgm:pt>
    <dgm:pt modelId="{D106829E-5573-4C8A-B08E-EE90C51E7688}" type="pres">
      <dgm:prSet presAssocID="{C8A6B9B8-D2FB-4F2B-BA2B-85E696BE31DB}" presName="dstNode" presStyleLbl="node1" presStyleIdx="0" presStyleCnt="3"/>
      <dgm:spPr/>
    </dgm:pt>
    <dgm:pt modelId="{9177A8E5-1184-45AA-88FF-776BE29038E8}" type="pres">
      <dgm:prSet presAssocID="{01569F1F-62C2-4E84-BD16-9B4DDBEE4A41}" presName="text_1" presStyleLbl="node1" presStyleIdx="0" presStyleCnt="3">
        <dgm:presLayoutVars>
          <dgm:bulletEnabled val="1"/>
        </dgm:presLayoutVars>
      </dgm:prSet>
      <dgm:spPr/>
    </dgm:pt>
    <dgm:pt modelId="{3587A29B-AB85-4FD4-A54A-C7AB41CE03A1}" type="pres">
      <dgm:prSet presAssocID="{01569F1F-62C2-4E84-BD16-9B4DDBEE4A41}" presName="accent_1" presStyleCnt="0"/>
      <dgm:spPr/>
    </dgm:pt>
    <dgm:pt modelId="{7CA1B5C0-8FFD-4F4D-93C1-9AFE767D4FF3}" type="pres">
      <dgm:prSet presAssocID="{01569F1F-62C2-4E84-BD16-9B4DDBEE4A41}" presName="accentRepeatNode" presStyleLbl="solidFgAcc1" presStyleIdx="0" presStyleCnt="3"/>
      <dgm:spPr>
        <a:xfrm>
          <a:off x="75838" y="412165"/>
          <a:ext cx="1373886" cy="1373886"/>
        </a:xfrm>
        <a:prstGeom prst="ellipse">
          <a:avLst/>
        </a:prstGeom>
        <a:solidFill>
          <a:sysClr val="window" lastClr="FFFFFF">
            <a:hueOff val="0"/>
            <a:satOff val="0"/>
            <a:lumOff val="0"/>
            <a:alphaOff val="0"/>
          </a:sysClr>
        </a:solidFill>
        <a:ln w="12700" cap="flat" cmpd="sng" algn="ctr">
          <a:solidFill>
            <a:srgbClr val="5B9BD5">
              <a:hueOff val="0"/>
              <a:satOff val="0"/>
              <a:lumOff val="0"/>
              <a:alphaOff val="0"/>
            </a:srgbClr>
          </a:solidFill>
          <a:prstDash val="solid"/>
          <a:miter lim="800000"/>
        </a:ln>
        <a:effectLst/>
      </dgm:spPr>
    </dgm:pt>
    <dgm:pt modelId="{808A35F4-8318-4133-97C4-D9C5DCF308EF}" type="pres">
      <dgm:prSet presAssocID="{47A19E27-5BF8-4F1D-83C6-BFF3C506C98B}" presName="text_2" presStyleLbl="node1" presStyleIdx="1" presStyleCnt="3">
        <dgm:presLayoutVars>
          <dgm:bulletEnabled val="1"/>
        </dgm:presLayoutVars>
      </dgm:prSet>
      <dgm:spPr/>
    </dgm:pt>
    <dgm:pt modelId="{B0724C46-0960-449A-A610-28128818DC36}" type="pres">
      <dgm:prSet presAssocID="{47A19E27-5BF8-4F1D-83C6-BFF3C506C98B}" presName="accent_2" presStyleCnt="0"/>
      <dgm:spPr/>
    </dgm:pt>
    <dgm:pt modelId="{442658A0-14ED-4BC4-93BF-703047DBE7F1}" type="pres">
      <dgm:prSet presAssocID="{47A19E27-5BF8-4F1D-83C6-BFF3C506C98B}" presName="accentRepeatNode" presStyleLbl="solidFgAcc1" presStyleIdx="1" presStyleCnt="3"/>
      <dgm:spPr>
        <a:xfrm>
          <a:off x="475364" y="2060829"/>
          <a:ext cx="1373886" cy="1373886"/>
        </a:xfrm>
        <a:prstGeom prst="ellipse">
          <a:avLst/>
        </a:prstGeom>
        <a:solidFill>
          <a:sysClr val="window" lastClr="FFFFFF">
            <a:hueOff val="0"/>
            <a:satOff val="0"/>
            <a:lumOff val="0"/>
            <a:alphaOff val="0"/>
          </a:sysClr>
        </a:solidFill>
        <a:ln w="12700" cap="flat" cmpd="sng" algn="ctr">
          <a:solidFill>
            <a:srgbClr val="5B9BD5">
              <a:hueOff val="-3379271"/>
              <a:satOff val="-8710"/>
              <a:lumOff val="-5883"/>
              <a:alphaOff val="0"/>
            </a:srgbClr>
          </a:solidFill>
          <a:prstDash val="solid"/>
          <a:miter lim="800000"/>
        </a:ln>
        <a:effectLst/>
      </dgm:spPr>
    </dgm:pt>
    <dgm:pt modelId="{C1BDDCDB-0EF8-4A46-822F-A2D80958EEB8}" type="pres">
      <dgm:prSet presAssocID="{40C6A018-8B21-4DAE-B785-D6257A95A77A}" presName="text_3" presStyleLbl="node1" presStyleIdx="2" presStyleCnt="3">
        <dgm:presLayoutVars>
          <dgm:bulletEnabled val="1"/>
        </dgm:presLayoutVars>
      </dgm:prSet>
      <dgm:spPr/>
    </dgm:pt>
    <dgm:pt modelId="{CD82A270-F946-4368-AD63-BF3621DD83D7}" type="pres">
      <dgm:prSet presAssocID="{40C6A018-8B21-4DAE-B785-D6257A95A77A}" presName="accent_3" presStyleCnt="0"/>
      <dgm:spPr/>
    </dgm:pt>
    <dgm:pt modelId="{26A6972A-5E19-4CB8-B315-1ED23955C3A8}" type="pres">
      <dgm:prSet presAssocID="{40C6A018-8B21-4DAE-B785-D6257A95A77A}" presName="accentRepeatNode" presStyleLbl="solidFgAcc1" presStyleIdx="2" presStyleCnt="3"/>
      <dgm:spPr>
        <a:xfrm>
          <a:off x="75838" y="3709492"/>
          <a:ext cx="1373886" cy="1373886"/>
        </a:xfrm>
        <a:prstGeom prst="ellipse">
          <a:avLst/>
        </a:prstGeom>
        <a:solidFill>
          <a:sysClr val="window" lastClr="FFFFFF">
            <a:hueOff val="0"/>
            <a:satOff val="0"/>
            <a:lumOff val="0"/>
            <a:alphaOff val="0"/>
          </a:sysClr>
        </a:solidFill>
        <a:ln w="12700" cap="flat" cmpd="sng" algn="ctr">
          <a:solidFill>
            <a:srgbClr val="5B9BD5">
              <a:hueOff val="-6758543"/>
              <a:satOff val="-17419"/>
              <a:lumOff val="-11765"/>
              <a:alphaOff val="0"/>
            </a:srgbClr>
          </a:solidFill>
          <a:prstDash val="solid"/>
          <a:miter lim="800000"/>
        </a:ln>
        <a:effectLst/>
      </dgm:spPr>
    </dgm:pt>
  </dgm:ptLst>
  <dgm:cxnLst>
    <dgm:cxn modelId="{F8F40B18-76DE-4954-8DE3-9DFFF4405C51}" srcId="{C8A6B9B8-D2FB-4F2B-BA2B-85E696BE31DB}" destId="{40C6A018-8B21-4DAE-B785-D6257A95A77A}" srcOrd="2" destOrd="0" parTransId="{AFEE7824-54A5-4A57-AB3A-6E8CB75AE844}" sibTransId="{C6FA9515-8DA3-4D4C-9382-4E6A0387A5A0}"/>
    <dgm:cxn modelId="{E4844118-563D-41AE-AC14-4F6EB38117F7}" type="presOf" srcId="{01569F1F-62C2-4E84-BD16-9B4DDBEE4A41}" destId="{9177A8E5-1184-45AA-88FF-776BE29038E8}" srcOrd="0" destOrd="0" presId="urn:microsoft.com/office/officeart/2008/layout/VerticalCurvedList"/>
    <dgm:cxn modelId="{84B3AC1B-D81B-42D5-BFC1-E527A40B3B34}" type="presOf" srcId="{C8A6B9B8-D2FB-4F2B-BA2B-85E696BE31DB}" destId="{67B30632-F6C0-4E7A-ADF4-BDDB8FCA060B}" srcOrd="0" destOrd="0" presId="urn:microsoft.com/office/officeart/2008/layout/VerticalCurvedList"/>
    <dgm:cxn modelId="{A9D34130-2FDE-4B74-9EC4-0EA939E7B9E2}" type="presOf" srcId="{8D56C232-421D-4531-9BED-FD20CC330613}" destId="{6725AEF5-392E-457F-B9D1-E71A29838C94}" srcOrd="0" destOrd="0" presId="urn:microsoft.com/office/officeart/2008/layout/VerticalCurvedList"/>
    <dgm:cxn modelId="{917E5D3F-985B-4031-A981-E958B022CB62}" srcId="{47A19E27-5BF8-4F1D-83C6-BFF3C506C98B}" destId="{0A1E32C2-FFB5-4262-AA5A-C3FD9C090279}" srcOrd="0" destOrd="0" parTransId="{991F2DB2-97F8-4E05-BC2C-687F57393D0D}" sibTransId="{F81F4AD0-FEB5-41B5-A220-3290D08B9FF7}"/>
    <dgm:cxn modelId="{E9B1BC5C-CDC1-4711-9A30-337FDBF89990}" type="presOf" srcId="{0A1E32C2-FFB5-4262-AA5A-C3FD9C090279}" destId="{808A35F4-8318-4133-97C4-D9C5DCF308EF}" srcOrd="0" destOrd="1" presId="urn:microsoft.com/office/officeart/2008/layout/VerticalCurvedList"/>
    <dgm:cxn modelId="{1E6A2F77-EDD3-4460-A2D3-48C71171E93C}" srcId="{C8A6B9B8-D2FB-4F2B-BA2B-85E696BE31DB}" destId="{01569F1F-62C2-4E84-BD16-9B4DDBEE4A41}" srcOrd="0" destOrd="0" parTransId="{E4C77203-743A-4AC9-87AA-1DF00CB5A3A7}" sibTransId="{5AFB9B41-3611-4C3E-8176-097627DAFBD8}"/>
    <dgm:cxn modelId="{6A6C7686-AB04-48C6-BEE7-14609E9C0666}" srcId="{C8A6B9B8-D2FB-4F2B-BA2B-85E696BE31DB}" destId="{47A19E27-5BF8-4F1D-83C6-BFF3C506C98B}" srcOrd="1" destOrd="0" parTransId="{0D3EA639-E165-400A-8B2B-7F3EBAE8E384}" sibTransId="{AA87B3DC-60F1-4A23-B7C3-23F83280EE98}"/>
    <dgm:cxn modelId="{430C43C1-BA51-4BBF-84CD-3094511089A2}" type="presOf" srcId="{6D3F6BED-94BD-4F9F-B820-E0B70FB24B31}" destId="{9177A8E5-1184-45AA-88FF-776BE29038E8}" srcOrd="0" destOrd="1" presId="urn:microsoft.com/office/officeart/2008/layout/VerticalCurvedList"/>
    <dgm:cxn modelId="{E3F1B1F1-87D3-4EF4-B668-FA1A170B2B74}" srcId="{01569F1F-62C2-4E84-BD16-9B4DDBEE4A41}" destId="{6D3F6BED-94BD-4F9F-B820-E0B70FB24B31}" srcOrd="0" destOrd="0" parTransId="{777F1014-1CE0-45C9-BC53-F11C792EA865}" sibTransId="{8D56C232-421D-4531-9BED-FD20CC330613}"/>
    <dgm:cxn modelId="{99886CF5-A11D-448A-9FCF-656DF4777CAA}" type="presOf" srcId="{40C6A018-8B21-4DAE-B785-D6257A95A77A}" destId="{C1BDDCDB-0EF8-4A46-822F-A2D80958EEB8}" srcOrd="0" destOrd="0" presId="urn:microsoft.com/office/officeart/2008/layout/VerticalCurvedList"/>
    <dgm:cxn modelId="{141D29F7-A79A-454D-B0E0-4800E8B0D96B}" type="presOf" srcId="{47A19E27-5BF8-4F1D-83C6-BFF3C506C98B}" destId="{808A35F4-8318-4133-97C4-D9C5DCF308EF}" srcOrd="0" destOrd="0" presId="urn:microsoft.com/office/officeart/2008/layout/VerticalCurvedList"/>
    <dgm:cxn modelId="{2D4D42E4-3086-4241-83D5-25EDE1AE93A2}" type="presParOf" srcId="{67B30632-F6C0-4E7A-ADF4-BDDB8FCA060B}" destId="{40E79EDC-51C1-4ABD-AE05-FF6A57142F12}" srcOrd="0" destOrd="0" presId="urn:microsoft.com/office/officeart/2008/layout/VerticalCurvedList"/>
    <dgm:cxn modelId="{A9B6C5E7-EA56-4C5B-9095-E22575527C4E}" type="presParOf" srcId="{40E79EDC-51C1-4ABD-AE05-FF6A57142F12}" destId="{46582CC9-E5AF-4CB5-81AC-A230D0320437}" srcOrd="0" destOrd="0" presId="urn:microsoft.com/office/officeart/2008/layout/VerticalCurvedList"/>
    <dgm:cxn modelId="{10F5265D-AC1D-4CB3-8DD3-05A6AD3ACB99}" type="presParOf" srcId="{46582CC9-E5AF-4CB5-81AC-A230D0320437}" destId="{D05DD13A-9E21-4D87-9B2F-E0B5FECD7E0E}" srcOrd="0" destOrd="0" presId="urn:microsoft.com/office/officeart/2008/layout/VerticalCurvedList"/>
    <dgm:cxn modelId="{77E5401D-E33C-4AFC-8C5B-EE36057CF93A}" type="presParOf" srcId="{46582CC9-E5AF-4CB5-81AC-A230D0320437}" destId="{6725AEF5-392E-457F-B9D1-E71A29838C94}" srcOrd="1" destOrd="0" presId="urn:microsoft.com/office/officeart/2008/layout/VerticalCurvedList"/>
    <dgm:cxn modelId="{FC70FB2A-74AD-4D1F-A50E-C83F43F17227}" type="presParOf" srcId="{46582CC9-E5AF-4CB5-81AC-A230D0320437}" destId="{C365D270-DDEB-4F3F-B5D9-73DAB81999F1}" srcOrd="2" destOrd="0" presId="urn:microsoft.com/office/officeart/2008/layout/VerticalCurvedList"/>
    <dgm:cxn modelId="{AA1A4696-0AE8-4D15-8870-BF3785A2EF2F}" type="presParOf" srcId="{46582CC9-E5AF-4CB5-81AC-A230D0320437}" destId="{D106829E-5573-4C8A-B08E-EE90C51E7688}" srcOrd="3" destOrd="0" presId="urn:microsoft.com/office/officeart/2008/layout/VerticalCurvedList"/>
    <dgm:cxn modelId="{B78023D8-C88A-4364-8333-957ACB2E0785}" type="presParOf" srcId="{40E79EDC-51C1-4ABD-AE05-FF6A57142F12}" destId="{9177A8E5-1184-45AA-88FF-776BE29038E8}" srcOrd="1" destOrd="0" presId="urn:microsoft.com/office/officeart/2008/layout/VerticalCurvedList"/>
    <dgm:cxn modelId="{672FC3DD-3950-4265-A568-09774AFD70A8}" type="presParOf" srcId="{40E79EDC-51C1-4ABD-AE05-FF6A57142F12}" destId="{3587A29B-AB85-4FD4-A54A-C7AB41CE03A1}" srcOrd="2" destOrd="0" presId="urn:microsoft.com/office/officeart/2008/layout/VerticalCurvedList"/>
    <dgm:cxn modelId="{A09A3D16-EBE2-4F72-B9E9-B894EE3052C9}" type="presParOf" srcId="{3587A29B-AB85-4FD4-A54A-C7AB41CE03A1}" destId="{7CA1B5C0-8FFD-4F4D-93C1-9AFE767D4FF3}" srcOrd="0" destOrd="0" presId="urn:microsoft.com/office/officeart/2008/layout/VerticalCurvedList"/>
    <dgm:cxn modelId="{E2A036F7-0116-4335-A584-EA6BB0CE0773}" type="presParOf" srcId="{40E79EDC-51C1-4ABD-AE05-FF6A57142F12}" destId="{808A35F4-8318-4133-97C4-D9C5DCF308EF}" srcOrd="3" destOrd="0" presId="urn:microsoft.com/office/officeart/2008/layout/VerticalCurvedList"/>
    <dgm:cxn modelId="{6654858F-BABD-4D0D-B7E7-BF8D8791483E}" type="presParOf" srcId="{40E79EDC-51C1-4ABD-AE05-FF6A57142F12}" destId="{B0724C46-0960-449A-A610-28128818DC36}" srcOrd="4" destOrd="0" presId="urn:microsoft.com/office/officeart/2008/layout/VerticalCurvedList"/>
    <dgm:cxn modelId="{BE951789-4CD3-4D54-BD71-99533E0AD0C3}" type="presParOf" srcId="{B0724C46-0960-449A-A610-28128818DC36}" destId="{442658A0-14ED-4BC4-93BF-703047DBE7F1}" srcOrd="0" destOrd="0" presId="urn:microsoft.com/office/officeart/2008/layout/VerticalCurvedList"/>
    <dgm:cxn modelId="{E4A80FD7-CDC1-4AC8-82A1-E0CB28E82E7C}" type="presParOf" srcId="{40E79EDC-51C1-4ABD-AE05-FF6A57142F12}" destId="{C1BDDCDB-0EF8-4A46-822F-A2D80958EEB8}" srcOrd="5" destOrd="0" presId="urn:microsoft.com/office/officeart/2008/layout/VerticalCurvedList"/>
    <dgm:cxn modelId="{CEC4D4BD-E9DB-4319-9873-14341F091B65}" type="presParOf" srcId="{40E79EDC-51C1-4ABD-AE05-FF6A57142F12}" destId="{CD82A270-F946-4368-AD63-BF3621DD83D7}" srcOrd="6" destOrd="0" presId="urn:microsoft.com/office/officeart/2008/layout/VerticalCurvedList"/>
    <dgm:cxn modelId="{B23F792C-9DBC-4275-9697-CF42DBCCD6FC}" type="presParOf" srcId="{CD82A270-F946-4368-AD63-BF3621DD83D7}" destId="{26A6972A-5E19-4CB8-B315-1ED23955C3A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2C4833D-75EA-4691-9F3C-C56F9BCA3B1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5825F2F2-FDFE-4D93-B99F-724C4FE1B857}">
      <dgm:prSet phldrT="[Text]" custT="1"/>
      <dgm:spPr>
        <a:xfrm>
          <a:off x="552762" y="42732"/>
          <a:ext cx="7738674" cy="738000"/>
        </a:xfrm>
        <a:prstGeom prst="roundRect">
          <a:avLst/>
        </a:prstGeom>
        <a:solidFill>
          <a:srgbClr val="007073"/>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800" kern="1200" dirty="0">
              <a:solidFill>
                <a:sysClr val="window" lastClr="FFFFFF"/>
              </a:solidFill>
              <a:latin typeface="Aptos" panose="02110004020202020204"/>
              <a:ea typeface="+mn-ea"/>
              <a:cs typeface="+mn-cs"/>
            </a:rPr>
            <a:t>Datos periódicos</a:t>
          </a:r>
          <a:endParaRPr lang="en-GB" sz="1800" kern="1200" dirty="0">
            <a:solidFill>
              <a:sysClr val="window" lastClr="FFFFFF"/>
            </a:solidFill>
            <a:latin typeface="Aptos" panose="02110004020202020204"/>
            <a:ea typeface="+mn-ea"/>
            <a:cs typeface="+mn-cs"/>
          </a:endParaRPr>
        </a:p>
      </dgm:t>
    </dgm:pt>
    <dgm:pt modelId="{1387E815-E985-4AC0-B5A7-6DDB87EDB074}" type="parTrans" cxnId="{6EFA1F6B-E07F-48B5-B022-9E1AD635E126}">
      <dgm:prSet/>
      <dgm:spPr/>
      <dgm:t>
        <a:bodyPr/>
        <a:lstStyle/>
        <a:p>
          <a:endParaRPr lang="en-GB" sz="1600"/>
        </a:p>
      </dgm:t>
    </dgm:pt>
    <dgm:pt modelId="{52D853C3-974B-4BE3-AEC9-ED9094DFF6B1}" type="sibTrans" cxnId="{6EFA1F6B-E07F-48B5-B022-9E1AD635E126}">
      <dgm:prSet/>
      <dgm:spPr/>
      <dgm:t>
        <a:bodyPr/>
        <a:lstStyle/>
        <a:p>
          <a:endParaRPr lang="en-GB" sz="1600"/>
        </a:p>
      </dgm:t>
    </dgm:pt>
    <dgm:pt modelId="{4DF051D6-FADB-4AC6-9C63-33EC9C62D947}">
      <dgm:prSet phldrT="[Text]" custT="1"/>
      <dgm:spPr>
        <a:xfrm>
          <a:off x="0" y="411732"/>
          <a:ext cx="11055249" cy="1850625"/>
        </a:xfrm>
        <a:prstGeom prst="rect">
          <a:avLst/>
        </a:prstGeom>
        <a:solidFill>
          <a:sysClr val="window" lastClr="FFFFFF">
            <a:alpha val="90000"/>
            <a:hueOff val="0"/>
            <a:satOff val="0"/>
            <a:lumOff val="0"/>
            <a:alphaOff val="0"/>
          </a:sysClr>
        </a:solidFill>
        <a:ln w="12700" cap="flat" cmpd="sng" algn="ctr">
          <a:solidFill>
            <a:srgbClr val="007073"/>
          </a:solidFill>
          <a:prstDash val="solid"/>
          <a:miter lim="800000"/>
        </a:ln>
        <a:effectLst/>
      </dgm:spPr>
      <dgm:t>
        <a:bodyPr/>
        <a:lstStyle/>
        <a:p>
          <a:pPr>
            <a:buChar char="•"/>
          </a:pPr>
          <a:r>
            <a:rPr lang="en-US" sz="2000" b="0" kern="1200" dirty="0">
              <a:solidFill>
                <a:srgbClr val="4BACC6">
                  <a:lumMod val="75000"/>
                </a:srgbClr>
              </a:solidFill>
              <a:latin typeface="Calibri" panose="020F0502020204030204"/>
              <a:ea typeface="+mn-ea"/>
              <a:cs typeface="+mn-cs"/>
            </a:rPr>
            <a:t>Es posible que las estadísticas de recursos naturales o ambientales, como los inventarios forestales nacionales y las estadísticas de desechos, no cubran todo el país anualmente.</a:t>
          </a:r>
          <a:endParaRPr lang="en-GB" sz="2000" b="0" kern="1200" dirty="0">
            <a:solidFill>
              <a:srgbClr val="4BACC6">
                <a:lumMod val="75000"/>
              </a:srgbClr>
            </a:solidFill>
            <a:latin typeface="Calibri" panose="020F0502020204030204"/>
            <a:ea typeface="+mn-ea"/>
            <a:cs typeface="+mn-cs"/>
          </a:endParaRPr>
        </a:p>
      </dgm:t>
    </dgm:pt>
    <dgm:pt modelId="{026C463C-3DB8-4BD5-9FA3-ADB2C59E3158}" type="parTrans" cxnId="{152ABE53-BB78-4F81-9BA1-CE41B54371D2}">
      <dgm:prSet/>
      <dgm:spPr/>
      <dgm:t>
        <a:bodyPr/>
        <a:lstStyle/>
        <a:p>
          <a:endParaRPr lang="en-GB" sz="2000"/>
        </a:p>
      </dgm:t>
    </dgm:pt>
    <dgm:pt modelId="{9DD906BA-B2C5-4560-BFB1-B7C11AC58C96}" type="sibTrans" cxnId="{152ABE53-BB78-4F81-9BA1-CE41B54371D2}">
      <dgm:prSet/>
      <dgm:spPr/>
      <dgm:t>
        <a:bodyPr/>
        <a:lstStyle/>
        <a:p>
          <a:endParaRPr lang="en-GB" sz="2000"/>
        </a:p>
      </dgm:t>
    </dgm:pt>
    <dgm:pt modelId="{954B3A3E-EF76-4C12-A47A-AA8F3F77D7A3}">
      <dgm:prSet phldrT="[Text]" custT="1"/>
      <dgm:spPr>
        <a:xfrm>
          <a:off x="0" y="411732"/>
          <a:ext cx="11055249" cy="1850625"/>
        </a:xfrm>
        <a:prstGeom prst="rect">
          <a:avLst/>
        </a:prstGeom>
        <a:solidFill>
          <a:sysClr val="window" lastClr="FFFFFF">
            <a:alpha val="90000"/>
            <a:hueOff val="0"/>
            <a:satOff val="0"/>
            <a:lumOff val="0"/>
            <a:alphaOff val="0"/>
          </a:sysClr>
        </a:solidFill>
        <a:ln w="12700" cap="flat" cmpd="sng" algn="ctr">
          <a:solidFill>
            <a:srgbClr val="007073"/>
          </a:solidFill>
          <a:prstDash val="solid"/>
          <a:miter lim="800000"/>
        </a:ln>
        <a:effectLst/>
      </dgm:spPr>
      <dgm:t>
        <a:bodyPr/>
        <a:lstStyle/>
        <a:p>
          <a:pPr>
            <a:buChar char="•"/>
          </a:pPr>
          <a:r>
            <a:rPr lang="en-US" sz="2000" b="0" kern="1200" dirty="0">
              <a:solidFill>
                <a:srgbClr val="4BACC6">
                  <a:lumMod val="75000"/>
                </a:srgbClr>
              </a:solidFill>
              <a:latin typeface="Calibri" panose="020F0502020204030204"/>
              <a:ea typeface="+mn-ea"/>
              <a:cs typeface="+mn-cs"/>
            </a:rPr>
            <a:t>Por el contrario, pueden llevarse a cabo a intervalos como cada quinto o décimo año, o región por región, lo que implica que las estimaciones a nivel nacional solo se pueden obtener directamente una vez que se haya completado el inventario en cada región.</a:t>
          </a:r>
          <a:endParaRPr lang="en-GB" sz="2000" b="0" kern="1200" dirty="0">
            <a:solidFill>
              <a:srgbClr val="4BACC6">
                <a:lumMod val="75000"/>
              </a:srgbClr>
            </a:solidFill>
            <a:latin typeface="Calibri" panose="020F0502020204030204"/>
            <a:ea typeface="+mn-ea"/>
            <a:cs typeface="+mn-cs"/>
          </a:endParaRPr>
        </a:p>
      </dgm:t>
    </dgm:pt>
    <dgm:pt modelId="{C3F5346C-0CE5-4586-8FC5-0A3BD9F142F6}" type="parTrans" cxnId="{F9438478-18F5-4CA2-ABD0-AEB35EC02C80}">
      <dgm:prSet/>
      <dgm:spPr/>
      <dgm:t>
        <a:bodyPr/>
        <a:lstStyle/>
        <a:p>
          <a:endParaRPr lang="en-GB" sz="2000"/>
        </a:p>
      </dgm:t>
    </dgm:pt>
    <dgm:pt modelId="{80D8BF81-61F7-4626-990B-1BF3C9BE5C68}" type="sibTrans" cxnId="{F9438478-18F5-4CA2-ABD0-AEB35EC02C80}">
      <dgm:prSet/>
      <dgm:spPr/>
      <dgm:t>
        <a:bodyPr/>
        <a:lstStyle/>
        <a:p>
          <a:endParaRPr lang="en-GB" sz="2000"/>
        </a:p>
      </dgm:t>
    </dgm:pt>
    <dgm:pt modelId="{72E4C120-CA26-49A0-958E-C8B2099A738A}">
      <dgm:prSet phldrT="[Text]" custT="1"/>
      <dgm:spPr>
        <a:xfrm>
          <a:off x="552762" y="2397357"/>
          <a:ext cx="7738674" cy="738000"/>
        </a:xfrm>
        <a:prstGeom prst="roundRect">
          <a:avLst/>
        </a:prstGeom>
        <a:solidFill>
          <a:srgbClr val="007073"/>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800" kern="1200" dirty="0">
              <a:solidFill>
                <a:prstClr val="white"/>
              </a:solidFill>
              <a:latin typeface="Aptos" panose="02110004020202020204"/>
              <a:ea typeface="+mn-ea"/>
              <a:cs typeface="+mn-cs"/>
            </a:rPr>
            <a:t>Cambios y lagunas en la disponibilidad de datos</a:t>
          </a:r>
          <a:endParaRPr lang="en-GB" sz="1800" kern="1200" dirty="0">
            <a:solidFill>
              <a:prstClr val="white"/>
            </a:solidFill>
            <a:latin typeface="Aptos" panose="02110004020202020204"/>
            <a:ea typeface="+mn-ea"/>
            <a:cs typeface="+mn-cs"/>
          </a:endParaRPr>
        </a:p>
      </dgm:t>
    </dgm:pt>
    <dgm:pt modelId="{C519144E-3400-46C3-A806-7F6CA906D125}" type="parTrans" cxnId="{53335E32-5133-4ED2-9F8A-4CB1CF078805}">
      <dgm:prSet/>
      <dgm:spPr/>
      <dgm:t>
        <a:bodyPr/>
        <a:lstStyle/>
        <a:p>
          <a:endParaRPr lang="en-GB" sz="2000"/>
        </a:p>
      </dgm:t>
    </dgm:pt>
    <dgm:pt modelId="{A5609109-0FCF-4D6C-8C63-8C42F4EC2C9A}" type="sibTrans" cxnId="{53335E32-5133-4ED2-9F8A-4CB1CF078805}">
      <dgm:prSet/>
      <dgm:spPr/>
      <dgm:t>
        <a:bodyPr/>
        <a:lstStyle/>
        <a:p>
          <a:endParaRPr lang="en-GB" sz="2000"/>
        </a:p>
      </dgm:t>
    </dgm:pt>
    <dgm:pt modelId="{CECDA560-ABBF-4C8D-9E42-8DF0D133D223}">
      <dgm:prSet phldrT="[Text]" custT="1"/>
      <dgm:spPr>
        <a:xfrm>
          <a:off x="0" y="2766357"/>
          <a:ext cx="11055249" cy="2283750"/>
        </a:xfrm>
        <a:prstGeom prst="rect">
          <a:avLst/>
        </a:prstGeom>
        <a:solidFill>
          <a:sysClr val="window" lastClr="FFFFFF">
            <a:alpha val="90000"/>
            <a:hueOff val="0"/>
            <a:satOff val="0"/>
            <a:lumOff val="0"/>
            <a:alphaOff val="0"/>
          </a:sysClr>
        </a:solidFill>
        <a:ln w="12700" cap="flat" cmpd="sng" algn="ctr">
          <a:solidFill>
            <a:srgbClr val="007073"/>
          </a:solidFill>
          <a:prstDash val="solid"/>
          <a:miter lim="800000"/>
        </a:ln>
        <a:effectLst/>
      </dgm:spPr>
      <dgm:t>
        <a:bodyPr/>
        <a:lstStyle/>
        <a:p>
          <a:pPr marL="228600" lvl="1" indent="-228600" algn="l" defTabSz="889000">
            <a:lnSpc>
              <a:spcPct val="90000"/>
            </a:lnSpc>
            <a:spcBef>
              <a:spcPct val="0"/>
            </a:spcBef>
            <a:spcAft>
              <a:spcPct val="15000"/>
            </a:spcAft>
            <a:buChar char="•"/>
          </a:pPr>
          <a:r>
            <a:rPr lang="en-US" sz="2000" b="0" kern="1200" dirty="0">
              <a:solidFill>
                <a:srgbClr val="4BACC6">
                  <a:lumMod val="75000"/>
                </a:srgbClr>
              </a:solidFill>
              <a:latin typeface="Calibri" panose="020F0502020204030204"/>
              <a:ea typeface="+mn-ea"/>
              <a:cs typeface="+mn-cs"/>
            </a:rPr>
            <a:t>Un cambio en la disponibilidad de datos o una brecha en los datos es diferente de los datos disponibles periódicamente porque es poco probable que haya una oportunidad para volver a calcular la estimación en una fecha posterior utilizando mejores datos. </a:t>
          </a:r>
          <a:endParaRPr lang="en-GB" sz="2000" b="0" kern="1200" dirty="0">
            <a:solidFill>
              <a:srgbClr val="4BACC6">
                <a:lumMod val="75000"/>
              </a:srgbClr>
            </a:solidFill>
            <a:latin typeface="Calibri" panose="020F0502020204030204"/>
            <a:ea typeface="+mn-ea"/>
            <a:cs typeface="+mn-cs"/>
          </a:endParaRPr>
        </a:p>
      </dgm:t>
    </dgm:pt>
    <dgm:pt modelId="{9D604B1E-A65E-4F7C-941E-923B19BAD386}" type="parTrans" cxnId="{1DEF431C-B48A-445E-A402-1AB737EA1CA1}">
      <dgm:prSet/>
      <dgm:spPr/>
      <dgm:t>
        <a:bodyPr/>
        <a:lstStyle/>
        <a:p>
          <a:endParaRPr lang="en-GB" sz="2000"/>
        </a:p>
      </dgm:t>
    </dgm:pt>
    <dgm:pt modelId="{ECEC3AFD-4E6B-4E54-A718-E62AD46290FD}" type="sibTrans" cxnId="{1DEF431C-B48A-445E-A402-1AB737EA1CA1}">
      <dgm:prSet/>
      <dgm:spPr/>
      <dgm:t>
        <a:bodyPr/>
        <a:lstStyle/>
        <a:p>
          <a:endParaRPr lang="en-GB" sz="2000"/>
        </a:p>
      </dgm:t>
    </dgm:pt>
    <dgm:pt modelId="{82CFDF8C-8BFA-40C1-BDA1-CF29DDED81B0}">
      <dgm:prSet phldrT="[Text]" custT="1"/>
      <dgm:spPr>
        <a:xfrm>
          <a:off x="0" y="2766357"/>
          <a:ext cx="11055249" cy="2283750"/>
        </a:xfrm>
        <a:prstGeom prst="rect">
          <a:avLst/>
        </a:prstGeom>
        <a:solidFill>
          <a:sysClr val="window" lastClr="FFFFFF">
            <a:alpha val="90000"/>
            <a:hueOff val="0"/>
            <a:satOff val="0"/>
            <a:lumOff val="0"/>
            <a:alphaOff val="0"/>
          </a:sysClr>
        </a:solidFill>
        <a:ln w="12700" cap="flat" cmpd="sng" algn="ctr">
          <a:solidFill>
            <a:srgbClr val="007073"/>
          </a:solidFill>
          <a:prstDash val="solid"/>
          <a:miter lim="800000"/>
        </a:ln>
        <a:effectLst/>
      </dgm:spPr>
      <dgm:t>
        <a:bodyPr/>
        <a:lstStyle/>
        <a:p>
          <a:pPr marL="228600" lvl="1" indent="-228600" algn="l" defTabSz="889000">
            <a:lnSpc>
              <a:spcPct val="90000"/>
            </a:lnSpc>
            <a:spcBef>
              <a:spcPct val="0"/>
            </a:spcBef>
            <a:spcAft>
              <a:spcPct val="15000"/>
            </a:spcAft>
            <a:buChar char="•"/>
          </a:pPr>
          <a:r>
            <a:rPr lang="en-US" sz="2000" b="0" kern="1200" dirty="0">
              <a:solidFill>
                <a:srgbClr val="4BACC6">
                  <a:lumMod val="75000"/>
                </a:srgbClr>
              </a:solidFill>
              <a:latin typeface="Calibri" panose="020F0502020204030204"/>
              <a:ea typeface="+mn-ea"/>
              <a:cs typeface="+mn-cs"/>
            </a:rPr>
            <a:t>En algunos casos, los países mejorarán su capacidad para recopilar datos a lo largo del tiempo, de modo que se puedan aplicar métodos de niveles más altos en los últimos años, pero no en los años anteriores. </a:t>
          </a:r>
          <a:endParaRPr lang="en-GB" sz="2000" b="0" kern="1200" dirty="0">
            <a:solidFill>
              <a:srgbClr val="4BACC6">
                <a:lumMod val="75000"/>
              </a:srgbClr>
            </a:solidFill>
            <a:latin typeface="Calibri" panose="020F0502020204030204"/>
            <a:ea typeface="+mn-ea"/>
            <a:cs typeface="+mn-cs"/>
          </a:endParaRPr>
        </a:p>
      </dgm:t>
    </dgm:pt>
    <dgm:pt modelId="{C783005D-C98F-4D3C-8FA8-C20E96B7E64F}" type="parTrans" cxnId="{0BA9C4FE-A61A-4E39-B460-A38F74FFC279}">
      <dgm:prSet/>
      <dgm:spPr/>
      <dgm:t>
        <a:bodyPr/>
        <a:lstStyle/>
        <a:p>
          <a:endParaRPr lang="en-GB"/>
        </a:p>
      </dgm:t>
    </dgm:pt>
    <dgm:pt modelId="{600A5141-F1BA-4183-B0DD-A35B3094B81B}" type="sibTrans" cxnId="{0BA9C4FE-A61A-4E39-B460-A38F74FFC279}">
      <dgm:prSet/>
      <dgm:spPr/>
      <dgm:t>
        <a:bodyPr/>
        <a:lstStyle/>
        <a:p>
          <a:endParaRPr lang="en-GB"/>
        </a:p>
      </dgm:t>
    </dgm:pt>
    <dgm:pt modelId="{695DD51D-421F-413F-830B-B635D010945F}">
      <dgm:prSet phldrT="[Text]" custT="1"/>
      <dgm:spPr>
        <a:xfrm>
          <a:off x="0" y="411732"/>
          <a:ext cx="11055249" cy="1850625"/>
        </a:xfrm>
        <a:prstGeom prst="rect">
          <a:avLst/>
        </a:prstGeom>
        <a:solidFill>
          <a:sysClr val="window" lastClr="FFFFFF">
            <a:alpha val="90000"/>
            <a:hueOff val="0"/>
            <a:satOff val="0"/>
            <a:lumOff val="0"/>
            <a:alphaOff val="0"/>
          </a:sysClr>
        </a:solidFill>
        <a:ln w="12700" cap="flat" cmpd="sng" algn="ctr">
          <a:solidFill>
            <a:srgbClr val="007073"/>
          </a:solidFill>
          <a:prstDash val="solid"/>
          <a:miter lim="800000"/>
        </a:ln>
        <a:effectLst/>
      </dgm:spPr>
      <dgm:t>
        <a:bodyPr/>
        <a:lstStyle/>
        <a:p>
          <a:pPr>
            <a:buChar char="•"/>
          </a:pPr>
          <a:r>
            <a:rPr lang="en-US" sz="2000" b="0" kern="1200" dirty="0">
              <a:solidFill>
                <a:srgbClr val="4BACC6">
                  <a:lumMod val="75000"/>
                </a:srgbClr>
              </a:solidFill>
              <a:latin typeface="Calibri" panose="020F0502020204030204"/>
              <a:ea typeface="+mn-ea"/>
              <a:cs typeface="+mn-cs"/>
            </a:rPr>
            <a:t>Es posible que algunos datos no estén disponibles anualmente. </a:t>
          </a:r>
          <a:endParaRPr lang="en-GB" sz="2000" b="0" kern="1200" dirty="0">
            <a:solidFill>
              <a:srgbClr val="4BACC6">
                <a:lumMod val="75000"/>
              </a:srgbClr>
            </a:solidFill>
            <a:latin typeface="Calibri" panose="020F0502020204030204"/>
            <a:ea typeface="+mn-ea"/>
            <a:cs typeface="+mn-cs"/>
          </a:endParaRPr>
        </a:p>
      </dgm:t>
    </dgm:pt>
    <dgm:pt modelId="{F2B01EC8-7080-4347-98A3-E9AA4C2BC9EA}" type="parTrans" cxnId="{711166F1-BF56-41A4-80E9-45347215D260}">
      <dgm:prSet/>
      <dgm:spPr/>
      <dgm:t>
        <a:bodyPr/>
        <a:lstStyle/>
        <a:p>
          <a:endParaRPr lang="en-GB"/>
        </a:p>
      </dgm:t>
    </dgm:pt>
    <dgm:pt modelId="{B9272E21-5096-42AF-9453-F4474A68A1B6}" type="sibTrans" cxnId="{711166F1-BF56-41A4-80E9-45347215D260}">
      <dgm:prSet/>
      <dgm:spPr/>
      <dgm:t>
        <a:bodyPr/>
        <a:lstStyle/>
        <a:p>
          <a:endParaRPr lang="en-GB"/>
        </a:p>
      </dgm:t>
    </dgm:pt>
    <dgm:pt modelId="{DBB6849D-7BAA-411F-AA3B-6FDFD84F29FE}">
      <dgm:prSet phldrT="[Text]" custT="1"/>
      <dgm:spPr>
        <a:xfrm>
          <a:off x="0" y="2766357"/>
          <a:ext cx="11055249" cy="2283750"/>
        </a:xfrm>
        <a:prstGeom prst="rect">
          <a:avLst/>
        </a:prstGeom>
        <a:solidFill>
          <a:sysClr val="window" lastClr="FFFFFF">
            <a:alpha val="90000"/>
            <a:hueOff val="0"/>
            <a:satOff val="0"/>
            <a:lumOff val="0"/>
            <a:alphaOff val="0"/>
          </a:sysClr>
        </a:solidFill>
        <a:ln w="12700" cap="flat" cmpd="sng" algn="ctr">
          <a:solidFill>
            <a:srgbClr val="007073"/>
          </a:solidFill>
          <a:prstDash val="solid"/>
          <a:miter lim="800000"/>
        </a:ln>
        <a:effectLst/>
      </dgm:spPr>
      <dgm:t>
        <a:bodyPr/>
        <a:lstStyle/>
        <a:p>
          <a:pPr marL="228600" lvl="1" indent="-228600" algn="l" defTabSz="889000">
            <a:lnSpc>
              <a:spcPct val="90000"/>
            </a:lnSpc>
            <a:spcBef>
              <a:spcPct val="0"/>
            </a:spcBef>
            <a:spcAft>
              <a:spcPct val="15000"/>
            </a:spcAft>
            <a:buChar char="•"/>
          </a:pPr>
          <a:r>
            <a:rPr lang="en-US" sz="2000" b="0" kern="1200" dirty="0">
              <a:solidFill>
                <a:srgbClr val="4BACC6">
                  <a:lumMod val="75000"/>
                </a:srgbClr>
              </a:solidFill>
              <a:latin typeface="Calibri" panose="020F0502020204030204"/>
              <a:ea typeface="+mn-ea"/>
              <a:cs typeface="+mn-cs"/>
            </a:rPr>
            <a:t>Algunos países con economías en transición ya no recopilan determinados conjuntos de datos disponibles en el año de base, o si están disponibles, estos conjuntos de datos pueden contener definiciones, clasificaciones y niveles de agregación diferentes.</a:t>
          </a:r>
          <a:endParaRPr lang="en-GB" sz="2000" b="0" kern="1200" dirty="0">
            <a:solidFill>
              <a:srgbClr val="4BACC6">
                <a:lumMod val="75000"/>
              </a:srgbClr>
            </a:solidFill>
            <a:latin typeface="Calibri" panose="020F0502020204030204"/>
            <a:ea typeface="+mn-ea"/>
            <a:cs typeface="+mn-cs"/>
          </a:endParaRPr>
        </a:p>
      </dgm:t>
    </dgm:pt>
    <dgm:pt modelId="{E5D8E9FD-85C4-498C-9B67-9F3F7B603F29}" type="parTrans" cxnId="{34F135B4-803D-466C-BD66-E00064A62103}">
      <dgm:prSet/>
      <dgm:spPr/>
      <dgm:t>
        <a:bodyPr/>
        <a:lstStyle/>
        <a:p>
          <a:endParaRPr lang="en-GB"/>
        </a:p>
      </dgm:t>
    </dgm:pt>
    <dgm:pt modelId="{57FC2835-2B9A-428D-A23A-1CA787C635E6}" type="sibTrans" cxnId="{34F135B4-803D-466C-BD66-E00064A62103}">
      <dgm:prSet/>
      <dgm:spPr/>
      <dgm:t>
        <a:bodyPr/>
        <a:lstStyle/>
        <a:p>
          <a:endParaRPr lang="en-GB"/>
        </a:p>
      </dgm:t>
    </dgm:pt>
    <dgm:pt modelId="{2617CCAC-D8B2-46FA-A17E-2FC5E348537B}" type="pres">
      <dgm:prSet presAssocID="{E2C4833D-75EA-4691-9F3C-C56F9BCA3B17}" presName="linear" presStyleCnt="0">
        <dgm:presLayoutVars>
          <dgm:dir/>
          <dgm:animLvl val="lvl"/>
          <dgm:resizeHandles val="exact"/>
        </dgm:presLayoutVars>
      </dgm:prSet>
      <dgm:spPr/>
    </dgm:pt>
    <dgm:pt modelId="{FD931891-FA28-4730-B98D-1DD6779B6377}" type="pres">
      <dgm:prSet presAssocID="{5825F2F2-FDFE-4D93-B99F-724C4FE1B857}" presName="parentLin" presStyleCnt="0"/>
      <dgm:spPr/>
    </dgm:pt>
    <dgm:pt modelId="{98590203-E255-4860-B4EF-CCEA31A00B09}" type="pres">
      <dgm:prSet presAssocID="{5825F2F2-FDFE-4D93-B99F-724C4FE1B857}" presName="parentLeftMargin" presStyleLbl="node1" presStyleIdx="0" presStyleCnt="2"/>
      <dgm:spPr/>
    </dgm:pt>
    <dgm:pt modelId="{94BD6F16-0BF8-4632-A870-B26F4734C9E7}" type="pres">
      <dgm:prSet presAssocID="{5825F2F2-FDFE-4D93-B99F-724C4FE1B857}" presName="parentText" presStyleLbl="node1" presStyleIdx="0" presStyleCnt="2">
        <dgm:presLayoutVars>
          <dgm:chMax val="0"/>
          <dgm:bulletEnabled val="1"/>
        </dgm:presLayoutVars>
      </dgm:prSet>
      <dgm:spPr/>
    </dgm:pt>
    <dgm:pt modelId="{528E2FA2-2E00-4393-9E4D-07F9B91F5235}" type="pres">
      <dgm:prSet presAssocID="{5825F2F2-FDFE-4D93-B99F-724C4FE1B857}" presName="negativeSpace" presStyleCnt="0"/>
      <dgm:spPr/>
    </dgm:pt>
    <dgm:pt modelId="{FAFD7071-EFDE-4EF7-93C9-1D3A0012E8DE}" type="pres">
      <dgm:prSet presAssocID="{5825F2F2-FDFE-4D93-B99F-724C4FE1B857}" presName="childText" presStyleLbl="conFgAcc1" presStyleIdx="0" presStyleCnt="2">
        <dgm:presLayoutVars>
          <dgm:bulletEnabled val="1"/>
        </dgm:presLayoutVars>
      </dgm:prSet>
      <dgm:spPr/>
    </dgm:pt>
    <dgm:pt modelId="{C4B6393D-8006-43A4-9327-49E0351058CE}" type="pres">
      <dgm:prSet presAssocID="{52D853C3-974B-4BE3-AEC9-ED9094DFF6B1}" presName="spaceBetweenRectangles" presStyleCnt="0"/>
      <dgm:spPr/>
    </dgm:pt>
    <dgm:pt modelId="{E909BFBA-FE9D-4776-B55B-BADC7D14DB56}" type="pres">
      <dgm:prSet presAssocID="{72E4C120-CA26-49A0-958E-C8B2099A738A}" presName="parentLin" presStyleCnt="0"/>
      <dgm:spPr/>
    </dgm:pt>
    <dgm:pt modelId="{16D8407D-AC40-48E7-A36E-FAA054C00C8D}" type="pres">
      <dgm:prSet presAssocID="{72E4C120-CA26-49A0-958E-C8B2099A738A}" presName="parentLeftMargin" presStyleLbl="node1" presStyleIdx="0" presStyleCnt="2"/>
      <dgm:spPr/>
    </dgm:pt>
    <dgm:pt modelId="{41CBF59E-2A9A-4A81-9968-AC7DA604611B}" type="pres">
      <dgm:prSet presAssocID="{72E4C120-CA26-49A0-958E-C8B2099A738A}" presName="parentText" presStyleLbl="node1" presStyleIdx="1" presStyleCnt="2">
        <dgm:presLayoutVars>
          <dgm:chMax val="0"/>
          <dgm:bulletEnabled val="1"/>
        </dgm:presLayoutVars>
      </dgm:prSet>
      <dgm:spPr/>
    </dgm:pt>
    <dgm:pt modelId="{2F7873FF-AE48-4313-B099-BCC3A78C7B1A}" type="pres">
      <dgm:prSet presAssocID="{72E4C120-CA26-49A0-958E-C8B2099A738A}" presName="negativeSpace" presStyleCnt="0"/>
      <dgm:spPr/>
    </dgm:pt>
    <dgm:pt modelId="{FB74AF39-F0D1-4504-B939-5DCB0EBE8BCC}" type="pres">
      <dgm:prSet presAssocID="{72E4C120-CA26-49A0-958E-C8B2099A738A}" presName="childText" presStyleLbl="conFgAcc1" presStyleIdx="1" presStyleCnt="2">
        <dgm:presLayoutVars>
          <dgm:bulletEnabled val="1"/>
        </dgm:presLayoutVars>
      </dgm:prSet>
      <dgm:spPr/>
    </dgm:pt>
  </dgm:ptLst>
  <dgm:cxnLst>
    <dgm:cxn modelId="{55423909-39AC-49A8-8FA7-FE1CDA91CAA3}" type="presOf" srcId="{72E4C120-CA26-49A0-958E-C8B2099A738A}" destId="{41CBF59E-2A9A-4A81-9968-AC7DA604611B}" srcOrd="1" destOrd="0" presId="urn:microsoft.com/office/officeart/2005/8/layout/list1"/>
    <dgm:cxn modelId="{1DEF431C-B48A-445E-A402-1AB737EA1CA1}" srcId="{72E4C120-CA26-49A0-958E-C8B2099A738A}" destId="{CECDA560-ABBF-4C8D-9E42-8DF0D133D223}" srcOrd="0" destOrd="0" parTransId="{9D604B1E-A65E-4F7C-941E-923B19BAD386}" sibTransId="{ECEC3AFD-4E6B-4E54-A718-E62AD46290FD}"/>
    <dgm:cxn modelId="{DBD44A1E-6299-4F4F-9D11-ECD173C3106B}" type="presOf" srcId="{E2C4833D-75EA-4691-9F3C-C56F9BCA3B17}" destId="{2617CCAC-D8B2-46FA-A17E-2FC5E348537B}" srcOrd="0" destOrd="0" presId="urn:microsoft.com/office/officeart/2005/8/layout/list1"/>
    <dgm:cxn modelId="{6E093321-23FE-4038-8BDA-481EAB166D32}" type="presOf" srcId="{4DF051D6-FADB-4AC6-9C63-33EC9C62D947}" destId="{FAFD7071-EFDE-4EF7-93C9-1D3A0012E8DE}" srcOrd="0" destOrd="1" presId="urn:microsoft.com/office/officeart/2005/8/layout/list1"/>
    <dgm:cxn modelId="{53335E32-5133-4ED2-9F8A-4CB1CF078805}" srcId="{E2C4833D-75EA-4691-9F3C-C56F9BCA3B17}" destId="{72E4C120-CA26-49A0-958E-C8B2099A738A}" srcOrd="1" destOrd="0" parTransId="{C519144E-3400-46C3-A806-7F6CA906D125}" sibTransId="{A5609109-0FCF-4D6C-8C63-8C42F4EC2C9A}"/>
    <dgm:cxn modelId="{682FC037-9C65-4EC2-9A4C-150818B8A3A4}" type="presOf" srcId="{72E4C120-CA26-49A0-958E-C8B2099A738A}" destId="{16D8407D-AC40-48E7-A36E-FAA054C00C8D}" srcOrd="0" destOrd="0" presId="urn:microsoft.com/office/officeart/2005/8/layout/list1"/>
    <dgm:cxn modelId="{A7F6B95D-7DF8-40CD-A49D-12A04EFE86D5}" type="presOf" srcId="{5825F2F2-FDFE-4D93-B99F-724C4FE1B857}" destId="{98590203-E255-4860-B4EF-CCEA31A00B09}" srcOrd="0" destOrd="0" presId="urn:microsoft.com/office/officeart/2005/8/layout/list1"/>
    <dgm:cxn modelId="{FEA49D45-A3E4-4E18-A82B-C84E8C7CBA80}" type="presOf" srcId="{5825F2F2-FDFE-4D93-B99F-724C4FE1B857}" destId="{94BD6F16-0BF8-4632-A870-B26F4734C9E7}" srcOrd="1" destOrd="0" presId="urn:microsoft.com/office/officeart/2005/8/layout/list1"/>
    <dgm:cxn modelId="{6EFA1F6B-E07F-48B5-B022-9E1AD635E126}" srcId="{E2C4833D-75EA-4691-9F3C-C56F9BCA3B17}" destId="{5825F2F2-FDFE-4D93-B99F-724C4FE1B857}" srcOrd="0" destOrd="0" parTransId="{1387E815-E985-4AC0-B5A7-6DDB87EDB074}" sibTransId="{52D853C3-974B-4BE3-AEC9-ED9094DFF6B1}"/>
    <dgm:cxn modelId="{A3460A71-6E4F-4B49-9F5A-3264FE5C5A55}" type="presOf" srcId="{DBB6849D-7BAA-411F-AA3B-6FDFD84F29FE}" destId="{FB74AF39-F0D1-4504-B939-5DCB0EBE8BCC}" srcOrd="0" destOrd="2" presId="urn:microsoft.com/office/officeart/2005/8/layout/list1"/>
    <dgm:cxn modelId="{152ABE53-BB78-4F81-9BA1-CE41B54371D2}" srcId="{5825F2F2-FDFE-4D93-B99F-724C4FE1B857}" destId="{4DF051D6-FADB-4AC6-9C63-33EC9C62D947}" srcOrd="1" destOrd="0" parTransId="{026C463C-3DB8-4BD5-9FA3-ADB2C59E3158}" sibTransId="{9DD906BA-B2C5-4560-BFB1-B7C11AC58C96}"/>
    <dgm:cxn modelId="{F9438478-18F5-4CA2-ABD0-AEB35EC02C80}" srcId="{5825F2F2-FDFE-4D93-B99F-724C4FE1B857}" destId="{954B3A3E-EF76-4C12-A47A-AA8F3F77D7A3}" srcOrd="2" destOrd="0" parTransId="{C3F5346C-0CE5-4586-8FC5-0A3BD9F142F6}" sibTransId="{80D8BF81-61F7-4626-990B-1BF3C9BE5C68}"/>
    <dgm:cxn modelId="{2376CA7A-ECF4-4BEA-9ABB-EF354A73EEE9}" type="presOf" srcId="{695DD51D-421F-413F-830B-B635D010945F}" destId="{FAFD7071-EFDE-4EF7-93C9-1D3A0012E8DE}" srcOrd="0" destOrd="0" presId="urn:microsoft.com/office/officeart/2005/8/layout/list1"/>
    <dgm:cxn modelId="{CEF44D7F-B9EA-42D6-9855-C4030760601A}" type="presOf" srcId="{CECDA560-ABBF-4C8D-9E42-8DF0D133D223}" destId="{FB74AF39-F0D1-4504-B939-5DCB0EBE8BCC}" srcOrd="0" destOrd="0" presId="urn:microsoft.com/office/officeart/2005/8/layout/list1"/>
    <dgm:cxn modelId="{8CDBA29A-B8FF-4D12-A982-FAB4712FEF4D}" type="presOf" srcId="{954B3A3E-EF76-4C12-A47A-AA8F3F77D7A3}" destId="{FAFD7071-EFDE-4EF7-93C9-1D3A0012E8DE}" srcOrd="0" destOrd="2" presId="urn:microsoft.com/office/officeart/2005/8/layout/list1"/>
    <dgm:cxn modelId="{34F135B4-803D-466C-BD66-E00064A62103}" srcId="{72E4C120-CA26-49A0-958E-C8B2099A738A}" destId="{DBB6849D-7BAA-411F-AA3B-6FDFD84F29FE}" srcOrd="2" destOrd="0" parTransId="{E5D8E9FD-85C4-498C-9B67-9F3F7B603F29}" sibTransId="{57FC2835-2B9A-428D-A23A-1CA787C635E6}"/>
    <dgm:cxn modelId="{38F2E2CD-10F1-4C4B-9D02-C60F399FA7B6}" type="presOf" srcId="{82CFDF8C-8BFA-40C1-BDA1-CF29DDED81B0}" destId="{FB74AF39-F0D1-4504-B939-5DCB0EBE8BCC}" srcOrd="0" destOrd="1" presId="urn:microsoft.com/office/officeart/2005/8/layout/list1"/>
    <dgm:cxn modelId="{711166F1-BF56-41A4-80E9-45347215D260}" srcId="{5825F2F2-FDFE-4D93-B99F-724C4FE1B857}" destId="{695DD51D-421F-413F-830B-B635D010945F}" srcOrd="0" destOrd="0" parTransId="{F2B01EC8-7080-4347-98A3-E9AA4C2BC9EA}" sibTransId="{B9272E21-5096-42AF-9453-F4474A68A1B6}"/>
    <dgm:cxn modelId="{0BA9C4FE-A61A-4E39-B460-A38F74FFC279}" srcId="{72E4C120-CA26-49A0-958E-C8B2099A738A}" destId="{82CFDF8C-8BFA-40C1-BDA1-CF29DDED81B0}" srcOrd="1" destOrd="0" parTransId="{C783005D-C98F-4D3C-8FA8-C20E96B7E64F}" sibTransId="{600A5141-F1BA-4183-B0DD-A35B3094B81B}"/>
    <dgm:cxn modelId="{05C2F43C-3786-43D4-B2A3-F1CF956E9791}" type="presParOf" srcId="{2617CCAC-D8B2-46FA-A17E-2FC5E348537B}" destId="{FD931891-FA28-4730-B98D-1DD6779B6377}" srcOrd="0" destOrd="0" presId="urn:microsoft.com/office/officeart/2005/8/layout/list1"/>
    <dgm:cxn modelId="{6DBA6FA1-5574-4815-A4BB-0F255ACCAF86}" type="presParOf" srcId="{FD931891-FA28-4730-B98D-1DD6779B6377}" destId="{98590203-E255-4860-B4EF-CCEA31A00B09}" srcOrd="0" destOrd="0" presId="urn:microsoft.com/office/officeart/2005/8/layout/list1"/>
    <dgm:cxn modelId="{9CE898E5-9DD2-46B4-A43D-768E15836707}" type="presParOf" srcId="{FD931891-FA28-4730-B98D-1DD6779B6377}" destId="{94BD6F16-0BF8-4632-A870-B26F4734C9E7}" srcOrd="1" destOrd="0" presId="urn:microsoft.com/office/officeart/2005/8/layout/list1"/>
    <dgm:cxn modelId="{D9831C9D-337A-4F26-8331-CE1037CD93D5}" type="presParOf" srcId="{2617CCAC-D8B2-46FA-A17E-2FC5E348537B}" destId="{528E2FA2-2E00-4393-9E4D-07F9B91F5235}" srcOrd="1" destOrd="0" presId="urn:microsoft.com/office/officeart/2005/8/layout/list1"/>
    <dgm:cxn modelId="{A3ADD12A-5209-4276-88FB-DC37E0168EDD}" type="presParOf" srcId="{2617CCAC-D8B2-46FA-A17E-2FC5E348537B}" destId="{FAFD7071-EFDE-4EF7-93C9-1D3A0012E8DE}" srcOrd="2" destOrd="0" presId="urn:microsoft.com/office/officeart/2005/8/layout/list1"/>
    <dgm:cxn modelId="{0CEB3E44-3B83-433C-8D78-3566F30DE11C}" type="presParOf" srcId="{2617CCAC-D8B2-46FA-A17E-2FC5E348537B}" destId="{C4B6393D-8006-43A4-9327-49E0351058CE}" srcOrd="3" destOrd="0" presId="urn:microsoft.com/office/officeart/2005/8/layout/list1"/>
    <dgm:cxn modelId="{27EE1BC6-BAB3-4B70-9F79-1729339C23C8}" type="presParOf" srcId="{2617CCAC-D8B2-46FA-A17E-2FC5E348537B}" destId="{E909BFBA-FE9D-4776-B55B-BADC7D14DB56}" srcOrd="4" destOrd="0" presId="urn:microsoft.com/office/officeart/2005/8/layout/list1"/>
    <dgm:cxn modelId="{06606B4D-E22B-4F00-A72C-679A78ACB2DF}" type="presParOf" srcId="{E909BFBA-FE9D-4776-B55B-BADC7D14DB56}" destId="{16D8407D-AC40-48E7-A36E-FAA054C00C8D}" srcOrd="0" destOrd="0" presId="urn:microsoft.com/office/officeart/2005/8/layout/list1"/>
    <dgm:cxn modelId="{3A156FB6-66E3-4E51-88A7-719EA7182F93}" type="presParOf" srcId="{E909BFBA-FE9D-4776-B55B-BADC7D14DB56}" destId="{41CBF59E-2A9A-4A81-9968-AC7DA604611B}" srcOrd="1" destOrd="0" presId="urn:microsoft.com/office/officeart/2005/8/layout/list1"/>
    <dgm:cxn modelId="{0E710BB5-0201-4168-ACDF-81238FCB58EE}" type="presParOf" srcId="{2617CCAC-D8B2-46FA-A17E-2FC5E348537B}" destId="{2F7873FF-AE48-4313-B099-BCC3A78C7B1A}" srcOrd="5" destOrd="0" presId="urn:microsoft.com/office/officeart/2005/8/layout/list1"/>
    <dgm:cxn modelId="{5C18AD5A-EF6A-448F-9C9B-FE75DE579FA5}" type="presParOf" srcId="{2617CCAC-D8B2-46FA-A17E-2FC5E348537B}" destId="{FB74AF39-F0D1-4504-B939-5DCB0EBE8BC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11C00FE-40AF-45E8-94BB-C7EB19DD2823}" type="doc">
      <dgm:prSet loTypeId="urn:microsoft.com/office/officeart/2005/8/layout/list1" loCatId="list" qsTypeId="urn:microsoft.com/office/officeart/2005/8/quickstyle/simple1" qsCatId="simple" csTypeId="urn:microsoft.com/office/officeart/2005/8/colors/accent1_4" csCatId="accent1" phldr="1"/>
      <dgm:spPr/>
      <dgm:t>
        <a:bodyPr/>
        <a:lstStyle/>
        <a:p>
          <a:endParaRPr lang="en-GB"/>
        </a:p>
      </dgm:t>
    </dgm:pt>
    <dgm:pt modelId="{82DFC796-E791-45D1-9B67-A1BE832A2A47}">
      <dgm:prSet custT="1"/>
      <dgm:spPr>
        <a:xfrm>
          <a:off x="473725" y="6920"/>
          <a:ext cx="6632150" cy="1712160"/>
        </a:xfrm>
        <a:prstGeom prst="roundRect">
          <a:avLst/>
        </a:prstGeom>
        <a:solidFill>
          <a:srgbClr val="007073"/>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2000" b="1" dirty="0">
              <a:solidFill>
                <a:sysClr val="window" lastClr="FFFFFF"/>
              </a:solidFill>
              <a:latin typeface="Calibri" panose="020F0502020204030204"/>
              <a:ea typeface="+mn-ea"/>
              <a:cs typeface="+mn-cs"/>
            </a:rPr>
            <a:t>La estimación debe estar relacionada con la fuente de datos estadísticos que mejor explique las variaciones de tiempo de la categoría. Por ejemplo:</a:t>
          </a:r>
        </a:p>
      </dgm:t>
    </dgm:pt>
    <dgm:pt modelId="{6EBDF513-821E-4986-85E3-71927F9A24DF}" type="parTrans" cxnId="{879CDB9E-F937-4DE3-8471-11308D2E8D7A}">
      <dgm:prSet/>
      <dgm:spPr/>
      <dgm:t>
        <a:bodyPr/>
        <a:lstStyle/>
        <a:p>
          <a:endParaRPr lang="en-GB" sz="6600"/>
        </a:p>
      </dgm:t>
    </dgm:pt>
    <dgm:pt modelId="{C0781B58-05F4-475F-B4C5-A55067A19192}" type="sibTrans" cxnId="{879CDB9E-F937-4DE3-8471-11308D2E8D7A}">
      <dgm:prSet/>
      <dgm:spPr/>
      <dgm:t>
        <a:bodyPr/>
        <a:lstStyle/>
        <a:p>
          <a:endParaRPr lang="en-GB" sz="6600"/>
        </a:p>
      </dgm:t>
    </dgm:pt>
    <dgm:pt modelId="{EFB9C95F-A0A4-4166-AB37-CF14DDFE9D26}">
      <dgm:prSet custT="1"/>
      <dgm:spPr>
        <a:xfrm>
          <a:off x="0" y="863000"/>
          <a:ext cx="9474500" cy="2877525"/>
        </a:xfrm>
        <a:prstGeom prst="rect">
          <a:avLst/>
        </a:prstGeom>
        <a:solidFill>
          <a:sysClr val="window" lastClr="FFFFFF">
            <a:alpha val="90000"/>
            <a:hueOff val="0"/>
            <a:satOff val="0"/>
            <a:lumOff val="0"/>
            <a:alphaOff val="0"/>
          </a:sysClr>
        </a:solidFill>
        <a:ln w="12700" cap="flat" cmpd="sng" algn="ctr">
          <a:solidFill>
            <a:srgbClr val="4472C4">
              <a:shade val="50000"/>
              <a:hueOff val="0"/>
              <a:satOff val="0"/>
              <a:lumOff val="0"/>
              <a:alphaOff val="0"/>
            </a:srgbClr>
          </a:solidFill>
          <a:prstDash val="solid"/>
          <a:miter lim="800000"/>
        </a:ln>
        <a:effectLst/>
      </dgm:spPr>
      <dgm:t>
        <a:bodyPr/>
        <a:lstStyle/>
        <a:p>
          <a:pPr>
            <a:buChar char="•"/>
          </a:pPr>
          <a:r>
            <a:rPr lang="en-US" sz="2000" dirty="0">
              <a:solidFill>
                <a:sysClr val="windowText" lastClr="000000">
                  <a:hueOff val="0"/>
                  <a:satOff val="0"/>
                  <a:lumOff val="0"/>
                  <a:alphaOff val="0"/>
                </a:sysClr>
              </a:solidFill>
              <a:latin typeface="Calibri" panose="020F0502020204030204"/>
              <a:ea typeface="+mn-ea"/>
              <a:cs typeface="+mn-cs"/>
            </a:rPr>
            <a:t>Las emisiones procedentes de fuentes móviles pueden estar relacionadas con las tendencias de las distancias recorridas por los vehículos</a:t>
          </a:r>
        </a:p>
      </dgm:t>
    </dgm:pt>
    <dgm:pt modelId="{DD7E9D79-1554-4155-B4A5-5C10A0EF4056}" type="parTrans" cxnId="{DE6A16D4-96BD-48A4-A173-09318342750B}">
      <dgm:prSet/>
      <dgm:spPr/>
      <dgm:t>
        <a:bodyPr/>
        <a:lstStyle/>
        <a:p>
          <a:endParaRPr lang="en-GB" sz="6600"/>
        </a:p>
      </dgm:t>
    </dgm:pt>
    <dgm:pt modelId="{E586599B-241B-4F6A-ADD1-F5F37CC683B5}" type="sibTrans" cxnId="{DE6A16D4-96BD-48A4-A173-09318342750B}">
      <dgm:prSet/>
      <dgm:spPr/>
      <dgm:t>
        <a:bodyPr/>
        <a:lstStyle/>
        <a:p>
          <a:endParaRPr lang="en-GB" sz="6600"/>
        </a:p>
      </dgm:t>
    </dgm:pt>
    <dgm:pt modelId="{62FC306C-596E-491E-B916-509AB2EF9B86}">
      <dgm:prSet custT="1"/>
      <dgm:spPr>
        <a:xfrm>
          <a:off x="0" y="863000"/>
          <a:ext cx="9474500" cy="2877525"/>
        </a:xfrm>
        <a:prstGeom prst="rect">
          <a:avLst/>
        </a:prstGeom>
        <a:solidFill>
          <a:sysClr val="window" lastClr="FFFFFF">
            <a:alpha val="90000"/>
            <a:hueOff val="0"/>
            <a:satOff val="0"/>
            <a:lumOff val="0"/>
            <a:alphaOff val="0"/>
          </a:sysClr>
        </a:solidFill>
        <a:ln w="12700" cap="flat" cmpd="sng" algn="ctr">
          <a:solidFill>
            <a:srgbClr val="4472C4">
              <a:shade val="50000"/>
              <a:hueOff val="0"/>
              <a:satOff val="0"/>
              <a:lumOff val="0"/>
              <a:alphaOff val="0"/>
            </a:srgbClr>
          </a:solidFill>
          <a:prstDash val="solid"/>
          <a:miter lim="800000"/>
        </a:ln>
        <a:effectLst/>
      </dgm:spPr>
      <dgm:t>
        <a:bodyPr/>
        <a:lstStyle/>
        <a:p>
          <a:pPr>
            <a:buChar char="•"/>
          </a:pPr>
          <a:r>
            <a:rPr lang="en-US" sz="2000" dirty="0">
              <a:solidFill>
                <a:sysClr val="windowText" lastClr="000000">
                  <a:hueOff val="0"/>
                  <a:satOff val="0"/>
                  <a:lumOff val="0"/>
                  <a:alphaOff val="0"/>
                </a:sysClr>
              </a:solidFill>
              <a:latin typeface="Calibri" panose="020F0502020204030204"/>
              <a:ea typeface="+mn-ea"/>
              <a:cs typeface="+mn-cs"/>
            </a:rPr>
            <a:t>Las emisiones de las aguas residuales domésticas pueden estar relacionadas con la población</a:t>
          </a:r>
        </a:p>
      </dgm:t>
    </dgm:pt>
    <dgm:pt modelId="{0D8685F6-7C8E-4AC6-B96C-1F47818025B2}" type="parTrans" cxnId="{93D71336-FF6F-4557-9B44-0B369F43C0D7}">
      <dgm:prSet/>
      <dgm:spPr/>
      <dgm:t>
        <a:bodyPr/>
        <a:lstStyle/>
        <a:p>
          <a:endParaRPr lang="en-GB" sz="6600"/>
        </a:p>
      </dgm:t>
    </dgm:pt>
    <dgm:pt modelId="{2124AA65-1EEC-4DAB-899C-A0928E29F6F9}" type="sibTrans" cxnId="{93D71336-FF6F-4557-9B44-0B369F43C0D7}">
      <dgm:prSet/>
      <dgm:spPr/>
      <dgm:t>
        <a:bodyPr/>
        <a:lstStyle/>
        <a:p>
          <a:endParaRPr lang="en-GB" sz="6600"/>
        </a:p>
      </dgm:t>
    </dgm:pt>
    <dgm:pt modelId="{A61AA86A-1C8C-4F01-AD33-BE22B87A97CE}">
      <dgm:prSet custT="1"/>
      <dgm:spPr>
        <a:xfrm>
          <a:off x="0" y="863000"/>
          <a:ext cx="9474500" cy="2877525"/>
        </a:xfrm>
        <a:prstGeom prst="rect">
          <a:avLst/>
        </a:prstGeom>
        <a:solidFill>
          <a:sysClr val="window" lastClr="FFFFFF">
            <a:alpha val="90000"/>
            <a:hueOff val="0"/>
            <a:satOff val="0"/>
            <a:lumOff val="0"/>
            <a:alphaOff val="0"/>
          </a:sysClr>
        </a:solidFill>
        <a:ln w="12700" cap="flat" cmpd="sng" algn="ctr">
          <a:solidFill>
            <a:srgbClr val="4472C4">
              <a:shade val="50000"/>
              <a:hueOff val="0"/>
              <a:satOff val="0"/>
              <a:lumOff val="0"/>
              <a:alphaOff val="0"/>
            </a:srgbClr>
          </a:solidFill>
          <a:prstDash val="solid"/>
          <a:miter lim="800000"/>
        </a:ln>
        <a:effectLst/>
      </dgm:spPr>
      <dgm:t>
        <a:bodyPr/>
        <a:lstStyle/>
        <a:p>
          <a:pPr>
            <a:buChar char="•"/>
          </a:pPr>
          <a:r>
            <a:rPr lang="en-US" sz="2000" dirty="0">
              <a:solidFill>
                <a:sysClr val="windowText" lastClr="000000">
                  <a:hueOff val="0"/>
                  <a:satOff val="0"/>
                  <a:lumOff val="0"/>
                  <a:alphaOff val="0"/>
                </a:sysClr>
              </a:solidFill>
              <a:latin typeface="Calibri" panose="020F0502020204030204"/>
              <a:ea typeface="+mn-ea"/>
              <a:cs typeface="+mn-cs"/>
            </a:rPr>
            <a:t>Las emisiones industriales pueden estar relacionadas con los niveles de producción en la industria pertinente</a:t>
          </a:r>
          <a:endParaRPr lang="en-GB" sz="2000" dirty="0">
            <a:solidFill>
              <a:sysClr val="windowText" lastClr="000000">
                <a:hueOff val="0"/>
                <a:satOff val="0"/>
                <a:lumOff val="0"/>
                <a:alphaOff val="0"/>
              </a:sysClr>
            </a:solidFill>
            <a:latin typeface="Calibri" panose="020F0502020204030204"/>
            <a:ea typeface="+mn-ea"/>
            <a:cs typeface="+mn-cs"/>
          </a:endParaRPr>
        </a:p>
      </dgm:t>
    </dgm:pt>
    <dgm:pt modelId="{049D87DD-C9A9-4110-BDD1-EBB7D9AA7AD0}" type="parTrans" cxnId="{A2086A4E-D736-4305-87ED-53ACCB17AAA9}">
      <dgm:prSet/>
      <dgm:spPr/>
      <dgm:t>
        <a:bodyPr/>
        <a:lstStyle/>
        <a:p>
          <a:endParaRPr lang="en-GB" sz="6600"/>
        </a:p>
      </dgm:t>
    </dgm:pt>
    <dgm:pt modelId="{00D0134A-AA3C-4A36-8977-030FA7F075A4}" type="sibTrans" cxnId="{A2086A4E-D736-4305-87ED-53ACCB17AAA9}">
      <dgm:prSet/>
      <dgm:spPr/>
      <dgm:t>
        <a:bodyPr/>
        <a:lstStyle/>
        <a:p>
          <a:endParaRPr lang="en-GB" sz="6600"/>
        </a:p>
      </dgm:t>
    </dgm:pt>
    <dgm:pt modelId="{AE3D32A5-928D-47ED-9E6D-58D74D85A883}" type="pres">
      <dgm:prSet presAssocID="{011C00FE-40AF-45E8-94BB-C7EB19DD2823}" presName="linear" presStyleCnt="0">
        <dgm:presLayoutVars>
          <dgm:dir/>
          <dgm:animLvl val="lvl"/>
          <dgm:resizeHandles val="exact"/>
        </dgm:presLayoutVars>
      </dgm:prSet>
      <dgm:spPr/>
    </dgm:pt>
    <dgm:pt modelId="{BB983422-6453-4E8B-A88C-4EE465CF1299}" type="pres">
      <dgm:prSet presAssocID="{82DFC796-E791-45D1-9B67-A1BE832A2A47}" presName="parentLin" presStyleCnt="0"/>
      <dgm:spPr/>
    </dgm:pt>
    <dgm:pt modelId="{F5B186AD-1DAB-48F2-98E5-CFF70E63B0F3}" type="pres">
      <dgm:prSet presAssocID="{82DFC796-E791-45D1-9B67-A1BE832A2A47}" presName="parentLeftMargin" presStyleLbl="node1" presStyleIdx="0" presStyleCnt="1"/>
      <dgm:spPr/>
    </dgm:pt>
    <dgm:pt modelId="{43E5C5C9-6F2E-4897-A21B-DF6F81B4DAB0}" type="pres">
      <dgm:prSet presAssocID="{82DFC796-E791-45D1-9B67-A1BE832A2A47}" presName="parentText" presStyleLbl="node1" presStyleIdx="0" presStyleCnt="1">
        <dgm:presLayoutVars>
          <dgm:chMax val="0"/>
          <dgm:bulletEnabled val="1"/>
        </dgm:presLayoutVars>
      </dgm:prSet>
      <dgm:spPr/>
    </dgm:pt>
    <dgm:pt modelId="{BEFD224F-2238-4ABE-85FC-97CBDFEDF836}" type="pres">
      <dgm:prSet presAssocID="{82DFC796-E791-45D1-9B67-A1BE832A2A47}" presName="negativeSpace" presStyleCnt="0"/>
      <dgm:spPr/>
    </dgm:pt>
    <dgm:pt modelId="{99FA7155-9B16-45B0-861D-C7730CA37716}" type="pres">
      <dgm:prSet presAssocID="{82DFC796-E791-45D1-9B67-A1BE832A2A47}" presName="childText" presStyleLbl="conFgAcc1" presStyleIdx="0" presStyleCnt="1">
        <dgm:presLayoutVars>
          <dgm:bulletEnabled val="1"/>
        </dgm:presLayoutVars>
      </dgm:prSet>
      <dgm:spPr/>
    </dgm:pt>
  </dgm:ptLst>
  <dgm:cxnLst>
    <dgm:cxn modelId="{2D6A8801-CF4E-43CD-A6A5-65AF7046FA67}" type="presOf" srcId="{EFB9C95F-A0A4-4166-AB37-CF14DDFE9D26}" destId="{99FA7155-9B16-45B0-861D-C7730CA37716}" srcOrd="0" destOrd="0" presId="urn:microsoft.com/office/officeart/2005/8/layout/list1"/>
    <dgm:cxn modelId="{93D71336-FF6F-4557-9B44-0B369F43C0D7}" srcId="{82DFC796-E791-45D1-9B67-A1BE832A2A47}" destId="{62FC306C-596E-491E-B916-509AB2EF9B86}" srcOrd="1" destOrd="0" parTransId="{0D8685F6-7C8E-4AC6-B96C-1F47818025B2}" sibTransId="{2124AA65-1EEC-4DAB-899C-A0928E29F6F9}"/>
    <dgm:cxn modelId="{A2086A4E-D736-4305-87ED-53ACCB17AAA9}" srcId="{82DFC796-E791-45D1-9B67-A1BE832A2A47}" destId="{A61AA86A-1C8C-4F01-AD33-BE22B87A97CE}" srcOrd="2" destOrd="0" parTransId="{049D87DD-C9A9-4110-BDD1-EBB7D9AA7AD0}" sibTransId="{00D0134A-AA3C-4A36-8977-030FA7F075A4}"/>
    <dgm:cxn modelId="{C5ECA359-A630-4EB8-A106-40CC0F4BDB0B}" type="presOf" srcId="{62FC306C-596E-491E-B916-509AB2EF9B86}" destId="{99FA7155-9B16-45B0-861D-C7730CA37716}" srcOrd="0" destOrd="1" presId="urn:microsoft.com/office/officeart/2005/8/layout/list1"/>
    <dgm:cxn modelId="{4BE3C85A-84A7-41A9-9C62-0B42B7EB44F9}" type="presOf" srcId="{82DFC796-E791-45D1-9B67-A1BE832A2A47}" destId="{43E5C5C9-6F2E-4897-A21B-DF6F81B4DAB0}" srcOrd="1" destOrd="0" presId="urn:microsoft.com/office/officeart/2005/8/layout/list1"/>
    <dgm:cxn modelId="{879CDB9E-F937-4DE3-8471-11308D2E8D7A}" srcId="{011C00FE-40AF-45E8-94BB-C7EB19DD2823}" destId="{82DFC796-E791-45D1-9B67-A1BE832A2A47}" srcOrd="0" destOrd="0" parTransId="{6EBDF513-821E-4986-85E3-71927F9A24DF}" sibTransId="{C0781B58-05F4-475F-B4C5-A55067A19192}"/>
    <dgm:cxn modelId="{B5C1D1A9-C65C-45A2-A7F3-E92F27313656}" type="presOf" srcId="{82DFC796-E791-45D1-9B67-A1BE832A2A47}" destId="{F5B186AD-1DAB-48F2-98E5-CFF70E63B0F3}" srcOrd="0" destOrd="0" presId="urn:microsoft.com/office/officeart/2005/8/layout/list1"/>
    <dgm:cxn modelId="{FACBECBE-6273-4E29-A2D2-E70DDEA106C2}" type="presOf" srcId="{A61AA86A-1C8C-4F01-AD33-BE22B87A97CE}" destId="{99FA7155-9B16-45B0-861D-C7730CA37716}" srcOrd="0" destOrd="2" presId="urn:microsoft.com/office/officeart/2005/8/layout/list1"/>
    <dgm:cxn modelId="{BD4B16C9-AB90-4609-88FD-FDB97E146B59}" type="presOf" srcId="{011C00FE-40AF-45E8-94BB-C7EB19DD2823}" destId="{AE3D32A5-928D-47ED-9E6D-58D74D85A883}" srcOrd="0" destOrd="0" presId="urn:microsoft.com/office/officeart/2005/8/layout/list1"/>
    <dgm:cxn modelId="{DE6A16D4-96BD-48A4-A173-09318342750B}" srcId="{82DFC796-E791-45D1-9B67-A1BE832A2A47}" destId="{EFB9C95F-A0A4-4166-AB37-CF14DDFE9D26}" srcOrd="0" destOrd="0" parTransId="{DD7E9D79-1554-4155-B4A5-5C10A0EF4056}" sibTransId="{E586599B-241B-4F6A-ADD1-F5F37CC683B5}"/>
    <dgm:cxn modelId="{0BE125E1-D75B-4587-88C4-B1CA93AFC6B3}" type="presParOf" srcId="{AE3D32A5-928D-47ED-9E6D-58D74D85A883}" destId="{BB983422-6453-4E8B-A88C-4EE465CF1299}" srcOrd="0" destOrd="0" presId="urn:microsoft.com/office/officeart/2005/8/layout/list1"/>
    <dgm:cxn modelId="{12A4D682-90CE-4EAD-976D-CC20028D6B39}" type="presParOf" srcId="{BB983422-6453-4E8B-A88C-4EE465CF1299}" destId="{F5B186AD-1DAB-48F2-98E5-CFF70E63B0F3}" srcOrd="0" destOrd="0" presId="urn:microsoft.com/office/officeart/2005/8/layout/list1"/>
    <dgm:cxn modelId="{DBEF2B0B-B93D-4544-B8A0-BA017384C126}" type="presParOf" srcId="{BB983422-6453-4E8B-A88C-4EE465CF1299}" destId="{43E5C5C9-6F2E-4897-A21B-DF6F81B4DAB0}" srcOrd="1" destOrd="0" presId="urn:microsoft.com/office/officeart/2005/8/layout/list1"/>
    <dgm:cxn modelId="{6AF381F4-6D56-4CEC-BCF1-590E08416636}" type="presParOf" srcId="{AE3D32A5-928D-47ED-9E6D-58D74D85A883}" destId="{BEFD224F-2238-4ABE-85FC-97CBDFEDF836}" srcOrd="1" destOrd="0" presId="urn:microsoft.com/office/officeart/2005/8/layout/list1"/>
    <dgm:cxn modelId="{F4CC3C8D-AF63-4CB0-A5ED-EC3F6DD31BA6}" type="presParOf" srcId="{AE3D32A5-928D-47ED-9E6D-58D74D85A883}" destId="{99FA7155-9B16-45B0-861D-C7730CA37716}" srcOrd="2" destOrd="0" presId="urn:microsoft.com/office/officeart/2005/8/layout/list1"/>
  </dgm:cxnLst>
  <dgm:bg/>
  <dgm:whole>
    <a:ln>
      <a:solidFill>
        <a:srgbClr val="007073"/>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C10049-5601-4E59-83BA-0D9A34FAB757}" type="doc">
      <dgm:prSet loTypeId="urn:microsoft.com/office/officeart/2005/8/layout/hierarchy1" loCatId="hierarchy" qsTypeId="urn:microsoft.com/office/officeart/2005/8/quickstyle/3d3" qsCatId="3D" csTypeId="urn:microsoft.com/office/officeart/2005/8/colors/accent5_2" csCatId="accent5" phldr="1"/>
      <dgm:spPr/>
      <dgm:t>
        <a:bodyPr/>
        <a:lstStyle/>
        <a:p>
          <a:endParaRPr lang="en-GB"/>
        </a:p>
      </dgm:t>
    </dgm:pt>
    <dgm:pt modelId="{4AEA16A3-EE68-44EE-9FAB-AE8A96612FD5}">
      <dgm:prSet phldrT="[Text]" custT="1"/>
      <dgm:spPr/>
      <dgm:t>
        <a:bodyPr/>
        <a:lstStyle/>
        <a:p>
          <a:pPr>
            <a:buNone/>
          </a:pPr>
          <a:r>
            <a:rPr lang="es-MX" sz="2000" b="1" kern="1200" dirty="0">
              <a:latin typeface="+mn-lt"/>
            </a:rPr>
            <a:t>Párrafo 19. </a:t>
          </a:r>
          <a:r>
            <a:rPr lang="es-MX" sz="2000" kern="1200" dirty="0" err="1">
              <a:latin typeface="+mn-lt"/>
            </a:rPr>
            <a:t>Cada Parte </a:t>
          </a:r>
          <a:r>
            <a:rPr lang="es-MX" sz="2000" b="1" kern="1200" dirty="0" err="1">
              <a:solidFill>
                <a:srgbClr val="FF0000"/>
              </a:solidFill>
              <a:latin typeface="+mn-lt"/>
            </a:rPr>
            <a:t>informará </a:t>
          </a:r>
          <a:r>
            <a:rPr lang="en-US" sz="2000" kern="1200" dirty="0">
              <a:solidFill>
                <a:prstClr val="black">
                  <a:hueOff val="0"/>
                  <a:satOff val="0"/>
                  <a:lumOff val="0"/>
                  <a:alphaOff val="0"/>
                </a:prstClr>
              </a:solidFill>
              <a:latin typeface="+mn-lt"/>
              <a:ea typeface="+mn-ea"/>
              <a:cs typeface="+mn-cs"/>
            </a:rPr>
            <a:t>sobre las siguientes funciones relacionadas con la planificación, preparación y gestión de inventarios</a:t>
          </a:r>
          <a:r>
            <a:rPr lang="en-US" sz="2000" b="0" i="0" u="none" strike="noStrike" kern="1200" baseline="0" dirty="0">
              <a:solidFill>
                <a:srgbClr val="000000"/>
              </a:solidFill>
              <a:latin typeface="+mn-lt"/>
            </a:rPr>
            <a:t>:</a:t>
          </a:r>
        </a:p>
        <a:p>
          <a:pPr>
            <a:buNone/>
          </a:pPr>
          <a:r>
            <a:rPr lang="en-US" sz="2000" b="0" i="0" u="none" strike="noStrike" kern="1200" baseline="0" dirty="0">
              <a:solidFill>
                <a:srgbClr val="000000"/>
              </a:solidFill>
              <a:latin typeface="+mn-lt"/>
            </a:rPr>
            <a:t>c) </a:t>
          </a:r>
          <a:r>
            <a:rPr lang="en-US" sz="2000" i="0" u="none" strike="noStrike" kern="1200" baseline="0" dirty="0">
              <a:solidFill>
                <a:srgbClr val="000000"/>
              </a:solidFill>
              <a:latin typeface="+mn-lt"/>
            </a:rPr>
            <a:t>Su archivo de toda la información</a:t>
          </a:r>
          <a:r>
            <a:rPr lang="en-US" sz="2000" b="0" i="0" u="none" strike="noStrike" kern="1200" baseline="0" dirty="0">
              <a:solidFill>
                <a:srgbClr val="000000"/>
              </a:solidFill>
              <a:latin typeface="+mn-lt"/>
            </a:rPr>
            <a:t> para las series </a:t>
          </a:r>
          <a:r>
            <a:rPr lang="en-US" sz="2000" b="0" i="0" u="none" strike="noStrike" kern="1200" baseline="0" dirty="0" err="1">
              <a:solidFill>
                <a:srgbClr val="000000"/>
              </a:solidFill>
              <a:latin typeface="+mn-lt"/>
            </a:rPr>
            <a:t>temporales</a:t>
          </a:r>
          <a:r>
            <a:rPr lang="en-US" sz="2000" b="0" i="0" u="none" strike="noStrike" kern="1200" baseline="0" dirty="0">
              <a:solidFill>
                <a:srgbClr val="000000"/>
              </a:solidFill>
              <a:latin typeface="+mn-lt"/>
            </a:rPr>
            <a:t> </a:t>
          </a:r>
          <a:r>
            <a:rPr lang="en-US" sz="2000" b="0" i="0" u="none" strike="noStrike" kern="1200" baseline="0" dirty="0" err="1">
              <a:solidFill>
                <a:srgbClr val="000000"/>
              </a:solidFill>
              <a:latin typeface="+mn-lt"/>
            </a:rPr>
            <a:t>reportadas</a:t>
          </a:r>
          <a:r>
            <a:rPr lang="en-US" sz="2000" b="0" i="0" u="none" strike="noStrike" kern="1200" baseline="0" dirty="0">
              <a:solidFill>
                <a:srgbClr val="000000"/>
              </a:solidFill>
              <a:latin typeface="+mn-lt"/>
            </a:rPr>
            <a:t>, incluidos todos los factores de emisión y datos de actividad desglosados, toda la documentación sobre la generación y agregación de datos, </a:t>
          </a:r>
          <a:r>
            <a:rPr lang="en-US" sz="2000" b="0" i="0" u="none" strike="noStrike" kern="1200" baseline="0" dirty="0">
              <a:solidFill>
                <a:schemeClr val="accent5">
                  <a:lumMod val="75000"/>
                </a:schemeClr>
              </a:solidFill>
              <a:latin typeface="+mn-lt"/>
            </a:rPr>
            <a:t>incluida la garantía de la calidad/control de la calidad (QA/QC) </a:t>
          </a:r>
        </a:p>
        <a:p>
          <a:pPr>
            <a:buNone/>
          </a:pPr>
          <a:endParaRPr lang="en-GB" sz="2000" kern="1200" dirty="0"/>
        </a:p>
      </dgm:t>
    </dgm:pt>
    <dgm:pt modelId="{5F916FD4-8C80-48BF-8ABA-123ACCB2B3F0}" type="parTrans" cxnId="{A4DBB7D2-D0E5-4B30-AAC5-F23FBB44905C}">
      <dgm:prSet/>
      <dgm:spPr/>
      <dgm:t>
        <a:bodyPr/>
        <a:lstStyle/>
        <a:p>
          <a:endParaRPr lang="en-GB" sz="7200">
            <a:solidFill>
              <a:schemeClr val="tx1"/>
            </a:solidFill>
          </a:endParaRPr>
        </a:p>
      </dgm:t>
    </dgm:pt>
    <dgm:pt modelId="{98109723-E7E4-4643-841B-5ED1557B0A6E}" type="sibTrans" cxnId="{A4DBB7D2-D0E5-4B30-AAC5-F23FBB44905C}">
      <dgm:prSet/>
      <dgm:spPr/>
      <dgm:t>
        <a:bodyPr/>
        <a:lstStyle/>
        <a:p>
          <a:endParaRPr lang="en-GB" sz="7200">
            <a:solidFill>
              <a:schemeClr val="tx1"/>
            </a:solidFill>
          </a:endParaRPr>
        </a:p>
      </dgm:t>
    </dgm:pt>
    <dgm:pt modelId="{F7E6AC3A-1830-4D02-B9A9-A20F16069E9D}">
      <dgm:prSet custT="1"/>
      <dgm:spPr/>
      <dgm:t>
        <a:bodyPr/>
        <a:lstStyle/>
        <a:p>
          <a:pPr>
            <a:buNone/>
          </a:pPr>
          <a:r>
            <a:rPr lang="es-MX" sz="2000" b="1" i="0" u="none" strike="noStrike" kern="1200" baseline="0" dirty="0">
              <a:solidFill>
                <a:srgbClr val="000000"/>
              </a:solidFill>
              <a:latin typeface="Calibri" panose="020F0502020204030204"/>
              <a:ea typeface="+mn-ea"/>
              <a:cs typeface="+mn-cs"/>
            </a:rPr>
            <a:t>Párrafo 46. </a:t>
          </a:r>
          <a:r>
            <a:rPr lang="es-MX" sz="2000" b="0" i="0" u="none" strike="noStrike" kern="1200" baseline="0" dirty="0" err="1">
              <a:solidFill>
                <a:srgbClr val="000000"/>
              </a:solidFill>
              <a:latin typeface="Calibri" panose="020F0502020204030204"/>
              <a:ea typeface="+mn-ea"/>
              <a:cs typeface="+mn-cs"/>
            </a:rPr>
            <a:t>Cada Parte </a:t>
          </a:r>
          <a:r>
            <a:rPr lang="es-MX" sz="2000" b="1" i="0" u="none" strike="noStrike" kern="1200" baseline="0" dirty="0" err="1">
              <a:solidFill>
                <a:srgbClr val="FF0000"/>
              </a:solidFill>
              <a:latin typeface="Calibri" panose="020F0502020204030204"/>
              <a:ea typeface="+mn-ea"/>
              <a:cs typeface="+mn-cs"/>
            </a:rPr>
            <a:t>informará </a:t>
          </a:r>
          <a:r>
            <a:rPr lang="en-US" sz="2000" b="0" i="0" u="none" strike="noStrike" kern="1200" baseline="0" dirty="0">
              <a:solidFill>
                <a:srgbClr val="000000"/>
              </a:solidFill>
              <a:latin typeface="Calibri" panose="020F0502020204030204"/>
              <a:ea typeface="+mn-ea"/>
              <a:cs typeface="+mn-cs"/>
            </a:rPr>
            <a:t>del plan de QA/QC </a:t>
          </a:r>
          <a:r>
            <a:rPr lang="en-US" sz="2000" b="0" i="0" u="none" strike="noStrike" kern="1200" baseline="0" dirty="0" err="1">
              <a:solidFill>
                <a:srgbClr val="000000"/>
              </a:solidFill>
              <a:latin typeface="Calibri" panose="020F0502020204030204"/>
              <a:ea typeface="+mn-ea"/>
              <a:cs typeface="+mn-cs"/>
            </a:rPr>
            <a:t>yobre</a:t>
          </a:r>
          <a:r>
            <a:rPr lang="en-US" sz="2000" b="0" i="0" u="none" strike="noStrike" kern="1200" baseline="0" dirty="0">
              <a:solidFill>
                <a:srgbClr val="000000"/>
              </a:solidFill>
              <a:latin typeface="Calibri" panose="020F0502020204030204"/>
              <a:ea typeface="+mn-ea"/>
              <a:cs typeface="+mn-cs"/>
            </a:rPr>
            <a:t> los procedimientos de QA/QC ya aplicados o que se vayan a aplicar en el futuro, de conformidad con los párrafos 34−36.</a:t>
          </a:r>
          <a:endParaRPr lang="en-GB" sz="2000" b="0" i="0" u="none" strike="noStrike" kern="1200" baseline="0" dirty="0">
            <a:solidFill>
              <a:srgbClr val="000000"/>
            </a:solidFill>
            <a:latin typeface="Calibri" panose="020F0502020204030204"/>
            <a:ea typeface="+mn-ea"/>
            <a:cs typeface="+mn-cs"/>
          </a:endParaRPr>
        </a:p>
      </dgm:t>
    </dgm:pt>
    <dgm:pt modelId="{15D5BAE1-A83A-42DE-BFA6-B9645600DA1B}" type="parTrans" cxnId="{A7E1E647-FD33-4FEC-923E-1CA62C791BF4}">
      <dgm:prSet/>
      <dgm:spPr/>
      <dgm:t>
        <a:bodyPr/>
        <a:lstStyle/>
        <a:p>
          <a:endParaRPr lang="en-DK"/>
        </a:p>
      </dgm:t>
    </dgm:pt>
    <dgm:pt modelId="{364EFC09-EEEF-4DFF-9122-1D7537269D8F}" type="sibTrans" cxnId="{A7E1E647-FD33-4FEC-923E-1CA62C791BF4}">
      <dgm:prSet/>
      <dgm:spPr/>
      <dgm:t>
        <a:bodyPr/>
        <a:lstStyle/>
        <a:p>
          <a:endParaRPr lang="en-DK"/>
        </a:p>
      </dgm:t>
    </dgm:pt>
    <dgm:pt modelId="{E3A493B7-6B44-4C10-AD08-C053AD6B77B8}" type="pres">
      <dgm:prSet presAssocID="{4FC10049-5601-4E59-83BA-0D9A34FAB757}" presName="hierChild1" presStyleCnt="0">
        <dgm:presLayoutVars>
          <dgm:chPref val="1"/>
          <dgm:dir/>
          <dgm:animOne val="branch"/>
          <dgm:animLvl val="lvl"/>
          <dgm:resizeHandles/>
        </dgm:presLayoutVars>
      </dgm:prSet>
      <dgm:spPr/>
    </dgm:pt>
    <dgm:pt modelId="{4E15E496-0C2B-4C7D-A582-757B77FD1357}" type="pres">
      <dgm:prSet presAssocID="{4AEA16A3-EE68-44EE-9FAB-AE8A96612FD5}" presName="hierRoot1" presStyleCnt="0"/>
      <dgm:spPr/>
    </dgm:pt>
    <dgm:pt modelId="{11F3EFB5-F98C-4756-A9E7-37BD1C212060}" type="pres">
      <dgm:prSet presAssocID="{4AEA16A3-EE68-44EE-9FAB-AE8A96612FD5}" presName="composite" presStyleCnt="0"/>
      <dgm:spPr/>
    </dgm:pt>
    <dgm:pt modelId="{495878DF-BF47-494F-A194-4A5A2F0CDF37}" type="pres">
      <dgm:prSet presAssocID="{4AEA16A3-EE68-44EE-9FAB-AE8A96612FD5}" presName="background" presStyleLbl="node0" presStyleIdx="0" presStyleCnt="2"/>
      <dgm:spPr/>
    </dgm:pt>
    <dgm:pt modelId="{E6CCAD8A-E990-4792-B4D0-674C3C79FA27}" type="pres">
      <dgm:prSet presAssocID="{4AEA16A3-EE68-44EE-9FAB-AE8A96612FD5}" presName="text" presStyleLbl="fgAcc0" presStyleIdx="0" presStyleCnt="2">
        <dgm:presLayoutVars>
          <dgm:chPref val="3"/>
        </dgm:presLayoutVars>
      </dgm:prSet>
      <dgm:spPr/>
    </dgm:pt>
    <dgm:pt modelId="{63A66A0A-F77E-41BC-B48F-787855AC4F63}" type="pres">
      <dgm:prSet presAssocID="{4AEA16A3-EE68-44EE-9FAB-AE8A96612FD5}" presName="hierChild2" presStyleCnt="0"/>
      <dgm:spPr/>
    </dgm:pt>
    <dgm:pt modelId="{CC671BD4-891A-43DE-8E87-BE31BD7610C5}" type="pres">
      <dgm:prSet presAssocID="{F7E6AC3A-1830-4D02-B9A9-A20F16069E9D}" presName="hierRoot1" presStyleCnt="0"/>
      <dgm:spPr/>
    </dgm:pt>
    <dgm:pt modelId="{C3529DB0-DBE3-478D-807F-8CA27BB30596}" type="pres">
      <dgm:prSet presAssocID="{F7E6AC3A-1830-4D02-B9A9-A20F16069E9D}" presName="composite" presStyleCnt="0"/>
      <dgm:spPr/>
    </dgm:pt>
    <dgm:pt modelId="{86360493-8927-4B3C-B3E8-552F7FBEA458}" type="pres">
      <dgm:prSet presAssocID="{F7E6AC3A-1830-4D02-B9A9-A20F16069E9D}" presName="background" presStyleLbl="node0" presStyleIdx="1" presStyleCnt="2"/>
      <dgm:spPr/>
    </dgm:pt>
    <dgm:pt modelId="{F47A371B-5910-4F61-B699-A2357DCBC446}" type="pres">
      <dgm:prSet presAssocID="{F7E6AC3A-1830-4D02-B9A9-A20F16069E9D}" presName="text" presStyleLbl="fgAcc0" presStyleIdx="1" presStyleCnt="2" custScaleY="66756">
        <dgm:presLayoutVars>
          <dgm:chPref val="3"/>
        </dgm:presLayoutVars>
      </dgm:prSet>
      <dgm:spPr/>
    </dgm:pt>
    <dgm:pt modelId="{6563631B-5B05-4315-8122-C3DEAE16ED3D}" type="pres">
      <dgm:prSet presAssocID="{F7E6AC3A-1830-4D02-B9A9-A20F16069E9D}" presName="hierChild2" presStyleCnt="0"/>
      <dgm:spPr/>
    </dgm:pt>
  </dgm:ptLst>
  <dgm:cxnLst>
    <dgm:cxn modelId="{A7E1E647-FD33-4FEC-923E-1CA62C791BF4}" srcId="{4FC10049-5601-4E59-83BA-0D9A34FAB757}" destId="{F7E6AC3A-1830-4D02-B9A9-A20F16069E9D}" srcOrd="1" destOrd="0" parTransId="{15D5BAE1-A83A-42DE-BFA6-B9645600DA1B}" sibTransId="{364EFC09-EEEF-4DFF-9122-1D7537269D8F}"/>
    <dgm:cxn modelId="{FF423F9D-FB73-4519-9BE7-38D926E879A6}" type="presOf" srcId="{4AEA16A3-EE68-44EE-9FAB-AE8A96612FD5}" destId="{E6CCAD8A-E990-4792-B4D0-674C3C79FA27}" srcOrd="0" destOrd="0" presId="urn:microsoft.com/office/officeart/2005/8/layout/hierarchy1"/>
    <dgm:cxn modelId="{CF0FC8B9-7DF3-40B5-8AC5-E4994E5FBFD1}" type="presOf" srcId="{4FC10049-5601-4E59-83BA-0D9A34FAB757}" destId="{E3A493B7-6B44-4C10-AD08-C053AD6B77B8}" srcOrd="0" destOrd="0" presId="urn:microsoft.com/office/officeart/2005/8/layout/hierarchy1"/>
    <dgm:cxn modelId="{A4DBB7D2-D0E5-4B30-AAC5-F23FBB44905C}" srcId="{4FC10049-5601-4E59-83BA-0D9A34FAB757}" destId="{4AEA16A3-EE68-44EE-9FAB-AE8A96612FD5}" srcOrd="0" destOrd="0" parTransId="{5F916FD4-8C80-48BF-8ABA-123ACCB2B3F0}" sibTransId="{98109723-E7E4-4643-841B-5ED1557B0A6E}"/>
    <dgm:cxn modelId="{09316CD5-5990-4DD6-9FC0-2E6A3DAFF238}" type="presOf" srcId="{F7E6AC3A-1830-4D02-B9A9-A20F16069E9D}" destId="{F47A371B-5910-4F61-B699-A2357DCBC446}" srcOrd="0" destOrd="0" presId="urn:microsoft.com/office/officeart/2005/8/layout/hierarchy1"/>
    <dgm:cxn modelId="{21A14713-DDD7-43CE-B1C8-21C8666BCD92}" type="presParOf" srcId="{E3A493B7-6B44-4C10-AD08-C053AD6B77B8}" destId="{4E15E496-0C2B-4C7D-A582-757B77FD1357}" srcOrd="0" destOrd="0" presId="urn:microsoft.com/office/officeart/2005/8/layout/hierarchy1"/>
    <dgm:cxn modelId="{0543955D-69F4-4E42-BDAA-25A33C4EF9C3}" type="presParOf" srcId="{4E15E496-0C2B-4C7D-A582-757B77FD1357}" destId="{11F3EFB5-F98C-4756-A9E7-37BD1C212060}" srcOrd="0" destOrd="0" presId="urn:microsoft.com/office/officeart/2005/8/layout/hierarchy1"/>
    <dgm:cxn modelId="{3FFF67FE-C6CA-4F43-BEB2-6C30D2EC7C92}" type="presParOf" srcId="{11F3EFB5-F98C-4756-A9E7-37BD1C212060}" destId="{495878DF-BF47-494F-A194-4A5A2F0CDF37}" srcOrd="0" destOrd="0" presId="urn:microsoft.com/office/officeart/2005/8/layout/hierarchy1"/>
    <dgm:cxn modelId="{3DA81189-EB5E-4164-AA5B-429FA1CEFBF0}" type="presParOf" srcId="{11F3EFB5-F98C-4756-A9E7-37BD1C212060}" destId="{E6CCAD8A-E990-4792-B4D0-674C3C79FA27}" srcOrd="1" destOrd="0" presId="urn:microsoft.com/office/officeart/2005/8/layout/hierarchy1"/>
    <dgm:cxn modelId="{C490481C-898F-4117-8322-F93CFE0AF40F}" type="presParOf" srcId="{4E15E496-0C2B-4C7D-A582-757B77FD1357}" destId="{63A66A0A-F77E-41BC-B48F-787855AC4F63}" srcOrd="1" destOrd="0" presId="urn:microsoft.com/office/officeart/2005/8/layout/hierarchy1"/>
    <dgm:cxn modelId="{06517CFB-293A-46CF-ACED-AA78DCADA67D}" type="presParOf" srcId="{E3A493B7-6B44-4C10-AD08-C053AD6B77B8}" destId="{CC671BD4-891A-43DE-8E87-BE31BD7610C5}" srcOrd="1" destOrd="0" presId="urn:microsoft.com/office/officeart/2005/8/layout/hierarchy1"/>
    <dgm:cxn modelId="{295BBEAC-6422-4EB8-9072-AB249BFFF687}" type="presParOf" srcId="{CC671BD4-891A-43DE-8E87-BE31BD7610C5}" destId="{C3529DB0-DBE3-478D-807F-8CA27BB30596}" srcOrd="0" destOrd="0" presId="urn:microsoft.com/office/officeart/2005/8/layout/hierarchy1"/>
    <dgm:cxn modelId="{AC50D24D-7CD1-4085-992F-68E40A5642EB}" type="presParOf" srcId="{C3529DB0-DBE3-478D-807F-8CA27BB30596}" destId="{86360493-8927-4B3C-B3E8-552F7FBEA458}" srcOrd="0" destOrd="0" presId="urn:microsoft.com/office/officeart/2005/8/layout/hierarchy1"/>
    <dgm:cxn modelId="{0D563075-F4C6-442E-AF29-33D7ACB2DFB0}" type="presParOf" srcId="{C3529DB0-DBE3-478D-807F-8CA27BB30596}" destId="{F47A371B-5910-4F61-B699-A2357DCBC446}" srcOrd="1" destOrd="0" presId="urn:microsoft.com/office/officeart/2005/8/layout/hierarchy1"/>
    <dgm:cxn modelId="{5B3B9699-1D36-4919-A54E-DB4662B8500B}" type="presParOf" srcId="{CC671BD4-891A-43DE-8E87-BE31BD7610C5}" destId="{6563631B-5B05-4315-8122-C3DEAE16ED3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4FC10049-5601-4E59-83BA-0D9A34FAB757}" type="doc">
      <dgm:prSet loTypeId="urn:microsoft.com/office/officeart/2005/8/layout/hierarchy1" loCatId="hierarchy" qsTypeId="urn:microsoft.com/office/officeart/2005/8/quickstyle/3d3" qsCatId="3D" csTypeId="urn:microsoft.com/office/officeart/2005/8/colors/accent5_2" csCatId="accent5" phldr="1"/>
      <dgm:spPr/>
      <dgm:t>
        <a:bodyPr/>
        <a:lstStyle/>
        <a:p>
          <a:endParaRPr lang="en-GB"/>
        </a:p>
      </dgm:t>
    </dgm:pt>
    <dgm:pt modelId="{4AEA16A3-EE68-44EE-9FAB-AE8A96612FD5}">
      <dgm:prSet phldrT="[Text]" custT="1"/>
      <dgm:spPr/>
      <dgm:t>
        <a:bodyPr/>
        <a:lstStyle/>
        <a:p>
          <a:pPr>
            <a:buNone/>
          </a:pPr>
          <a:r>
            <a:rPr lang="es-MX" sz="2000" b="1" kern="1200" dirty="0">
              <a:latin typeface="+mn-lt"/>
            </a:rPr>
            <a:t>Párrafo 34. </a:t>
          </a:r>
          <a:r>
            <a:rPr lang="es-MX" sz="2000" kern="1200" dirty="0" err="1">
              <a:latin typeface="+mn-lt"/>
            </a:rPr>
            <a:t>Cada Parte </a:t>
          </a:r>
          <a:r>
            <a:rPr lang="es-MX" sz="2000" b="1" kern="1200" dirty="0" err="1">
              <a:solidFill>
                <a:srgbClr val="FF0000"/>
              </a:solidFill>
              <a:latin typeface="+mn-lt"/>
            </a:rPr>
            <a:t>elaborará </a:t>
          </a:r>
          <a:r>
            <a:rPr lang="en-US" sz="2000" b="0" i="0" u="none" strike="noStrike" kern="1200" baseline="0" dirty="0">
              <a:solidFill>
                <a:srgbClr val="000000"/>
              </a:solidFill>
              <a:latin typeface="+mn-lt"/>
            </a:rPr>
            <a:t>un plan de QA/QC del inventario de conformidad con las directrices del IPCC mencionadas en el </a:t>
          </a:r>
          <a:r>
            <a:rPr lang="en-US" sz="2000" b="0" i="0" u="none" strike="noStrike" kern="1200" baseline="0" dirty="0" err="1">
              <a:solidFill>
                <a:srgbClr val="000000"/>
              </a:solidFill>
              <a:latin typeface="+mn-lt"/>
            </a:rPr>
            <a:t>párrafo</a:t>
          </a:r>
          <a:r>
            <a:rPr lang="en-US" sz="2000" b="0" i="0" u="none" strike="noStrike" kern="1200" baseline="0" dirty="0">
              <a:solidFill>
                <a:srgbClr val="000000"/>
              </a:solidFill>
              <a:latin typeface="+mn-lt"/>
            </a:rPr>
            <a:t> 20, incluida información sobre el organismo de inventario responsable de la aplicación de la garantía de la calidad/control de la calidad </a:t>
          </a:r>
          <a:endParaRPr lang="en-GB" sz="2000" kern="1200" dirty="0">
            <a:latin typeface="+mn-lt"/>
          </a:endParaRPr>
        </a:p>
      </dgm:t>
    </dgm:pt>
    <dgm:pt modelId="{5F916FD4-8C80-48BF-8ABA-123ACCB2B3F0}" type="parTrans" cxnId="{A4DBB7D2-D0E5-4B30-AAC5-F23FBB44905C}">
      <dgm:prSet/>
      <dgm:spPr/>
      <dgm:t>
        <a:bodyPr/>
        <a:lstStyle/>
        <a:p>
          <a:endParaRPr lang="en-GB" sz="7200">
            <a:solidFill>
              <a:schemeClr val="tx1"/>
            </a:solidFill>
          </a:endParaRPr>
        </a:p>
      </dgm:t>
    </dgm:pt>
    <dgm:pt modelId="{98109723-E7E4-4643-841B-5ED1557B0A6E}" type="sibTrans" cxnId="{A4DBB7D2-D0E5-4B30-AAC5-F23FBB44905C}">
      <dgm:prSet/>
      <dgm:spPr/>
      <dgm:t>
        <a:bodyPr/>
        <a:lstStyle/>
        <a:p>
          <a:endParaRPr lang="en-GB" sz="7200">
            <a:solidFill>
              <a:schemeClr val="tx1"/>
            </a:solidFill>
          </a:endParaRPr>
        </a:p>
      </dgm:t>
    </dgm:pt>
    <dgm:pt modelId="{943B0806-6212-4FB6-8A1F-AAD150920641}">
      <dgm:prSet phldrT="[Text]" custT="1"/>
      <dgm:spPr/>
      <dgm:t>
        <a:bodyPr/>
        <a:lstStyle/>
        <a:p>
          <a:pPr>
            <a:buNone/>
          </a:pPr>
          <a:r>
            <a:rPr lang="es-MX" sz="2000" b="1" dirty="0" err="1">
              <a:latin typeface="+mn-lt"/>
            </a:rPr>
            <a:t>Flexibilidad</a:t>
          </a:r>
          <a:r>
            <a:rPr lang="es-MX" sz="2000" b="1" dirty="0">
              <a:latin typeface="+mn-lt"/>
            </a:rPr>
            <a:t>: </a:t>
          </a:r>
          <a:r>
            <a:rPr lang="en-US" sz="2000" b="0" i="0" u="none" strike="noStrike" baseline="0" dirty="0">
              <a:solidFill>
                <a:srgbClr val="000000"/>
              </a:solidFill>
              <a:latin typeface="+mn-lt"/>
            </a:rPr>
            <a:t>se </a:t>
          </a:r>
          <a:r>
            <a:rPr lang="en-US" sz="2000" b="1" i="0" u="none" strike="noStrike" baseline="0" dirty="0">
              <a:solidFill>
                <a:schemeClr val="accent5">
                  <a:lumMod val="75000"/>
                </a:schemeClr>
              </a:solidFill>
              <a:latin typeface="+mn-lt"/>
            </a:rPr>
            <a:t>alienta</a:t>
          </a:r>
          <a:r>
            <a:rPr lang="en-US" sz="2000" b="0" i="0" u="none" strike="noStrike" baseline="0" dirty="0">
              <a:solidFill>
                <a:srgbClr val="000000"/>
              </a:solidFill>
              <a:latin typeface="+mn-lt"/>
            </a:rPr>
            <a:t> a las Partes que son países en desarrollo y necesitan flexibilidad a la luz de sus capacidades con respecto a esta disposición a elaborar un plan de QA/QC del inventario, incluida información sobre el organismo de inventario responsable de aplicar el control de la calidad/control de la calidad. </a:t>
          </a:r>
          <a:endParaRPr lang="en-GB" sz="2000" dirty="0">
            <a:latin typeface="+mn-lt"/>
          </a:endParaRPr>
        </a:p>
      </dgm:t>
    </dgm:pt>
    <dgm:pt modelId="{B8251AF0-730F-4D04-B698-05F857C995B2}" type="parTrans" cxnId="{F84EEDAE-8854-41A5-A29D-407AE87ED846}">
      <dgm:prSet/>
      <dgm:spPr/>
      <dgm:t>
        <a:bodyPr/>
        <a:lstStyle/>
        <a:p>
          <a:endParaRPr lang="en-GB" sz="7200">
            <a:solidFill>
              <a:schemeClr val="tx1"/>
            </a:solidFill>
          </a:endParaRPr>
        </a:p>
      </dgm:t>
    </dgm:pt>
    <dgm:pt modelId="{A815C743-055E-4F2A-9E4D-AAA688C8C96B}" type="sibTrans" cxnId="{F84EEDAE-8854-41A5-A29D-407AE87ED846}">
      <dgm:prSet/>
      <dgm:spPr/>
      <dgm:t>
        <a:bodyPr/>
        <a:lstStyle/>
        <a:p>
          <a:endParaRPr lang="en-GB" sz="7200">
            <a:solidFill>
              <a:schemeClr val="tx1"/>
            </a:solidFill>
          </a:endParaRPr>
        </a:p>
      </dgm:t>
    </dgm:pt>
    <dgm:pt modelId="{E3A493B7-6B44-4C10-AD08-C053AD6B77B8}" type="pres">
      <dgm:prSet presAssocID="{4FC10049-5601-4E59-83BA-0D9A34FAB757}" presName="hierChild1" presStyleCnt="0">
        <dgm:presLayoutVars>
          <dgm:chPref val="1"/>
          <dgm:dir/>
          <dgm:animOne val="branch"/>
          <dgm:animLvl val="lvl"/>
          <dgm:resizeHandles/>
        </dgm:presLayoutVars>
      </dgm:prSet>
      <dgm:spPr/>
    </dgm:pt>
    <dgm:pt modelId="{4E15E496-0C2B-4C7D-A582-757B77FD1357}" type="pres">
      <dgm:prSet presAssocID="{4AEA16A3-EE68-44EE-9FAB-AE8A96612FD5}" presName="hierRoot1" presStyleCnt="0"/>
      <dgm:spPr/>
    </dgm:pt>
    <dgm:pt modelId="{11F3EFB5-F98C-4756-A9E7-37BD1C212060}" type="pres">
      <dgm:prSet presAssocID="{4AEA16A3-EE68-44EE-9FAB-AE8A96612FD5}" presName="composite" presStyleCnt="0"/>
      <dgm:spPr/>
    </dgm:pt>
    <dgm:pt modelId="{495878DF-BF47-494F-A194-4A5A2F0CDF37}" type="pres">
      <dgm:prSet presAssocID="{4AEA16A3-EE68-44EE-9FAB-AE8A96612FD5}" presName="background" presStyleLbl="node0" presStyleIdx="0" presStyleCnt="2"/>
      <dgm:spPr/>
    </dgm:pt>
    <dgm:pt modelId="{E6CCAD8A-E990-4792-B4D0-674C3C79FA27}" type="pres">
      <dgm:prSet presAssocID="{4AEA16A3-EE68-44EE-9FAB-AE8A96612FD5}" presName="text" presStyleLbl="fgAcc0" presStyleIdx="0" presStyleCnt="2">
        <dgm:presLayoutVars>
          <dgm:chPref val="3"/>
        </dgm:presLayoutVars>
      </dgm:prSet>
      <dgm:spPr/>
    </dgm:pt>
    <dgm:pt modelId="{63A66A0A-F77E-41BC-B48F-787855AC4F63}" type="pres">
      <dgm:prSet presAssocID="{4AEA16A3-EE68-44EE-9FAB-AE8A96612FD5}" presName="hierChild2" presStyleCnt="0"/>
      <dgm:spPr/>
    </dgm:pt>
    <dgm:pt modelId="{394D78FD-E08D-4530-A017-A920F39992EF}" type="pres">
      <dgm:prSet presAssocID="{943B0806-6212-4FB6-8A1F-AAD150920641}" presName="hierRoot1" presStyleCnt="0"/>
      <dgm:spPr/>
    </dgm:pt>
    <dgm:pt modelId="{8D4EC09B-3EF8-49A5-9535-3D7F4633AE16}" type="pres">
      <dgm:prSet presAssocID="{943B0806-6212-4FB6-8A1F-AAD150920641}" presName="composite" presStyleCnt="0"/>
      <dgm:spPr/>
    </dgm:pt>
    <dgm:pt modelId="{C33EAAB6-0A8A-49CA-A1BA-F4C803A0BE21}" type="pres">
      <dgm:prSet presAssocID="{943B0806-6212-4FB6-8A1F-AAD150920641}" presName="background" presStyleLbl="node0" presStyleIdx="1" presStyleCnt="2"/>
      <dgm:spPr/>
    </dgm:pt>
    <dgm:pt modelId="{9DBEFB9C-6944-4422-8495-D9DAE5D450E6}" type="pres">
      <dgm:prSet presAssocID="{943B0806-6212-4FB6-8A1F-AAD150920641}" presName="text" presStyleLbl="fgAcc0" presStyleIdx="1" presStyleCnt="2">
        <dgm:presLayoutVars>
          <dgm:chPref val="3"/>
        </dgm:presLayoutVars>
      </dgm:prSet>
      <dgm:spPr/>
    </dgm:pt>
    <dgm:pt modelId="{8793D7B0-0CEB-471E-BEB6-2A36EF99573F}" type="pres">
      <dgm:prSet presAssocID="{943B0806-6212-4FB6-8A1F-AAD150920641}" presName="hierChild2" presStyleCnt="0"/>
      <dgm:spPr/>
    </dgm:pt>
  </dgm:ptLst>
  <dgm:cxnLst>
    <dgm:cxn modelId="{E51BCC0F-8CE5-4DD4-963B-E02BD2D411B0}" type="presOf" srcId="{943B0806-6212-4FB6-8A1F-AAD150920641}" destId="{9DBEFB9C-6944-4422-8495-D9DAE5D450E6}" srcOrd="0" destOrd="0" presId="urn:microsoft.com/office/officeart/2005/8/layout/hierarchy1"/>
    <dgm:cxn modelId="{FF423F9D-FB73-4519-9BE7-38D926E879A6}" type="presOf" srcId="{4AEA16A3-EE68-44EE-9FAB-AE8A96612FD5}" destId="{E6CCAD8A-E990-4792-B4D0-674C3C79FA27}" srcOrd="0" destOrd="0" presId="urn:microsoft.com/office/officeart/2005/8/layout/hierarchy1"/>
    <dgm:cxn modelId="{F84EEDAE-8854-41A5-A29D-407AE87ED846}" srcId="{4FC10049-5601-4E59-83BA-0D9A34FAB757}" destId="{943B0806-6212-4FB6-8A1F-AAD150920641}" srcOrd="1" destOrd="0" parTransId="{B8251AF0-730F-4D04-B698-05F857C995B2}" sibTransId="{A815C743-055E-4F2A-9E4D-AAA688C8C96B}"/>
    <dgm:cxn modelId="{CF0FC8B9-7DF3-40B5-8AC5-E4994E5FBFD1}" type="presOf" srcId="{4FC10049-5601-4E59-83BA-0D9A34FAB757}" destId="{E3A493B7-6B44-4C10-AD08-C053AD6B77B8}" srcOrd="0" destOrd="0" presId="urn:microsoft.com/office/officeart/2005/8/layout/hierarchy1"/>
    <dgm:cxn modelId="{A4DBB7D2-D0E5-4B30-AAC5-F23FBB44905C}" srcId="{4FC10049-5601-4E59-83BA-0D9A34FAB757}" destId="{4AEA16A3-EE68-44EE-9FAB-AE8A96612FD5}" srcOrd="0" destOrd="0" parTransId="{5F916FD4-8C80-48BF-8ABA-123ACCB2B3F0}" sibTransId="{98109723-E7E4-4643-841B-5ED1557B0A6E}"/>
    <dgm:cxn modelId="{21A14713-DDD7-43CE-B1C8-21C8666BCD92}" type="presParOf" srcId="{E3A493B7-6B44-4C10-AD08-C053AD6B77B8}" destId="{4E15E496-0C2B-4C7D-A582-757B77FD1357}" srcOrd="0" destOrd="0" presId="urn:microsoft.com/office/officeart/2005/8/layout/hierarchy1"/>
    <dgm:cxn modelId="{0543955D-69F4-4E42-BDAA-25A33C4EF9C3}" type="presParOf" srcId="{4E15E496-0C2B-4C7D-A582-757B77FD1357}" destId="{11F3EFB5-F98C-4756-A9E7-37BD1C212060}" srcOrd="0" destOrd="0" presId="urn:microsoft.com/office/officeart/2005/8/layout/hierarchy1"/>
    <dgm:cxn modelId="{3FFF67FE-C6CA-4F43-BEB2-6C30D2EC7C92}" type="presParOf" srcId="{11F3EFB5-F98C-4756-A9E7-37BD1C212060}" destId="{495878DF-BF47-494F-A194-4A5A2F0CDF37}" srcOrd="0" destOrd="0" presId="urn:microsoft.com/office/officeart/2005/8/layout/hierarchy1"/>
    <dgm:cxn modelId="{3DA81189-EB5E-4164-AA5B-429FA1CEFBF0}" type="presParOf" srcId="{11F3EFB5-F98C-4756-A9E7-37BD1C212060}" destId="{E6CCAD8A-E990-4792-B4D0-674C3C79FA27}" srcOrd="1" destOrd="0" presId="urn:microsoft.com/office/officeart/2005/8/layout/hierarchy1"/>
    <dgm:cxn modelId="{C490481C-898F-4117-8322-F93CFE0AF40F}" type="presParOf" srcId="{4E15E496-0C2B-4C7D-A582-757B77FD1357}" destId="{63A66A0A-F77E-41BC-B48F-787855AC4F63}" srcOrd="1" destOrd="0" presId="urn:microsoft.com/office/officeart/2005/8/layout/hierarchy1"/>
    <dgm:cxn modelId="{955A8E6C-A72B-4472-9C37-B8C70CF997BC}" type="presParOf" srcId="{E3A493B7-6B44-4C10-AD08-C053AD6B77B8}" destId="{394D78FD-E08D-4530-A017-A920F39992EF}" srcOrd="1" destOrd="0" presId="urn:microsoft.com/office/officeart/2005/8/layout/hierarchy1"/>
    <dgm:cxn modelId="{D0E724B1-6822-4771-81E0-51E40DA2C0E9}" type="presParOf" srcId="{394D78FD-E08D-4530-A017-A920F39992EF}" destId="{8D4EC09B-3EF8-49A5-9535-3D7F4633AE16}" srcOrd="0" destOrd="0" presId="urn:microsoft.com/office/officeart/2005/8/layout/hierarchy1"/>
    <dgm:cxn modelId="{48B5D1E7-6313-4F0E-BC10-B59EF9EF8A5C}" type="presParOf" srcId="{8D4EC09B-3EF8-49A5-9535-3D7F4633AE16}" destId="{C33EAAB6-0A8A-49CA-A1BA-F4C803A0BE21}" srcOrd="0" destOrd="0" presId="urn:microsoft.com/office/officeart/2005/8/layout/hierarchy1"/>
    <dgm:cxn modelId="{829B2651-0FEB-4373-B6E0-51E6658925F0}" type="presParOf" srcId="{8D4EC09B-3EF8-49A5-9535-3D7F4633AE16}" destId="{9DBEFB9C-6944-4422-8495-D9DAE5D450E6}" srcOrd="1" destOrd="0" presId="urn:microsoft.com/office/officeart/2005/8/layout/hierarchy1"/>
    <dgm:cxn modelId="{3C480F71-2A45-4426-8583-94FD8D723F29}" type="presParOf" srcId="{394D78FD-E08D-4530-A017-A920F39992EF}" destId="{8793D7B0-0CEB-471E-BEB6-2A36EF99573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4FC10049-5601-4E59-83BA-0D9A34FAB757}" type="doc">
      <dgm:prSet loTypeId="urn:microsoft.com/office/officeart/2005/8/layout/hierarchy1" loCatId="hierarchy" qsTypeId="urn:microsoft.com/office/officeart/2005/8/quickstyle/3d3" qsCatId="3D" csTypeId="urn:microsoft.com/office/officeart/2005/8/colors/accent5_2" csCatId="accent5" phldr="1"/>
      <dgm:spPr/>
      <dgm:t>
        <a:bodyPr/>
        <a:lstStyle/>
        <a:p>
          <a:endParaRPr lang="en-GB"/>
        </a:p>
      </dgm:t>
    </dgm:pt>
    <dgm:pt modelId="{4AEA16A3-EE68-44EE-9FAB-AE8A96612FD5}">
      <dgm:prSet phldrT="[Text]" custT="1"/>
      <dgm:spPr/>
      <dgm:t>
        <a:bodyPr/>
        <a:lstStyle/>
        <a:p>
          <a:pPr>
            <a:buNone/>
          </a:pPr>
          <a:r>
            <a:rPr lang="es-MX" sz="2000" b="1" kern="1200" dirty="0">
              <a:latin typeface="+mn-lt"/>
            </a:rPr>
            <a:t>Párrafo 35. </a:t>
          </a:r>
          <a:r>
            <a:rPr lang="es-MX" sz="2000" kern="1200" dirty="0" err="1">
              <a:latin typeface="+mn-lt"/>
            </a:rPr>
            <a:t>Cada Parte </a:t>
          </a:r>
          <a:r>
            <a:rPr lang="es-MX" sz="2000" b="1" kern="1200" dirty="0" err="1">
              <a:solidFill>
                <a:srgbClr val="FF0000"/>
              </a:solidFill>
              <a:latin typeface="+mn-lt"/>
            </a:rPr>
            <a:t>aplicará </a:t>
          </a:r>
          <a:r>
            <a:rPr lang="en-US" sz="2000" b="0" i="0" u="none" strike="noStrike" kern="1200" baseline="0" dirty="0">
              <a:solidFill>
                <a:srgbClr val="000000"/>
              </a:solidFill>
              <a:latin typeface="+mn-lt"/>
            </a:rPr>
            <a:t>y proporcionará información sobre los procedimientos generales de control de calidad de las existencias de conformidad con su plan de control de calidad y las directrices del IPCC a que se hace referencia en </a:t>
          </a:r>
          <a:r>
            <a:rPr lang="en-US" sz="2000" b="0" i="0" u="none" strike="noStrike" kern="1200" baseline="0" dirty="0" err="1">
              <a:solidFill>
                <a:srgbClr val="000000"/>
              </a:solidFill>
              <a:latin typeface="+mn-lt"/>
            </a:rPr>
            <a:t>el</a:t>
          </a:r>
          <a:r>
            <a:rPr lang="en-US" sz="2000" b="0" i="0" u="none" strike="noStrike" kern="1200" baseline="0" dirty="0">
              <a:solidFill>
                <a:srgbClr val="000000"/>
              </a:solidFill>
              <a:latin typeface="+mn-lt"/>
            </a:rPr>
            <a:t> </a:t>
          </a:r>
          <a:r>
            <a:rPr lang="en-US" sz="2000" b="0" i="0" u="none" strike="noStrike" kern="1200" baseline="0" dirty="0" err="1">
              <a:solidFill>
                <a:srgbClr val="000000"/>
              </a:solidFill>
              <a:latin typeface="+mn-lt"/>
            </a:rPr>
            <a:t>párrafo</a:t>
          </a:r>
          <a:r>
            <a:rPr lang="en-US" sz="2000" b="0" i="0" u="none" strike="noStrike" kern="1200" baseline="0" dirty="0">
              <a:solidFill>
                <a:srgbClr val="000000"/>
              </a:solidFill>
              <a:latin typeface="+mn-lt"/>
            </a:rPr>
            <a:t>; </a:t>
          </a:r>
          <a:endParaRPr lang="en-GB" sz="2000" kern="1200" dirty="0">
            <a:latin typeface="+mn-lt"/>
          </a:endParaRPr>
        </a:p>
      </dgm:t>
    </dgm:pt>
    <dgm:pt modelId="{5F916FD4-8C80-48BF-8ABA-123ACCB2B3F0}" type="parTrans" cxnId="{A4DBB7D2-D0E5-4B30-AAC5-F23FBB44905C}">
      <dgm:prSet/>
      <dgm:spPr/>
      <dgm:t>
        <a:bodyPr/>
        <a:lstStyle/>
        <a:p>
          <a:endParaRPr lang="en-GB" sz="7200">
            <a:solidFill>
              <a:schemeClr val="tx1"/>
            </a:solidFill>
          </a:endParaRPr>
        </a:p>
      </dgm:t>
    </dgm:pt>
    <dgm:pt modelId="{98109723-E7E4-4643-841B-5ED1557B0A6E}" type="sibTrans" cxnId="{A4DBB7D2-D0E5-4B30-AAC5-F23FBB44905C}">
      <dgm:prSet/>
      <dgm:spPr/>
      <dgm:t>
        <a:bodyPr/>
        <a:lstStyle/>
        <a:p>
          <a:endParaRPr lang="en-GB" sz="7200">
            <a:solidFill>
              <a:schemeClr val="tx1"/>
            </a:solidFill>
          </a:endParaRPr>
        </a:p>
      </dgm:t>
    </dgm:pt>
    <dgm:pt modelId="{943B0806-6212-4FB6-8A1F-AAD150920641}">
      <dgm:prSet phldrT="[Text]" custT="1"/>
      <dgm:spPr/>
      <dgm:t>
        <a:bodyPr/>
        <a:lstStyle/>
        <a:p>
          <a:pPr>
            <a:buNone/>
          </a:pPr>
          <a:r>
            <a:rPr lang="es-MX" sz="2000" b="1" dirty="0" err="1">
              <a:latin typeface="+mn-lt"/>
            </a:rPr>
            <a:t>Flexibilidad</a:t>
          </a:r>
          <a:r>
            <a:rPr lang="es-MX" sz="2000" b="1" dirty="0">
              <a:latin typeface="+mn-lt"/>
            </a:rPr>
            <a:t>: </a:t>
          </a:r>
          <a:r>
            <a:rPr lang="en-US" sz="2000" b="0" i="0" u="none" strike="noStrike" baseline="0" dirty="0">
              <a:solidFill>
                <a:srgbClr val="000000"/>
              </a:solidFill>
              <a:latin typeface="+mn-lt"/>
            </a:rPr>
            <a:t>se </a:t>
          </a:r>
          <a:r>
            <a:rPr lang="en-US" sz="2000" b="1" i="0" u="none" strike="noStrike" baseline="0" dirty="0">
              <a:solidFill>
                <a:schemeClr val="accent5">
                  <a:lumMod val="75000"/>
                </a:schemeClr>
              </a:solidFill>
              <a:latin typeface="+mn-lt"/>
            </a:rPr>
            <a:t>alienta a</a:t>
          </a:r>
          <a:r>
            <a:rPr lang="en-US" sz="2000" b="0" i="0" u="none" strike="noStrike" baseline="0" dirty="0">
              <a:solidFill>
                <a:srgbClr val="000000"/>
              </a:solidFill>
              <a:latin typeface="+mn-lt"/>
            </a:rPr>
            <a:t> las Partes que son países en desarrollo y necesitan flexibilidad a la luz de sus capacidades con respecto a esta disposición a que apliquen y faciliten información sobre los procedimientos generales de control de calidad de las existencias de conformidad con su plan de QA/QC y las directrices del IPCC mencionadas en el </a:t>
          </a:r>
          <a:r>
            <a:rPr lang="en-US" sz="2000" b="0" i="0" u="none" strike="noStrike" baseline="0" dirty="0" err="1">
              <a:solidFill>
                <a:srgbClr val="000000"/>
              </a:solidFill>
              <a:latin typeface="+mn-lt"/>
            </a:rPr>
            <a:t>párrafo</a:t>
          </a:r>
          <a:r>
            <a:rPr lang="en-US" sz="2000" b="0" i="0" u="none" strike="noStrike" baseline="0" dirty="0">
              <a:solidFill>
                <a:srgbClr val="000000"/>
              </a:solidFill>
              <a:latin typeface="+mn-lt"/>
            </a:rPr>
            <a:t> 20.</a:t>
          </a:r>
          <a:endParaRPr lang="en-GB" sz="2000" dirty="0">
            <a:latin typeface="+mn-lt"/>
          </a:endParaRPr>
        </a:p>
      </dgm:t>
    </dgm:pt>
    <dgm:pt modelId="{B8251AF0-730F-4D04-B698-05F857C995B2}" type="parTrans" cxnId="{F84EEDAE-8854-41A5-A29D-407AE87ED846}">
      <dgm:prSet/>
      <dgm:spPr/>
      <dgm:t>
        <a:bodyPr/>
        <a:lstStyle/>
        <a:p>
          <a:endParaRPr lang="en-GB" sz="7200">
            <a:solidFill>
              <a:schemeClr val="tx1"/>
            </a:solidFill>
          </a:endParaRPr>
        </a:p>
      </dgm:t>
    </dgm:pt>
    <dgm:pt modelId="{A815C743-055E-4F2A-9E4D-AAA688C8C96B}" type="sibTrans" cxnId="{F84EEDAE-8854-41A5-A29D-407AE87ED846}">
      <dgm:prSet/>
      <dgm:spPr/>
      <dgm:t>
        <a:bodyPr/>
        <a:lstStyle/>
        <a:p>
          <a:endParaRPr lang="en-GB" sz="7200">
            <a:solidFill>
              <a:schemeClr val="tx1"/>
            </a:solidFill>
          </a:endParaRPr>
        </a:p>
      </dgm:t>
    </dgm:pt>
    <dgm:pt modelId="{E3A493B7-6B44-4C10-AD08-C053AD6B77B8}" type="pres">
      <dgm:prSet presAssocID="{4FC10049-5601-4E59-83BA-0D9A34FAB757}" presName="hierChild1" presStyleCnt="0">
        <dgm:presLayoutVars>
          <dgm:chPref val="1"/>
          <dgm:dir/>
          <dgm:animOne val="branch"/>
          <dgm:animLvl val="lvl"/>
          <dgm:resizeHandles/>
        </dgm:presLayoutVars>
      </dgm:prSet>
      <dgm:spPr/>
    </dgm:pt>
    <dgm:pt modelId="{4E15E496-0C2B-4C7D-A582-757B77FD1357}" type="pres">
      <dgm:prSet presAssocID="{4AEA16A3-EE68-44EE-9FAB-AE8A96612FD5}" presName="hierRoot1" presStyleCnt="0"/>
      <dgm:spPr/>
    </dgm:pt>
    <dgm:pt modelId="{11F3EFB5-F98C-4756-A9E7-37BD1C212060}" type="pres">
      <dgm:prSet presAssocID="{4AEA16A3-EE68-44EE-9FAB-AE8A96612FD5}" presName="composite" presStyleCnt="0"/>
      <dgm:spPr/>
    </dgm:pt>
    <dgm:pt modelId="{495878DF-BF47-494F-A194-4A5A2F0CDF37}" type="pres">
      <dgm:prSet presAssocID="{4AEA16A3-EE68-44EE-9FAB-AE8A96612FD5}" presName="background" presStyleLbl="node0" presStyleIdx="0" presStyleCnt="2"/>
      <dgm:spPr/>
    </dgm:pt>
    <dgm:pt modelId="{E6CCAD8A-E990-4792-B4D0-674C3C79FA27}" type="pres">
      <dgm:prSet presAssocID="{4AEA16A3-EE68-44EE-9FAB-AE8A96612FD5}" presName="text" presStyleLbl="fgAcc0" presStyleIdx="0" presStyleCnt="2">
        <dgm:presLayoutVars>
          <dgm:chPref val="3"/>
        </dgm:presLayoutVars>
      </dgm:prSet>
      <dgm:spPr/>
    </dgm:pt>
    <dgm:pt modelId="{63A66A0A-F77E-41BC-B48F-787855AC4F63}" type="pres">
      <dgm:prSet presAssocID="{4AEA16A3-EE68-44EE-9FAB-AE8A96612FD5}" presName="hierChild2" presStyleCnt="0"/>
      <dgm:spPr/>
    </dgm:pt>
    <dgm:pt modelId="{394D78FD-E08D-4530-A017-A920F39992EF}" type="pres">
      <dgm:prSet presAssocID="{943B0806-6212-4FB6-8A1F-AAD150920641}" presName="hierRoot1" presStyleCnt="0"/>
      <dgm:spPr/>
    </dgm:pt>
    <dgm:pt modelId="{8D4EC09B-3EF8-49A5-9535-3D7F4633AE16}" type="pres">
      <dgm:prSet presAssocID="{943B0806-6212-4FB6-8A1F-AAD150920641}" presName="composite" presStyleCnt="0"/>
      <dgm:spPr/>
    </dgm:pt>
    <dgm:pt modelId="{C33EAAB6-0A8A-49CA-A1BA-F4C803A0BE21}" type="pres">
      <dgm:prSet presAssocID="{943B0806-6212-4FB6-8A1F-AAD150920641}" presName="background" presStyleLbl="node0" presStyleIdx="1" presStyleCnt="2"/>
      <dgm:spPr/>
    </dgm:pt>
    <dgm:pt modelId="{9DBEFB9C-6944-4422-8495-D9DAE5D450E6}" type="pres">
      <dgm:prSet presAssocID="{943B0806-6212-4FB6-8A1F-AAD150920641}" presName="text" presStyleLbl="fgAcc0" presStyleIdx="1" presStyleCnt="2">
        <dgm:presLayoutVars>
          <dgm:chPref val="3"/>
        </dgm:presLayoutVars>
      </dgm:prSet>
      <dgm:spPr/>
    </dgm:pt>
    <dgm:pt modelId="{8793D7B0-0CEB-471E-BEB6-2A36EF99573F}" type="pres">
      <dgm:prSet presAssocID="{943B0806-6212-4FB6-8A1F-AAD150920641}" presName="hierChild2" presStyleCnt="0"/>
      <dgm:spPr/>
    </dgm:pt>
  </dgm:ptLst>
  <dgm:cxnLst>
    <dgm:cxn modelId="{E51BCC0F-8CE5-4DD4-963B-E02BD2D411B0}" type="presOf" srcId="{943B0806-6212-4FB6-8A1F-AAD150920641}" destId="{9DBEFB9C-6944-4422-8495-D9DAE5D450E6}" srcOrd="0" destOrd="0" presId="urn:microsoft.com/office/officeart/2005/8/layout/hierarchy1"/>
    <dgm:cxn modelId="{FF423F9D-FB73-4519-9BE7-38D926E879A6}" type="presOf" srcId="{4AEA16A3-EE68-44EE-9FAB-AE8A96612FD5}" destId="{E6CCAD8A-E990-4792-B4D0-674C3C79FA27}" srcOrd="0" destOrd="0" presId="urn:microsoft.com/office/officeart/2005/8/layout/hierarchy1"/>
    <dgm:cxn modelId="{F84EEDAE-8854-41A5-A29D-407AE87ED846}" srcId="{4FC10049-5601-4E59-83BA-0D9A34FAB757}" destId="{943B0806-6212-4FB6-8A1F-AAD150920641}" srcOrd="1" destOrd="0" parTransId="{B8251AF0-730F-4D04-B698-05F857C995B2}" sibTransId="{A815C743-055E-4F2A-9E4D-AAA688C8C96B}"/>
    <dgm:cxn modelId="{CF0FC8B9-7DF3-40B5-8AC5-E4994E5FBFD1}" type="presOf" srcId="{4FC10049-5601-4E59-83BA-0D9A34FAB757}" destId="{E3A493B7-6B44-4C10-AD08-C053AD6B77B8}" srcOrd="0" destOrd="0" presId="urn:microsoft.com/office/officeart/2005/8/layout/hierarchy1"/>
    <dgm:cxn modelId="{A4DBB7D2-D0E5-4B30-AAC5-F23FBB44905C}" srcId="{4FC10049-5601-4E59-83BA-0D9A34FAB757}" destId="{4AEA16A3-EE68-44EE-9FAB-AE8A96612FD5}" srcOrd="0" destOrd="0" parTransId="{5F916FD4-8C80-48BF-8ABA-123ACCB2B3F0}" sibTransId="{98109723-E7E4-4643-841B-5ED1557B0A6E}"/>
    <dgm:cxn modelId="{21A14713-DDD7-43CE-B1C8-21C8666BCD92}" type="presParOf" srcId="{E3A493B7-6B44-4C10-AD08-C053AD6B77B8}" destId="{4E15E496-0C2B-4C7D-A582-757B77FD1357}" srcOrd="0" destOrd="0" presId="urn:microsoft.com/office/officeart/2005/8/layout/hierarchy1"/>
    <dgm:cxn modelId="{0543955D-69F4-4E42-BDAA-25A33C4EF9C3}" type="presParOf" srcId="{4E15E496-0C2B-4C7D-A582-757B77FD1357}" destId="{11F3EFB5-F98C-4756-A9E7-37BD1C212060}" srcOrd="0" destOrd="0" presId="urn:microsoft.com/office/officeart/2005/8/layout/hierarchy1"/>
    <dgm:cxn modelId="{3FFF67FE-C6CA-4F43-BEB2-6C30D2EC7C92}" type="presParOf" srcId="{11F3EFB5-F98C-4756-A9E7-37BD1C212060}" destId="{495878DF-BF47-494F-A194-4A5A2F0CDF37}" srcOrd="0" destOrd="0" presId="urn:microsoft.com/office/officeart/2005/8/layout/hierarchy1"/>
    <dgm:cxn modelId="{3DA81189-EB5E-4164-AA5B-429FA1CEFBF0}" type="presParOf" srcId="{11F3EFB5-F98C-4756-A9E7-37BD1C212060}" destId="{E6CCAD8A-E990-4792-B4D0-674C3C79FA27}" srcOrd="1" destOrd="0" presId="urn:microsoft.com/office/officeart/2005/8/layout/hierarchy1"/>
    <dgm:cxn modelId="{C490481C-898F-4117-8322-F93CFE0AF40F}" type="presParOf" srcId="{4E15E496-0C2B-4C7D-A582-757B77FD1357}" destId="{63A66A0A-F77E-41BC-B48F-787855AC4F63}" srcOrd="1" destOrd="0" presId="urn:microsoft.com/office/officeart/2005/8/layout/hierarchy1"/>
    <dgm:cxn modelId="{955A8E6C-A72B-4472-9C37-B8C70CF997BC}" type="presParOf" srcId="{E3A493B7-6B44-4C10-AD08-C053AD6B77B8}" destId="{394D78FD-E08D-4530-A017-A920F39992EF}" srcOrd="1" destOrd="0" presId="urn:microsoft.com/office/officeart/2005/8/layout/hierarchy1"/>
    <dgm:cxn modelId="{D0E724B1-6822-4771-81E0-51E40DA2C0E9}" type="presParOf" srcId="{394D78FD-E08D-4530-A017-A920F39992EF}" destId="{8D4EC09B-3EF8-49A5-9535-3D7F4633AE16}" srcOrd="0" destOrd="0" presId="urn:microsoft.com/office/officeart/2005/8/layout/hierarchy1"/>
    <dgm:cxn modelId="{48B5D1E7-6313-4F0E-BC10-B59EF9EF8A5C}" type="presParOf" srcId="{8D4EC09B-3EF8-49A5-9535-3D7F4633AE16}" destId="{C33EAAB6-0A8A-49CA-A1BA-F4C803A0BE21}" srcOrd="0" destOrd="0" presId="urn:microsoft.com/office/officeart/2005/8/layout/hierarchy1"/>
    <dgm:cxn modelId="{829B2651-0FEB-4373-B6E0-51E6658925F0}" type="presParOf" srcId="{8D4EC09B-3EF8-49A5-9535-3D7F4633AE16}" destId="{9DBEFB9C-6944-4422-8495-D9DAE5D450E6}" srcOrd="1" destOrd="0" presId="urn:microsoft.com/office/officeart/2005/8/layout/hierarchy1"/>
    <dgm:cxn modelId="{3C480F71-2A45-4426-8583-94FD8D723F29}" type="presParOf" srcId="{394D78FD-E08D-4530-A017-A920F39992EF}" destId="{8793D7B0-0CEB-471E-BEB6-2A36EF99573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4FC10049-5601-4E59-83BA-0D9A34FAB757}" type="doc">
      <dgm:prSet loTypeId="urn:microsoft.com/office/officeart/2005/8/layout/hierarchy1" loCatId="hierarchy" qsTypeId="urn:microsoft.com/office/officeart/2005/8/quickstyle/3d3" qsCatId="3D" csTypeId="urn:microsoft.com/office/officeart/2005/8/colors/accent5_2" csCatId="accent5" phldr="1"/>
      <dgm:spPr/>
      <dgm:t>
        <a:bodyPr/>
        <a:lstStyle/>
        <a:p>
          <a:endParaRPr lang="en-GB"/>
        </a:p>
      </dgm:t>
    </dgm:pt>
    <dgm:pt modelId="{4AEA16A3-EE68-44EE-9FAB-AE8A96612FD5}">
      <dgm:prSet phldrT="[Text]" custT="1"/>
      <dgm:spPr/>
      <dgm:t>
        <a:bodyPr/>
        <a:lstStyle/>
        <a:p>
          <a:pPr>
            <a:buNone/>
          </a:pPr>
          <a:r>
            <a:rPr lang="es-MX" sz="2000" b="1" kern="1200" dirty="0">
              <a:latin typeface="+mn-lt"/>
            </a:rPr>
            <a:t>Párrafo 35.   </a:t>
          </a:r>
          <a:r>
            <a:rPr lang="en-US" sz="2000" b="0" i="0" u="none" strike="noStrike" kern="1200" baseline="0" dirty="0">
              <a:solidFill>
                <a:srgbClr val="000000"/>
              </a:solidFill>
              <a:latin typeface="+mn-lt"/>
            </a:rPr>
            <a:t>Además, las Partes </a:t>
          </a:r>
          <a:r>
            <a:rPr lang="en-US" sz="2000" b="1" i="0" u="none" strike="noStrike" kern="1200" baseline="0" dirty="0" err="1">
              <a:solidFill>
                <a:srgbClr val="4BACC6">
                  <a:lumMod val="75000"/>
                </a:srgbClr>
              </a:solidFill>
              <a:latin typeface="Calibri" panose="020F0502020204030204"/>
              <a:ea typeface="+mn-ea"/>
              <a:cs typeface="+mn-cs"/>
            </a:rPr>
            <a:t>debieran</a:t>
          </a:r>
          <a:r>
            <a:rPr lang="en-US" sz="2000" b="0" i="0" u="none" strike="noStrike" kern="1200" baseline="0" dirty="0">
              <a:solidFill>
                <a:srgbClr val="000000"/>
              </a:solidFill>
              <a:latin typeface="+mn-lt"/>
            </a:rPr>
            <a:t> aplicar procedimientos de control de calidad específicos para cada categoría de conformidad con las directrices del IPCC a que se hace referencia en el párrafo 20 para las categorías clave y para las categorías individuales en las que se hayan producido cambios metodológicos significativos y/o revisiones de los datos. </a:t>
          </a:r>
          <a:endParaRPr lang="en-GB" sz="2000" kern="1200" dirty="0">
            <a:latin typeface="+mn-lt"/>
          </a:endParaRPr>
        </a:p>
      </dgm:t>
    </dgm:pt>
    <dgm:pt modelId="{5F916FD4-8C80-48BF-8ABA-123ACCB2B3F0}" type="parTrans" cxnId="{A4DBB7D2-D0E5-4B30-AAC5-F23FBB44905C}">
      <dgm:prSet/>
      <dgm:spPr/>
      <dgm:t>
        <a:bodyPr/>
        <a:lstStyle/>
        <a:p>
          <a:endParaRPr lang="en-GB" sz="7200">
            <a:solidFill>
              <a:schemeClr val="tx1"/>
            </a:solidFill>
          </a:endParaRPr>
        </a:p>
      </dgm:t>
    </dgm:pt>
    <dgm:pt modelId="{98109723-E7E4-4643-841B-5ED1557B0A6E}" type="sibTrans" cxnId="{A4DBB7D2-D0E5-4B30-AAC5-F23FBB44905C}">
      <dgm:prSet/>
      <dgm:spPr/>
      <dgm:t>
        <a:bodyPr/>
        <a:lstStyle/>
        <a:p>
          <a:endParaRPr lang="en-GB" sz="7200">
            <a:solidFill>
              <a:schemeClr val="tx1"/>
            </a:solidFill>
          </a:endParaRPr>
        </a:p>
      </dgm:t>
    </dgm:pt>
    <dgm:pt modelId="{943B0806-6212-4FB6-8A1F-AAD150920641}">
      <dgm:prSet phldrT="[Text]" custT="1"/>
      <dgm:spPr/>
      <dgm:t>
        <a:bodyPr/>
        <a:lstStyle/>
        <a:p>
          <a:pPr>
            <a:buNone/>
          </a:pPr>
          <a:r>
            <a:rPr lang="es-MX" sz="2000" b="1" kern="1200" dirty="0">
              <a:latin typeface="+mn-lt"/>
            </a:rPr>
            <a:t>Párrafo 35.</a:t>
          </a:r>
          <a:r>
            <a:rPr lang="en-US" sz="2000" b="0" i="0" u="none" strike="noStrike" kern="1200" baseline="0" dirty="0">
              <a:solidFill>
                <a:srgbClr val="000000"/>
              </a:solidFill>
              <a:latin typeface="+mn-lt"/>
            </a:rPr>
            <a:t> Además, las Partes </a:t>
          </a:r>
          <a:r>
            <a:rPr lang="en-US" sz="2000" b="1" i="0" u="none" strike="noStrike" kern="1200" baseline="0" dirty="0">
              <a:solidFill>
                <a:srgbClr val="4BACC6">
                  <a:lumMod val="75000"/>
                </a:srgbClr>
              </a:solidFill>
              <a:latin typeface="Calibri" panose="020F0502020204030204"/>
              <a:ea typeface="+mn-ea"/>
              <a:cs typeface="+mn-cs"/>
            </a:rPr>
            <a:t>deberían</a:t>
          </a:r>
          <a:r>
            <a:rPr lang="en-US" sz="2000" b="0" i="0" u="none" strike="noStrike" kern="1200" baseline="0" dirty="0">
              <a:solidFill>
                <a:srgbClr val="000000"/>
              </a:solidFill>
              <a:latin typeface="+mn-lt"/>
            </a:rPr>
            <a:t> aplicar procedimientos de garantía de la calidad mediante la realización de un examen básico por expertos de sus inventarios, de conformidad con las directrices del IPCC a que se hace referencia en el </a:t>
          </a:r>
          <a:r>
            <a:rPr lang="en-US" sz="2000" b="0" i="0" u="none" strike="noStrike" kern="1200" baseline="0" dirty="0" err="1">
              <a:solidFill>
                <a:srgbClr val="000000"/>
              </a:solidFill>
              <a:latin typeface="+mn-lt"/>
            </a:rPr>
            <a:t>párrafo</a:t>
          </a:r>
          <a:r>
            <a:rPr lang="en-US" sz="2000" b="0" i="0" u="none" strike="noStrike" kern="1200" baseline="0" dirty="0">
              <a:solidFill>
                <a:srgbClr val="000000"/>
              </a:solidFill>
              <a:latin typeface="+mn-lt"/>
            </a:rPr>
            <a:t> 20.</a:t>
          </a:r>
          <a:endParaRPr lang="en-GB" sz="2000" kern="1200" dirty="0">
            <a:latin typeface="+mn-lt"/>
          </a:endParaRPr>
        </a:p>
      </dgm:t>
    </dgm:pt>
    <dgm:pt modelId="{B8251AF0-730F-4D04-B698-05F857C995B2}" type="parTrans" cxnId="{F84EEDAE-8854-41A5-A29D-407AE87ED846}">
      <dgm:prSet/>
      <dgm:spPr/>
      <dgm:t>
        <a:bodyPr/>
        <a:lstStyle/>
        <a:p>
          <a:endParaRPr lang="en-GB" sz="7200">
            <a:solidFill>
              <a:schemeClr val="tx1"/>
            </a:solidFill>
          </a:endParaRPr>
        </a:p>
      </dgm:t>
    </dgm:pt>
    <dgm:pt modelId="{A815C743-055E-4F2A-9E4D-AAA688C8C96B}" type="sibTrans" cxnId="{F84EEDAE-8854-41A5-A29D-407AE87ED846}">
      <dgm:prSet/>
      <dgm:spPr/>
      <dgm:t>
        <a:bodyPr/>
        <a:lstStyle/>
        <a:p>
          <a:endParaRPr lang="en-GB" sz="7200">
            <a:solidFill>
              <a:schemeClr val="tx1"/>
            </a:solidFill>
          </a:endParaRPr>
        </a:p>
      </dgm:t>
    </dgm:pt>
    <dgm:pt modelId="{E3A493B7-6B44-4C10-AD08-C053AD6B77B8}" type="pres">
      <dgm:prSet presAssocID="{4FC10049-5601-4E59-83BA-0D9A34FAB757}" presName="hierChild1" presStyleCnt="0">
        <dgm:presLayoutVars>
          <dgm:chPref val="1"/>
          <dgm:dir/>
          <dgm:animOne val="branch"/>
          <dgm:animLvl val="lvl"/>
          <dgm:resizeHandles/>
        </dgm:presLayoutVars>
      </dgm:prSet>
      <dgm:spPr/>
    </dgm:pt>
    <dgm:pt modelId="{4E15E496-0C2B-4C7D-A582-757B77FD1357}" type="pres">
      <dgm:prSet presAssocID="{4AEA16A3-EE68-44EE-9FAB-AE8A96612FD5}" presName="hierRoot1" presStyleCnt="0"/>
      <dgm:spPr/>
    </dgm:pt>
    <dgm:pt modelId="{11F3EFB5-F98C-4756-A9E7-37BD1C212060}" type="pres">
      <dgm:prSet presAssocID="{4AEA16A3-EE68-44EE-9FAB-AE8A96612FD5}" presName="composite" presStyleCnt="0"/>
      <dgm:spPr/>
    </dgm:pt>
    <dgm:pt modelId="{495878DF-BF47-494F-A194-4A5A2F0CDF37}" type="pres">
      <dgm:prSet presAssocID="{4AEA16A3-EE68-44EE-9FAB-AE8A96612FD5}" presName="background" presStyleLbl="node0" presStyleIdx="0" presStyleCnt="2"/>
      <dgm:spPr/>
    </dgm:pt>
    <dgm:pt modelId="{E6CCAD8A-E990-4792-B4D0-674C3C79FA27}" type="pres">
      <dgm:prSet presAssocID="{4AEA16A3-EE68-44EE-9FAB-AE8A96612FD5}" presName="text" presStyleLbl="fgAcc0" presStyleIdx="0" presStyleCnt="2">
        <dgm:presLayoutVars>
          <dgm:chPref val="3"/>
        </dgm:presLayoutVars>
      </dgm:prSet>
      <dgm:spPr/>
    </dgm:pt>
    <dgm:pt modelId="{63A66A0A-F77E-41BC-B48F-787855AC4F63}" type="pres">
      <dgm:prSet presAssocID="{4AEA16A3-EE68-44EE-9FAB-AE8A96612FD5}" presName="hierChild2" presStyleCnt="0"/>
      <dgm:spPr/>
    </dgm:pt>
    <dgm:pt modelId="{394D78FD-E08D-4530-A017-A920F39992EF}" type="pres">
      <dgm:prSet presAssocID="{943B0806-6212-4FB6-8A1F-AAD150920641}" presName="hierRoot1" presStyleCnt="0"/>
      <dgm:spPr/>
    </dgm:pt>
    <dgm:pt modelId="{8D4EC09B-3EF8-49A5-9535-3D7F4633AE16}" type="pres">
      <dgm:prSet presAssocID="{943B0806-6212-4FB6-8A1F-AAD150920641}" presName="composite" presStyleCnt="0"/>
      <dgm:spPr/>
    </dgm:pt>
    <dgm:pt modelId="{C33EAAB6-0A8A-49CA-A1BA-F4C803A0BE21}" type="pres">
      <dgm:prSet presAssocID="{943B0806-6212-4FB6-8A1F-AAD150920641}" presName="background" presStyleLbl="node0" presStyleIdx="1" presStyleCnt="2"/>
      <dgm:spPr/>
    </dgm:pt>
    <dgm:pt modelId="{9DBEFB9C-6944-4422-8495-D9DAE5D450E6}" type="pres">
      <dgm:prSet presAssocID="{943B0806-6212-4FB6-8A1F-AAD150920641}" presName="text" presStyleLbl="fgAcc0" presStyleIdx="1" presStyleCnt="2">
        <dgm:presLayoutVars>
          <dgm:chPref val="3"/>
        </dgm:presLayoutVars>
      </dgm:prSet>
      <dgm:spPr/>
    </dgm:pt>
    <dgm:pt modelId="{8793D7B0-0CEB-471E-BEB6-2A36EF99573F}" type="pres">
      <dgm:prSet presAssocID="{943B0806-6212-4FB6-8A1F-AAD150920641}" presName="hierChild2" presStyleCnt="0"/>
      <dgm:spPr/>
    </dgm:pt>
  </dgm:ptLst>
  <dgm:cxnLst>
    <dgm:cxn modelId="{E51BCC0F-8CE5-4DD4-963B-E02BD2D411B0}" type="presOf" srcId="{943B0806-6212-4FB6-8A1F-AAD150920641}" destId="{9DBEFB9C-6944-4422-8495-D9DAE5D450E6}" srcOrd="0" destOrd="0" presId="urn:microsoft.com/office/officeart/2005/8/layout/hierarchy1"/>
    <dgm:cxn modelId="{FF423F9D-FB73-4519-9BE7-38D926E879A6}" type="presOf" srcId="{4AEA16A3-EE68-44EE-9FAB-AE8A96612FD5}" destId="{E6CCAD8A-E990-4792-B4D0-674C3C79FA27}" srcOrd="0" destOrd="0" presId="urn:microsoft.com/office/officeart/2005/8/layout/hierarchy1"/>
    <dgm:cxn modelId="{F84EEDAE-8854-41A5-A29D-407AE87ED846}" srcId="{4FC10049-5601-4E59-83BA-0D9A34FAB757}" destId="{943B0806-6212-4FB6-8A1F-AAD150920641}" srcOrd="1" destOrd="0" parTransId="{B8251AF0-730F-4D04-B698-05F857C995B2}" sibTransId="{A815C743-055E-4F2A-9E4D-AAA688C8C96B}"/>
    <dgm:cxn modelId="{CF0FC8B9-7DF3-40B5-8AC5-E4994E5FBFD1}" type="presOf" srcId="{4FC10049-5601-4E59-83BA-0D9A34FAB757}" destId="{E3A493B7-6B44-4C10-AD08-C053AD6B77B8}" srcOrd="0" destOrd="0" presId="urn:microsoft.com/office/officeart/2005/8/layout/hierarchy1"/>
    <dgm:cxn modelId="{A4DBB7D2-D0E5-4B30-AAC5-F23FBB44905C}" srcId="{4FC10049-5601-4E59-83BA-0D9A34FAB757}" destId="{4AEA16A3-EE68-44EE-9FAB-AE8A96612FD5}" srcOrd="0" destOrd="0" parTransId="{5F916FD4-8C80-48BF-8ABA-123ACCB2B3F0}" sibTransId="{98109723-E7E4-4643-841B-5ED1557B0A6E}"/>
    <dgm:cxn modelId="{21A14713-DDD7-43CE-B1C8-21C8666BCD92}" type="presParOf" srcId="{E3A493B7-6B44-4C10-AD08-C053AD6B77B8}" destId="{4E15E496-0C2B-4C7D-A582-757B77FD1357}" srcOrd="0" destOrd="0" presId="urn:microsoft.com/office/officeart/2005/8/layout/hierarchy1"/>
    <dgm:cxn modelId="{0543955D-69F4-4E42-BDAA-25A33C4EF9C3}" type="presParOf" srcId="{4E15E496-0C2B-4C7D-A582-757B77FD1357}" destId="{11F3EFB5-F98C-4756-A9E7-37BD1C212060}" srcOrd="0" destOrd="0" presId="urn:microsoft.com/office/officeart/2005/8/layout/hierarchy1"/>
    <dgm:cxn modelId="{3FFF67FE-C6CA-4F43-BEB2-6C30D2EC7C92}" type="presParOf" srcId="{11F3EFB5-F98C-4756-A9E7-37BD1C212060}" destId="{495878DF-BF47-494F-A194-4A5A2F0CDF37}" srcOrd="0" destOrd="0" presId="urn:microsoft.com/office/officeart/2005/8/layout/hierarchy1"/>
    <dgm:cxn modelId="{3DA81189-EB5E-4164-AA5B-429FA1CEFBF0}" type="presParOf" srcId="{11F3EFB5-F98C-4756-A9E7-37BD1C212060}" destId="{E6CCAD8A-E990-4792-B4D0-674C3C79FA27}" srcOrd="1" destOrd="0" presId="urn:microsoft.com/office/officeart/2005/8/layout/hierarchy1"/>
    <dgm:cxn modelId="{C490481C-898F-4117-8322-F93CFE0AF40F}" type="presParOf" srcId="{4E15E496-0C2B-4C7D-A582-757B77FD1357}" destId="{63A66A0A-F77E-41BC-B48F-787855AC4F63}" srcOrd="1" destOrd="0" presId="urn:microsoft.com/office/officeart/2005/8/layout/hierarchy1"/>
    <dgm:cxn modelId="{955A8E6C-A72B-4472-9C37-B8C70CF997BC}" type="presParOf" srcId="{E3A493B7-6B44-4C10-AD08-C053AD6B77B8}" destId="{394D78FD-E08D-4530-A017-A920F39992EF}" srcOrd="1" destOrd="0" presId="urn:microsoft.com/office/officeart/2005/8/layout/hierarchy1"/>
    <dgm:cxn modelId="{D0E724B1-6822-4771-81E0-51E40DA2C0E9}" type="presParOf" srcId="{394D78FD-E08D-4530-A017-A920F39992EF}" destId="{8D4EC09B-3EF8-49A5-9535-3D7F4633AE16}" srcOrd="0" destOrd="0" presId="urn:microsoft.com/office/officeart/2005/8/layout/hierarchy1"/>
    <dgm:cxn modelId="{48B5D1E7-6313-4F0E-BC10-B59EF9EF8A5C}" type="presParOf" srcId="{8D4EC09B-3EF8-49A5-9535-3D7F4633AE16}" destId="{C33EAAB6-0A8A-49CA-A1BA-F4C803A0BE21}" srcOrd="0" destOrd="0" presId="urn:microsoft.com/office/officeart/2005/8/layout/hierarchy1"/>
    <dgm:cxn modelId="{829B2651-0FEB-4373-B6E0-51E6658925F0}" type="presParOf" srcId="{8D4EC09B-3EF8-49A5-9535-3D7F4633AE16}" destId="{9DBEFB9C-6944-4422-8495-D9DAE5D450E6}" srcOrd="1" destOrd="0" presId="urn:microsoft.com/office/officeart/2005/8/layout/hierarchy1"/>
    <dgm:cxn modelId="{3C480F71-2A45-4426-8583-94FD8D723F29}" type="presParOf" srcId="{394D78FD-E08D-4530-A017-A920F39992EF}" destId="{8793D7B0-0CEB-471E-BEB6-2A36EF99573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D6B7AEB7-6F9C-4195-AE46-B3F140FF38F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9189C8E-94BA-48BD-91C2-430CB47B32DB}">
      <dgm:prSet phldrT="[Text]"/>
      <dgm:spPr/>
      <dgm:t>
        <a:bodyPr/>
        <a:lstStyle/>
        <a:p>
          <a:r>
            <a:rPr lang="en-US" b="0" i="0" u="none" strike="noStrike" baseline="0" dirty="0">
              <a:latin typeface="+mn-lt"/>
            </a:rPr>
            <a:t>En general, el plan debería </a:t>
          </a:r>
          <a:r>
            <a:rPr lang="en-US" b="1" i="0" u="none" strike="noStrike" baseline="0" dirty="0">
              <a:latin typeface="+mn-lt"/>
            </a:rPr>
            <a:t>esbozar las actividades de garantía de la calidad/control de calidad y verificación </a:t>
          </a:r>
          <a:r>
            <a:rPr lang="en-US" b="0" i="0" u="none" strike="noStrike" baseline="0" dirty="0">
              <a:latin typeface="+mn-lt"/>
            </a:rPr>
            <a:t>que se llevarán a cabo, así como los arreglos institucionales y las responsabilidades para la ejecución de esas actividades. </a:t>
          </a:r>
          <a:endParaRPr lang="en-US" dirty="0">
            <a:latin typeface="+mn-lt"/>
          </a:endParaRPr>
        </a:p>
      </dgm:t>
    </dgm:pt>
    <dgm:pt modelId="{E098E416-0BFB-4AE3-A8B9-150758F0F739}" type="parTrans" cxnId="{CCE0D024-FBFC-47FF-AF00-2EDECE1E600E}">
      <dgm:prSet/>
      <dgm:spPr/>
      <dgm:t>
        <a:bodyPr/>
        <a:lstStyle/>
        <a:p>
          <a:endParaRPr lang="en-US"/>
        </a:p>
      </dgm:t>
    </dgm:pt>
    <dgm:pt modelId="{57A96661-D11B-4401-BA47-1593FE7F2E36}" type="sibTrans" cxnId="{CCE0D024-FBFC-47FF-AF00-2EDECE1E600E}">
      <dgm:prSet/>
      <dgm:spPr/>
      <dgm:t>
        <a:bodyPr/>
        <a:lstStyle/>
        <a:p>
          <a:endParaRPr lang="en-US"/>
        </a:p>
      </dgm:t>
    </dgm:pt>
    <dgm:pt modelId="{7E1543E8-9AE5-4528-AAA7-515D1395A7C9}">
      <dgm:prSet phldrT="[Text]" custT="1"/>
      <dgm:spPr/>
      <dgm:t>
        <a:bodyPr/>
        <a:lstStyle/>
        <a:p>
          <a:pPr>
            <a:buFont typeface="Arial" panose="020B0604020202020204" pitchFamily="34" charset="0"/>
            <a:buChar char="•"/>
          </a:pPr>
          <a:r>
            <a:rPr lang="en-US" sz="1500" b="0" i="0" u="none" strike="noStrike" kern="1200" baseline="0" dirty="0">
              <a:solidFill>
                <a:prstClr val="white"/>
              </a:solidFill>
              <a:latin typeface="Calibri" panose="020F0502020204030204"/>
              <a:ea typeface="+mn-ea"/>
              <a:cs typeface="+mn-cs"/>
            </a:rPr>
            <a:t>El plan debe incluir un </a:t>
          </a:r>
          <a:r>
            <a:rPr lang="en-US" sz="1500" b="0" i="0" u="none" strike="noStrike" kern="1200" baseline="0" dirty="0" err="1">
              <a:solidFill>
                <a:prstClr val="white"/>
              </a:solidFill>
              <a:latin typeface="Calibri" panose="020F0502020204030204"/>
              <a:ea typeface="+mn-ea"/>
              <a:cs typeface="+mn-cs"/>
            </a:rPr>
            <a:t>calendario</a:t>
          </a:r>
          <a:r>
            <a:rPr lang="en-US" sz="1500" b="0" i="0" u="none" strike="noStrike" kern="1200" baseline="0" dirty="0">
              <a:solidFill>
                <a:prstClr val="white"/>
              </a:solidFill>
              <a:latin typeface="Calibri" panose="020F0502020204030204"/>
              <a:ea typeface="+mn-ea"/>
              <a:cs typeface="+mn-cs"/>
            </a:rPr>
            <a:t> para las actividades de garantía de la calidad/control de calidad que siga a la preparación del inventario desde su desarrollo inicial hasta la presentación de informes finales en cualquier año.</a:t>
          </a:r>
        </a:p>
      </dgm:t>
    </dgm:pt>
    <dgm:pt modelId="{5AB77581-1C3A-431C-A923-BE8794E31339}" type="parTrans" cxnId="{26D1CF22-BD04-4459-BF01-106F92D68F37}">
      <dgm:prSet/>
      <dgm:spPr/>
      <dgm:t>
        <a:bodyPr/>
        <a:lstStyle/>
        <a:p>
          <a:endParaRPr lang="en-US"/>
        </a:p>
      </dgm:t>
    </dgm:pt>
    <dgm:pt modelId="{D6E7755C-A321-430E-91DB-EBFB9197E903}" type="sibTrans" cxnId="{26D1CF22-BD04-4459-BF01-106F92D68F37}">
      <dgm:prSet/>
      <dgm:spPr/>
      <dgm:t>
        <a:bodyPr/>
        <a:lstStyle/>
        <a:p>
          <a:endParaRPr lang="en-US"/>
        </a:p>
      </dgm:t>
    </dgm:pt>
    <dgm:pt modelId="{90B6C612-52B4-4ADE-A6E9-45264A9A2B11}">
      <dgm:prSet phldrT="[Text]" custT="1"/>
      <dgm:spPr/>
      <dgm:t>
        <a:bodyPr/>
        <a:lstStyle/>
        <a:p>
          <a:pPr marL="0" lvl="0" indent="0" algn="l" defTabSz="666750">
            <a:lnSpc>
              <a:spcPct val="90000"/>
            </a:lnSpc>
            <a:spcBef>
              <a:spcPct val="0"/>
            </a:spcBef>
            <a:spcAft>
              <a:spcPct val="35000"/>
            </a:spcAft>
            <a:buFont typeface="Arial" panose="020B0604020202020204" pitchFamily="34" charset="0"/>
            <a:buNone/>
          </a:pPr>
          <a:r>
            <a:rPr lang="en-US" sz="1500" b="0" i="0" u="none" strike="noStrike" kern="1200" baseline="0" dirty="0">
              <a:solidFill>
                <a:prstClr val="white"/>
              </a:solidFill>
              <a:latin typeface="Calibri" panose="020F0502020204030204"/>
              <a:ea typeface="+mn-ea"/>
              <a:cs typeface="+mn-cs"/>
            </a:rPr>
            <a:t>El plan de QA/QC es un documento interno para organizar e implementar las </a:t>
          </a:r>
          <a:r>
            <a:rPr lang="en-US" sz="1500" b="0" i="0" u="none" strike="noStrike" kern="1200" baseline="0" dirty="0" err="1">
              <a:solidFill>
                <a:prstClr val="white"/>
              </a:solidFill>
              <a:latin typeface="Calibri" panose="020F0502020204030204"/>
              <a:ea typeface="+mn-ea"/>
              <a:cs typeface="+mn-cs"/>
            </a:rPr>
            <a:t>actividades</a:t>
          </a:r>
          <a:r>
            <a:rPr lang="en-US" sz="1500" b="0" i="0" u="none" strike="noStrike" kern="1200" baseline="0" dirty="0">
              <a:solidFill>
                <a:prstClr val="white"/>
              </a:solidFill>
              <a:latin typeface="Calibri" panose="020F0502020204030204"/>
              <a:ea typeface="+mn-ea"/>
              <a:cs typeface="+mn-cs"/>
            </a:rPr>
            <a:t> que garantizan que el inventario sea adecuado para su propósito y permita la mejora. </a:t>
          </a:r>
        </a:p>
      </dgm:t>
    </dgm:pt>
    <dgm:pt modelId="{1AE1482C-981F-46F0-ABEE-0A2CADC7A146}" type="parTrans" cxnId="{D0C0B86B-760F-4920-BBCE-9CE220C9551D}">
      <dgm:prSet/>
      <dgm:spPr/>
      <dgm:t>
        <a:bodyPr/>
        <a:lstStyle/>
        <a:p>
          <a:endParaRPr lang="en-US"/>
        </a:p>
      </dgm:t>
    </dgm:pt>
    <dgm:pt modelId="{C1608458-2B7B-4668-A91B-C9582793A9A5}" type="sibTrans" cxnId="{D0C0B86B-760F-4920-BBCE-9CE220C9551D}">
      <dgm:prSet/>
      <dgm:spPr/>
      <dgm:t>
        <a:bodyPr/>
        <a:lstStyle/>
        <a:p>
          <a:endParaRPr lang="en-US"/>
        </a:p>
      </dgm:t>
    </dgm:pt>
    <dgm:pt modelId="{03853333-1E71-44D8-9A10-D624AB7255F7}">
      <dgm:prSet phldrT="[Text]" custT="1"/>
      <dgm:spPr/>
      <dgm:t>
        <a:bodyPr/>
        <a:lstStyle/>
        <a:p>
          <a:pPr marL="0" lvl="0" indent="0" algn="l" defTabSz="666750">
            <a:lnSpc>
              <a:spcPct val="90000"/>
            </a:lnSpc>
            <a:spcBef>
              <a:spcPct val="0"/>
            </a:spcBef>
            <a:spcAft>
              <a:spcPct val="35000"/>
            </a:spcAft>
            <a:buFont typeface="Arial" panose="020B0604020202020204" pitchFamily="34" charset="0"/>
            <a:buNone/>
          </a:pPr>
          <a:r>
            <a:rPr lang="en-US" sz="1500" b="0" i="0" u="none" strike="noStrike" kern="1200" baseline="0" dirty="0">
              <a:solidFill>
                <a:prstClr val="white"/>
              </a:solidFill>
              <a:latin typeface="Calibri" panose="020F0502020204030204"/>
              <a:ea typeface="+mn-ea"/>
              <a:cs typeface="+mn-cs"/>
            </a:rPr>
            <a:t>Una vez elaborada, puede ser referenciada y utilizada en la posterior preparación del inventario, o modificada según proceda (en particular, cuando se producen cambios en los procesos o con el asesoramiento de revisores independientes). </a:t>
          </a:r>
        </a:p>
      </dgm:t>
    </dgm:pt>
    <dgm:pt modelId="{C89041A9-FE91-439E-992B-36F650192025}" type="parTrans" cxnId="{8EB0806F-72A2-4A05-BE9C-041FA3F36932}">
      <dgm:prSet/>
      <dgm:spPr/>
      <dgm:t>
        <a:bodyPr/>
        <a:lstStyle/>
        <a:p>
          <a:endParaRPr lang="en-US"/>
        </a:p>
      </dgm:t>
    </dgm:pt>
    <dgm:pt modelId="{A18A1A9B-5790-46B0-BBDC-512FA3901FDD}" type="sibTrans" cxnId="{8EB0806F-72A2-4A05-BE9C-041FA3F36932}">
      <dgm:prSet/>
      <dgm:spPr/>
      <dgm:t>
        <a:bodyPr/>
        <a:lstStyle/>
        <a:p>
          <a:endParaRPr lang="en-US"/>
        </a:p>
      </dgm:t>
    </dgm:pt>
    <dgm:pt modelId="{7E1A91E8-ED35-47B8-9B75-FA17C29998AA}">
      <dgm:prSet phldrT="[Text]" custT="1"/>
      <dgm:spPr/>
      <dgm:t>
        <a:bodyPr/>
        <a:lstStyle/>
        <a:p>
          <a:pPr marL="0" lvl="0" indent="0" algn="l" defTabSz="666750">
            <a:lnSpc>
              <a:spcPct val="90000"/>
            </a:lnSpc>
            <a:spcBef>
              <a:spcPct val="0"/>
            </a:spcBef>
            <a:spcAft>
              <a:spcPct val="35000"/>
            </a:spcAft>
            <a:buFont typeface="Arial" panose="020B0604020202020204" pitchFamily="34" charset="0"/>
            <a:buNone/>
          </a:pPr>
          <a:r>
            <a:rPr lang="en-US" sz="1500" b="0" i="0" u="none" strike="noStrike" kern="1200" baseline="0" dirty="0">
              <a:solidFill>
                <a:prstClr val="white"/>
              </a:solidFill>
              <a:latin typeface="Calibri" panose="020F0502020204030204"/>
              <a:ea typeface="+mn-ea"/>
              <a:cs typeface="+mn-cs"/>
            </a:rPr>
            <a:t>Como parte del plan de QA/QC, es una buena práctica acomodar los cambios de procedimiento y una retroalimentación de la experiencia. Las </a:t>
          </a:r>
          <a:r>
            <a:rPr lang="en-US" sz="1500" b="0" i="0" u="none" strike="noStrike" kern="1200" baseline="0" dirty="0" err="1">
              <a:solidFill>
                <a:prstClr val="white"/>
              </a:solidFill>
              <a:latin typeface="Calibri" panose="020F0502020204030204"/>
              <a:ea typeface="+mn-ea"/>
              <a:cs typeface="+mn-cs"/>
            </a:rPr>
            <a:t>conclusiones</a:t>
          </a:r>
          <a:r>
            <a:rPr lang="en-US" sz="1500" b="0" i="0" u="none" strike="noStrike" kern="1200" baseline="0" dirty="0">
              <a:solidFill>
                <a:prstClr val="white"/>
              </a:solidFill>
              <a:latin typeface="Calibri" panose="020F0502020204030204"/>
              <a:ea typeface="+mn-ea"/>
              <a:cs typeface="+mn-cs"/>
            </a:rPr>
            <a:t> anteriores deben utilizarse para mejorar los procedimientos. </a:t>
          </a:r>
        </a:p>
      </dgm:t>
    </dgm:pt>
    <dgm:pt modelId="{FF4DCE3C-1D60-4A34-8A46-F54B482620F4}" type="parTrans" cxnId="{08156F95-45B8-456A-BCAD-10567788A9F2}">
      <dgm:prSet/>
      <dgm:spPr/>
      <dgm:t>
        <a:bodyPr/>
        <a:lstStyle/>
        <a:p>
          <a:endParaRPr lang="en-US"/>
        </a:p>
      </dgm:t>
    </dgm:pt>
    <dgm:pt modelId="{E6870D05-C662-4A20-9EF3-6A21AF0044B1}" type="sibTrans" cxnId="{08156F95-45B8-456A-BCAD-10567788A9F2}">
      <dgm:prSet/>
      <dgm:spPr/>
      <dgm:t>
        <a:bodyPr/>
        <a:lstStyle/>
        <a:p>
          <a:endParaRPr lang="en-US"/>
        </a:p>
      </dgm:t>
    </dgm:pt>
    <dgm:pt modelId="{62ADB6F2-DAFA-43A6-81B5-66FAAF4C7C14}">
      <dgm:prSet phldrT="[Text]" custT="1"/>
      <dgm:spPr/>
      <dgm:t>
        <a:bodyPr/>
        <a:lstStyle/>
        <a:p>
          <a:pPr marL="0" lvl="0" indent="0" algn="l" defTabSz="666750">
            <a:lnSpc>
              <a:spcPct val="90000"/>
            </a:lnSpc>
            <a:spcBef>
              <a:spcPct val="0"/>
            </a:spcBef>
            <a:spcAft>
              <a:spcPct val="35000"/>
            </a:spcAft>
            <a:buFont typeface="Arial" panose="020B0604020202020204" pitchFamily="34" charset="0"/>
            <a:buNone/>
          </a:pPr>
          <a:r>
            <a:rPr lang="en-US" sz="1500" b="0" i="0" u="none" strike="noStrike" kern="1200" baseline="0" dirty="0">
              <a:solidFill>
                <a:prstClr val="white"/>
              </a:solidFill>
              <a:latin typeface="Calibri" panose="020F0502020204030204"/>
              <a:ea typeface="+mn-ea"/>
              <a:cs typeface="+mn-cs"/>
            </a:rPr>
            <a:t>El examen y la revisión periódicos del plan de QA/QC es un elemento importante para impulsar la mejora continua del inventario.</a:t>
          </a:r>
        </a:p>
      </dgm:t>
    </dgm:pt>
    <dgm:pt modelId="{A3938CB1-5C13-43F8-8AF6-E6C93A80248A}" type="parTrans" cxnId="{F5865996-E5D1-4728-9617-A39A5524DCAF}">
      <dgm:prSet/>
      <dgm:spPr/>
      <dgm:t>
        <a:bodyPr/>
        <a:lstStyle/>
        <a:p>
          <a:endParaRPr lang="en-US"/>
        </a:p>
      </dgm:t>
    </dgm:pt>
    <dgm:pt modelId="{9A5FD15C-7BDE-46CE-AE1F-7B324342EECC}" type="sibTrans" cxnId="{F5865996-E5D1-4728-9617-A39A5524DCAF}">
      <dgm:prSet/>
      <dgm:spPr/>
      <dgm:t>
        <a:bodyPr/>
        <a:lstStyle/>
        <a:p>
          <a:endParaRPr lang="en-US"/>
        </a:p>
      </dgm:t>
    </dgm:pt>
    <dgm:pt modelId="{28C2BA24-363F-4A10-97E3-F5F8FDD946E6}" type="pres">
      <dgm:prSet presAssocID="{D6B7AEB7-6F9C-4195-AE46-B3F140FF38FD}" presName="Name0" presStyleCnt="0">
        <dgm:presLayoutVars>
          <dgm:chMax val="7"/>
          <dgm:chPref val="7"/>
          <dgm:dir/>
        </dgm:presLayoutVars>
      </dgm:prSet>
      <dgm:spPr/>
    </dgm:pt>
    <dgm:pt modelId="{45D8356C-3C51-4060-B1F2-A53FF43A77C4}" type="pres">
      <dgm:prSet presAssocID="{D6B7AEB7-6F9C-4195-AE46-B3F140FF38FD}" presName="Name1" presStyleCnt="0"/>
      <dgm:spPr/>
    </dgm:pt>
    <dgm:pt modelId="{D8F23D34-630E-4E59-8D2C-84DDEC64F528}" type="pres">
      <dgm:prSet presAssocID="{D6B7AEB7-6F9C-4195-AE46-B3F140FF38FD}" presName="cycle" presStyleCnt="0"/>
      <dgm:spPr/>
    </dgm:pt>
    <dgm:pt modelId="{10C2A904-AD37-45E3-A685-FC72D6C27C50}" type="pres">
      <dgm:prSet presAssocID="{D6B7AEB7-6F9C-4195-AE46-B3F140FF38FD}" presName="srcNode" presStyleLbl="node1" presStyleIdx="0" presStyleCnt="6"/>
      <dgm:spPr/>
    </dgm:pt>
    <dgm:pt modelId="{0B1C5814-A8C4-4946-A095-F30D506C6987}" type="pres">
      <dgm:prSet presAssocID="{D6B7AEB7-6F9C-4195-AE46-B3F140FF38FD}" presName="conn" presStyleLbl="parChTrans1D2" presStyleIdx="0" presStyleCnt="1"/>
      <dgm:spPr/>
    </dgm:pt>
    <dgm:pt modelId="{0BE65E60-032A-462E-9EB0-8422BB3E1453}" type="pres">
      <dgm:prSet presAssocID="{D6B7AEB7-6F9C-4195-AE46-B3F140FF38FD}" presName="extraNode" presStyleLbl="node1" presStyleIdx="0" presStyleCnt="6"/>
      <dgm:spPr/>
    </dgm:pt>
    <dgm:pt modelId="{0474BBA0-B6E1-48DA-A052-25023D8F5439}" type="pres">
      <dgm:prSet presAssocID="{D6B7AEB7-6F9C-4195-AE46-B3F140FF38FD}" presName="dstNode" presStyleLbl="node1" presStyleIdx="0" presStyleCnt="6"/>
      <dgm:spPr/>
    </dgm:pt>
    <dgm:pt modelId="{C4BCAFBE-1C42-4DF7-AC02-3D2EF36E2DA3}" type="pres">
      <dgm:prSet presAssocID="{B9189C8E-94BA-48BD-91C2-430CB47B32DB}" presName="text_1" presStyleLbl="node1" presStyleIdx="0" presStyleCnt="6">
        <dgm:presLayoutVars>
          <dgm:bulletEnabled val="1"/>
        </dgm:presLayoutVars>
      </dgm:prSet>
      <dgm:spPr/>
    </dgm:pt>
    <dgm:pt modelId="{009383C1-3A81-48D1-B28E-B0F61DFC7923}" type="pres">
      <dgm:prSet presAssocID="{B9189C8E-94BA-48BD-91C2-430CB47B32DB}" presName="accent_1" presStyleCnt="0"/>
      <dgm:spPr/>
    </dgm:pt>
    <dgm:pt modelId="{6FB7BD5E-6861-4366-9BA8-9D0C70EDD30D}" type="pres">
      <dgm:prSet presAssocID="{B9189C8E-94BA-48BD-91C2-430CB47B32DB}" presName="accentRepeatNode" presStyleLbl="solidFgAcc1" presStyleIdx="0" presStyleCnt="6"/>
      <dgm:spPr/>
    </dgm:pt>
    <dgm:pt modelId="{F0C7C39E-7608-4CE1-8F60-4B93124E010F}" type="pres">
      <dgm:prSet presAssocID="{7E1543E8-9AE5-4528-AAA7-515D1395A7C9}" presName="text_2" presStyleLbl="node1" presStyleIdx="1" presStyleCnt="6">
        <dgm:presLayoutVars>
          <dgm:bulletEnabled val="1"/>
        </dgm:presLayoutVars>
      </dgm:prSet>
      <dgm:spPr/>
    </dgm:pt>
    <dgm:pt modelId="{BD67B3EA-5AE1-41AA-8937-A3CFE234244A}" type="pres">
      <dgm:prSet presAssocID="{7E1543E8-9AE5-4528-AAA7-515D1395A7C9}" presName="accent_2" presStyleCnt="0"/>
      <dgm:spPr/>
    </dgm:pt>
    <dgm:pt modelId="{1F0C5F3A-7326-4BC3-92F8-669E350CA379}" type="pres">
      <dgm:prSet presAssocID="{7E1543E8-9AE5-4528-AAA7-515D1395A7C9}" presName="accentRepeatNode" presStyleLbl="solidFgAcc1" presStyleIdx="1" presStyleCnt="6"/>
      <dgm:spPr/>
    </dgm:pt>
    <dgm:pt modelId="{503ADC59-4CF0-4854-B926-8C3DE4A55789}" type="pres">
      <dgm:prSet presAssocID="{90B6C612-52B4-4ADE-A6E9-45264A9A2B11}" presName="text_3" presStyleLbl="node1" presStyleIdx="2" presStyleCnt="6">
        <dgm:presLayoutVars>
          <dgm:bulletEnabled val="1"/>
        </dgm:presLayoutVars>
      </dgm:prSet>
      <dgm:spPr/>
    </dgm:pt>
    <dgm:pt modelId="{E08988D8-B756-417D-831A-769EE6575179}" type="pres">
      <dgm:prSet presAssocID="{90B6C612-52B4-4ADE-A6E9-45264A9A2B11}" presName="accent_3" presStyleCnt="0"/>
      <dgm:spPr/>
    </dgm:pt>
    <dgm:pt modelId="{9D3A3F2E-55BF-4765-BEE1-7CBD61A27C83}" type="pres">
      <dgm:prSet presAssocID="{90B6C612-52B4-4ADE-A6E9-45264A9A2B11}" presName="accentRepeatNode" presStyleLbl="solidFgAcc1" presStyleIdx="2" presStyleCnt="6"/>
      <dgm:spPr/>
    </dgm:pt>
    <dgm:pt modelId="{89ECDC86-CE4A-48AD-AC9F-1D059A4BF98B}" type="pres">
      <dgm:prSet presAssocID="{03853333-1E71-44D8-9A10-D624AB7255F7}" presName="text_4" presStyleLbl="node1" presStyleIdx="3" presStyleCnt="6">
        <dgm:presLayoutVars>
          <dgm:bulletEnabled val="1"/>
        </dgm:presLayoutVars>
      </dgm:prSet>
      <dgm:spPr/>
    </dgm:pt>
    <dgm:pt modelId="{323FC147-D7AB-4B7F-B3E7-1CBE24530600}" type="pres">
      <dgm:prSet presAssocID="{03853333-1E71-44D8-9A10-D624AB7255F7}" presName="accent_4" presStyleCnt="0"/>
      <dgm:spPr/>
    </dgm:pt>
    <dgm:pt modelId="{E9D07BD1-C251-4B16-887C-39CB22DE3CCC}" type="pres">
      <dgm:prSet presAssocID="{03853333-1E71-44D8-9A10-D624AB7255F7}" presName="accentRepeatNode" presStyleLbl="solidFgAcc1" presStyleIdx="3" presStyleCnt="6"/>
      <dgm:spPr/>
    </dgm:pt>
    <dgm:pt modelId="{DAB5A1A8-DA15-420C-87DA-35F6DB1120B0}" type="pres">
      <dgm:prSet presAssocID="{7E1A91E8-ED35-47B8-9B75-FA17C29998AA}" presName="text_5" presStyleLbl="node1" presStyleIdx="4" presStyleCnt="6">
        <dgm:presLayoutVars>
          <dgm:bulletEnabled val="1"/>
        </dgm:presLayoutVars>
      </dgm:prSet>
      <dgm:spPr/>
    </dgm:pt>
    <dgm:pt modelId="{623D6C8F-4F80-4B8B-AFD4-9D8392F2EC35}" type="pres">
      <dgm:prSet presAssocID="{7E1A91E8-ED35-47B8-9B75-FA17C29998AA}" presName="accent_5" presStyleCnt="0"/>
      <dgm:spPr/>
    </dgm:pt>
    <dgm:pt modelId="{B84D853D-4B3C-4262-8306-B99603EEE666}" type="pres">
      <dgm:prSet presAssocID="{7E1A91E8-ED35-47B8-9B75-FA17C29998AA}" presName="accentRepeatNode" presStyleLbl="solidFgAcc1" presStyleIdx="4" presStyleCnt="6"/>
      <dgm:spPr/>
    </dgm:pt>
    <dgm:pt modelId="{AE0A9653-1316-4A63-878B-946DE30F7710}" type="pres">
      <dgm:prSet presAssocID="{62ADB6F2-DAFA-43A6-81B5-66FAAF4C7C14}" presName="text_6" presStyleLbl="node1" presStyleIdx="5" presStyleCnt="6">
        <dgm:presLayoutVars>
          <dgm:bulletEnabled val="1"/>
        </dgm:presLayoutVars>
      </dgm:prSet>
      <dgm:spPr/>
    </dgm:pt>
    <dgm:pt modelId="{C112811A-099B-4E26-803C-2D357DBD2188}" type="pres">
      <dgm:prSet presAssocID="{62ADB6F2-DAFA-43A6-81B5-66FAAF4C7C14}" presName="accent_6" presStyleCnt="0"/>
      <dgm:spPr/>
    </dgm:pt>
    <dgm:pt modelId="{18E6D740-DCD0-4030-915D-CDC6FB649CC9}" type="pres">
      <dgm:prSet presAssocID="{62ADB6F2-DAFA-43A6-81B5-66FAAF4C7C14}" presName="accentRepeatNode" presStyleLbl="solidFgAcc1" presStyleIdx="5" presStyleCnt="6"/>
      <dgm:spPr/>
    </dgm:pt>
  </dgm:ptLst>
  <dgm:cxnLst>
    <dgm:cxn modelId="{0E822C10-7879-4B18-A868-05679E736DF8}" type="presOf" srcId="{57A96661-D11B-4401-BA47-1593FE7F2E36}" destId="{0B1C5814-A8C4-4946-A095-F30D506C6987}" srcOrd="0" destOrd="0" presId="urn:microsoft.com/office/officeart/2008/layout/VerticalCurvedList"/>
    <dgm:cxn modelId="{26D1CF22-BD04-4459-BF01-106F92D68F37}" srcId="{D6B7AEB7-6F9C-4195-AE46-B3F140FF38FD}" destId="{7E1543E8-9AE5-4528-AAA7-515D1395A7C9}" srcOrd="1" destOrd="0" parTransId="{5AB77581-1C3A-431C-A923-BE8794E31339}" sibTransId="{D6E7755C-A321-430E-91DB-EBFB9197E903}"/>
    <dgm:cxn modelId="{CCE0D024-FBFC-47FF-AF00-2EDECE1E600E}" srcId="{D6B7AEB7-6F9C-4195-AE46-B3F140FF38FD}" destId="{B9189C8E-94BA-48BD-91C2-430CB47B32DB}" srcOrd="0" destOrd="0" parTransId="{E098E416-0BFB-4AE3-A8B9-150758F0F739}" sibTransId="{57A96661-D11B-4401-BA47-1593FE7F2E36}"/>
    <dgm:cxn modelId="{231DD427-8C33-473E-9041-09C7348619F9}" type="presOf" srcId="{7E1543E8-9AE5-4528-AAA7-515D1395A7C9}" destId="{F0C7C39E-7608-4CE1-8F60-4B93124E010F}" srcOrd="0" destOrd="0" presId="urn:microsoft.com/office/officeart/2008/layout/VerticalCurvedList"/>
    <dgm:cxn modelId="{F23EF13C-5A79-49FB-9B41-1816860F64D5}" type="presOf" srcId="{7E1A91E8-ED35-47B8-9B75-FA17C29998AA}" destId="{DAB5A1A8-DA15-420C-87DA-35F6DB1120B0}" srcOrd="0" destOrd="0" presId="urn:microsoft.com/office/officeart/2008/layout/VerticalCurvedList"/>
    <dgm:cxn modelId="{D0C0B86B-760F-4920-BBCE-9CE220C9551D}" srcId="{D6B7AEB7-6F9C-4195-AE46-B3F140FF38FD}" destId="{90B6C612-52B4-4ADE-A6E9-45264A9A2B11}" srcOrd="2" destOrd="0" parTransId="{1AE1482C-981F-46F0-ABEE-0A2CADC7A146}" sibTransId="{C1608458-2B7B-4668-A91B-C9582793A9A5}"/>
    <dgm:cxn modelId="{8EB0806F-72A2-4A05-BE9C-041FA3F36932}" srcId="{D6B7AEB7-6F9C-4195-AE46-B3F140FF38FD}" destId="{03853333-1E71-44D8-9A10-D624AB7255F7}" srcOrd="3" destOrd="0" parTransId="{C89041A9-FE91-439E-992B-36F650192025}" sibTransId="{A18A1A9B-5790-46B0-BBDC-512FA3901FDD}"/>
    <dgm:cxn modelId="{A8F0AD52-32D7-40DD-9C4A-D893D92A326B}" type="presOf" srcId="{03853333-1E71-44D8-9A10-D624AB7255F7}" destId="{89ECDC86-CE4A-48AD-AC9F-1D059A4BF98B}" srcOrd="0" destOrd="0" presId="urn:microsoft.com/office/officeart/2008/layout/VerticalCurvedList"/>
    <dgm:cxn modelId="{A6B66978-D1F7-4D1A-A187-19573F280783}" type="presOf" srcId="{D6B7AEB7-6F9C-4195-AE46-B3F140FF38FD}" destId="{28C2BA24-363F-4A10-97E3-F5F8FDD946E6}" srcOrd="0" destOrd="0" presId="urn:microsoft.com/office/officeart/2008/layout/VerticalCurvedList"/>
    <dgm:cxn modelId="{0ECA277B-9650-4602-A61B-66B91E0F7C8F}" type="presOf" srcId="{B9189C8E-94BA-48BD-91C2-430CB47B32DB}" destId="{C4BCAFBE-1C42-4DF7-AC02-3D2EF36E2DA3}" srcOrd="0" destOrd="0" presId="urn:microsoft.com/office/officeart/2008/layout/VerticalCurvedList"/>
    <dgm:cxn modelId="{08156F95-45B8-456A-BCAD-10567788A9F2}" srcId="{D6B7AEB7-6F9C-4195-AE46-B3F140FF38FD}" destId="{7E1A91E8-ED35-47B8-9B75-FA17C29998AA}" srcOrd="4" destOrd="0" parTransId="{FF4DCE3C-1D60-4A34-8A46-F54B482620F4}" sibTransId="{E6870D05-C662-4A20-9EF3-6A21AF0044B1}"/>
    <dgm:cxn modelId="{F5865996-E5D1-4728-9617-A39A5524DCAF}" srcId="{D6B7AEB7-6F9C-4195-AE46-B3F140FF38FD}" destId="{62ADB6F2-DAFA-43A6-81B5-66FAAF4C7C14}" srcOrd="5" destOrd="0" parTransId="{A3938CB1-5C13-43F8-8AF6-E6C93A80248A}" sibTransId="{9A5FD15C-7BDE-46CE-AE1F-7B324342EECC}"/>
    <dgm:cxn modelId="{13CEBAA6-A63B-439A-8B04-87FCA8513CF9}" type="presOf" srcId="{90B6C612-52B4-4ADE-A6E9-45264A9A2B11}" destId="{503ADC59-4CF0-4854-B926-8C3DE4A55789}" srcOrd="0" destOrd="0" presId="urn:microsoft.com/office/officeart/2008/layout/VerticalCurvedList"/>
    <dgm:cxn modelId="{6DFF7FAD-5D8F-4E0F-98B9-033BD018330B}" type="presOf" srcId="{62ADB6F2-DAFA-43A6-81B5-66FAAF4C7C14}" destId="{AE0A9653-1316-4A63-878B-946DE30F7710}" srcOrd="0" destOrd="0" presId="urn:microsoft.com/office/officeart/2008/layout/VerticalCurvedList"/>
    <dgm:cxn modelId="{38ADC766-6D8C-4176-B54B-C039A67EEA3A}" type="presParOf" srcId="{28C2BA24-363F-4A10-97E3-F5F8FDD946E6}" destId="{45D8356C-3C51-4060-B1F2-A53FF43A77C4}" srcOrd="0" destOrd="0" presId="urn:microsoft.com/office/officeart/2008/layout/VerticalCurvedList"/>
    <dgm:cxn modelId="{CB761E41-28DE-462F-8B97-C7A83D20A847}" type="presParOf" srcId="{45D8356C-3C51-4060-B1F2-A53FF43A77C4}" destId="{D8F23D34-630E-4E59-8D2C-84DDEC64F528}" srcOrd="0" destOrd="0" presId="urn:microsoft.com/office/officeart/2008/layout/VerticalCurvedList"/>
    <dgm:cxn modelId="{FB0FBA66-B17C-4594-AD4D-44A51A931727}" type="presParOf" srcId="{D8F23D34-630E-4E59-8D2C-84DDEC64F528}" destId="{10C2A904-AD37-45E3-A685-FC72D6C27C50}" srcOrd="0" destOrd="0" presId="urn:microsoft.com/office/officeart/2008/layout/VerticalCurvedList"/>
    <dgm:cxn modelId="{C9A29730-F701-460B-BD52-6769DD50B8ED}" type="presParOf" srcId="{D8F23D34-630E-4E59-8D2C-84DDEC64F528}" destId="{0B1C5814-A8C4-4946-A095-F30D506C6987}" srcOrd="1" destOrd="0" presId="urn:microsoft.com/office/officeart/2008/layout/VerticalCurvedList"/>
    <dgm:cxn modelId="{36E271F5-C930-4E28-91FA-D5FFACB94E57}" type="presParOf" srcId="{D8F23D34-630E-4E59-8D2C-84DDEC64F528}" destId="{0BE65E60-032A-462E-9EB0-8422BB3E1453}" srcOrd="2" destOrd="0" presId="urn:microsoft.com/office/officeart/2008/layout/VerticalCurvedList"/>
    <dgm:cxn modelId="{248F3BA9-5531-4F7E-9B89-F03D3BBB9A98}" type="presParOf" srcId="{D8F23D34-630E-4E59-8D2C-84DDEC64F528}" destId="{0474BBA0-B6E1-48DA-A052-25023D8F5439}" srcOrd="3" destOrd="0" presId="urn:microsoft.com/office/officeart/2008/layout/VerticalCurvedList"/>
    <dgm:cxn modelId="{1E339A07-3F77-46F2-8493-D11E5ECF080F}" type="presParOf" srcId="{45D8356C-3C51-4060-B1F2-A53FF43A77C4}" destId="{C4BCAFBE-1C42-4DF7-AC02-3D2EF36E2DA3}" srcOrd="1" destOrd="0" presId="urn:microsoft.com/office/officeart/2008/layout/VerticalCurvedList"/>
    <dgm:cxn modelId="{A2E73AC9-A489-4411-88D5-0BF5105F9F87}" type="presParOf" srcId="{45D8356C-3C51-4060-B1F2-A53FF43A77C4}" destId="{009383C1-3A81-48D1-B28E-B0F61DFC7923}" srcOrd="2" destOrd="0" presId="urn:microsoft.com/office/officeart/2008/layout/VerticalCurvedList"/>
    <dgm:cxn modelId="{2C958FD3-AC89-4D5D-A523-3E5783AE7C28}" type="presParOf" srcId="{009383C1-3A81-48D1-B28E-B0F61DFC7923}" destId="{6FB7BD5E-6861-4366-9BA8-9D0C70EDD30D}" srcOrd="0" destOrd="0" presId="urn:microsoft.com/office/officeart/2008/layout/VerticalCurvedList"/>
    <dgm:cxn modelId="{B110F2A2-82F5-40AA-A2BD-75C11B387B68}" type="presParOf" srcId="{45D8356C-3C51-4060-B1F2-A53FF43A77C4}" destId="{F0C7C39E-7608-4CE1-8F60-4B93124E010F}" srcOrd="3" destOrd="0" presId="urn:microsoft.com/office/officeart/2008/layout/VerticalCurvedList"/>
    <dgm:cxn modelId="{65F9473A-8079-4EAB-A285-377F58F7FDBB}" type="presParOf" srcId="{45D8356C-3C51-4060-B1F2-A53FF43A77C4}" destId="{BD67B3EA-5AE1-41AA-8937-A3CFE234244A}" srcOrd="4" destOrd="0" presId="urn:microsoft.com/office/officeart/2008/layout/VerticalCurvedList"/>
    <dgm:cxn modelId="{F9025ED8-67CA-42C4-B479-53380882E8EF}" type="presParOf" srcId="{BD67B3EA-5AE1-41AA-8937-A3CFE234244A}" destId="{1F0C5F3A-7326-4BC3-92F8-669E350CA379}" srcOrd="0" destOrd="0" presId="urn:microsoft.com/office/officeart/2008/layout/VerticalCurvedList"/>
    <dgm:cxn modelId="{DE0DD319-B267-4ED8-A48F-A726F860EF10}" type="presParOf" srcId="{45D8356C-3C51-4060-B1F2-A53FF43A77C4}" destId="{503ADC59-4CF0-4854-B926-8C3DE4A55789}" srcOrd="5" destOrd="0" presId="urn:microsoft.com/office/officeart/2008/layout/VerticalCurvedList"/>
    <dgm:cxn modelId="{5CDB3237-74E1-404D-8864-548FE1DD4428}" type="presParOf" srcId="{45D8356C-3C51-4060-B1F2-A53FF43A77C4}" destId="{E08988D8-B756-417D-831A-769EE6575179}" srcOrd="6" destOrd="0" presId="urn:microsoft.com/office/officeart/2008/layout/VerticalCurvedList"/>
    <dgm:cxn modelId="{3846EE01-86CC-40F7-A378-0E6D5F6180AB}" type="presParOf" srcId="{E08988D8-B756-417D-831A-769EE6575179}" destId="{9D3A3F2E-55BF-4765-BEE1-7CBD61A27C83}" srcOrd="0" destOrd="0" presId="urn:microsoft.com/office/officeart/2008/layout/VerticalCurvedList"/>
    <dgm:cxn modelId="{69D07517-3516-44BA-A40F-1118A93A80AA}" type="presParOf" srcId="{45D8356C-3C51-4060-B1F2-A53FF43A77C4}" destId="{89ECDC86-CE4A-48AD-AC9F-1D059A4BF98B}" srcOrd="7" destOrd="0" presId="urn:microsoft.com/office/officeart/2008/layout/VerticalCurvedList"/>
    <dgm:cxn modelId="{F665B14C-1DF6-4AB9-9BEF-F1A81ED0424A}" type="presParOf" srcId="{45D8356C-3C51-4060-B1F2-A53FF43A77C4}" destId="{323FC147-D7AB-4B7F-B3E7-1CBE24530600}" srcOrd="8" destOrd="0" presId="urn:microsoft.com/office/officeart/2008/layout/VerticalCurvedList"/>
    <dgm:cxn modelId="{17FC77E7-8C00-4848-A6FE-B92AF9DDA3BA}" type="presParOf" srcId="{323FC147-D7AB-4B7F-B3E7-1CBE24530600}" destId="{E9D07BD1-C251-4B16-887C-39CB22DE3CCC}" srcOrd="0" destOrd="0" presId="urn:microsoft.com/office/officeart/2008/layout/VerticalCurvedList"/>
    <dgm:cxn modelId="{84983022-C0DF-4D4B-A725-EA12DC58F449}" type="presParOf" srcId="{45D8356C-3C51-4060-B1F2-A53FF43A77C4}" destId="{DAB5A1A8-DA15-420C-87DA-35F6DB1120B0}" srcOrd="9" destOrd="0" presId="urn:microsoft.com/office/officeart/2008/layout/VerticalCurvedList"/>
    <dgm:cxn modelId="{5CC98692-55BE-42DC-8B8F-FF9FAA252988}" type="presParOf" srcId="{45D8356C-3C51-4060-B1F2-A53FF43A77C4}" destId="{623D6C8F-4F80-4B8B-AFD4-9D8392F2EC35}" srcOrd="10" destOrd="0" presId="urn:microsoft.com/office/officeart/2008/layout/VerticalCurvedList"/>
    <dgm:cxn modelId="{D4CA7282-AB8C-44E6-8D9E-0204BD8EA7F4}" type="presParOf" srcId="{623D6C8F-4F80-4B8B-AFD4-9D8392F2EC35}" destId="{B84D853D-4B3C-4262-8306-B99603EEE666}" srcOrd="0" destOrd="0" presId="urn:microsoft.com/office/officeart/2008/layout/VerticalCurvedList"/>
    <dgm:cxn modelId="{A16A8200-F7C4-454C-A032-CB72D125C529}" type="presParOf" srcId="{45D8356C-3C51-4060-B1F2-A53FF43A77C4}" destId="{AE0A9653-1316-4A63-878B-946DE30F7710}" srcOrd="11" destOrd="0" presId="urn:microsoft.com/office/officeart/2008/layout/VerticalCurvedList"/>
    <dgm:cxn modelId="{3B89224C-A74B-48FE-8639-BEC14528BA54}" type="presParOf" srcId="{45D8356C-3C51-4060-B1F2-A53FF43A77C4}" destId="{C112811A-099B-4E26-803C-2D357DBD2188}" srcOrd="12" destOrd="0" presId="urn:microsoft.com/office/officeart/2008/layout/VerticalCurvedList"/>
    <dgm:cxn modelId="{0A12E21A-05D7-4103-808B-C4BAC515EA8D}" type="presParOf" srcId="{C112811A-099B-4E26-803C-2D357DBD2188}" destId="{18E6D740-DCD0-4030-915D-CDC6FB649CC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6E2CCD-AD85-4267-A325-ECFF5F56459A}" type="doc">
      <dgm:prSet loTypeId="urn:microsoft.com/office/officeart/2008/layout/LinedList" loCatId="list" qsTypeId="urn:microsoft.com/office/officeart/2005/8/quickstyle/simple1" qsCatId="simple" csTypeId="urn:microsoft.com/office/officeart/2005/8/colors/accent1_1" csCatId="accent1" phldr="1"/>
      <dgm:spPr/>
      <dgm:t>
        <a:bodyPr/>
        <a:lstStyle/>
        <a:p>
          <a:endParaRPr lang="en-GB"/>
        </a:p>
      </dgm:t>
    </dgm:pt>
    <dgm:pt modelId="{89DB736A-C8BF-47F7-8CFE-1D57963D9CB6}">
      <dgm:prSet phldrT="[Text]" custT="1"/>
      <dgm:spPr/>
      <dgm:t>
        <a:bodyPr/>
        <a:lstStyle/>
        <a:p>
          <a:r>
            <a:rPr lang="en-GB" sz="1200" dirty="0"/>
            <a:t>Verificar que se documenten los supuestos y criterios para la selección de datos de actividad, factores de emisión y otros parámetros de estimación</a:t>
          </a:r>
        </a:p>
      </dgm:t>
    </dgm:pt>
    <dgm:pt modelId="{656A0954-967A-42A9-A4FA-4230F19D82E6}" type="parTrans" cxnId="{17EF3700-DC26-41B3-807B-5FDD528D5B2D}">
      <dgm:prSet/>
      <dgm:spPr/>
      <dgm:t>
        <a:bodyPr/>
        <a:lstStyle/>
        <a:p>
          <a:endParaRPr lang="en-GB" sz="3600"/>
        </a:p>
      </dgm:t>
    </dgm:pt>
    <dgm:pt modelId="{B7EDDA5A-0699-47E3-8834-145BDB620A7D}" type="sibTrans" cxnId="{17EF3700-DC26-41B3-807B-5FDD528D5B2D}">
      <dgm:prSet/>
      <dgm:spPr/>
      <dgm:t>
        <a:bodyPr/>
        <a:lstStyle/>
        <a:p>
          <a:endParaRPr lang="en-GB" sz="3600"/>
        </a:p>
      </dgm:t>
    </dgm:pt>
    <dgm:pt modelId="{B907DBCD-4F34-4082-BC8D-BC17AFBB446A}">
      <dgm:prSet phldrT="[Text]" custT="1"/>
      <dgm:spPr/>
      <dgm:t>
        <a:bodyPr/>
        <a:lstStyle/>
        <a:p>
          <a:r>
            <a:rPr lang="en-GB" sz="1200" dirty="0"/>
            <a:t>Compruebe si hay errores de transcripción en la entrada de datos y referencias</a:t>
          </a:r>
        </a:p>
      </dgm:t>
    </dgm:pt>
    <dgm:pt modelId="{0389E7F1-617F-42F6-920B-CC4CA562FE90}" type="parTrans" cxnId="{E38D3E85-2C91-4A01-9A31-15E473E0B934}">
      <dgm:prSet/>
      <dgm:spPr/>
      <dgm:t>
        <a:bodyPr/>
        <a:lstStyle/>
        <a:p>
          <a:endParaRPr lang="en-GB" sz="3600"/>
        </a:p>
      </dgm:t>
    </dgm:pt>
    <dgm:pt modelId="{30254A8B-5427-4BF8-A3AC-451D780D079F}" type="sibTrans" cxnId="{E38D3E85-2C91-4A01-9A31-15E473E0B934}">
      <dgm:prSet/>
      <dgm:spPr/>
      <dgm:t>
        <a:bodyPr/>
        <a:lstStyle/>
        <a:p>
          <a:endParaRPr lang="en-GB" sz="3600"/>
        </a:p>
      </dgm:t>
    </dgm:pt>
    <dgm:pt modelId="{6D1DFCFA-B292-4A47-9EED-E273548F8A55}">
      <dgm:prSet phldrT="[Text]" custT="1"/>
      <dgm:spPr/>
      <dgm:t>
        <a:bodyPr/>
        <a:lstStyle/>
        <a:p>
          <a:r>
            <a:rPr lang="en-GB" sz="1200" dirty="0"/>
            <a:t>Comprobar que las emisiones y las absorciones se calculan correctamente</a:t>
          </a:r>
        </a:p>
      </dgm:t>
    </dgm:pt>
    <dgm:pt modelId="{28DBD599-053F-461C-B048-C363284646E0}" type="parTrans" cxnId="{2F167C5D-47E2-4D8D-9A3A-617C0B7A478F}">
      <dgm:prSet/>
      <dgm:spPr/>
      <dgm:t>
        <a:bodyPr/>
        <a:lstStyle/>
        <a:p>
          <a:endParaRPr lang="en-GB" sz="3600"/>
        </a:p>
      </dgm:t>
    </dgm:pt>
    <dgm:pt modelId="{939EAE80-3DD0-4E74-818E-0D2B5BAA3815}" type="sibTrans" cxnId="{2F167C5D-47E2-4D8D-9A3A-617C0B7A478F}">
      <dgm:prSet/>
      <dgm:spPr/>
      <dgm:t>
        <a:bodyPr/>
        <a:lstStyle/>
        <a:p>
          <a:endParaRPr lang="en-GB" sz="3600"/>
        </a:p>
      </dgm:t>
    </dgm:pt>
    <dgm:pt modelId="{C64B5894-E4C4-4E44-9121-E0C82EC0A4DA}">
      <dgm:prSet phldrT="[Text]" custT="1"/>
      <dgm:spPr/>
      <dgm:t>
        <a:bodyPr/>
        <a:lstStyle/>
        <a:p>
          <a:r>
            <a:rPr lang="en-GB" sz="1200" dirty="0"/>
            <a:t>Compruebe que los parámetros y las unidades se registran correctamente y que se utilizan los factores de conversión adecuados. </a:t>
          </a:r>
        </a:p>
      </dgm:t>
    </dgm:pt>
    <dgm:pt modelId="{16C2E48D-8DEF-4F5B-A4F0-E009B655A4E2}" type="parTrans" cxnId="{32A4111A-45D1-4BA0-A815-7DEEBA4FCA25}">
      <dgm:prSet/>
      <dgm:spPr/>
      <dgm:t>
        <a:bodyPr/>
        <a:lstStyle/>
        <a:p>
          <a:endParaRPr lang="en-GB" sz="3600"/>
        </a:p>
      </dgm:t>
    </dgm:pt>
    <dgm:pt modelId="{DDCB2D94-BFAA-4176-8C2D-97A6661351EE}" type="sibTrans" cxnId="{32A4111A-45D1-4BA0-A815-7DEEBA4FCA25}">
      <dgm:prSet/>
      <dgm:spPr/>
      <dgm:t>
        <a:bodyPr/>
        <a:lstStyle/>
        <a:p>
          <a:endParaRPr lang="en-GB" sz="3600"/>
        </a:p>
      </dgm:t>
    </dgm:pt>
    <dgm:pt modelId="{77F3AFB0-8DDD-4022-97F3-F92E5DDB3FAB}">
      <dgm:prSet phldrT="[Text]" custT="1"/>
      <dgm:spPr/>
      <dgm:t>
        <a:bodyPr/>
        <a:lstStyle/>
        <a:p>
          <a:r>
            <a:rPr lang="en-GB" sz="1200" dirty="0"/>
            <a:t>Comprobar la integridad de los archivos de base de datos</a:t>
          </a:r>
        </a:p>
      </dgm:t>
    </dgm:pt>
    <dgm:pt modelId="{59731D2D-3780-450E-A59E-1F731CBF8A36}" type="parTrans" cxnId="{1A51A27B-11C2-42D0-83AE-C1CA8A2D76CF}">
      <dgm:prSet/>
      <dgm:spPr/>
      <dgm:t>
        <a:bodyPr/>
        <a:lstStyle/>
        <a:p>
          <a:endParaRPr lang="en-GB" sz="3600"/>
        </a:p>
      </dgm:t>
    </dgm:pt>
    <dgm:pt modelId="{9F3C3E22-541D-4136-951A-E9F21ACD38ED}" type="sibTrans" cxnId="{1A51A27B-11C2-42D0-83AE-C1CA8A2D76CF}">
      <dgm:prSet/>
      <dgm:spPr/>
      <dgm:t>
        <a:bodyPr/>
        <a:lstStyle/>
        <a:p>
          <a:endParaRPr lang="en-GB" sz="3600"/>
        </a:p>
      </dgm:t>
    </dgm:pt>
    <dgm:pt modelId="{FCDB8762-8BD5-431A-8F5A-95690B4E3DC2}">
      <dgm:prSet phldrT="[Text]" custT="1"/>
      <dgm:spPr/>
      <dgm:t>
        <a:bodyPr/>
        <a:lstStyle/>
        <a:p>
          <a:r>
            <a:rPr lang="en-GB" sz="1200" dirty="0"/>
            <a:t>Compruebe que el movimiento de los datos de inventario entre los pasos de procesamiento es correcto</a:t>
          </a:r>
        </a:p>
      </dgm:t>
    </dgm:pt>
    <dgm:pt modelId="{EF7A7FF5-39D4-4F2A-AEEF-30FC64E1F8D4}" type="parTrans" cxnId="{79377AA0-92E6-44DB-8E6C-04CD70394AEE}">
      <dgm:prSet/>
      <dgm:spPr/>
      <dgm:t>
        <a:bodyPr/>
        <a:lstStyle/>
        <a:p>
          <a:endParaRPr lang="en-GB" sz="3600"/>
        </a:p>
      </dgm:t>
    </dgm:pt>
    <dgm:pt modelId="{8908F185-2027-4685-B9CE-B470B1B87F77}" type="sibTrans" cxnId="{79377AA0-92E6-44DB-8E6C-04CD70394AEE}">
      <dgm:prSet/>
      <dgm:spPr/>
      <dgm:t>
        <a:bodyPr/>
        <a:lstStyle/>
        <a:p>
          <a:endParaRPr lang="en-GB" sz="3600"/>
        </a:p>
      </dgm:t>
    </dgm:pt>
    <dgm:pt modelId="{1EED09F8-71CA-414B-BA5C-4FF1D030EFD7}">
      <dgm:prSet phldrT="[Text]" custT="1"/>
      <dgm:spPr/>
      <dgm:t>
        <a:bodyPr/>
        <a:lstStyle/>
        <a:p>
          <a:r>
            <a:rPr lang="en-GB" sz="1200" dirty="0"/>
            <a:t>Comprobar que las incertidumbres en las emisiones y absorciones se estiman y calculan correctamente</a:t>
          </a:r>
        </a:p>
      </dgm:t>
    </dgm:pt>
    <dgm:pt modelId="{9719537E-BDCC-45D6-A534-6CC510B3A228}" type="parTrans" cxnId="{11B02BA7-95EC-4604-AA92-120AB98FA4BC}">
      <dgm:prSet/>
      <dgm:spPr/>
      <dgm:t>
        <a:bodyPr/>
        <a:lstStyle/>
        <a:p>
          <a:endParaRPr lang="en-GB" sz="3600"/>
        </a:p>
      </dgm:t>
    </dgm:pt>
    <dgm:pt modelId="{39E9B199-4315-4A85-9B87-D438B89F373D}" type="sibTrans" cxnId="{11B02BA7-95EC-4604-AA92-120AB98FA4BC}">
      <dgm:prSet/>
      <dgm:spPr/>
      <dgm:t>
        <a:bodyPr/>
        <a:lstStyle/>
        <a:p>
          <a:endParaRPr lang="en-GB" sz="3600"/>
        </a:p>
      </dgm:t>
    </dgm:pt>
    <dgm:pt modelId="{E00EA296-6AF5-4702-BA3B-F423C71C0E97}">
      <dgm:prSet phldrT="[Text]" custT="1"/>
      <dgm:spPr/>
      <dgm:t>
        <a:bodyPr/>
        <a:lstStyle/>
        <a:p>
          <a:r>
            <a:rPr lang="en-GB" sz="1200" dirty="0"/>
            <a:t>Comprobar la coherencia de las series temporales</a:t>
          </a:r>
        </a:p>
      </dgm:t>
    </dgm:pt>
    <dgm:pt modelId="{77EF3270-1360-4361-9319-E4FD565BB007}" type="parTrans" cxnId="{881D86F9-7CB3-44D9-9221-DE60C326D0FB}">
      <dgm:prSet/>
      <dgm:spPr/>
      <dgm:t>
        <a:bodyPr/>
        <a:lstStyle/>
        <a:p>
          <a:endParaRPr lang="en-GB" sz="3600"/>
        </a:p>
      </dgm:t>
    </dgm:pt>
    <dgm:pt modelId="{E2A1650F-1E3D-44E9-80BE-7258761121A0}" type="sibTrans" cxnId="{881D86F9-7CB3-44D9-9221-DE60C326D0FB}">
      <dgm:prSet/>
      <dgm:spPr/>
      <dgm:t>
        <a:bodyPr/>
        <a:lstStyle/>
        <a:p>
          <a:endParaRPr lang="en-GB" sz="3600"/>
        </a:p>
      </dgm:t>
    </dgm:pt>
    <dgm:pt modelId="{FFA22B2B-B2ED-4B2C-A9A4-4948F836534F}">
      <dgm:prSet phldrT="[Text]" custT="1"/>
      <dgm:spPr/>
      <dgm:t>
        <a:bodyPr/>
        <a:lstStyle/>
        <a:p>
          <a:r>
            <a:rPr lang="en-GB" sz="1200" dirty="0"/>
            <a:t>Comprobar integridad</a:t>
          </a:r>
        </a:p>
      </dgm:t>
    </dgm:pt>
    <dgm:pt modelId="{2754A062-4F18-4DE2-81E5-192053CA85AF}" type="parTrans" cxnId="{28789EE8-E6A1-4B4F-9139-059ADAC94B75}">
      <dgm:prSet/>
      <dgm:spPr/>
      <dgm:t>
        <a:bodyPr/>
        <a:lstStyle/>
        <a:p>
          <a:endParaRPr lang="en-GB" sz="3600"/>
        </a:p>
      </dgm:t>
    </dgm:pt>
    <dgm:pt modelId="{577905A7-651D-4373-B42A-EA55A9FDF2C7}" type="sibTrans" cxnId="{28789EE8-E6A1-4B4F-9139-059ADAC94B75}">
      <dgm:prSet/>
      <dgm:spPr/>
      <dgm:t>
        <a:bodyPr/>
        <a:lstStyle/>
        <a:p>
          <a:endParaRPr lang="en-GB" sz="3600"/>
        </a:p>
      </dgm:t>
    </dgm:pt>
    <dgm:pt modelId="{120FDEAC-9B2A-4F88-8936-B31DC7E9249B}">
      <dgm:prSet phldrT="[Text]" custT="1"/>
      <dgm:spPr/>
      <dgm:t>
        <a:bodyPr/>
        <a:lstStyle/>
        <a:p>
          <a:r>
            <a:rPr lang="en-GB" sz="1200" dirty="0"/>
            <a:t>Comprobaciones de tendencias</a:t>
          </a:r>
        </a:p>
      </dgm:t>
    </dgm:pt>
    <dgm:pt modelId="{DA2110DD-DCCA-4DA8-8214-8B11DD8A6F61}" type="parTrans" cxnId="{6978A993-F46B-4077-99E8-F1138CA88675}">
      <dgm:prSet/>
      <dgm:spPr/>
      <dgm:t>
        <a:bodyPr/>
        <a:lstStyle/>
        <a:p>
          <a:endParaRPr lang="en-GB" sz="3600"/>
        </a:p>
      </dgm:t>
    </dgm:pt>
    <dgm:pt modelId="{E786FDE6-B1E7-4B7E-9894-B272AB2C02BE}" type="sibTrans" cxnId="{6978A993-F46B-4077-99E8-F1138CA88675}">
      <dgm:prSet/>
      <dgm:spPr/>
      <dgm:t>
        <a:bodyPr/>
        <a:lstStyle/>
        <a:p>
          <a:endParaRPr lang="en-GB" sz="3600"/>
        </a:p>
      </dgm:t>
    </dgm:pt>
    <dgm:pt modelId="{32677007-0F91-45BE-97A0-06C3BE2BF1BA}">
      <dgm:prSet phldrT="[Text]" custT="1"/>
      <dgm:spPr/>
      <dgm:t>
        <a:bodyPr/>
        <a:lstStyle/>
        <a:p>
          <a:r>
            <a:rPr lang="en-GB" sz="1200" dirty="0"/>
            <a:t>Revisión de la documentación interna y archivo</a:t>
          </a:r>
        </a:p>
      </dgm:t>
    </dgm:pt>
    <dgm:pt modelId="{AE409C03-8AEA-4131-8963-E8B313250D7E}" type="parTrans" cxnId="{9BA3EF8B-B039-487D-ADD4-3196A4E0D452}">
      <dgm:prSet/>
      <dgm:spPr/>
      <dgm:t>
        <a:bodyPr/>
        <a:lstStyle/>
        <a:p>
          <a:endParaRPr lang="en-GB" sz="3600"/>
        </a:p>
      </dgm:t>
    </dgm:pt>
    <dgm:pt modelId="{5B206D8F-EF34-4494-A0F0-631968FE47E6}" type="sibTrans" cxnId="{9BA3EF8B-B039-487D-ADD4-3196A4E0D452}">
      <dgm:prSet/>
      <dgm:spPr/>
      <dgm:t>
        <a:bodyPr/>
        <a:lstStyle/>
        <a:p>
          <a:endParaRPr lang="en-GB" sz="3600"/>
        </a:p>
      </dgm:t>
    </dgm:pt>
    <dgm:pt modelId="{BAF9E310-9DA0-4656-BCBB-430CD2524E91}" type="pres">
      <dgm:prSet presAssocID="{146E2CCD-AD85-4267-A325-ECFF5F56459A}" presName="vert0" presStyleCnt="0">
        <dgm:presLayoutVars>
          <dgm:dir/>
          <dgm:animOne val="branch"/>
          <dgm:animLvl val="lvl"/>
        </dgm:presLayoutVars>
      </dgm:prSet>
      <dgm:spPr/>
    </dgm:pt>
    <dgm:pt modelId="{9CF27F16-9100-4818-BB90-8E4EB99CC9C7}" type="pres">
      <dgm:prSet presAssocID="{89DB736A-C8BF-47F7-8CFE-1D57963D9CB6}" presName="thickLine" presStyleLbl="alignNode1" presStyleIdx="0" presStyleCnt="11" custLinFactY="-200000" custLinFactNeighborY="-296569"/>
      <dgm:spPr/>
    </dgm:pt>
    <dgm:pt modelId="{AD7AC1A9-825A-4CA0-9489-71F17D5D9F12}" type="pres">
      <dgm:prSet presAssocID="{89DB736A-C8BF-47F7-8CFE-1D57963D9CB6}" presName="horz1" presStyleCnt="0"/>
      <dgm:spPr/>
    </dgm:pt>
    <dgm:pt modelId="{4D604719-5500-44CD-9F2B-EF00044E9BBF}" type="pres">
      <dgm:prSet presAssocID="{89DB736A-C8BF-47F7-8CFE-1D57963D9CB6}" presName="tx1" presStyleLbl="revTx" presStyleIdx="0" presStyleCnt="11"/>
      <dgm:spPr/>
    </dgm:pt>
    <dgm:pt modelId="{EB3E7A69-8DB5-4FD0-9E12-DD266D1143B5}" type="pres">
      <dgm:prSet presAssocID="{89DB736A-C8BF-47F7-8CFE-1D57963D9CB6}" presName="vert1" presStyleCnt="0"/>
      <dgm:spPr/>
    </dgm:pt>
    <dgm:pt modelId="{94B1A11E-A39F-493B-991B-4D57A5523528}" type="pres">
      <dgm:prSet presAssocID="{B907DBCD-4F34-4082-BC8D-BC17AFBB446A}" presName="thickLine" presStyleLbl="alignNode1" presStyleIdx="1" presStyleCnt="11"/>
      <dgm:spPr/>
    </dgm:pt>
    <dgm:pt modelId="{4CBCA383-95A9-4BF8-B1C0-0A4108CF889D}" type="pres">
      <dgm:prSet presAssocID="{B907DBCD-4F34-4082-BC8D-BC17AFBB446A}" presName="horz1" presStyleCnt="0"/>
      <dgm:spPr/>
    </dgm:pt>
    <dgm:pt modelId="{CD59CCEE-160C-4D6A-9393-CFD63656B550}" type="pres">
      <dgm:prSet presAssocID="{B907DBCD-4F34-4082-BC8D-BC17AFBB446A}" presName="tx1" presStyleLbl="revTx" presStyleIdx="1" presStyleCnt="11"/>
      <dgm:spPr/>
    </dgm:pt>
    <dgm:pt modelId="{DDC1CFE8-D279-4B68-9A4B-714DA8919F1D}" type="pres">
      <dgm:prSet presAssocID="{B907DBCD-4F34-4082-BC8D-BC17AFBB446A}" presName="vert1" presStyleCnt="0"/>
      <dgm:spPr/>
    </dgm:pt>
    <dgm:pt modelId="{F587660C-BA1E-4686-911B-00CD42B4D0B7}" type="pres">
      <dgm:prSet presAssocID="{6D1DFCFA-B292-4A47-9EED-E273548F8A55}" presName="thickLine" presStyleLbl="alignNode1" presStyleIdx="2" presStyleCnt="11"/>
      <dgm:spPr/>
    </dgm:pt>
    <dgm:pt modelId="{1DA8C968-64AA-4B06-A927-9468DD9EF539}" type="pres">
      <dgm:prSet presAssocID="{6D1DFCFA-B292-4A47-9EED-E273548F8A55}" presName="horz1" presStyleCnt="0"/>
      <dgm:spPr/>
    </dgm:pt>
    <dgm:pt modelId="{0E7781C2-1D50-4FA4-A37D-A919F2A66ED8}" type="pres">
      <dgm:prSet presAssocID="{6D1DFCFA-B292-4A47-9EED-E273548F8A55}" presName="tx1" presStyleLbl="revTx" presStyleIdx="2" presStyleCnt="11"/>
      <dgm:spPr/>
    </dgm:pt>
    <dgm:pt modelId="{FB80EDC1-CC11-4769-AAED-86AAE3AE936C}" type="pres">
      <dgm:prSet presAssocID="{6D1DFCFA-B292-4A47-9EED-E273548F8A55}" presName="vert1" presStyleCnt="0"/>
      <dgm:spPr/>
    </dgm:pt>
    <dgm:pt modelId="{37FE2E13-2A3E-42BF-9B7D-95813D89BBA3}" type="pres">
      <dgm:prSet presAssocID="{C64B5894-E4C4-4E44-9121-E0C82EC0A4DA}" presName="thickLine" presStyleLbl="alignNode1" presStyleIdx="3" presStyleCnt="11"/>
      <dgm:spPr/>
    </dgm:pt>
    <dgm:pt modelId="{64C790D2-7636-40BD-A01C-D421CA6FECB0}" type="pres">
      <dgm:prSet presAssocID="{C64B5894-E4C4-4E44-9121-E0C82EC0A4DA}" presName="horz1" presStyleCnt="0"/>
      <dgm:spPr/>
    </dgm:pt>
    <dgm:pt modelId="{4E31D3A3-AE84-44C2-9F0B-0AEDAFB86BE6}" type="pres">
      <dgm:prSet presAssocID="{C64B5894-E4C4-4E44-9121-E0C82EC0A4DA}" presName="tx1" presStyleLbl="revTx" presStyleIdx="3" presStyleCnt="11"/>
      <dgm:spPr/>
    </dgm:pt>
    <dgm:pt modelId="{CC2165A6-3157-4BD3-ACBC-B55FC12B37D6}" type="pres">
      <dgm:prSet presAssocID="{C64B5894-E4C4-4E44-9121-E0C82EC0A4DA}" presName="vert1" presStyleCnt="0"/>
      <dgm:spPr/>
    </dgm:pt>
    <dgm:pt modelId="{885EEE65-011C-4DEB-ADB4-CC3E8F5AE9D5}" type="pres">
      <dgm:prSet presAssocID="{77F3AFB0-8DDD-4022-97F3-F92E5DDB3FAB}" presName="thickLine" presStyleLbl="alignNode1" presStyleIdx="4" presStyleCnt="11"/>
      <dgm:spPr/>
    </dgm:pt>
    <dgm:pt modelId="{D6E162DE-E615-4D89-88F2-D147B01F6941}" type="pres">
      <dgm:prSet presAssocID="{77F3AFB0-8DDD-4022-97F3-F92E5DDB3FAB}" presName="horz1" presStyleCnt="0"/>
      <dgm:spPr/>
    </dgm:pt>
    <dgm:pt modelId="{C091CC5C-BBA1-48B2-8BB2-BCA9F084B4F3}" type="pres">
      <dgm:prSet presAssocID="{77F3AFB0-8DDD-4022-97F3-F92E5DDB3FAB}" presName="tx1" presStyleLbl="revTx" presStyleIdx="4" presStyleCnt="11"/>
      <dgm:spPr/>
    </dgm:pt>
    <dgm:pt modelId="{354B8DB0-3137-4C63-B1B0-537ED7AFA474}" type="pres">
      <dgm:prSet presAssocID="{77F3AFB0-8DDD-4022-97F3-F92E5DDB3FAB}" presName="vert1" presStyleCnt="0"/>
      <dgm:spPr/>
    </dgm:pt>
    <dgm:pt modelId="{D4F97C37-EE4F-4388-AFF6-D72663A503A9}" type="pres">
      <dgm:prSet presAssocID="{FCDB8762-8BD5-431A-8F5A-95690B4E3DC2}" presName="thickLine" presStyleLbl="alignNode1" presStyleIdx="5" presStyleCnt="11"/>
      <dgm:spPr/>
    </dgm:pt>
    <dgm:pt modelId="{AF65D17D-0CBF-4297-8FBF-E3D05D5A2EEB}" type="pres">
      <dgm:prSet presAssocID="{FCDB8762-8BD5-431A-8F5A-95690B4E3DC2}" presName="horz1" presStyleCnt="0"/>
      <dgm:spPr/>
    </dgm:pt>
    <dgm:pt modelId="{1A9192A6-B992-48DA-B697-25A972B4D7DB}" type="pres">
      <dgm:prSet presAssocID="{FCDB8762-8BD5-431A-8F5A-95690B4E3DC2}" presName="tx1" presStyleLbl="revTx" presStyleIdx="5" presStyleCnt="11"/>
      <dgm:spPr/>
    </dgm:pt>
    <dgm:pt modelId="{D647A4DE-716B-4520-A35B-E7434AA5EF98}" type="pres">
      <dgm:prSet presAssocID="{FCDB8762-8BD5-431A-8F5A-95690B4E3DC2}" presName="vert1" presStyleCnt="0"/>
      <dgm:spPr/>
    </dgm:pt>
    <dgm:pt modelId="{1004D33F-C6AD-4753-B9BE-AC9DB6F26E96}" type="pres">
      <dgm:prSet presAssocID="{1EED09F8-71CA-414B-BA5C-4FF1D030EFD7}" presName="thickLine" presStyleLbl="alignNode1" presStyleIdx="6" presStyleCnt="11"/>
      <dgm:spPr/>
    </dgm:pt>
    <dgm:pt modelId="{0EAEC219-ABA2-460D-ADC5-D6D6C2FB4ADD}" type="pres">
      <dgm:prSet presAssocID="{1EED09F8-71CA-414B-BA5C-4FF1D030EFD7}" presName="horz1" presStyleCnt="0"/>
      <dgm:spPr/>
    </dgm:pt>
    <dgm:pt modelId="{55C71C54-FA03-4356-AAF3-98A86BC93452}" type="pres">
      <dgm:prSet presAssocID="{1EED09F8-71CA-414B-BA5C-4FF1D030EFD7}" presName="tx1" presStyleLbl="revTx" presStyleIdx="6" presStyleCnt="11"/>
      <dgm:spPr/>
    </dgm:pt>
    <dgm:pt modelId="{9A06C3A5-16AC-40F1-99F3-CFE54269C623}" type="pres">
      <dgm:prSet presAssocID="{1EED09F8-71CA-414B-BA5C-4FF1D030EFD7}" presName="vert1" presStyleCnt="0"/>
      <dgm:spPr/>
    </dgm:pt>
    <dgm:pt modelId="{E3576830-E789-4272-ABC1-2A4B049D2B25}" type="pres">
      <dgm:prSet presAssocID="{E00EA296-6AF5-4702-BA3B-F423C71C0E97}" presName="thickLine" presStyleLbl="alignNode1" presStyleIdx="7" presStyleCnt="11"/>
      <dgm:spPr/>
    </dgm:pt>
    <dgm:pt modelId="{01F22908-DCDC-4DC3-9FF4-5D29422F815A}" type="pres">
      <dgm:prSet presAssocID="{E00EA296-6AF5-4702-BA3B-F423C71C0E97}" presName="horz1" presStyleCnt="0"/>
      <dgm:spPr/>
    </dgm:pt>
    <dgm:pt modelId="{2B1A7F78-743D-4909-80CA-528B16671AD2}" type="pres">
      <dgm:prSet presAssocID="{E00EA296-6AF5-4702-BA3B-F423C71C0E97}" presName="tx1" presStyleLbl="revTx" presStyleIdx="7" presStyleCnt="11"/>
      <dgm:spPr/>
    </dgm:pt>
    <dgm:pt modelId="{668470C9-70B3-40E1-9E3C-14ECC4C9330C}" type="pres">
      <dgm:prSet presAssocID="{E00EA296-6AF5-4702-BA3B-F423C71C0E97}" presName="vert1" presStyleCnt="0"/>
      <dgm:spPr/>
    </dgm:pt>
    <dgm:pt modelId="{F141326C-CCF6-4FBA-A1A2-E254E3339280}" type="pres">
      <dgm:prSet presAssocID="{FFA22B2B-B2ED-4B2C-A9A4-4948F836534F}" presName="thickLine" presStyleLbl="alignNode1" presStyleIdx="8" presStyleCnt="11"/>
      <dgm:spPr/>
    </dgm:pt>
    <dgm:pt modelId="{A5F403DC-14E2-4DA0-B3AA-F095BCDE1A42}" type="pres">
      <dgm:prSet presAssocID="{FFA22B2B-B2ED-4B2C-A9A4-4948F836534F}" presName="horz1" presStyleCnt="0"/>
      <dgm:spPr/>
    </dgm:pt>
    <dgm:pt modelId="{EEEC7255-D8A5-4810-A4E8-658443983197}" type="pres">
      <dgm:prSet presAssocID="{FFA22B2B-B2ED-4B2C-A9A4-4948F836534F}" presName="tx1" presStyleLbl="revTx" presStyleIdx="8" presStyleCnt="11"/>
      <dgm:spPr/>
    </dgm:pt>
    <dgm:pt modelId="{337A6A7C-EACC-48F6-B2CF-20227672A3C1}" type="pres">
      <dgm:prSet presAssocID="{FFA22B2B-B2ED-4B2C-A9A4-4948F836534F}" presName="vert1" presStyleCnt="0"/>
      <dgm:spPr/>
    </dgm:pt>
    <dgm:pt modelId="{E0E7651E-67A4-433C-9E33-914ADA8F6BD4}" type="pres">
      <dgm:prSet presAssocID="{120FDEAC-9B2A-4F88-8936-B31DC7E9249B}" presName="thickLine" presStyleLbl="alignNode1" presStyleIdx="9" presStyleCnt="11"/>
      <dgm:spPr/>
    </dgm:pt>
    <dgm:pt modelId="{1E34F5FD-E8FC-4197-9463-133CBC732189}" type="pres">
      <dgm:prSet presAssocID="{120FDEAC-9B2A-4F88-8936-B31DC7E9249B}" presName="horz1" presStyleCnt="0"/>
      <dgm:spPr/>
    </dgm:pt>
    <dgm:pt modelId="{9DBC1B0B-A9A3-4BA2-AB87-D1B5F3A663C4}" type="pres">
      <dgm:prSet presAssocID="{120FDEAC-9B2A-4F88-8936-B31DC7E9249B}" presName="tx1" presStyleLbl="revTx" presStyleIdx="9" presStyleCnt="11"/>
      <dgm:spPr/>
    </dgm:pt>
    <dgm:pt modelId="{BC4ED6DA-5D69-47F4-8A66-514CA10749C2}" type="pres">
      <dgm:prSet presAssocID="{120FDEAC-9B2A-4F88-8936-B31DC7E9249B}" presName="vert1" presStyleCnt="0"/>
      <dgm:spPr/>
    </dgm:pt>
    <dgm:pt modelId="{286D7451-AB27-417C-8290-628644DCC2EA}" type="pres">
      <dgm:prSet presAssocID="{32677007-0F91-45BE-97A0-06C3BE2BF1BA}" presName="thickLine" presStyleLbl="alignNode1" presStyleIdx="10" presStyleCnt="11"/>
      <dgm:spPr/>
    </dgm:pt>
    <dgm:pt modelId="{45E9DE31-5053-4553-920F-00B776CDC7F1}" type="pres">
      <dgm:prSet presAssocID="{32677007-0F91-45BE-97A0-06C3BE2BF1BA}" presName="horz1" presStyleCnt="0"/>
      <dgm:spPr/>
    </dgm:pt>
    <dgm:pt modelId="{3A10D67F-007D-48B2-B708-B2F05824CFE3}" type="pres">
      <dgm:prSet presAssocID="{32677007-0F91-45BE-97A0-06C3BE2BF1BA}" presName="tx1" presStyleLbl="revTx" presStyleIdx="10" presStyleCnt="11"/>
      <dgm:spPr/>
    </dgm:pt>
    <dgm:pt modelId="{4F49656A-8500-439B-8063-2E01167E76B6}" type="pres">
      <dgm:prSet presAssocID="{32677007-0F91-45BE-97A0-06C3BE2BF1BA}" presName="vert1" presStyleCnt="0"/>
      <dgm:spPr/>
    </dgm:pt>
  </dgm:ptLst>
  <dgm:cxnLst>
    <dgm:cxn modelId="{17EF3700-DC26-41B3-807B-5FDD528D5B2D}" srcId="{146E2CCD-AD85-4267-A325-ECFF5F56459A}" destId="{89DB736A-C8BF-47F7-8CFE-1D57963D9CB6}" srcOrd="0" destOrd="0" parTransId="{656A0954-967A-42A9-A4FA-4230F19D82E6}" sibTransId="{B7EDDA5A-0699-47E3-8834-145BDB620A7D}"/>
    <dgm:cxn modelId="{F194D708-7654-4628-8B7E-2F0566AC750D}" type="presOf" srcId="{146E2CCD-AD85-4267-A325-ECFF5F56459A}" destId="{BAF9E310-9DA0-4656-BCBB-430CD2524E91}" srcOrd="0" destOrd="0" presId="urn:microsoft.com/office/officeart/2008/layout/LinedList"/>
    <dgm:cxn modelId="{8181400C-03CB-4711-B3D8-A3980A044D06}" type="presOf" srcId="{FFA22B2B-B2ED-4B2C-A9A4-4948F836534F}" destId="{EEEC7255-D8A5-4810-A4E8-658443983197}" srcOrd="0" destOrd="0" presId="urn:microsoft.com/office/officeart/2008/layout/LinedList"/>
    <dgm:cxn modelId="{32A4111A-45D1-4BA0-A815-7DEEBA4FCA25}" srcId="{146E2CCD-AD85-4267-A325-ECFF5F56459A}" destId="{C64B5894-E4C4-4E44-9121-E0C82EC0A4DA}" srcOrd="3" destOrd="0" parTransId="{16C2E48D-8DEF-4F5B-A4F0-E009B655A4E2}" sibTransId="{DDCB2D94-BFAA-4176-8C2D-97A6661351EE}"/>
    <dgm:cxn modelId="{7594263B-1EBB-45B2-B848-320E03BB173B}" type="presOf" srcId="{6D1DFCFA-B292-4A47-9EED-E273548F8A55}" destId="{0E7781C2-1D50-4FA4-A37D-A919F2A66ED8}" srcOrd="0" destOrd="0" presId="urn:microsoft.com/office/officeart/2008/layout/LinedList"/>
    <dgm:cxn modelId="{2F167C5D-47E2-4D8D-9A3A-617C0B7A478F}" srcId="{146E2CCD-AD85-4267-A325-ECFF5F56459A}" destId="{6D1DFCFA-B292-4A47-9EED-E273548F8A55}" srcOrd="2" destOrd="0" parTransId="{28DBD599-053F-461C-B048-C363284646E0}" sibTransId="{939EAE80-3DD0-4E74-818E-0D2B5BAA3815}"/>
    <dgm:cxn modelId="{A0D89F46-970F-4EE6-8E86-5284693E7CF4}" type="presOf" srcId="{FCDB8762-8BD5-431A-8F5A-95690B4E3DC2}" destId="{1A9192A6-B992-48DA-B697-25A972B4D7DB}" srcOrd="0" destOrd="0" presId="urn:microsoft.com/office/officeart/2008/layout/LinedList"/>
    <dgm:cxn modelId="{5F1A244C-4BA2-435E-BD48-8B0B2843CA40}" type="presOf" srcId="{C64B5894-E4C4-4E44-9121-E0C82EC0A4DA}" destId="{4E31D3A3-AE84-44C2-9F0B-0AEDAFB86BE6}" srcOrd="0" destOrd="0" presId="urn:microsoft.com/office/officeart/2008/layout/LinedList"/>
    <dgm:cxn modelId="{0F45166F-518E-489B-9A00-5B88A2248F41}" type="presOf" srcId="{B907DBCD-4F34-4082-BC8D-BC17AFBB446A}" destId="{CD59CCEE-160C-4D6A-9393-CFD63656B550}" srcOrd="0" destOrd="0" presId="urn:microsoft.com/office/officeart/2008/layout/LinedList"/>
    <dgm:cxn modelId="{F0437551-6050-4B49-8AE3-085D9734A468}" type="presOf" srcId="{77F3AFB0-8DDD-4022-97F3-F92E5DDB3FAB}" destId="{C091CC5C-BBA1-48B2-8BB2-BCA9F084B4F3}" srcOrd="0" destOrd="0" presId="urn:microsoft.com/office/officeart/2008/layout/LinedList"/>
    <dgm:cxn modelId="{1A51A27B-11C2-42D0-83AE-C1CA8A2D76CF}" srcId="{146E2CCD-AD85-4267-A325-ECFF5F56459A}" destId="{77F3AFB0-8DDD-4022-97F3-F92E5DDB3FAB}" srcOrd="4" destOrd="0" parTransId="{59731D2D-3780-450E-A59E-1F731CBF8A36}" sibTransId="{9F3C3E22-541D-4136-951A-E9F21ACD38ED}"/>
    <dgm:cxn modelId="{E38D3E85-2C91-4A01-9A31-15E473E0B934}" srcId="{146E2CCD-AD85-4267-A325-ECFF5F56459A}" destId="{B907DBCD-4F34-4082-BC8D-BC17AFBB446A}" srcOrd="1" destOrd="0" parTransId="{0389E7F1-617F-42F6-920B-CC4CA562FE90}" sibTransId="{30254A8B-5427-4BF8-A3AC-451D780D079F}"/>
    <dgm:cxn modelId="{9BA3EF8B-B039-487D-ADD4-3196A4E0D452}" srcId="{146E2CCD-AD85-4267-A325-ECFF5F56459A}" destId="{32677007-0F91-45BE-97A0-06C3BE2BF1BA}" srcOrd="10" destOrd="0" parTransId="{AE409C03-8AEA-4131-8963-E8B313250D7E}" sibTransId="{5B206D8F-EF34-4494-A0F0-631968FE47E6}"/>
    <dgm:cxn modelId="{6978A993-F46B-4077-99E8-F1138CA88675}" srcId="{146E2CCD-AD85-4267-A325-ECFF5F56459A}" destId="{120FDEAC-9B2A-4F88-8936-B31DC7E9249B}" srcOrd="9" destOrd="0" parTransId="{DA2110DD-DCCA-4DA8-8214-8B11DD8A6F61}" sibTransId="{E786FDE6-B1E7-4B7E-9894-B272AB2C02BE}"/>
    <dgm:cxn modelId="{79377AA0-92E6-44DB-8E6C-04CD70394AEE}" srcId="{146E2CCD-AD85-4267-A325-ECFF5F56459A}" destId="{FCDB8762-8BD5-431A-8F5A-95690B4E3DC2}" srcOrd="5" destOrd="0" parTransId="{EF7A7FF5-39D4-4F2A-AEEF-30FC64E1F8D4}" sibTransId="{8908F185-2027-4685-B9CE-B470B1B87F77}"/>
    <dgm:cxn modelId="{11B02BA7-95EC-4604-AA92-120AB98FA4BC}" srcId="{146E2CCD-AD85-4267-A325-ECFF5F56459A}" destId="{1EED09F8-71CA-414B-BA5C-4FF1D030EFD7}" srcOrd="6" destOrd="0" parTransId="{9719537E-BDCC-45D6-A534-6CC510B3A228}" sibTransId="{39E9B199-4315-4A85-9B87-D438B89F373D}"/>
    <dgm:cxn modelId="{0642F7CA-7A7B-4EC0-A68E-77ECE0CD907F}" type="presOf" srcId="{E00EA296-6AF5-4702-BA3B-F423C71C0E97}" destId="{2B1A7F78-743D-4909-80CA-528B16671AD2}" srcOrd="0" destOrd="0" presId="urn:microsoft.com/office/officeart/2008/layout/LinedList"/>
    <dgm:cxn modelId="{1BB7DDDA-A0E9-419A-95FE-6DCFE7052429}" type="presOf" srcId="{89DB736A-C8BF-47F7-8CFE-1D57963D9CB6}" destId="{4D604719-5500-44CD-9F2B-EF00044E9BBF}" srcOrd="0" destOrd="0" presId="urn:microsoft.com/office/officeart/2008/layout/LinedList"/>
    <dgm:cxn modelId="{1E9D9EDE-B062-4188-BD76-D9AF34253920}" type="presOf" srcId="{32677007-0F91-45BE-97A0-06C3BE2BF1BA}" destId="{3A10D67F-007D-48B2-B708-B2F05824CFE3}" srcOrd="0" destOrd="0" presId="urn:microsoft.com/office/officeart/2008/layout/LinedList"/>
    <dgm:cxn modelId="{28789EE8-E6A1-4B4F-9139-059ADAC94B75}" srcId="{146E2CCD-AD85-4267-A325-ECFF5F56459A}" destId="{FFA22B2B-B2ED-4B2C-A9A4-4948F836534F}" srcOrd="8" destOrd="0" parTransId="{2754A062-4F18-4DE2-81E5-192053CA85AF}" sibTransId="{577905A7-651D-4373-B42A-EA55A9FDF2C7}"/>
    <dgm:cxn modelId="{3EE7DCE9-F6BF-40FC-90A1-3C6ABEB33DB6}" type="presOf" srcId="{120FDEAC-9B2A-4F88-8936-B31DC7E9249B}" destId="{9DBC1B0B-A9A3-4BA2-AB87-D1B5F3A663C4}" srcOrd="0" destOrd="0" presId="urn:microsoft.com/office/officeart/2008/layout/LinedList"/>
    <dgm:cxn modelId="{881D86F9-7CB3-44D9-9221-DE60C326D0FB}" srcId="{146E2CCD-AD85-4267-A325-ECFF5F56459A}" destId="{E00EA296-6AF5-4702-BA3B-F423C71C0E97}" srcOrd="7" destOrd="0" parTransId="{77EF3270-1360-4361-9319-E4FD565BB007}" sibTransId="{E2A1650F-1E3D-44E9-80BE-7258761121A0}"/>
    <dgm:cxn modelId="{450D77FF-8A20-4308-BDFA-134D942B3FBD}" type="presOf" srcId="{1EED09F8-71CA-414B-BA5C-4FF1D030EFD7}" destId="{55C71C54-FA03-4356-AAF3-98A86BC93452}" srcOrd="0" destOrd="0" presId="urn:microsoft.com/office/officeart/2008/layout/LinedList"/>
    <dgm:cxn modelId="{668A869A-C021-41C5-86A9-77ADF10598DE}" type="presParOf" srcId="{BAF9E310-9DA0-4656-BCBB-430CD2524E91}" destId="{9CF27F16-9100-4818-BB90-8E4EB99CC9C7}" srcOrd="0" destOrd="0" presId="urn:microsoft.com/office/officeart/2008/layout/LinedList"/>
    <dgm:cxn modelId="{9E84AAC0-5565-466B-B237-AB1D59F29991}" type="presParOf" srcId="{BAF9E310-9DA0-4656-BCBB-430CD2524E91}" destId="{AD7AC1A9-825A-4CA0-9489-71F17D5D9F12}" srcOrd="1" destOrd="0" presId="urn:microsoft.com/office/officeart/2008/layout/LinedList"/>
    <dgm:cxn modelId="{3719BFFD-8C00-4F62-89E9-79837B0B803A}" type="presParOf" srcId="{AD7AC1A9-825A-4CA0-9489-71F17D5D9F12}" destId="{4D604719-5500-44CD-9F2B-EF00044E9BBF}" srcOrd="0" destOrd="0" presId="urn:microsoft.com/office/officeart/2008/layout/LinedList"/>
    <dgm:cxn modelId="{14D58344-4714-417D-893D-48DE6F695E97}" type="presParOf" srcId="{AD7AC1A9-825A-4CA0-9489-71F17D5D9F12}" destId="{EB3E7A69-8DB5-4FD0-9E12-DD266D1143B5}" srcOrd="1" destOrd="0" presId="urn:microsoft.com/office/officeart/2008/layout/LinedList"/>
    <dgm:cxn modelId="{137FC773-6AFA-4F11-BE58-EF6E6D5EFB8C}" type="presParOf" srcId="{BAF9E310-9DA0-4656-BCBB-430CD2524E91}" destId="{94B1A11E-A39F-493B-991B-4D57A5523528}" srcOrd="2" destOrd="0" presId="urn:microsoft.com/office/officeart/2008/layout/LinedList"/>
    <dgm:cxn modelId="{A8E95B11-AA83-4C6E-A643-4703999E9586}" type="presParOf" srcId="{BAF9E310-9DA0-4656-BCBB-430CD2524E91}" destId="{4CBCA383-95A9-4BF8-B1C0-0A4108CF889D}" srcOrd="3" destOrd="0" presId="urn:microsoft.com/office/officeart/2008/layout/LinedList"/>
    <dgm:cxn modelId="{C2B2E325-D362-41BF-8130-8A9621D997FA}" type="presParOf" srcId="{4CBCA383-95A9-4BF8-B1C0-0A4108CF889D}" destId="{CD59CCEE-160C-4D6A-9393-CFD63656B550}" srcOrd="0" destOrd="0" presId="urn:microsoft.com/office/officeart/2008/layout/LinedList"/>
    <dgm:cxn modelId="{C3F1ACA5-00A9-458E-8978-415D6DBB8F87}" type="presParOf" srcId="{4CBCA383-95A9-4BF8-B1C0-0A4108CF889D}" destId="{DDC1CFE8-D279-4B68-9A4B-714DA8919F1D}" srcOrd="1" destOrd="0" presId="urn:microsoft.com/office/officeart/2008/layout/LinedList"/>
    <dgm:cxn modelId="{BBF7179F-CA79-403D-B512-9D9447C77CC1}" type="presParOf" srcId="{BAF9E310-9DA0-4656-BCBB-430CD2524E91}" destId="{F587660C-BA1E-4686-911B-00CD42B4D0B7}" srcOrd="4" destOrd="0" presId="urn:microsoft.com/office/officeart/2008/layout/LinedList"/>
    <dgm:cxn modelId="{185734FD-2E21-4788-9873-BAAE2535442E}" type="presParOf" srcId="{BAF9E310-9DA0-4656-BCBB-430CD2524E91}" destId="{1DA8C968-64AA-4B06-A927-9468DD9EF539}" srcOrd="5" destOrd="0" presId="urn:microsoft.com/office/officeart/2008/layout/LinedList"/>
    <dgm:cxn modelId="{3A2C1B58-862B-4AB4-97C0-2717E5C0B826}" type="presParOf" srcId="{1DA8C968-64AA-4B06-A927-9468DD9EF539}" destId="{0E7781C2-1D50-4FA4-A37D-A919F2A66ED8}" srcOrd="0" destOrd="0" presId="urn:microsoft.com/office/officeart/2008/layout/LinedList"/>
    <dgm:cxn modelId="{DE9F1E71-F8E8-4340-B359-11F7B7A8CCC2}" type="presParOf" srcId="{1DA8C968-64AA-4B06-A927-9468DD9EF539}" destId="{FB80EDC1-CC11-4769-AAED-86AAE3AE936C}" srcOrd="1" destOrd="0" presId="urn:microsoft.com/office/officeart/2008/layout/LinedList"/>
    <dgm:cxn modelId="{78C80DB9-EE0D-480E-94A8-07BBA73BBC07}" type="presParOf" srcId="{BAF9E310-9DA0-4656-BCBB-430CD2524E91}" destId="{37FE2E13-2A3E-42BF-9B7D-95813D89BBA3}" srcOrd="6" destOrd="0" presId="urn:microsoft.com/office/officeart/2008/layout/LinedList"/>
    <dgm:cxn modelId="{85D776CD-D68F-4D97-A09B-4339DDAC80EE}" type="presParOf" srcId="{BAF9E310-9DA0-4656-BCBB-430CD2524E91}" destId="{64C790D2-7636-40BD-A01C-D421CA6FECB0}" srcOrd="7" destOrd="0" presId="urn:microsoft.com/office/officeart/2008/layout/LinedList"/>
    <dgm:cxn modelId="{86EC46A7-E325-49EE-A643-CBA3C798D14B}" type="presParOf" srcId="{64C790D2-7636-40BD-A01C-D421CA6FECB0}" destId="{4E31D3A3-AE84-44C2-9F0B-0AEDAFB86BE6}" srcOrd="0" destOrd="0" presId="urn:microsoft.com/office/officeart/2008/layout/LinedList"/>
    <dgm:cxn modelId="{22E8E4FA-BDD2-46C6-9845-8F2B5ECA1F35}" type="presParOf" srcId="{64C790D2-7636-40BD-A01C-D421CA6FECB0}" destId="{CC2165A6-3157-4BD3-ACBC-B55FC12B37D6}" srcOrd="1" destOrd="0" presId="urn:microsoft.com/office/officeart/2008/layout/LinedList"/>
    <dgm:cxn modelId="{AA419797-1DE0-42C5-B89B-3ACCE2BF00B9}" type="presParOf" srcId="{BAF9E310-9DA0-4656-BCBB-430CD2524E91}" destId="{885EEE65-011C-4DEB-ADB4-CC3E8F5AE9D5}" srcOrd="8" destOrd="0" presId="urn:microsoft.com/office/officeart/2008/layout/LinedList"/>
    <dgm:cxn modelId="{E6583EEA-9105-43FB-82B8-C502CA459D5D}" type="presParOf" srcId="{BAF9E310-9DA0-4656-BCBB-430CD2524E91}" destId="{D6E162DE-E615-4D89-88F2-D147B01F6941}" srcOrd="9" destOrd="0" presId="urn:microsoft.com/office/officeart/2008/layout/LinedList"/>
    <dgm:cxn modelId="{A3AD0A92-FA4E-4C1A-8DC2-26361AAFB05C}" type="presParOf" srcId="{D6E162DE-E615-4D89-88F2-D147B01F6941}" destId="{C091CC5C-BBA1-48B2-8BB2-BCA9F084B4F3}" srcOrd="0" destOrd="0" presId="urn:microsoft.com/office/officeart/2008/layout/LinedList"/>
    <dgm:cxn modelId="{8EBD6397-D820-41B5-AD84-4BED8AA28C0E}" type="presParOf" srcId="{D6E162DE-E615-4D89-88F2-D147B01F6941}" destId="{354B8DB0-3137-4C63-B1B0-537ED7AFA474}" srcOrd="1" destOrd="0" presId="urn:microsoft.com/office/officeart/2008/layout/LinedList"/>
    <dgm:cxn modelId="{87D4FBBD-9932-4346-AD31-ACA47A671A54}" type="presParOf" srcId="{BAF9E310-9DA0-4656-BCBB-430CD2524E91}" destId="{D4F97C37-EE4F-4388-AFF6-D72663A503A9}" srcOrd="10" destOrd="0" presId="urn:microsoft.com/office/officeart/2008/layout/LinedList"/>
    <dgm:cxn modelId="{359E59D3-4446-4CEF-BC37-570E56868649}" type="presParOf" srcId="{BAF9E310-9DA0-4656-BCBB-430CD2524E91}" destId="{AF65D17D-0CBF-4297-8FBF-E3D05D5A2EEB}" srcOrd="11" destOrd="0" presId="urn:microsoft.com/office/officeart/2008/layout/LinedList"/>
    <dgm:cxn modelId="{62A2FE66-4E28-49C1-9FA8-7C6E8FC69110}" type="presParOf" srcId="{AF65D17D-0CBF-4297-8FBF-E3D05D5A2EEB}" destId="{1A9192A6-B992-48DA-B697-25A972B4D7DB}" srcOrd="0" destOrd="0" presId="urn:microsoft.com/office/officeart/2008/layout/LinedList"/>
    <dgm:cxn modelId="{5412E8F0-ABA1-4EB9-9EF6-5ED133DD8554}" type="presParOf" srcId="{AF65D17D-0CBF-4297-8FBF-E3D05D5A2EEB}" destId="{D647A4DE-716B-4520-A35B-E7434AA5EF98}" srcOrd="1" destOrd="0" presId="urn:microsoft.com/office/officeart/2008/layout/LinedList"/>
    <dgm:cxn modelId="{B6507FD1-4BA6-434F-8F10-038B010B1268}" type="presParOf" srcId="{BAF9E310-9DA0-4656-BCBB-430CD2524E91}" destId="{1004D33F-C6AD-4753-B9BE-AC9DB6F26E96}" srcOrd="12" destOrd="0" presId="urn:microsoft.com/office/officeart/2008/layout/LinedList"/>
    <dgm:cxn modelId="{A27AD4D5-108D-41A5-BA01-A49B307BA2D8}" type="presParOf" srcId="{BAF9E310-9DA0-4656-BCBB-430CD2524E91}" destId="{0EAEC219-ABA2-460D-ADC5-D6D6C2FB4ADD}" srcOrd="13" destOrd="0" presId="urn:microsoft.com/office/officeart/2008/layout/LinedList"/>
    <dgm:cxn modelId="{3470935E-EF1F-4A2D-875B-F60F24577281}" type="presParOf" srcId="{0EAEC219-ABA2-460D-ADC5-D6D6C2FB4ADD}" destId="{55C71C54-FA03-4356-AAF3-98A86BC93452}" srcOrd="0" destOrd="0" presId="urn:microsoft.com/office/officeart/2008/layout/LinedList"/>
    <dgm:cxn modelId="{50300D8F-DA26-4A3E-9A8B-B94DF69D4B70}" type="presParOf" srcId="{0EAEC219-ABA2-460D-ADC5-D6D6C2FB4ADD}" destId="{9A06C3A5-16AC-40F1-99F3-CFE54269C623}" srcOrd="1" destOrd="0" presId="urn:microsoft.com/office/officeart/2008/layout/LinedList"/>
    <dgm:cxn modelId="{0DA035F2-C109-4D64-AA38-735F952C4F1C}" type="presParOf" srcId="{BAF9E310-9DA0-4656-BCBB-430CD2524E91}" destId="{E3576830-E789-4272-ABC1-2A4B049D2B25}" srcOrd="14" destOrd="0" presId="urn:microsoft.com/office/officeart/2008/layout/LinedList"/>
    <dgm:cxn modelId="{C44F1623-A456-4A57-8336-18CAB028D606}" type="presParOf" srcId="{BAF9E310-9DA0-4656-BCBB-430CD2524E91}" destId="{01F22908-DCDC-4DC3-9FF4-5D29422F815A}" srcOrd="15" destOrd="0" presId="urn:microsoft.com/office/officeart/2008/layout/LinedList"/>
    <dgm:cxn modelId="{E4AFCE77-87D3-4625-BFAC-3800B03041B4}" type="presParOf" srcId="{01F22908-DCDC-4DC3-9FF4-5D29422F815A}" destId="{2B1A7F78-743D-4909-80CA-528B16671AD2}" srcOrd="0" destOrd="0" presId="urn:microsoft.com/office/officeart/2008/layout/LinedList"/>
    <dgm:cxn modelId="{C1DAA09E-5DFE-482A-A236-5CFD78E3430B}" type="presParOf" srcId="{01F22908-DCDC-4DC3-9FF4-5D29422F815A}" destId="{668470C9-70B3-40E1-9E3C-14ECC4C9330C}" srcOrd="1" destOrd="0" presId="urn:microsoft.com/office/officeart/2008/layout/LinedList"/>
    <dgm:cxn modelId="{2B0BCFED-9268-4304-B8D6-F19AC71D096C}" type="presParOf" srcId="{BAF9E310-9DA0-4656-BCBB-430CD2524E91}" destId="{F141326C-CCF6-4FBA-A1A2-E254E3339280}" srcOrd="16" destOrd="0" presId="urn:microsoft.com/office/officeart/2008/layout/LinedList"/>
    <dgm:cxn modelId="{FE457FFB-B566-4F96-9BB4-348D2B5236F7}" type="presParOf" srcId="{BAF9E310-9DA0-4656-BCBB-430CD2524E91}" destId="{A5F403DC-14E2-4DA0-B3AA-F095BCDE1A42}" srcOrd="17" destOrd="0" presId="urn:microsoft.com/office/officeart/2008/layout/LinedList"/>
    <dgm:cxn modelId="{02A51C6B-F108-4548-9918-86208998D07D}" type="presParOf" srcId="{A5F403DC-14E2-4DA0-B3AA-F095BCDE1A42}" destId="{EEEC7255-D8A5-4810-A4E8-658443983197}" srcOrd="0" destOrd="0" presId="urn:microsoft.com/office/officeart/2008/layout/LinedList"/>
    <dgm:cxn modelId="{291CC5CA-DC1C-4B5A-BDBA-25D521AE3286}" type="presParOf" srcId="{A5F403DC-14E2-4DA0-B3AA-F095BCDE1A42}" destId="{337A6A7C-EACC-48F6-B2CF-20227672A3C1}" srcOrd="1" destOrd="0" presId="urn:microsoft.com/office/officeart/2008/layout/LinedList"/>
    <dgm:cxn modelId="{6DD3D939-DA4D-4EB7-8B63-2BB083B2786B}" type="presParOf" srcId="{BAF9E310-9DA0-4656-BCBB-430CD2524E91}" destId="{E0E7651E-67A4-433C-9E33-914ADA8F6BD4}" srcOrd="18" destOrd="0" presId="urn:microsoft.com/office/officeart/2008/layout/LinedList"/>
    <dgm:cxn modelId="{525C4FE4-38A9-4D5A-864E-B683C8F9F5E5}" type="presParOf" srcId="{BAF9E310-9DA0-4656-BCBB-430CD2524E91}" destId="{1E34F5FD-E8FC-4197-9463-133CBC732189}" srcOrd="19" destOrd="0" presId="urn:microsoft.com/office/officeart/2008/layout/LinedList"/>
    <dgm:cxn modelId="{DA0204CF-86E2-4201-8463-A630467F81EB}" type="presParOf" srcId="{1E34F5FD-E8FC-4197-9463-133CBC732189}" destId="{9DBC1B0B-A9A3-4BA2-AB87-D1B5F3A663C4}" srcOrd="0" destOrd="0" presId="urn:microsoft.com/office/officeart/2008/layout/LinedList"/>
    <dgm:cxn modelId="{DE3FC06B-1849-4488-B293-48BAEE15513F}" type="presParOf" srcId="{1E34F5FD-E8FC-4197-9463-133CBC732189}" destId="{BC4ED6DA-5D69-47F4-8A66-514CA10749C2}" srcOrd="1" destOrd="0" presId="urn:microsoft.com/office/officeart/2008/layout/LinedList"/>
    <dgm:cxn modelId="{FFE3BE56-2A20-47E7-ABEE-1B69566DE388}" type="presParOf" srcId="{BAF9E310-9DA0-4656-BCBB-430CD2524E91}" destId="{286D7451-AB27-417C-8290-628644DCC2EA}" srcOrd="20" destOrd="0" presId="urn:microsoft.com/office/officeart/2008/layout/LinedList"/>
    <dgm:cxn modelId="{DD3DFEF0-7733-40E5-A2AE-CA00255D2B63}" type="presParOf" srcId="{BAF9E310-9DA0-4656-BCBB-430CD2524E91}" destId="{45E9DE31-5053-4553-920F-00B776CDC7F1}" srcOrd="21" destOrd="0" presId="urn:microsoft.com/office/officeart/2008/layout/LinedList"/>
    <dgm:cxn modelId="{330B8E30-4296-41FA-9FC2-A5F9814B2E9C}" type="presParOf" srcId="{45E9DE31-5053-4553-920F-00B776CDC7F1}" destId="{3A10D67F-007D-48B2-B708-B2F05824CFE3}" srcOrd="0" destOrd="0" presId="urn:microsoft.com/office/officeart/2008/layout/LinedList"/>
    <dgm:cxn modelId="{EEE1FBAD-2813-460F-B417-0EF0A242AD02}" type="presParOf" srcId="{45E9DE31-5053-4553-920F-00B776CDC7F1}" destId="{4F49656A-8500-439B-8063-2E01167E76B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C10049-5601-4E59-83BA-0D9A34FAB757}" type="doc">
      <dgm:prSet loTypeId="urn:microsoft.com/office/officeart/2005/8/layout/hierarchy1" loCatId="hierarchy" qsTypeId="urn:microsoft.com/office/officeart/2005/8/quickstyle/3d3" qsCatId="3D" csTypeId="urn:microsoft.com/office/officeart/2005/8/colors/accent5_2" csCatId="accent5" phldr="1"/>
      <dgm:spPr/>
      <dgm:t>
        <a:bodyPr/>
        <a:lstStyle/>
        <a:p>
          <a:endParaRPr lang="en-GB"/>
        </a:p>
      </dgm:t>
    </dgm:pt>
    <dgm:pt modelId="{4AEA16A3-EE68-44EE-9FAB-AE8A96612FD5}">
      <dgm:prSet phldrT="[Text]" custT="1"/>
      <dgm:spPr/>
      <dgm:t>
        <a:bodyPr/>
        <a:lstStyle/>
        <a:p>
          <a:pPr>
            <a:buNone/>
          </a:pPr>
          <a:r>
            <a:rPr lang="es-MX" sz="2000" b="1" dirty="0"/>
            <a:t>Párrafo 25. </a:t>
          </a:r>
          <a:r>
            <a:rPr lang="es-MX" sz="2000" dirty="0" err="1"/>
            <a:t>Cada Parte </a:t>
          </a:r>
          <a:r>
            <a:rPr lang="es-MX" sz="2000" b="1" dirty="0" err="1">
              <a:solidFill>
                <a:srgbClr val="FF0000"/>
              </a:solidFill>
            </a:rPr>
            <a:t>identificará las </a:t>
          </a:r>
          <a:r>
            <a:rPr lang="es-MX" sz="2000" dirty="0" err="1"/>
            <a:t>categorías clave para el primer y el último año para las que informe</a:t>
          </a:r>
          <a:r>
            <a:rPr lang="es-MX" sz="2000" dirty="0"/>
            <a:t>, según lo dispuesto </a:t>
          </a:r>
          <a:r>
            <a:rPr lang="es-MX" sz="2000" dirty="0" err="1"/>
            <a:t>en el capítulo II.E.3, incluidas y excluidas las categorías UTCUTS, utilizando el enfoque 1, tanto para la evaluación del nivel como de la tendencia, mediante la realización de un análisis de las categorías clave de conformidad con las directrices del IPCC.</a:t>
          </a:r>
          <a:r>
            <a:rPr lang="es-MX" sz="2000" dirty="0"/>
            <a:t> </a:t>
          </a:r>
          <a:endParaRPr lang="en-GB" sz="2000" dirty="0"/>
        </a:p>
      </dgm:t>
    </dgm:pt>
    <dgm:pt modelId="{5F916FD4-8C80-48BF-8ABA-123ACCB2B3F0}" type="parTrans" cxnId="{A4DBB7D2-D0E5-4B30-AAC5-F23FBB44905C}">
      <dgm:prSet/>
      <dgm:spPr/>
      <dgm:t>
        <a:bodyPr/>
        <a:lstStyle/>
        <a:p>
          <a:endParaRPr lang="en-GB" sz="7200">
            <a:solidFill>
              <a:schemeClr val="tx1"/>
            </a:solidFill>
          </a:endParaRPr>
        </a:p>
      </dgm:t>
    </dgm:pt>
    <dgm:pt modelId="{98109723-E7E4-4643-841B-5ED1557B0A6E}" type="sibTrans" cxnId="{A4DBB7D2-D0E5-4B30-AAC5-F23FBB44905C}">
      <dgm:prSet/>
      <dgm:spPr/>
      <dgm:t>
        <a:bodyPr/>
        <a:lstStyle/>
        <a:p>
          <a:endParaRPr lang="en-GB" sz="7200">
            <a:solidFill>
              <a:schemeClr val="tx1"/>
            </a:solidFill>
          </a:endParaRPr>
        </a:p>
      </dgm:t>
    </dgm:pt>
    <dgm:pt modelId="{943B0806-6212-4FB6-8A1F-AAD150920641}">
      <dgm:prSet phldrT="[Text]" custT="1"/>
      <dgm:spPr/>
      <dgm:t>
        <a:bodyPr/>
        <a:lstStyle/>
        <a:p>
          <a:pPr>
            <a:buNone/>
          </a:pPr>
          <a:r>
            <a:rPr lang="es-MX" sz="2000" b="1" dirty="0" err="1"/>
            <a:t>Flexibilidad: las </a:t>
          </a:r>
          <a:r>
            <a:rPr lang="es-MX" sz="2000" dirty="0" err="1"/>
            <a:t>Partes […] podrán identificar sus categorías clave utilizando un umbral de no menos del 85% en lugar del umbral del 95% en las directrices del IPCC, lo que les permitirá centrarse en mejorar menos categorías y priorizar sus recursos.</a:t>
          </a:r>
          <a:endParaRPr lang="en-GB" sz="2000" dirty="0"/>
        </a:p>
      </dgm:t>
    </dgm:pt>
    <dgm:pt modelId="{B8251AF0-730F-4D04-B698-05F857C995B2}" type="parTrans" cxnId="{F84EEDAE-8854-41A5-A29D-407AE87ED846}">
      <dgm:prSet/>
      <dgm:spPr/>
      <dgm:t>
        <a:bodyPr/>
        <a:lstStyle/>
        <a:p>
          <a:endParaRPr lang="en-GB" sz="7200">
            <a:solidFill>
              <a:schemeClr val="tx1"/>
            </a:solidFill>
          </a:endParaRPr>
        </a:p>
      </dgm:t>
    </dgm:pt>
    <dgm:pt modelId="{A815C743-055E-4F2A-9E4D-AAA688C8C96B}" type="sibTrans" cxnId="{F84EEDAE-8854-41A5-A29D-407AE87ED846}">
      <dgm:prSet/>
      <dgm:spPr/>
      <dgm:t>
        <a:bodyPr/>
        <a:lstStyle/>
        <a:p>
          <a:endParaRPr lang="en-GB" sz="7200">
            <a:solidFill>
              <a:schemeClr val="tx1"/>
            </a:solidFill>
          </a:endParaRPr>
        </a:p>
      </dgm:t>
    </dgm:pt>
    <dgm:pt modelId="{E3A493B7-6B44-4C10-AD08-C053AD6B77B8}" type="pres">
      <dgm:prSet presAssocID="{4FC10049-5601-4E59-83BA-0D9A34FAB757}" presName="hierChild1" presStyleCnt="0">
        <dgm:presLayoutVars>
          <dgm:chPref val="1"/>
          <dgm:dir/>
          <dgm:animOne val="branch"/>
          <dgm:animLvl val="lvl"/>
          <dgm:resizeHandles/>
        </dgm:presLayoutVars>
      </dgm:prSet>
      <dgm:spPr/>
    </dgm:pt>
    <dgm:pt modelId="{4E15E496-0C2B-4C7D-A582-757B77FD1357}" type="pres">
      <dgm:prSet presAssocID="{4AEA16A3-EE68-44EE-9FAB-AE8A96612FD5}" presName="hierRoot1" presStyleCnt="0"/>
      <dgm:spPr/>
    </dgm:pt>
    <dgm:pt modelId="{11F3EFB5-F98C-4756-A9E7-37BD1C212060}" type="pres">
      <dgm:prSet presAssocID="{4AEA16A3-EE68-44EE-9FAB-AE8A96612FD5}" presName="composite" presStyleCnt="0"/>
      <dgm:spPr/>
    </dgm:pt>
    <dgm:pt modelId="{495878DF-BF47-494F-A194-4A5A2F0CDF37}" type="pres">
      <dgm:prSet presAssocID="{4AEA16A3-EE68-44EE-9FAB-AE8A96612FD5}" presName="background" presStyleLbl="node0" presStyleIdx="0" presStyleCnt="2"/>
      <dgm:spPr/>
    </dgm:pt>
    <dgm:pt modelId="{E6CCAD8A-E990-4792-B4D0-674C3C79FA27}" type="pres">
      <dgm:prSet presAssocID="{4AEA16A3-EE68-44EE-9FAB-AE8A96612FD5}" presName="text" presStyleLbl="fgAcc0" presStyleIdx="0" presStyleCnt="2">
        <dgm:presLayoutVars>
          <dgm:chPref val="3"/>
        </dgm:presLayoutVars>
      </dgm:prSet>
      <dgm:spPr/>
    </dgm:pt>
    <dgm:pt modelId="{63A66A0A-F77E-41BC-B48F-787855AC4F63}" type="pres">
      <dgm:prSet presAssocID="{4AEA16A3-EE68-44EE-9FAB-AE8A96612FD5}" presName="hierChild2" presStyleCnt="0"/>
      <dgm:spPr/>
    </dgm:pt>
    <dgm:pt modelId="{394D78FD-E08D-4530-A017-A920F39992EF}" type="pres">
      <dgm:prSet presAssocID="{943B0806-6212-4FB6-8A1F-AAD150920641}" presName="hierRoot1" presStyleCnt="0"/>
      <dgm:spPr/>
    </dgm:pt>
    <dgm:pt modelId="{8D4EC09B-3EF8-49A5-9535-3D7F4633AE16}" type="pres">
      <dgm:prSet presAssocID="{943B0806-6212-4FB6-8A1F-AAD150920641}" presName="composite" presStyleCnt="0"/>
      <dgm:spPr/>
    </dgm:pt>
    <dgm:pt modelId="{C33EAAB6-0A8A-49CA-A1BA-F4C803A0BE21}" type="pres">
      <dgm:prSet presAssocID="{943B0806-6212-4FB6-8A1F-AAD150920641}" presName="background" presStyleLbl="node0" presStyleIdx="1" presStyleCnt="2"/>
      <dgm:spPr/>
    </dgm:pt>
    <dgm:pt modelId="{9DBEFB9C-6944-4422-8495-D9DAE5D450E6}" type="pres">
      <dgm:prSet presAssocID="{943B0806-6212-4FB6-8A1F-AAD150920641}" presName="text" presStyleLbl="fgAcc0" presStyleIdx="1" presStyleCnt="2">
        <dgm:presLayoutVars>
          <dgm:chPref val="3"/>
        </dgm:presLayoutVars>
      </dgm:prSet>
      <dgm:spPr/>
    </dgm:pt>
    <dgm:pt modelId="{8793D7B0-0CEB-471E-BEB6-2A36EF99573F}" type="pres">
      <dgm:prSet presAssocID="{943B0806-6212-4FB6-8A1F-AAD150920641}" presName="hierChild2" presStyleCnt="0"/>
      <dgm:spPr/>
    </dgm:pt>
  </dgm:ptLst>
  <dgm:cxnLst>
    <dgm:cxn modelId="{E51BCC0F-8CE5-4DD4-963B-E02BD2D411B0}" type="presOf" srcId="{943B0806-6212-4FB6-8A1F-AAD150920641}" destId="{9DBEFB9C-6944-4422-8495-D9DAE5D450E6}" srcOrd="0" destOrd="0" presId="urn:microsoft.com/office/officeart/2005/8/layout/hierarchy1"/>
    <dgm:cxn modelId="{FF423F9D-FB73-4519-9BE7-38D926E879A6}" type="presOf" srcId="{4AEA16A3-EE68-44EE-9FAB-AE8A96612FD5}" destId="{E6CCAD8A-E990-4792-B4D0-674C3C79FA27}" srcOrd="0" destOrd="0" presId="urn:microsoft.com/office/officeart/2005/8/layout/hierarchy1"/>
    <dgm:cxn modelId="{F84EEDAE-8854-41A5-A29D-407AE87ED846}" srcId="{4FC10049-5601-4E59-83BA-0D9A34FAB757}" destId="{943B0806-6212-4FB6-8A1F-AAD150920641}" srcOrd="1" destOrd="0" parTransId="{B8251AF0-730F-4D04-B698-05F857C995B2}" sibTransId="{A815C743-055E-4F2A-9E4D-AAA688C8C96B}"/>
    <dgm:cxn modelId="{CF0FC8B9-7DF3-40B5-8AC5-E4994E5FBFD1}" type="presOf" srcId="{4FC10049-5601-4E59-83BA-0D9A34FAB757}" destId="{E3A493B7-6B44-4C10-AD08-C053AD6B77B8}" srcOrd="0" destOrd="0" presId="urn:microsoft.com/office/officeart/2005/8/layout/hierarchy1"/>
    <dgm:cxn modelId="{A4DBB7D2-D0E5-4B30-AAC5-F23FBB44905C}" srcId="{4FC10049-5601-4E59-83BA-0D9A34FAB757}" destId="{4AEA16A3-EE68-44EE-9FAB-AE8A96612FD5}" srcOrd="0" destOrd="0" parTransId="{5F916FD4-8C80-48BF-8ABA-123ACCB2B3F0}" sibTransId="{98109723-E7E4-4643-841B-5ED1557B0A6E}"/>
    <dgm:cxn modelId="{21A14713-DDD7-43CE-B1C8-21C8666BCD92}" type="presParOf" srcId="{E3A493B7-6B44-4C10-AD08-C053AD6B77B8}" destId="{4E15E496-0C2B-4C7D-A582-757B77FD1357}" srcOrd="0" destOrd="0" presId="urn:microsoft.com/office/officeart/2005/8/layout/hierarchy1"/>
    <dgm:cxn modelId="{0543955D-69F4-4E42-BDAA-25A33C4EF9C3}" type="presParOf" srcId="{4E15E496-0C2B-4C7D-A582-757B77FD1357}" destId="{11F3EFB5-F98C-4756-A9E7-37BD1C212060}" srcOrd="0" destOrd="0" presId="urn:microsoft.com/office/officeart/2005/8/layout/hierarchy1"/>
    <dgm:cxn modelId="{3FFF67FE-C6CA-4F43-BEB2-6C30D2EC7C92}" type="presParOf" srcId="{11F3EFB5-F98C-4756-A9E7-37BD1C212060}" destId="{495878DF-BF47-494F-A194-4A5A2F0CDF37}" srcOrd="0" destOrd="0" presId="urn:microsoft.com/office/officeart/2005/8/layout/hierarchy1"/>
    <dgm:cxn modelId="{3DA81189-EB5E-4164-AA5B-429FA1CEFBF0}" type="presParOf" srcId="{11F3EFB5-F98C-4756-A9E7-37BD1C212060}" destId="{E6CCAD8A-E990-4792-B4D0-674C3C79FA27}" srcOrd="1" destOrd="0" presId="urn:microsoft.com/office/officeart/2005/8/layout/hierarchy1"/>
    <dgm:cxn modelId="{C490481C-898F-4117-8322-F93CFE0AF40F}" type="presParOf" srcId="{4E15E496-0C2B-4C7D-A582-757B77FD1357}" destId="{63A66A0A-F77E-41BC-B48F-787855AC4F63}" srcOrd="1" destOrd="0" presId="urn:microsoft.com/office/officeart/2005/8/layout/hierarchy1"/>
    <dgm:cxn modelId="{955A8E6C-A72B-4472-9C37-B8C70CF997BC}" type="presParOf" srcId="{E3A493B7-6B44-4C10-AD08-C053AD6B77B8}" destId="{394D78FD-E08D-4530-A017-A920F39992EF}" srcOrd="1" destOrd="0" presId="urn:microsoft.com/office/officeart/2005/8/layout/hierarchy1"/>
    <dgm:cxn modelId="{D0E724B1-6822-4771-81E0-51E40DA2C0E9}" type="presParOf" srcId="{394D78FD-E08D-4530-A017-A920F39992EF}" destId="{8D4EC09B-3EF8-49A5-9535-3D7F4633AE16}" srcOrd="0" destOrd="0" presId="urn:microsoft.com/office/officeart/2005/8/layout/hierarchy1"/>
    <dgm:cxn modelId="{48B5D1E7-6313-4F0E-BC10-B59EF9EF8A5C}" type="presParOf" srcId="{8D4EC09B-3EF8-49A5-9535-3D7F4633AE16}" destId="{C33EAAB6-0A8A-49CA-A1BA-F4C803A0BE21}" srcOrd="0" destOrd="0" presId="urn:microsoft.com/office/officeart/2005/8/layout/hierarchy1"/>
    <dgm:cxn modelId="{829B2651-0FEB-4373-B6E0-51E6658925F0}" type="presParOf" srcId="{8D4EC09B-3EF8-49A5-9535-3D7F4633AE16}" destId="{9DBEFB9C-6944-4422-8495-D9DAE5D450E6}" srcOrd="1" destOrd="0" presId="urn:microsoft.com/office/officeart/2005/8/layout/hierarchy1"/>
    <dgm:cxn modelId="{3C480F71-2A45-4426-8583-94FD8D723F29}" type="presParOf" srcId="{394D78FD-E08D-4530-A017-A920F39992EF}" destId="{8793D7B0-0CEB-471E-BEB6-2A36EF99573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5AC82E8E-4637-48C4-A28F-5A2CA92908D0}" type="doc">
      <dgm:prSet loTypeId="urn:microsoft.com/office/officeart/2008/layout/VerticalCurvedList" loCatId="list" qsTypeId="urn:microsoft.com/office/officeart/2005/8/quickstyle/simple3" qsCatId="simple" csTypeId="urn:microsoft.com/office/officeart/2005/8/colors/colorful4" csCatId="colorful" phldr="1"/>
      <dgm:spPr/>
      <dgm:t>
        <a:bodyPr/>
        <a:lstStyle/>
        <a:p>
          <a:endParaRPr lang="en-GB"/>
        </a:p>
      </dgm:t>
    </dgm:pt>
    <dgm:pt modelId="{23E4A784-5314-4749-ACD0-2D9A04DF0EE3}">
      <dgm:prSet phldrT="[Text]" custT="1"/>
      <dgm:spPr/>
      <dgm:t>
        <a:bodyPr/>
        <a:lstStyle/>
        <a:p>
          <a:pPr>
            <a:buNone/>
          </a:pPr>
          <a:r>
            <a:rPr lang="es-MX" sz="1800" b="1" dirty="0"/>
            <a:t>29. Cada </a:t>
          </a:r>
          <a:r>
            <a:rPr lang="es-MX" sz="1800" dirty="0"/>
            <a:t>Parte </a:t>
          </a:r>
          <a:r>
            <a:rPr lang="es-MX" sz="1800" b="1" dirty="0">
              <a:solidFill>
                <a:srgbClr val="FF0000"/>
              </a:solidFill>
            </a:rPr>
            <a:t>estimará cuantitativamente y debatirá cualitativamente la incertidumbre de las </a:t>
          </a:r>
          <a:r>
            <a:rPr lang="es-MX" sz="1800" dirty="0"/>
            <a:t>estimaciones de emisiones y absorciones para todas las categorías, incluidos los totales, al menos para el primer y el último año de las series temporales a que se refieren los párrafos 57 y 58. </a:t>
          </a:r>
          <a:endParaRPr lang="en-GB" sz="1800" dirty="0"/>
        </a:p>
      </dgm:t>
    </dgm:pt>
    <dgm:pt modelId="{4823C53C-7642-43CB-AB02-90C8F7069F17}" type="parTrans" cxnId="{94D2EFBD-E7FB-48B9-BB8B-09951BFF6ADF}">
      <dgm:prSet/>
      <dgm:spPr/>
      <dgm:t>
        <a:bodyPr/>
        <a:lstStyle/>
        <a:p>
          <a:endParaRPr lang="en-GB" sz="6600">
            <a:solidFill>
              <a:schemeClr val="bg1"/>
            </a:solidFill>
          </a:endParaRPr>
        </a:p>
      </dgm:t>
    </dgm:pt>
    <dgm:pt modelId="{ECF1D47F-975D-4264-A9D6-878AE6CD8F0E}" type="sibTrans" cxnId="{94D2EFBD-E7FB-48B9-BB8B-09951BFF6ADF}">
      <dgm:prSet/>
      <dgm:spPr/>
      <dgm:t>
        <a:bodyPr/>
        <a:lstStyle/>
        <a:p>
          <a:endParaRPr lang="en-GB" sz="6600">
            <a:solidFill>
              <a:schemeClr val="bg1"/>
            </a:solidFill>
          </a:endParaRPr>
        </a:p>
      </dgm:t>
    </dgm:pt>
    <dgm:pt modelId="{450AA414-63AF-4143-803E-F31DE5CE77BC}">
      <dgm:prSet phldrT="[Text]" custT="1"/>
      <dgm:spPr/>
      <dgm:t>
        <a:bodyPr/>
        <a:lstStyle/>
        <a:p>
          <a:pPr>
            <a:buNone/>
          </a:pPr>
          <a:r>
            <a:rPr lang="es-MX" sz="1800" b="1" kern="1200" dirty="0" err="1"/>
            <a:t>Flexibilidad: </a:t>
          </a:r>
          <a:r>
            <a:rPr lang="es-MX" sz="1800" kern="1200" dirty="0" err="1"/>
            <a:t>Las Partes podrán presentar, como mínimo, un análisis cualitativo de la incertidumbre de las principales categorías, utilizando las</a:t>
          </a:r>
          <a:r>
            <a:rPr lang="es-MX" sz="1800" kern="1200" dirty="0"/>
            <a:t> directrices del IPCC, cuando no se disponga de datos cuantitativos de entrada para estimar cuantitativamente las incertidumbres; se les alienta a presentar una estimación cuantitativa de la incertidumbre para todas las categorías de inventario.</a:t>
          </a:r>
          <a:endParaRPr lang="en-GB" sz="1800" kern="1200" dirty="0"/>
        </a:p>
      </dgm:t>
    </dgm:pt>
    <dgm:pt modelId="{B5C573A9-13B9-488F-ACAD-ACA5C53F4CC3}" type="parTrans" cxnId="{D5F3A43B-62D0-4AEF-9797-11F5B1FE038E}">
      <dgm:prSet/>
      <dgm:spPr/>
      <dgm:t>
        <a:bodyPr/>
        <a:lstStyle/>
        <a:p>
          <a:endParaRPr lang="en-GB" sz="6600">
            <a:solidFill>
              <a:schemeClr val="bg1"/>
            </a:solidFill>
          </a:endParaRPr>
        </a:p>
      </dgm:t>
    </dgm:pt>
    <dgm:pt modelId="{727CF87E-578C-4B0F-B0CD-89809C7819AE}" type="sibTrans" cxnId="{D5F3A43B-62D0-4AEF-9797-11F5B1FE038E}">
      <dgm:prSet/>
      <dgm:spPr/>
      <dgm:t>
        <a:bodyPr/>
        <a:lstStyle/>
        <a:p>
          <a:endParaRPr lang="en-GB" sz="6600">
            <a:solidFill>
              <a:schemeClr val="bg1"/>
            </a:solidFill>
          </a:endParaRPr>
        </a:p>
      </dgm:t>
    </dgm:pt>
    <dgm:pt modelId="{17DE5F9E-1705-473D-8795-74FE108B70CB}">
      <dgm:prSet custT="1"/>
      <dgm:spPr/>
      <dgm:t>
        <a:bodyPr/>
        <a:lstStyle/>
        <a:p>
          <a:r>
            <a:rPr lang="es-MX" sz="1800" dirty="0" err="1"/>
            <a:t>Cada Parte </a:t>
          </a:r>
          <a:r>
            <a:rPr lang="es-MX" sz="1800" b="1" dirty="0" err="1">
              <a:solidFill>
                <a:srgbClr val="FF0000"/>
              </a:solidFill>
            </a:rPr>
            <a:t>también </a:t>
          </a:r>
          <a:r>
            <a:rPr lang="es-MX" sz="1800" dirty="0" err="1"/>
            <a:t>estimará la </a:t>
          </a:r>
          <a:r>
            <a:rPr lang="es-MX" sz="1800" b="1" dirty="0" err="1"/>
            <a:t>incertidumbre de tendencia de las </a:t>
          </a:r>
          <a:r>
            <a:rPr lang="es-MX" sz="1800" dirty="0" err="1"/>
            <a:t>estimaciones de</a:t>
          </a:r>
          <a:r>
            <a:rPr lang="es-MX" sz="1800" b="1" dirty="0" err="1"/>
            <a:t> emisiones</a:t>
          </a:r>
          <a:r>
            <a:rPr lang="es-MX" sz="1800" b="1" dirty="0"/>
            <a:t> y absorciones</a:t>
          </a:r>
          <a:r>
            <a:rPr lang="es-MX" sz="1800" dirty="0" err="1"/>
            <a:t> para todas las categorías</a:t>
          </a:r>
          <a:r>
            <a:rPr lang="es-MX" sz="1800" dirty="0"/>
            <a:t>, incluidos los </a:t>
          </a:r>
          <a:r>
            <a:rPr lang="es-MX" sz="1800" dirty="0" err="1"/>
            <a:t> totales, entre el año de inicio y el último año de la serie temporal, utilizando al menos el método 1 según lo estipulado en las directrices del IPCC.</a:t>
          </a:r>
          <a:r>
            <a:rPr lang="es-MX" sz="1800" dirty="0"/>
            <a:t> </a:t>
          </a:r>
        </a:p>
      </dgm:t>
    </dgm:pt>
    <dgm:pt modelId="{73D5F589-F97D-4349-8A6D-EABFE42CDFF7}" type="parTrans" cxnId="{37D6D0BB-6624-4C73-8CBF-D57AF73D8548}">
      <dgm:prSet/>
      <dgm:spPr/>
      <dgm:t>
        <a:bodyPr/>
        <a:lstStyle/>
        <a:p>
          <a:endParaRPr lang="en-GB" sz="6600">
            <a:solidFill>
              <a:schemeClr val="bg1"/>
            </a:solidFill>
          </a:endParaRPr>
        </a:p>
      </dgm:t>
    </dgm:pt>
    <dgm:pt modelId="{22C4ADF1-26E9-41AC-80C9-C093B5AA887F}" type="sibTrans" cxnId="{37D6D0BB-6624-4C73-8CBF-D57AF73D8548}">
      <dgm:prSet/>
      <dgm:spPr/>
      <dgm:t>
        <a:bodyPr/>
        <a:lstStyle/>
        <a:p>
          <a:endParaRPr lang="en-GB" sz="6600">
            <a:solidFill>
              <a:schemeClr val="bg1"/>
            </a:solidFill>
          </a:endParaRPr>
        </a:p>
      </dgm:t>
    </dgm:pt>
    <dgm:pt modelId="{52F1CE61-2EC5-4DFB-855F-D0CF41226358}" type="pres">
      <dgm:prSet presAssocID="{5AC82E8E-4637-48C4-A28F-5A2CA92908D0}" presName="Name0" presStyleCnt="0">
        <dgm:presLayoutVars>
          <dgm:chMax val="7"/>
          <dgm:chPref val="7"/>
          <dgm:dir/>
        </dgm:presLayoutVars>
      </dgm:prSet>
      <dgm:spPr/>
    </dgm:pt>
    <dgm:pt modelId="{FCEB6F3F-C742-4523-A85A-BCC6B10D0179}" type="pres">
      <dgm:prSet presAssocID="{5AC82E8E-4637-48C4-A28F-5A2CA92908D0}" presName="Name1" presStyleCnt="0"/>
      <dgm:spPr/>
    </dgm:pt>
    <dgm:pt modelId="{423D4E38-23DC-4E63-A431-0FA944AE8D0D}" type="pres">
      <dgm:prSet presAssocID="{5AC82E8E-4637-48C4-A28F-5A2CA92908D0}" presName="cycle" presStyleCnt="0"/>
      <dgm:spPr/>
    </dgm:pt>
    <dgm:pt modelId="{0EC7DAF4-2EEB-4104-9726-9E558BF81270}" type="pres">
      <dgm:prSet presAssocID="{5AC82E8E-4637-48C4-A28F-5A2CA92908D0}" presName="srcNode" presStyleLbl="node1" presStyleIdx="0" presStyleCnt="3"/>
      <dgm:spPr/>
    </dgm:pt>
    <dgm:pt modelId="{FCC93A4A-C861-42C3-BC70-70B61ED177DE}" type="pres">
      <dgm:prSet presAssocID="{5AC82E8E-4637-48C4-A28F-5A2CA92908D0}" presName="conn" presStyleLbl="parChTrans1D2" presStyleIdx="0" presStyleCnt="1"/>
      <dgm:spPr/>
    </dgm:pt>
    <dgm:pt modelId="{218C4719-A9FC-462A-80E9-CCD63924A278}" type="pres">
      <dgm:prSet presAssocID="{5AC82E8E-4637-48C4-A28F-5A2CA92908D0}" presName="extraNode" presStyleLbl="node1" presStyleIdx="0" presStyleCnt="3"/>
      <dgm:spPr/>
    </dgm:pt>
    <dgm:pt modelId="{57D4F514-2152-45E4-949C-92FACCBC2BAC}" type="pres">
      <dgm:prSet presAssocID="{5AC82E8E-4637-48C4-A28F-5A2CA92908D0}" presName="dstNode" presStyleLbl="node1" presStyleIdx="0" presStyleCnt="3"/>
      <dgm:spPr/>
    </dgm:pt>
    <dgm:pt modelId="{0DF2AE10-3D8F-412F-A20D-64A164353F74}" type="pres">
      <dgm:prSet presAssocID="{23E4A784-5314-4749-ACD0-2D9A04DF0EE3}" presName="text_1" presStyleLbl="node1" presStyleIdx="0" presStyleCnt="3">
        <dgm:presLayoutVars>
          <dgm:bulletEnabled val="1"/>
        </dgm:presLayoutVars>
      </dgm:prSet>
      <dgm:spPr/>
    </dgm:pt>
    <dgm:pt modelId="{D4574BD6-A986-43B6-957C-8835332D8405}" type="pres">
      <dgm:prSet presAssocID="{23E4A784-5314-4749-ACD0-2D9A04DF0EE3}" presName="accent_1" presStyleCnt="0"/>
      <dgm:spPr/>
    </dgm:pt>
    <dgm:pt modelId="{7F0E023C-76BB-4084-AE23-491292B25D7F}" type="pres">
      <dgm:prSet presAssocID="{23E4A784-5314-4749-ACD0-2D9A04DF0EE3}" presName="accentRepeatNode" presStyleLbl="solidFgAcc1" presStyleIdx="0" presStyleCnt="3"/>
      <dgm:spPr/>
    </dgm:pt>
    <dgm:pt modelId="{2266C52B-742F-4567-9A7E-24C1EDEC9885}" type="pres">
      <dgm:prSet presAssocID="{17DE5F9E-1705-473D-8795-74FE108B70CB}" presName="text_2" presStyleLbl="node1" presStyleIdx="1" presStyleCnt="3">
        <dgm:presLayoutVars>
          <dgm:bulletEnabled val="1"/>
        </dgm:presLayoutVars>
      </dgm:prSet>
      <dgm:spPr/>
    </dgm:pt>
    <dgm:pt modelId="{FEC37A91-6DED-4E02-87AB-2E3EF7973390}" type="pres">
      <dgm:prSet presAssocID="{17DE5F9E-1705-473D-8795-74FE108B70CB}" presName="accent_2" presStyleCnt="0"/>
      <dgm:spPr/>
    </dgm:pt>
    <dgm:pt modelId="{F4C6B530-E030-4B09-A8E5-75A25B87AB77}" type="pres">
      <dgm:prSet presAssocID="{17DE5F9E-1705-473D-8795-74FE108B70CB}" presName="accentRepeatNode" presStyleLbl="solidFgAcc1" presStyleIdx="1" presStyleCnt="3"/>
      <dgm:spPr/>
    </dgm:pt>
    <dgm:pt modelId="{42C3627C-BD13-443B-94DB-17FE1106346F}" type="pres">
      <dgm:prSet presAssocID="{450AA414-63AF-4143-803E-F31DE5CE77BC}" presName="text_3" presStyleLbl="node1" presStyleIdx="2" presStyleCnt="3">
        <dgm:presLayoutVars>
          <dgm:bulletEnabled val="1"/>
        </dgm:presLayoutVars>
      </dgm:prSet>
      <dgm:spPr/>
    </dgm:pt>
    <dgm:pt modelId="{3926C10C-AA58-408E-8316-E9623D45DA65}" type="pres">
      <dgm:prSet presAssocID="{450AA414-63AF-4143-803E-F31DE5CE77BC}" presName="accent_3" presStyleCnt="0"/>
      <dgm:spPr/>
    </dgm:pt>
    <dgm:pt modelId="{7773BEED-4B35-4467-AD9B-BCFE3EC89636}" type="pres">
      <dgm:prSet presAssocID="{450AA414-63AF-4143-803E-F31DE5CE77BC}" presName="accentRepeatNode" presStyleLbl="solidFgAcc1" presStyleIdx="2" presStyleCnt="3"/>
      <dgm:spPr/>
    </dgm:pt>
  </dgm:ptLst>
  <dgm:cxnLst>
    <dgm:cxn modelId="{AEFECD35-294E-400B-BC0F-847DC77ABA7D}" type="presOf" srcId="{5AC82E8E-4637-48C4-A28F-5A2CA92908D0}" destId="{52F1CE61-2EC5-4DFB-855F-D0CF41226358}" srcOrd="0" destOrd="0" presId="urn:microsoft.com/office/officeart/2008/layout/VerticalCurvedList"/>
    <dgm:cxn modelId="{D5F3A43B-62D0-4AEF-9797-11F5B1FE038E}" srcId="{5AC82E8E-4637-48C4-A28F-5A2CA92908D0}" destId="{450AA414-63AF-4143-803E-F31DE5CE77BC}" srcOrd="2" destOrd="0" parTransId="{B5C573A9-13B9-488F-ACAD-ACA5C53F4CC3}" sibTransId="{727CF87E-578C-4B0F-B0CD-89809C7819AE}"/>
    <dgm:cxn modelId="{A67DFC5C-899B-4FF9-B8CE-C4C55A18568B}" type="presOf" srcId="{23E4A784-5314-4749-ACD0-2D9A04DF0EE3}" destId="{0DF2AE10-3D8F-412F-A20D-64A164353F74}" srcOrd="0" destOrd="0" presId="urn:microsoft.com/office/officeart/2008/layout/VerticalCurvedList"/>
    <dgm:cxn modelId="{291ED96F-8D5D-4791-BEC9-1C779C7D07C9}" type="presOf" srcId="{450AA414-63AF-4143-803E-F31DE5CE77BC}" destId="{42C3627C-BD13-443B-94DB-17FE1106346F}" srcOrd="0" destOrd="0" presId="urn:microsoft.com/office/officeart/2008/layout/VerticalCurvedList"/>
    <dgm:cxn modelId="{45C8628B-2AD0-4245-972A-760B9B9BBB56}" type="presOf" srcId="{ECF1D47F-975D-4264-A9D6-878AE6CD8F0E}" destId="{FCC93A4A-C861-42C3-BC70-70B61ED177DE}" srcOrd="0" destOrd="0" presId="urn:microsoft.com/office/officeart/2008/layout/VerticalCurvedList"/>
    <dgm:cxn modelId="{5DE811A2-EC31-4D2A-9154-1FDFA7318094}" type="presOf" srcId="{17DE5F9E-1705-473D-8795-74FE108B70CB}" destId="{2266C52B-742F-4567-9A7E-24C1EDEC9885}" srcOrd="0" destOrd="0" presId="urn:microsoft.com/office/officeart/2008/layout/VerticalCurvedList"/>
    <dgm:cxn modelId="{37D6D0BB-6624-4C73-8CBF-D57AF73D8548}" srcId="{5AC82E8E-4637-48C4-A28F-5A2CA92908D0}" destId="{17DE5F9E-1705-473D-8795-74FE108B70CB}" srcOrd="1" destOrd="0" parTransId="{73D5F589-F97D-4349-8A6D-EABFE42CDFF7}" sibTransId="{22C4ADF1-26E9-41AC-80C9-C093B5AA887F}"/>
    <dgm:cxn modelId="{94D2EFBD-E7FB-48B9-BB8B-09951BFF6ADF}" srcId="{5AC82E8E-4637-48C4-A28F-5A2CA92908D0}" destId="{23E4A784-5314-4749-ACD0-2D9A04DF0EE3}" srcOrd="0" destOrd="0" parTransId="{4823C53C-7642-43CB-AB02-90C8F7069F17}" sibTransId="{ECF1D47F-975D-4264-A9D6-878AE6CD8F0E}"/>
    <dgm:cxn modelId="{7E521390-DA2D-4C5A-86FE-F01A8BEEF9FB}" type="presParOf" srcId="{52F1CE61-2EC5-4DFB-855F-D0CF41226358}" destId="{FCEB6F3F-C742-4523-A85A-BCC6B10D0179}" srcOrd="0" destOrd="0" presId="urn:microsoft.com/office/officeart/2008/layout/VerticalCurvedList"/>
    <dgm:cxn modelId="{650F7F92-3E49-4A70-A805-B91001404528}" type="presParOf" srcId="{FCEB6F3F-C742-4523-A85A-BCC6B10D0179}" destId="{423D4E38-23DC-4E63-A431-0FA944AE8D0D}" srcOrd="0" destOrd="0" presId="urn:microsoft.com/office/officeart/2008/layout/VerticalCurvedList"/>
    <dgm:cxn modelId="{ADBE6053-F007-4674-ACF5-BB4395D787D5}" type="presParOf" srcId="{423D4E38-23DC-4E63-A431-0FA944AE8D0D}" destId="{0EC7DAF4-2EEB-4104-9726-9E558BF81270}" srcOrd="0" destOrd="0" presId="urn:microsoft.com/office/officeart/2008/layout/VerticalCurvedList"/>
    <dgm:cxn modelId="{AF8D97B4-900C-47F0-B472-663A864D6807}" type="presParOf" srcId="{423D4E38-23DC-4E63-A431-0FA944AE8D0D}" destId="{FCC93A4A-C861-42C3-BC70-70B61ED177DE}" srcOrd="1" destOrd="0" presId="urn:microsoft.com/office/officeart/2008/layout/VerticalCurvedList"/>
    <dgm:cxn modelId="{FC2EF6E5-7E7E-4A98-8A90-CF0D9B4393E1}" type="presParOf" srcId="{423D4E38-23DC-4E63-A431-0FA944AE8D0D}" destId="{218C4719-A9FC-462A-80E9-CCD63924A278}" srcOrd="2" destOrd="0" presId="urn:microsoft.com/office/officeart/2008/layout/VerticalCurvedList"/>
    <dgm:cxn modelId="{A43DDD54-0E8C-4BD3-A5C2-E34FC0DD93A6}" type="presParOf" srcId="{423D4E38-23DC-4E63-A431-0FA944AE8D0D}" destId="{57D4F514-2152-45E4-949C-92FACCBC2BAC}" srcOrd="3" destOrd="0" presId="urn:microsoft.com/office/officeart/2008/layout/VerticalCurvedList"/>
    <dgm:cxn modelId="{86D11439-331A-486F-BB1D-9D7DC9AAF4F0}" type="presParOf" srcId="{FCEB6F3F-C742-4523-A85A-BCC6B10D0179}" destId="{0DF2AE10-3D8F-412F-A20D-64A164353F74}" srcOrd="1" destOrd="0" presId="urn:microsoft.com/office/officeart/2008/layout/VerticalCurvedList"/>
    <dgm:cxn modelId="{4AF8807E-E152-423B-B204-E413AB1CC642}" type="presParOf" srcId="{FCEB6F3F-C742-4523-A85A-BCC6B10D0179}" destId="{D4574BD6-A986-43B6-957C-8835332D8405}" srcOrd="2" destOrd="0" presId="urn:microsoft.com/office/officeart/2008/layout/VerticalCurvedList"/>
    <dgm:cxn modelId="{60D913B6-FF97-47A0-A386-E578B23478BC}" type="presParOf" srcId="{D4574BD6-A986-43B6-957C-8835332D8405}" destId="{7F0E023C-76BB-4084-AE23-491292B25D7F}" srcOrd="0" destOrd="0" presId="urn:microsoft.com/office/officeart/2008/layout/VerticalCurvedList"/>
    <dgm:cxn modelId="{954E5023-49B9-4AEC-9F26-73E783E98161}" type="presParOf" srcId="{FCEB6F3F-C742-4523-A85A-BCC6B10D0179}" destId="{2266C52B-742F-4567-9A7E-24C1EDEC9885}" srcOrd="3" destOrd="0" presId="urn:microsoft.com/office/officeart/2008/layout/VerticalCurvedList"/>
    <dgm:cxn modelId="{70C26EC8-7DEA-4552-9DF9-573F6B889D5C}" type="presParOf" srcId="{FCEB6F3F-C742-4523-A85A-BCC6B10D0179}" destId="{FEC37A91-6DED-4E02-87AB-2E3EF7973390}" srcOrd="4" destOrd="0" presId="urn:microsoft.com/office/officeart/2008/layout/VerticalCurvedList"/>
    <dgm:cxn modelId="{93A737CF-79E0-4687-8EB8-7707680E31CC}" type="presParOf" srcId="{FEC37A91-6DED-4E02-87AB-2E3EF7973390}" destId="{F4C6B530-E030-4B09-A8E5-75A25B87AB77}" srcOrd="0" destOrd="0" presId="urn:microsoft.com/office/officeart/2008/layout/VerticalCurvedList"/>
    <dgm:cxn modelId="{279D4EFD-E027-4B16-AE0A-A0B64E1AC283}" type="presParOf" srcId="{FCEB6F3F-C742-4523-A85A-BCC6B10D0179}" destId="{42C3627C-BD13-443B-94DB-17FE1106346F}" srcOrd="5" destOrd="0" presId="urn:microsoft.com/office/officeart/2008/layout/VerticalCurvedList"/>
    <dgm:cxn modelId="{BDF5F9B8-3BC2-4D02-BA02-058371D9A394}" type="presParOf" srcId="{FCEB6F3F-C742-4523-A85A-BCC6B10D0179}" destId="{3926C10C-AA58-408E-8316-E9623D45DA65}" srcOrd="6" destOrd="0" presId="urn:microsoft.com/office/officeart/2008/layout/VerticalCurvedList"/>
    <dgm:cxn modelId="{9840E0D8-1F03-4147-8C24-29DBA371D865}" type="presParOf" srcId="{3926C10C-AA58-408E-8316-E9623D45DA65}" destId="{7773BEED-4B35-4467-AD9B-BCFE3EC8963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7A581E-6944-4B10-81F6-D66A5708F93A}">
      <dsp:nvSpPr>
        <dsp:cNvPr id="0" name=""/>
        <dsp:cNvSpPr/>
      </dsp:nvSpPr>
      <dsp:spPr>
        <a:xfrm>
          <a:off x="0" y="856429"/>
          <a:ext cx="9455588" cy="1601333"/>
        </a:xfrm>
        <a:prstGeom prst="rect">
          <a:avLst/>
        </a:prstGeom>
        <a:solidFill>
          <a:sysClr val="window" lastClr="FFFFFF">
            <a:alpha val="90000"/>
            <a:hueOff val="0"/>
            <a:satOff val="0"/>
            <a:lumOff val="0"/>
            <a:alphaOff val="0"/>
          </a:sysClr>
        </a:solidFill>
        <a:ln w="19050" cap="flat" cmpd="sng" algn="ctr">
          <a:solidFill>
            <a:srgbClr val="156082">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33859" tIns="395732" rIns="733859" bIns="99568"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 typeface="Courier New" panose="02070309020205020404" pitchFamily="49" charset="0"/>
            <a:buChar char="o"/>
            <a:tabLst/>
            <a:defRPr/>
          </a:pPr>
          <a:r>
            <a:rPr lang="en-GB" sz="1400" kern="1200" dirty="0">
              <a:solidFill>
                <a:sysClr val="windowText" lastClr="000000">
                  <a:hueOff val="0"/>
                  <a:satOff val="0"/>
                  <a:lumOff val="0"/>
                  <a:alphaOff val="0"/>
                </a:sysClr>
              </a:solidFill>
              <a:latin typeface="+mn-lt"/>
              <a:ea typeface="+mn-ea"/>
              <a:cs typeface="+mn-cs"/>
            </a:rPr>
            <a:t>Control de calidad (34-36)</a:t>
          </a:r>
        </a:p>
        <a:p>
          <a:pPr marL="114300" lvl="1" indent="0" algn="l" defTabSz="622300">
            <a:lnSpc>
              <a:spcPct val="90000"/>
            </a:lnSpc>
            <a:spcBef>
              <a:spcPct val="0"/>
            </a:spcBef>
            <a:spcAft>
              <a:spcPct val="15000"/>
            </a:spcAft>
            <a:buFont typeface="Courier New" panose="02070309020205020404" pitchFamily="49" charset="0"/>
            <a:buChar char="o"/>
          </a:pPr>
          <a:r>
            <a:rPr lang="en-GB" sz="1400" kern="1200" dirty="0">
              <a:solidFill>
                <a:sysClr val="windowText" lastClr="000000">
                  <a:hueOff val="0"/>
                  <a:satOff val="0"/>
                  <a:lumOff val="0"/>
                  <a:alphaOff val="0"/>
                </a:sysClr>
              </a:solidFill>
              <a:latin typeface="+mn-lt"/>
              <a:ea typeface="+mn-ea"/>
              <a:cs typeface="+mn-cs"/>
            </a:rPr>
            <a:t>Análisis de categoría clave (25)</a:t>
          </a:r>
        </a:p>
        <a:p>
          <a:pPr marL="114300" lvl="1" indent="0" algn="l" defTabSz="622300">
            <a:lnSpc>
              <a:spcPct val="90000"/>
            </a:lnSpc>
            <a:spcBef>
              <a:spcPct val="0"/>
            </a:spcBef>
            <a:spcAft>
              <a:spcPct val="15000"/>
            </a:spcAft>
            <a:buFont typeface="Courier New" panose="02070309020205020404" pitchFamily="49" charset="0"/>
            <a:buChar char="o"/>
          </a:pPr>
          <a:r>
            <a:rPr lang="en-GB" sz="1400" kern="1200" dirty="0">
              <a:solidFill>
                <a:sysClr val="windowText" lastClr="000000">
                  <a:hueOff val="0"/>
                  <a:satOff val="0"/>
                  <a:lumOff val="0"/>
                  <a:alphaOff val="0"/>
                </a:sysClr>
              </a:solidFill>
              <a:latin typeface="+mn-lt"/>
              <a:ea typeface="+mn-ea"/>
              <a:cs typeface="+mn-cs"/>
            </a:rPr>
            <a:t>Evaluación de la incertidumbre (29)</a:t>
          </a:r>
        </a:p>
        <a:p>
          <a:pPr marL="114300" lvl="1" indent="0" algn="l" defTabSz="622300">
            <a:lnSpc>
              <a:spcPct val="90000"/>
            </a:lnSpc>
            <a:spcBef>
              <a:spcPct val="0"/>
            </a:spcBef>
            <a:spcAft>
              <a:spcPct val="15000"/>
            </a:spcAft>
            <a:buFont typeface="Courier New" panose="02070309020205020404" pitchFamily="49" charset="0"/>
            <a:buChar char="o"/>
          </a:pPr>
          <a:r>
            <a:rPr lang="en-GB" sz="1400" kern="1200" dirty="0">
              <a:solidFill>
                <a:sysClr val="windowText" lastClr="000000">
                  <a:hueOff val="0"/>
                  <a:satOff val="0"/>
                  <a:lumOff val="0"/>
                  <a:alphaOff val="0"/>
                </a:sysClr>
              </a:solidFill>
              <a:latin typeface="+mn-lt"/>
              <a:ea typeface="+mn-ea"/>
              <a:cs typeface="+mn-cs"/>
            </a:rPr>
            <a:t>Evaluación de la </a:t>
          </a:r>
          <a:r>
            <a:rPr lang="en-GB" sz="1400" kern="1200" dirty="0" err="1">
              <a:solidFill>
                <a:sysClr val="windowText" lastClr="000000">
                  <a:hueOff val="0"/>
                  <a:satOff val="0"/>
                  <a:lumOff val="0"/>
                  <a:alphaOff val="0"/>
                </a:sysClr>
              </a:solidFill>
              <a:latin typeface="+mn-lt"/>
              <a:ea typeface="+mn-ea"/>
              <a:cs typeface="+mn-cs"/>
            </a:rPr>
            <a:t>completitud</a:t>
          </a:r>
          <a:r>
            <a:rPr lang="en-GB" sz="1400" kern="1200" dirty="0">
              <a:solidFill>
                <a:sysClr val="windowText" lastClr="000000">
                  <a:hueOff val="0"/>
                  <a:satOff val="0"/>
                  <a:lumOff val="0"/>
                  <a:alphaOff val="0"/>
                </a:sysClr>
              </a:solidFill>
              <a:latin typeface="+mn-lt"/>
              <a:ea typeface="+mn-ea"/>
              <a:cs typeface="+mn-cs"/>
            </a:rPr>
            <a:t> (30-33)</a:t>
          </a:r>
        </a:p>
        <a:p>
          <a:pPr marL="114300" lvl="1" indent="0" algn="l" defTabSz="622300">
            <a:lnSpc>
              <a:spcPct val="90000"/>
            </a:lnSpc>
            <a:spcBef>
              <a:spcPct val="0"/>
            </a:spcBef>
            <a:spcAft>
              <a:spcPct val="15000"/>
            </a:spcAft>
            <a:buFont typeface="Courier New" panose="02070309020205020404" pitchFamily="49" charset="0"/>
            <a:buChar char="o"/>
          </a:pPr>
          <a:r>
            <a:rPr lang="en-GB" sz="1400" kern="1200" dirty="0">
              <a:solidFill>
                <a:sysClr val="windowText" lastClr="000000">
                  <a:hueOff val="0"/>
                  <a:satOff val="0"/>
                  <a:lumOff val="0"/>
                  <a:alphaOff val="0"/>
                </a:sysClr>
              </a:solidFill>
              <a:latin typeface="+mn-lt"/>
              <a:ea typeface="+mn-ea"/>
              <a:cs typeface="+mn-cs"/>
            </a:rPr>
            <a:t>Consistencia de las series temporales y </a:t>
          </a:r>
          <a:r>
            <a:rPr lang="en-GB" sz="1400" kern="1200" dirty="0" err="1">
              <a:solidFill>
                <a:sysClr val="windowText" lastClr="000000">
                  <a:hueOff val="0"/>
                  <a:satOff val="0"/>
                  <a:lumOff val="0"/>
                  <a:alphaOff val="0"/>
                </a:sysClr>
              </a:solidFill>
              <a:latin typeface="+mn-lt"/>
              <a:ea typeface="+mn-ea"/>
              <a:cs typeface="+mn-cs"/>
            </a:rPr>
            <a:t>recálculos</a:t>
          </a:r>
          <a:r>
            <a:rPr lang="en-GB" sz="1400" kern="1200" dirty="0">
              <a:solidFill>
                <a:sysClr val="windowText" lastClr="000000">
                  <a:hueOff val="0"/>
                  <a:satOff val="0"/>
                  <a:lumOff val="0"/>
                  <a:alphaOff val="0"/>
                </a:sysClr>
              </a:solidFill>
              <a:latin typeface="+mn-lt"/>
              <a:ea typeface="+mn-ea"/>
              <a:cs typeface="+mn-cs"/>
            </a:rPr>
            <a:t> (26-28)</a:t>
          </a:r>
        </a:p>
      </dsp:txBody>
      <dsp:txXfrm>
        <a:off x="0" y="856429"/>
        <a:ext cx="9455588" cy="1601333"/>
      </dsp:txXfrm>
    </dsp:sp>
    <dsp:sp modelId="{FDC3D3A3-C4A2-4E0D-AC49-B2DA45B9C3F0}">
      <dsp:nvSpPr>
        <dsp:cNvPr id="0" name=""/>
        <dsp:cNvSpPr/>
      </dsp:nvSpPr>
      <dsp:spPr>
        <a:xfrm>
          <a:off x="277488" y="202946"/>
          <a:ext cx="6618911" cy="588189"/>
        </a:xfrm>
        <a:prstGeom prst="roundRect">
          <a:avLst/>
        </a:prstGeom>
        <a:solidFill>
          <a:srgbClr val="C00000"/>
        </a:solidFill>
        <a:ln w="1905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0179" tIns="0" rIns="250179" bIns="0" numCol="1" spcCol="1270" anchor="ctr" anchorCtr="0">
          <a:noAutofit/>
        </a:bodyPr>
        <a:lstStyle/>
        <a:p>
          <a:pPr marL="0" lvl="0" indent="0" algn="l" defTabSz="622300">
            <a:lnSpc>
              <a:spcPct val="90000"/>
            </a:lnSpc>
            <a:spcBef>
              <a:spcPct val="0"/>
            </a:spcBef>
            <a:spcAft>
              <a:spcPct val="35000"/>
            </a:spcAft>
            <a:buNone/>
          </a:pPr>
          <a:r>
            <a:rPr lang="en-GB" sz="1400" kern="1200" dirty="0">
              <a:solidFill>
                <a:sysClr val="window" lastClr="FFFFFF"/>
              </a:solidFill>
              <a:latin typeface="+mn-lt"/>
              <a:ea typeface="+mn-ea"/>
              <a:cs typeface="+mn-cs"/>
            </a:rPr>
            <a:t>C. Métodos (párrafos 25 a 36)</a:t>
          </a:r>
        </a:p>
      </dsp:txBody>
      <dsp:txXfrm>
        <a:off x="306201" y="231659"/>
        <a:ext cx="6561485" cy="5307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5AEF5-392E-457F-B9D1-E71A29838C94}">
      <dsp:nvSpPr>
        <dsp:cNvPr id="0" name=""/>
        <dsp:cNvSpPr/>
      </dsp:nvSpPr>
      <dsp:spPr>
        <a:xfrm>
          <a:off x="-6212000" y="-950633"/>
          <a:ext cx="7396811" cy="7396811"/>
        </a:xfrm>
        <a:prstGeom prst="blockArc">
          <a:avLst>
            <a:gd name="adj1" fmla="val 18900000"/>
            <a:gd name="adj2" fmla="val 2700000"/>
            <a:gd name="adj3" fmla="val 292"/>
          </a:avLst>
        </a:pr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177A8E5-1184-45AA-88FF-776BE29038E8}">
      <dsp:nvSpPr>
        <dsp:cNvPr id="0" name=""/>
        <dsp:cNvSpPr/>
      </dsp:nvSpPr>
      <dsp:spPr>
        <a:xfrm>
          <a:off x="762781" y="549554"/>
          <a:ext cx="10353635" cy="1099108"/>
        </a:xfrm>
        <a:prstGeom prst="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2418" tIns="40640" rIns="40640" bIns="40640" numCol="1" spcCol="1270" anchor="t" anchorCtr="0">
          <a:noAutofit/>
        </a:bodyPr>
        <a:lstStyle/>
        <a:p>
          <a:pPr marL="0" lvl="0" indent="0" algn="l" defTabSz="711200">
            <a:lnSpc>
              <a:spcPct val="90000"/>
            </a:lnSpc>
            <a:spcBef>
              <a:spcPct val="0"/>
            </a:spcBef>
            <a:spcAft>
              <a:spcPct val="35000"/>
            </a:spcAft>
            <a:buNone/>
          </a:pPr>
          <a:r>
            <a:rPr lang="es-MX" sz="1600" b="1" kern="1200" dirty="0">
              <a:solidFill>
                <a:sysClr val="window" lastClr="FFFFFF"/>
              </a:solidFill>
              <a:latin typeface="Calibri" panose="020F0502020204030204"/>
              <a:ea typeface="+mn-ea"/>
              <a:cs typeface="+mn-cs"/>
            </a:rPr>
            <a:t>Párrafo 32. </a:t>
          </a:r>
          <a:r>
            <a:rPr lang="es-MX" sz="1600" kern="1200" dirty="0" err="1">
              <a:solidFill>
                <a:sysClr val="window" lastClr="FFFFFF"/>
              </a:solidFill>
              <a:latin typeface="Calibri" panose="020F0502020204030204"/>
              <a:ea typeface="+mn-ea"/>
              <a:cs typeface="+mn-cs"/>
            </a:rPr>
            <a:t>Cada Parte </a:t>
          </a:r>
          <a:r>
            <a:rPr lang="es-MX" sz="1600" b="1" kern="1200" dirty="0" err="1">
              <a:solidFill>
                <a:sysClr val="window" lastClr="FFFFFF"/>
              </a:solidFill>
              <a:latin typeface="Calibri" panose="020F0502020204030204"/>
              <a:ea typeface="+mn-ea"/>
              <a:cs typeface="+mn-cs"/>
            </a:rPr>
            <a:t>podrá utilizar «NE» </a:t>
          </a:r>
          <a:r>
            <a:rPr lang="es-MX" sz="1600" kern="1200" dirty="0" err="1">
              <a:solidFill>
                <a:sysClr val="window" lastClr="FFFFFF"/>
              </a:solidFill>
              <a:latin typeface="Calibri" panose="020F0502020204030204"/>
              <a:ea typeface="+mn-ea"/>
              <a:cs typeface="+mn-cs"/>
            </a:rPr>
            <a:t>cuando el nivel</a:t>
          </a:r>
          <a:r>
            <a:rPr lang="es-MX" sz="1600" kern="1200" dirty="0">
              <a:solidFill>
                <a:sysClr val="window" lastClr="FFFFFF"/>
              </a:solidFill>
              <a:latin typeface="Calibri" panose="020F0502020204030204"/>
              <a:ea typeface="+mn-ea"/>
              <a:cs typeface="+mn-cs"/>
            </a:rPr>
            <a:t> de </a:t>
          </a:r>
          <a:r>
            <a:rPr lang="es-MX" sz="1600" kern="1200" dirty="0" err="1">
              <a:solidFill>
                <a:sysClr val="window" lastClr="FFFFFF"/>
              </a:solidFill>
              <a:latin typeface="Calibri" panose="020F0502020204030204"/>
              <a:ea typeface="+mn-ea"/>
              <a:cs typeface="+mn-cs"/>
            </a:rPr>
            <a:t>las estimaciones sea </a:t>
          </a:r>
          <a:r>
            <a:rPr lang="es-MX" sz="1600" b="1" kern="1200" dirty="0" err="1">
              <a:solidFill>
                <a:sysClr val="window" lastClr="FFFFFF"/>
              </a:solidFill>
              <a:latin typeface="Calibri" panose="020F0502020204030204"/>
              <a:ea typeface="+mn-ea"/>
              <a:cs typeface="+mn-cs"/>
            </a:rPr>
            <a:t>insignificante</a:t>
          </a:r>
          <a:r>
            <a:rPr lang="es-MX" sz="1600" kern="1200" dirty="0">
              <a:solidFill>
                <a:sysClr val="window" lastClr="FFFFFF"/>
              </a:solidFill>
              <a:latin typeface="Calibri" panose="020F0502020204030204"/>
              <a:ea typeface="+mn-ea"/>
              <a:cs typeface="+mn-cs"/>
            </a:rPr>
            <a:t>. </a:t>
          </a:r>
          <a:endParaRPr lang="en-GB" sz="1600" kern="1200" dirty="0">
            <a:solidFill>
              <a:sysClr val="window" lastClr="FFFFFF"/>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s-MX" sz="1600" kern="1200" dirty="0" err="1">
              <a:solidFill>
                <a:sysClr val="window" lastClr="FFFFFF"/>
              </a:solidFill>
              <a:latin typeface="Calibri" panose="020F0502020204030204"/>
              <a:ea typeface="+mn-ea"/>
              <a:cs typeface="+mn-cs"/>
            </a:rPr>
            <a:t>Las emisiones de </a:t>
          </a:r>
          <a:r>
            <a:rPr lang="es-MX" sz="1600" b="0" kern="1200" dirty="0" err="1">
              <a:solidFill>
                <a:sysClr val="window" lastClr="FFFFFF"/>
              </a:solidFill>
              <a:latin typeface="Calibri" panose="020F0502020204030204"/>
              <a:ea typeface="+mn-ea"/>
              <a:cs typeface="+mn-cs"/>
            </a:rPr>
            <a:t>una categoría deben </a:t>
          </a:r>
          <a:r>
            <a:rPr lang="es-MX" sz="1600" kern="1200" dirty="0" err="1">
              <a:solidFill>
                <a:sysClr val="window" lastClr="FFFFFF"/>
              </a:solidFill>
              <a:latin typeface="Calibri" panose="020F0502020204030204"/>
              <a:ea typeface="+mn-ea"/>
              <a:cs typeface="+mn-cs"/>
            </a:rPr>
            <a:t>considerarse insignificantes solo cuando el nivel probable sea inferior al</a:t>
          </a:r>
          <a:r>
            <a:rPr lang="es-MX" sz="1600" kern="1200" dirty="0">
              <a:solidFill>
                <a:sysClr val="window" lastClr="FFFFFF"/>
              </a:solidFill>
              <a:latin typeface="Calibri" panose="020F0502020204030204"/>
              <a:ea typeface="+mn-ea"/>
              <a:cs typeface="+mn-cs"/>
            </a:rPr>
            <a:t> 0,05 % del </a:t>
          </a:r>
          <a:r>
            <a:rPr lang="es-MX" sz="1600" kern="1200" dirty="0" err="1">
              <a:solidFill>
                <a:sysClr val="window" lastClr="FFFFFF"/>
              </a:solidFill>
              <a:latin typeface="Calibri" panose="020F0502020204030204"/>
              <a:ea typeface="+mn-ea"/>
              <a:cs typeface="+mn-cs"/>
            </a:rPr>
            <a:t>total nacional excluido el UTCUTS o 500 kt de CO2 eq, si esta cantidad es inferior.</a:t>
          </a:r>
          <a:r>
            <a:rPr lang="es-MX" sz="1600" kern="1200" dirty="0">
              <a:solidFill>
                <a:sysClr val="window" lastClr="FFFFFF"/>
              </a:solidFill>
              <a:latin typeface="Calibri" panose="020F0502020204030204"/>
              <a:ea typeface="+mn-ea"/>
              <a:cs typeface="+mn-cs"/>
            </a:rPr>
            <a:t> </a:t>
          </a:r>
        </a:p>
      </dsp:txBody>
      <dsp:txXfrm>
        <a:off x="762781" y="549554"/>
        <a:ext cx="10353635" cy="1099108"/>
      </dsp:txXfrm>
    </dsp:sp>
    <dsp:sp modelId="{7CA1B5C0-8FFD-4F4D-93C1-9AFE767D4FF3}">
      <dsp:nvSpPr>
        <dsp:cNvPr id="0" name=""/>
        <dsp:cNvSpPr/>
      </dsp:nvSpPr>
      <dsp:spPr>
        <a:xfrm>
          <a:off x="75838" y="412165"/>
          <a:ext cx="1373886" cy="1373886"/>
        </a:xfrm>
        <a:prstGeom prst="ellipse">
          <a:avLst/>
        </a:prstGeom>
        <a:solidFill>
          <a:sysClr val="window" lastClr="FFFFFF">
            <a:hueOff val="0"/>
            <a:satOff val="0"/>
            <a:lumOff val="0"/>
            <a:alphaOff val="0"/>
          </a:sysClr>
        </a:solidFill>
        <a:ln w="12700" cap="flat" cmpd="sng" algn="ctr">
          <a:solidFill>
            <a:srgbClr val="5B9BD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808A35F4-8318-4133-97C4-D9C5DCF308EF}">
      <dsp:nvSpPr>
        <dsp:cNvPr id="0" name=""/>
        <dsp:cNvSpPr/>
      </dsp:nvSpPr>
      <dsp:spPr>
        <a:xfrm>
          <a:off x="1162307" y="2198217"/>
          <a:ext cx="9954109" cy="1099108"/>
        </a:xfrm>
        <a:prstGeom prst="rect">
          <a:avLst/>
        </a:prstGeom>
        <a:solidFill>
          <a:srgbClr val="5B9BD5">
            <a:hueOff val="-3379271"/>
            <a:satOff val="-8710"/>
            <a:lumOff val="-5883"/>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2418" tIns="40640" rIns="40640" bIns="40640" numCol="1" spcCol="1270" anchor="t" anchorCtr="0">
          <a:noAutofit/>
        </a:bodyPr>
        <a:lstStyle/>
        <a:p>
          <a:pPr marL="0" lvl="0" indent="0" algn="l" defTabSz="711200">
            <a:lnSpc>
              <a:spcPct val="90000"/>
            </a:lnSpc>
            <a:spcBef>
              <a:spcPct val="0"/>
            </a:spcBef>
            <a:spcAft>
              <a:spcPct val="35000"/>
            </a:spcAft>
            <a:buNone/>
          </a:pPr>
          <a:r>
            <a:rPr lang="es-MX" sz="1600" kern="1200">
              <a:solidFill>
                <a:sysClr val="window" lastClr="FFFFFF"/>
              </a:solidFill>
              <a:latin typeface="Calibri" panose="020F0502020204030204"/>
              <a:ea typeface="+mn-ea"/>
              <a:cs typeface="+mn-cs"/>
            </a:rPr>
            <a:t>El total nacional agregado de las emisiones estimadas de todos los gases de las categorías consideradas insignificantes </a:t>
          </a:r>
          <a:r>
            <a:rPr lang="es-MX" sz="1600" b="1" kern="1200">
              <a:solidFill>
                <a:sysClr val="window" lastClr="FFFFFF"/>
              </a:solidFill>
              <a:latin typeface="Calibri" panose="020F0502020204030204"/>
              <a:ea typeface="+mn-ea"/>
              <a:cs typeface="+mn-cs"/>
            </a:rPr>
            <a:t>deberá</a:t>
          </a:r>
          <a:r>
            <a:rPr lang="es-MX" sz="1600" kern="1200">
              <a:solidFill>
                <a:sysClr val="window" lastClr="FFFFFF"/>
              </a:solidFill>
              <a:latin typeface="Calibri" panose="020F0502020204030204"/>
              <a:ea typeface="+mn-ea"/>
              <a:cs typeface="+mn-cs"/>
            </a:rPr>
            <a:t> mantenerse por debajo del 0,1 % del total nacional excluido el UTCUTS. </a:t>
          </a:r>
          <a:endParaRPr lang="es-MX" sz="1600" kern="1200" dirty="0">
            <a:solidFill>
              <a:sysClr val="window" lastClr="FFFFFF"/>
            </a:solidFill>
            <a:latin typeface="Calibri" panose="020F0502020204030204"/>
            <a:ea typeface="+mn-ea"/>
            <a:cs typeface="+mn-cs"/>
          </a:endParaRPr>
        </a:p>
        <a:p>
          <a:pPr marL="171450" lvl="1" indent="-171450" algn="l" defTabSz="711200">
            <a:lnSpc>
              <a:spcPct val="90000"/>
            </a:lnSpc>
            <a:spcBef>
              <a:spcPct val="0"/>
            </a:spcBef>
            <a:spcAft>
              <a:spcPct val="15000"/>
            </a:spcAft>
            <a:buChar char="•"/>
          </a:pPr>
          <a:r>
            <a:rPr lang="es-MX" sz="1600" u="sng" kern="1200">
              <a:solidFill>
                <a:sysClr val="window" lastClr="FFFFFF"/>
              </a:solidFill>
              <a:latin typeface="Calibri" panose="020F0502020204030204"/>
              <a:ea typeface="+mn-ea"/>
              <a:cs typeface="+mn-cs"/>
            </a:rPr>
            <a:t>Las Partes deben utilizar por defecto datos aproximados de la actividad y factores de emisión del IPCC para obtener un nivel probable de emisiones para la categoría de que se trate. </a:t>
          </a:r>
          <a:endParaRPr lang="es-MX" sz="1600" u="sng" kern="1200" dirty="0">
            <a:solidFill>
              <a:sysClr val="window" lastClr="FFFFFF"/>
            </a:solidFill>
            <a:latin typeface="Calibri" panose="020F0502020204030204"/>
            <a:ea typeface="+mn-ea"/>
            <a:cs typeface="+mn-cs"/>
          </a:endParaRPr>
        </a:p>
      </dsp:txBody>
      <dsp:txXfrm>
        <a:off x="1162307" y="2198217"/>
        <a:ext cx="9954109" cy="1099108"/>
      </dsp:txXfrm>
    </dsp:sp>
    <dsp:sp modelId="{442658A0-14ED-4BC4-93BF-703047DBE7F1}">
      <dsp:nvSpPr>
        <dsp:cNvPr id="0" name=""/>
        <dsp:cNvSpPr/>
      </dsp:nvSpPr>
      <dsp:spPr>
        <a:xfrm>
          <a:off x="475364" y="2060829"/>
          <a:ext cx="1373886" cy="1373886"/>
        </a:xfrm>
        <a:prstGeom prst="ellipse">
          <a:avLst/>
        </a:prstGeom>
        <a:solidFill>
          <a:sysClr val="window" lastClr="FFFFFF">
            <a:hueOff val="0"/>
            <a:satOff val="0"/>
            <a:lumOff val="0"/>
            <a:alphaOff val="0"/>
          </a:sysClr>
        </a:solidFill>
        <a:ln w="12700" cap="flat" cmpd="sng" algn="ctr">
          <a:solidFill>
            <a:srgbClr val="5B9BD5">
              <a:hueOff val="-3379271"/>
              <a:satOff val="-8710"/>
              <a:lumOff val="-5883"/>
              <a:alphaOff val="0"/>
            </a:srgbClr>
          </a:solidFill>
          <a:prstDash val="solid"/>
          <a:miter lim="800000"/>
        </a:ln>
        <a:effectLst/>
      </dsp:spPr>
      <dsp:style>
        <a:lnRef idx="2">
          <a:scrgbClr r="0" g="0" b="0"/>
        </a:lnRef>
        <a:fillRef idx="1">
          <a:scrgbClr r="0" g="0" b="0"/>
        </a:fillRef>
        <a:effectRef idx="0">
          <a:scrgbClr r="0" g="0" b="0"/>
        </a:effectRef>
        <a:fontRef idx="minor"/>
      </dsp:style>
    </dsp:sp>
    <dsp:sp modelId="{C1BDDCDB-0EF8-4A46-822F-A2D80958EEB8}">
      <dsp:nvSpPr>
        <dsp:cNvPr id="0" name=""/>
        <dsp:cNvSpPr/>
      </dsp:nvSpPr>
      <dsp:spPr>
        <a:xfrm>
          <a:off x="762781" y="3846880"/>
          <a:ext cx="10353635" cy="1099108"/>
        </a:xfrm>
        <a:prstGeom prst="rect">
          <a:avLst/>
        </a:prstGeom>
        <a:solidFill>
          <a:srgbClr val="5B9BD5">
            <a:hueOff val="-6758543"/>
            <a:satOff val="-17419"/>
            <a:lumOff val="-11765"/>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2418" tIns="40640" rIns="40640" bIns="40640" numCol="1" spcCol="1270" anchor="ctr" anchorCtr="0">
          <a:noAutofit/>
        </a:bodyPr>
        <a:lstStyle/>
        <a:p>
          <a:pPr marL="0" lvl="0" indent="0" algn="l" defTabSz="711200">
            <a:lnSpc>
              <a:spcPct val="90000"/>
            </a:lnSpc>
            <a:spcBef>
              <a:spcPct val="0"/>
            </a:spcBef>
            <a:spcAft>
              <a:spcPct val="35000"/>
            </a:spcAft>
            <a:buNone/>
          </a:pPr>
          <a:r>
            <a:rPr lang="es-MX" sz="1600" b="1" kern="1200">
              <a:solidFill>
                <a:sysClr val="window" lastClr="FFFFFF"/>
              </a:solidFill>
              <a:latin typeface="Calibri" panose="020F0502020204030204"/>
              <a:ea typeface="+mn-ea"/>
              <a:cs typeface="+mn-cs"/>
            </a:rPr>
            <a:t>Flexibilidad: </a:t>
          </a:r>
          <a:r>
            <a:rPr lang="es-MX" sz="1600" kern="1200">
              <a:solidFill>
                <a:sysClr val="window" lastClr="FFFFFF"/>
              </a:solidFill>
              <a:latin typeface="Calibri" panose="020F0502020204030204"/>
              <a:ea typeface="+mn-ea"/>
              <a:cs typeface="+mn-cs"/>
            </a:rPr>
            <a:t>Las Partes podrán considerar emisiones insignificantes que probablemente sean inferiores al 0,1% del total nacional excluyendo el UTCUTS o 1.000 kt CO</a:t>
          </a:r>
          <a:r>
            <a:rPr lang="es-MX" sz="1600" kern="1200" baseline="-25000">
              <a:solidFill>
                <a:sysClr val="window" lastClr="FFFFFF"/>
              </a:solidFill>
              <a:latin typeface="Calibri" panose="020F0502020204030204"/>
              <a:ea typeface="+mn-ea"/>
              <a:cs typeface="+mn-cs"/>
            </a:rPr>
            <a:t>2 </a:t>
          </a:r>
          <a:r>
            <a:rPr lang="es-MX" sz="1600" kern="1200">
              <a:solidFill>
                <a:sysClr val="window" lastClr="FFFFFF"/>
              </a:solidFill>
              <a:latin typeface="Calibri" panose="020F0502020204030204"/>
              <a:ea typeface="+mn-ea"/>
              <a:cs typeface="+mn-cs"/>
            </a:rPr>
            <a:t>eq, si esta cifra es menor. En este caso, el total nacional agregado de las emisiones estimadas de todos los gases de las categorías consideradas insignificantes será inferior al 0,2 % del total nacional excluido el UTCUTS. </a:t>
          </a:r>
          <a:endParaRPr lang="en-GB" sz="1600" kern="1200" dirty="0">
            <a:solidFill>
              <a:sysClr val="window" lastClr="FFFFFF"/>
            </a:solidFill>
            <a:latin typeface="Calibri" panose="020F0502020204030204"/>
            <a:ea typeface="+mn-ea"/>
            <a:cs typeface="+mn-cs"/>
          </a:endParaRPr>
        </a:p>
      </dsp:txBody>
      <dsp:txXfrm>
        <a:off x="762781" y="3846880"/>
        <a:ext cx="10353635" cy="1099108"/>
      </dsp:txXfrm>
    </dsp:sp>
    <dsp:sp modelId="{26A6972A-5E19-4CB8-B315-1ED23955C3A8}">
      <dsp:nvSpPr>
        <dsp:cNvPr id="0" name=""/>
        <dsp:cNvSpPr/>
      </dsp:nvSpPr>
      <dsp:spPr>
        <a:xfrm>
          <a:off x="75838" y="3709492"/>
          <a:ext cx="1373886" cy="1373886"/>
        </a:xfrm>
        <a:prstGeom prst="ellipse">
          <a:avLst/>
        </a:prstGeom>
        <a:solidFill>
          <a:sysClr val="window" lastClr="FFFFFF">
            <a:hueOff val="0"/>
            <a:satOff val="0"/>
            <a:lumOff val="0"/>
            <a:alphaOff val="0"/>
          </a:sysClr>
        </a:solidFill>
        <a:ln w="12700" cap="flat" cmpd="sng" algn="ctr">
          <a:solidFill>
            <a:srgbClr val="5B9BD5">
              <a:hueOff val="-6758543"/>
              <a:satOff val="-17419"/>
              <a:lumOff val="-11765"/>
              <a:alphaOff val="0"/>
            </a:srgb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D7071-EFDE-4EF7-93C9-1D3A0012E8DE}">
      <dsp:nvSpPr>
        <dsp:cNvPr id="0" name=""/>
        <dsp:cNvSpPr/>
      </dsp:nvSpPr>
      <dsp:spPr>
        <a:xfrm>
          <a:off x="0" y="75919"/>
          <a:ext cx="11055249" cy="2016000"/>
        </a:xfrm>
        <a:prstGeom prst="rect">
          <a:avLst/>
        </a:prstGeom>
        <a:solidFill>
          <a:sysClr val="window" lastClr="FFFFFF">
            <a:alpha val="90000"/>
            <a:hueOff val="0"/>
            <a:satOff val="0"/>
            <a:lumOff val="0"/>
            <a:alphaOff val="0"/>
          </a:sysClr>
        </a:solidFill>
        <a:ln w="12700" cap="flat" cmpd="sng" algn="ctr">
          <a:solidFill>
            <a:srgbClr val="00707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8010" tIns="104140" rIns="858010" bIns="142240" numCol="1" spcCol="1270" anchor="t" anchorCtr="0">
          <a:noAutofit/>
        </a:bodyPr>
        <a:lstStyle/>
        <a:p>
          <a:pPr marL="228600" lvl="1" indent="-228600" algn="l" defTabSz="889000">
            <a:lnSpc>
              <a:spcPct val="90000"/>
            </a:lnSpc>
            <a:spcBef>
              <a:spcPct val="0"/>
            </a:spcBef>
            <a:spcAft>
              <a:spcPct val="15000"/>
            </a:spcAft>
            <a:buChar char="•"/>
          </a:pPr>
          <a:r>
            <a:rPr lang="en-US" sz="2000" b="0" kern="1200" dirty="0">
              <a:solidFill>
                <a:srgbClr val="4BACC6">
                  <a:lumMod val="75000"/>
                </a:srgbClr>
              </a:solidFill>
              <a:latin typeface="Calibri" panose="020F0502020204030204"/>
              <a:ea typeface="+mn-ea"/>
              <a:cs typeface="+mn-cs"/>
            </a:rPr>
            <a:t>Es posible que algunos datos no estén disponibles anualmente. </a:t>
          </a:r>
          <a:endParaRPr lang="en-GB" sz="2000" b="0" kern="1200" dirty="0">
            <a:solidFill>
              <a:srgbClr val="4BACC6">
                <a:lumMod val="75000"/>
              </a:srgbClr>
            </a:solidFill>
            <a:latin typeface="Calibri" panose="020F0502020204030204"/>
            <a:ea typeface="+mn-ea"/>
            <a:cs typeface="+mn-cs"/>
          </a:endParaRPr>
        </a:p>
        <a:p>
          <a:pPr marL="228600" lvl="1" indent="-228600" algn="l" defTabSz="889000">
            <a:lnSpc>
              <a:spcPct val="90000"/>
            </a:lnSpc>
            <a:spcBef>
              <a:spcPct val="0"/>
            </a:spcBef>
            <a:spcAft>
              <a:spcPct val="15000"/>
            </a:spcAft>
            <a:buChar char="•"/>
          </a:pPr>
          <a:r>
            <a:rPr lang="en-US" sz="2000" b="0" kern="1200" dirty="0">
              <a:solidFill>
                <a:srgbClr val="4BACC6">
                  <a:lumMod val="75000"/>
                </a:srgbClr>
              </a:solidFill>
              <a:latin typeface="Calibri" panose="020F0502020204030204"/>
              <a:ea typeface="+mn-ea"/>
              <a:cs typeface="+mn-cs"/>
            </a:rPr>
            <a:t>Es posible que las estadísticas de recursos naturales o ambientales, como los inventarios forestales nacionales y las estadísticas de desechos, no cubran todo el país anualmente.</a:t>
          </a:r>
          <a:endParaRPr lang="en-GB" sz="2000" b="0" kern="1200" dirty="0">
            <a:solidFill>
              <a:srgbClr val="4BACC6">
                <a:lumMod val="75000"/>
              </a:srgbClr>
            </a:solidFill>
            <a:latin typeface="Calibri" panose="020F0502020204030204"/>
            <a:ea typeface="+mn-ea"/>
            <a:cs typeface="+mn-cs"/>
          </a:endParaRPr>
        </a:p>
        <a:p>
          <a:pPr marL="228600" lvl="1" indent="-228600" algn="l" defTabSz="889000">
            <a:lnSpc>
              <a:spcPct val="90000"/>
            </a:lnSpc>
            <a:spcBef>
              <a:spcPct val="0"/>
            </a:spcBef>
            <a:spcAft>
              <a:spcPct val="15000"/>
            </a:spcAft>
            <a:buChar char="•"/>
          </a:pPr>
          <a:r>
            <a:rPr lang="en-US" sz="2000" b="0" kern="1200" dirty="0">
              <a:solidFill>
                <a:srgbClr val="4BACC6">
                  <a:lumMod val="75000"/>
                </a:srgbClr>
              </a:solidFill>
              <a:latin typeface="Calibri" panose="020F0502020204030204"/>
              <a:ea typeface="+mn-ea"/>
              <a:cs typeface="+mn-cs"/>
            </a:rPr>
            <a:t>Por el contrario, pueden llevarse a cabo a intervalos como cada quinto o décimo año, o región por región, lo que implica que las estimaciones a nivel nacional solo se pueden obtener directamente una vez que se haya completado el inventario en cada región.</a:t>
          </a:r>
          <a:endParaRPr lang="en-GB" sz="2000" b="0" kern="1200" dirty="0">
            <a:solidFill>
              <a:srgbClr val="4BACC6">
                <a:lumMod val="75000"/>
              </a:srgbClr>
            </a:solidFill>
            <a:latin typeface="Calibri" panose="020F0502020204030204"/>
            <a:ea typeface="+mn-ea"/>
            <a:cs typeface="+mn-cs"/>
          </a:endParaRPr>
        </a:p>
      </dsp:txBody>
      <dsp:txXfrm>
        <a:off x="0" y="75919"/>
        <a:ext cx="11055249" cy="2016000"/>
      </dsp:txXfrm>
    </dsp:sp>
    <dsp:sp modelId="{94BD6F16-0BF8-4632-A870-B26F4734C9E7}">
      <dsp:nvSpPr>
        <dsp:cNvPr id="0" name=""/>
        <dsp:cNvSpPr/>
      </dsp:nvSpPr>
      <dsp:spPr>
        <a:xfrm>
          <a:off x="552762" y="2119"/>
          <a:ext cx="7738674" cy="147600"/>
        </a:xfrm>
        <a:prstGeom prst="roundRect">
          <a:avLst/>
        </a:prstGeom>
        <a:solidFill>
          <a:srgbClr val="007073"/>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503" tIns="0" rIns="292503"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 lastClr="FFFFFF"/>
              </a:solidFill>
              <a:latin typeface="Aptos" panose="02110004020202020204"/>
              <a:ea typeface="+mn-ea"/>
              <a:cs typeface="+mn-cs"/>
            </a:rPr>
            <a:t>Datos periódicos</a:t>
          </a:r>
          <a:endParaRPr lang="en-GB" sz="1800" kern="1200" dirty="0">
            <a:solidFill>
              <a:sysClr val="window" lastClr="FFFFFF"/>
            </a:solidFill>
            <a:latin typeface="Aptos" panose="02110004020202020204"/>
            <a:ea typeface="+mn-ea"/>
            <a:cs typeface="+mn-cs"/>
          </a:endParaRPr>
        </a:p>
      </dsp:txBody>
      <dsp:txXfrm>
        <a:off x="559967" y="9324"/>
        <a:ext cx="7724264" cy="133190"/>
      </dsp:txXfrm>
    </dsp:sp>
    <dsp:sp modelId="{FB74AF39-F0D1-4504-B939-5DCB0EBE8BCC}">
      <dsp:nvSpPr>
        <dsp:cNvPr id="0" name=""/>
        <dsp:cNvSpPr/>
      </dsp:nvSpPr>
      <dsp:spPr>
        <a:xfrm>
          <a:off x="0" y="2192719"/>
          <a:ext cx="11055249" cy="2898000"/>
        </a:xfrm>
        <a:prstGeom prst="rect">
          <a:avLst/>
        </a:prstGeom>
        <a:solidFill>
          <a:sysClr val="window" lastClr="FFFFFF">
            <a:alpha val="90000"/>
            <a:hueOff val="0"/>
            <a:satOff val="0"/>
            <a:lumOff val="0"/>
            <a:alphaOff val="0"/>
          </a:sysClr>
        </a:solidFill>
        <a:ln w="12700" cap="flat" cmpd="sng" algn="ctr">
          <a:solidFill>
            <a:srgbClr val="00707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8010" tIns="104140" rIns="858010" bIns="142240" numCol="1" spcCol="1270" anchor="t" anchorCtr="0">
          <a:noAutofit/>
        </a:bodyPr>
        <a:lstStyle/>
        <a:p>
          <a:pPr marL="228600" lvl="1" indent="-228600" algn="l" defTabSz="889000">
            <a:lnSpc>
              <a:spcPct val="90000"/>
            </a:lnSpc>
            <a:spcBef>
              <a:spcPct val="0"/>
            </a:spcBef>
            <a:spcAft>
              <a:spcPct val="15000"/>
            </a:spcAft>
            <a:buChar char="•"/>
          </a:pPr>
          <a:r>
            <a:rPr lang="en-US" sz="2000" b="0" kern="1200" dirty="0">
              <a:solidFill>
                <a:srgbClr val="4BACC6">
                  <a:lumMod val="75000"/>
                </a:srgbClr>
              </a:solidFill>
              <a:latin typeface="Calibri" panose="020F0502020204030204"/>
              <a:ea typeface="+mn-ea"/>
              <a:cs typeface="+mn-cs"/>
            </a:rPr>
            <a:t>Un cambio en la disponibilidad de datos o una brecha en los datos es diferente de los datos disponibles periódicamente porque es poco probable que haya una oportunidad para volver a calcular la estimación en una fecha posterior utilizando mejores datos. </a:t>
          </a:r>
          <a:endParaRPr lang="en-GB" sz="2000" b="0" kern="1200" dirty="0">
            <a:solidFill>
              <a:srgbClr val="4BACC6">
                <a:lumMod val="75000"/>
              </a:srgbClr>
            </a:solidFill>
            <a:latin typeface="Calibri" panose="020F0502020204030204"/>
            <a:ea typeface="+mn-ea"/>
            <a:cs typeface="+mn-cs"/>
          </a:endParaRPr>
        </a:p>
        <a:p>
          <a:pPr marL="228600" lvl="1" indent="-228600" algn="l" defTabSz="889000">
            <a:lnSpc>
              <a:spcPct val="90000"/>
            </a:lnSpc>
            <a:spcBef>
              <a:spcPct val="0"/>
            </a:spcBef>
            <a:spcAft>
              <a:spcPct val="15000"/>
            </a:spcAft>
            <a:buChar char="•"/>
          </a:pPr>
          <a:r>
            <a:rPr lang="en-US" sz="2000" b="0" kern="1200" dirty="0">
              <a:solidFill>
                <a:srgbClr val="4BACC6">
                  <a:lumMod val="75000"/>
                </a:srgbClr>
              </a:solidFill>
              <a:latin typeface="Calibri" panose="020F0502020204030204"/>
              <a:ea typeface="+mn-ea"/>
              <a:cs typeface="+mn-cs"/>
            </a:rPr>
            <a:t>En algunos casos, los países mejorarán su capacidad para recopilar datos a lo largo del tiempo, de modo que se puedan aplicar métodos de niveles más altos en los últimos años, pero no en los años anteriores. </a:t>
          </a:r>
          <a:endParaRPr lang="en-GB" sz="2000" b="0" kern="1200" dirty="0">
            <a:solidFill>
              <a:srgbClr val="4BACC6">
                <a:lumMod val="75000"/>
              </a:srgbClr>
            </a:solidFill>
            <a:latin typeface="Calibri" panose="020F0502020204030204"/>
            <a:ea typeface="+mn-ea"/>
            <a:cs typeface="+mn-cs"/>
          </a:endParaRPr>
        </a:p>
        <a:p>
          <a:pPr marL="228600" lvl="1" indent="-228600" algn="l" defTabSz="889000">
            <a:lnSpc>
              <a:spcPct val="90000"/>
            </a:lnSpc>
            <a:spcBef>
              <a:spcPct val="0"/>
            </a:spcBef>
            <a:spcAft>
              <a:spcPct val="15000"/>
            </a:spcAft>
            <a:buChar char="•"/>
          </a:pPr>
          <a:r>
            <a:rPr lang="en-US" sz="2000" b="0" kern="1200" dirty="0">
              <a:solidFill>
                <a:srgbClr val="4BACC6">
                  <a:lumMod val="75000"/>
                </a:srgbClr>
              </a:solidFill>
              <a:latin typeface="Calibri" panose="020F0502020204030204"/>
              <a:ea typeface="+mn-ea"/>
              <a:cs typeface="+mn-cs"/>
            </a:rPr>
            <a:t>Algunos países con economías en transición ya no recopilan determinados conjuntos de datos disponibles en el año de base, o si están disponibles, estos conjuntos de datos pueden contener definiciones, clasificaciones y niveles de agregación diferentes.</a:t>
          </a:r>
          <a:endParaRPr lang="en-GB" sz="2000" b="0" kern="1200" dirty="0">
            <a:solidFill>
              <a:srgbClr val="4BACC6">
                <a:lumMod val="75000"/>
              </a:srgbClr>
            </a:solidFill>
            <a:latin typeface="Calibri" panose="020F0502020204030204"/>
            <a:ea typeface="+mn-ea"/>
            <a:cs typeface="+mn-cs"/>
          </a:endParaRPr>
        </a:p>
      </dsp:txBody>
      <dsp:txXfrm>
        <a:off x="0" y="2192719"/>
        <a:ext cx="11055249" cy="2898000"/>
      </dsp:txXfrm>
    </dsp:sp>
    <dsp:sp modelId="{41CBF59E-2A9A-4A81-9968-AC7DA604611B}">
      <dsp:nvSpPr>
        <dsp:cNvPr id="0" name=""/>
        <dsp:cNvSpPr/>
      </dsp:nvSpPr>
      <dsp:spPr>
        <a:xfrm>
          <a:off x="552762" y="2118919"/>
          <a:ext cx="7738674" cy="147600"/>
        </a:xfrm>
        <a:prstGeom prst="roundRect">
          <a:avLst/>
        </a:prstGeom>
        <a:solidFill>
          <a:srgbClr val="007073"/>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503" tIns="0" rIns="292503"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prstClr val="white"/>
              </a:solidFill>
              <a:latin typeface="Aptos" panose="02110004020202020204"/>
              <a:ea typeface="+mn-ea"/>
              <a:cs typeface="+mn-cs"/>
            </a:rPr>
            <a:t>Cambios y lagunas en la disponibilidad de datos</a:t>
          </a:r>
          <a:endParaRPr lang="en-GB" sz="1800" kern="1200" dirty="0">
            <a:solidFill>
              <a:prstClr val="white"/>
            </a:solidFill>
            <a:latin typeface="Aptos" panose="02110004020202020204"/>
            <a:ea typeface="+mn-ea"/>
            <a:cs typeface="+mn-cs"/>
          </a:endParaRPr>
        </a:p>
      </dsp:txBody>
      <dsp:txXfrm>
        <a:off x="559967" y="2126124"/>
        <a:ext cx="7724264" cy="13319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A7155-9B16-45B0-861D-C7730CA37716}">
      <dsp:nvSpPr>
        <dsp:cNvPr id="0" name=""/>
        <dsp:cNvSpPr/>
      </dsp:nvSpPr>
      <dsp:spPr>
        <a:xfrm>
          <a:off x="0" y="764090"/>
          <a:ext cx="9474500" cy="2972025"/>
        </a:xfrm>
        <a:prstGeom prst="rect">
          <a:avLst/>
        </a:prstGeom>
        <a:solidFill>
          <a:sysClr val="window" lastClr="FFFFFF">
            <a:alpha val="90000"/>
            <a:hueOff val="0"/>
            <a:satOff val="0"/>
            <a:lumOff val="0"/>
            <a:alphaOff val="0"/>
          </a:sysClr>
        </a:solidFill>
        <a:ln w="12700" cap="flat" cmpd="sng" algn="ctr">
          <a:solidFill>
            <a:srgbClr val="4472C4">
              <a:shade val="5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35326" tIns="1062228" rIns="735326"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ysClr val="windowText" lastClr="000000">
                  <a:hueOff val="0"/>
                  <a:satOff val="0"/>
                  <a:lumOff val="0"/>
                  <a:alphaOff val="0"/>
                </a:sysClr>
              </a:solidFill>
              <a:latin typeface="Calibri" panose="020F0502020204030204"/>
              <a:ea typeface="+mn-ea"/>
              <a:cs typeface="+mn-cs"/>
            </a:rPr>
            <a:t>Las emisiones procedentes de fuentes móviles pueden estar relacionadas con las tendencias de las distancias recorridas por los vehículos</a:t>
          </a:r>
        </a:p>
        <a:p>
          <a:pPr marL="228600" lvl="1" indent="-228600" algn="l" defTabSz="889000">
            <a:lnSpc>
              <a:spcPct val="90000"/>
            </a:lnSpc>
            <a:spcBef>
              <a:spcPct val="0"/>
            </a:spcBef>
            <a:spcAft>
              <a:spcPct val="15000"/>
            </a:spcAft>
            <a:buChar char="•"/>
          </a:pPr>
          <a:r>
            <a:rPr lang="en-US" sz="2000" kern="1200" dirty="0">
              <a:solidFill>
                <a:sysClr val="windowText" lastClr="000000">
                  <a:hueOff val="0"/>
                  <a:satOff val="0"/>
                  <a:lumOff val="0"/>
                  <a:alphaOff val="0"/>
                </a:sysClr>
              </a:solidFill>
              <a:latin typeface="Calibri" panose="020F0502020204030204"/>
              <a:ea typeface="+mn-ea"/>
              <a:cs typeface="+mn-cs"/>
            </a:rPr>
            <a:t>Las emisiones de las aguas residuales domésticas pueden estar relacionadas con la población</a:t>
          </a:r>
        </a:p>
        <a:p>
          <a:pPr marL="228600" lvl="1" indent="-228600" algn="l" defTabSz="889000">
            <a:lnSpc>
              <a:spcPct val="90000"/>
            </a:lnSpc>
            <a:spcBef>
              <a:spcPct val="0"/>
            </a:spcBef>
            <a:spcAft>
              <a:spcPct val="15000"/>
            </a:spcAft>
            <a:buChar char="•"/>
          </a:pPr>
          <a:r>
            <a:rPr lang="en-US" sz="2000" kern="1200" dirty="0">
              <a:solidFill>
                <a:sysClr val="windowText" lastClr="000000">
                  <a:hueOff val="0"/>
                  <a:satOff val="0"/>
                  <a:lumOff val="0"/>
                  <a:alphaOff val="0"/>
                </a:sysClr>
              </a:solidFill>
              <a:latin typeface="Calibri" panose="020F0502020204030204"/>
              <a:ea typeface="+mn-ea"/>
              <a:cs typeface="+mn-cs"/>
            </a:rPr>
            <a:t>Las emisiones industriales pueden estar relacionadas con los niveles de producción en la industria pertinente</a:t>
          </a:r>
          <a:endParaRPr lang="en-GB" sz="2000" kern="1200" dirty="0">
            <a:solidFill>
              <a:sysClr val="windowText" lastClr="000000">
                <a:hueOff val="0"/>
                <a:satOff val="0"/>
                <a:lumOff val="0"/>
                <a:alphaOff val="0"/>
              </a:sysClr>
            </a:solidFill>
            <a:latin typeface="Calibri" panose="020F0502020204030204"/>
            <a:ea typeface="+mn-ea"/>
            <a:cs typeface="+mn-cs"/>
          </a:endParaRPr>
        </a:p>
      </dsp:txBody>
      <dsp:txXfrm>
        <a:off x="0" y="764090"/>
        <a:ext cx="9474500" cy="2972025"/>
      </dsp:txXfrm>
    </dsp:sp>
    <dsp:sp modelId="{43E5C5C9-6F2E-4897-A21B-DF6F81B4DAB0}">
      <dsp:nvSpPr>
        <dsp:cNvPr id="0" name=""/>
        <dsp:cNvSpPr/>
      </dsp:nvSpPr>
      <dsp:spPr>
        <a:xfrm>
          <a:off x="473725" y="11330"/>
          <a:ext cx="6632150" cy="1505520"/>
        </a:xfrm>
        <a:prstGeom prst="roundRect">
          <a:avLst/>
        </a:prstGeom>
        <a:solidFill>
          <a:srgbClr val="007073"/>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0679" tIns="0" rIns="250679" bIns="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ysClr val="window" lastClr="FFFFFF"/>
              </a:solidFill>
              <a:latin typeface="Calibri" panose="020F0502020204030204"/>
              <a:ea typeface="+mn-ea"/>
              <a:cs typeface="+mn-cs"/>
            </a:rPr>
            <a:t>La estimación debe estar relacionada con la fuente de datos estadísticos que mejor explique las variaciones de tiempo de la categoría. Por ejemplo:</a:t>
          </a:r>
        </a:p>
      </dsp:txBody>
      <dsp:txXfrm>
        <a:off x="547218" y="84823"/>
        <a:ext cx="6485164" cy="13585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878DF-BF47-494F-A194-4A5A2F0CDF37}">
      <dsp:nvSpPr>
        <dsp:cNvPr id="0" name=""/>
        <dsp:cNvSpPr/>
      </dsp:nvSpPr>
      <dsp:spPr>
        <a:xfrm>
          <a:off x="1411" y="749368"/>
          <a:ext cx="4953815" cy="3145672"/>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6CCAD8A-E990-4792-B4D0-674C3C79FA27}">
      <dsp:nvSpPr>
        <dsp:cNvPr id="0" name=""/>
        <dsp:cNvSpPr/>
      </dsp:nvSpPr>
      <dsp:spPr>
        <a:xfrm>
          <a:off x="551835" y="1272271"/>
          <a:ext cx="4953815" cy="3145672"/>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latin typeface="+mn-lt"/>
            </a:rPr>
            <a:t>Párrafo 19. </a:t>
          </a:r>
          <a:r>
            <a:rPr lang="es-MX" sz="2000" kern="1200" dirty="0" err="1">
              <a:latin typeface="+mn-lt"/>
            </a:rPr>
            <a:t>Cada Parte </a:t>
          </a:r>
          <a:r>
            <a:rPr lang="es-MX" sz="2000" b="1" kern="1200" dirty="0" err="1">
              <a:solidFill>
                <a:srgbClr val="FF0000"/>
              </a:solidFill>
              <a:latin typeface="+mn-lt"/>
            </a:rPr>
            <a:t>informará </a:t>
          </a:r>
          <a:r>
            <a:rPr lang="en-US" sz="2000" kern="1200" dirty="0">
              <a:solidFill>
                <a:prstClr val="black">
                  <a:hueOff val="0"/>
                  <a:satOff val="0"/>
                  <a:lumOff val="0"/>
                  <a:alphaOff val="0"/>
                </a:prstClr>
              </a:solidFill>
              <a:latin typeface="+mn-lt"/>
              <a:ea typeface="+mn-ea"/>
              <a:cs typeface="+mn-cs"/>
            </a:rPr>
            <a:t>sobre las siguientes funciones relacionadas con la planificación, preparación y gestión de inventarios</a:t>
          </a:r>
          <a:r>
            <a:rPr lang="en-US" sz="2000" b="0" i="0" u="none" strike="noStrike" kern="1200" baseline="0" dirty="0">
              <a:solidFill>
                <a:srgbClr val="000000"/>
              </a:solidFill>
              <a:latin typeface="+mn-lt"/>
            </a:rPr>
            <a:t>:</a:t>
          </a:r>
        </a:p>
        <a:p>
          <a:pPr marL="0" lvl="0" indent="0" algn="ctr" defTabSz="889000">
            <a:lnSpc>
              <a:spcPct val="90000"/>
            </a:lnSpc>
            <a:spcBef>
              <a:spcPct val="0"/>
            </a:spcBef>
            <a:spcAft>
              <a:spcPct val="35000"/>
            </a:spcAft>
            <a:buNone/>
          </a:pPr>
          <a:r>
            <a:rPr lang="en-US" sz="2000" b="0" i="0" u="none" strike="noStrike" kern="1200" baseline="0" dirty="0">
              <a:solidFill>
                <a:srgbClr val="000000"/>
              </a:solidFill>
              <a:latin typeface="+mn-lt"/>
            </a:rPr>
            <a:t>c) </a:t>
          </a:r>
          <a:r>
            <a:rPr lang="en-US" sz="2000" i="0" u="none" strike="noStrike" kern="1200" baseline="0" dirty="0">
              <a:solidFill>
                <a:srgbClr val="000000"/>
              </a:solidFill>
              <a:latin typeface="+mn-lt"/>
            </a:rPr>
            <a:t>Su archivo de toda la información</a:t>
          </a:r>
          <a:r>
            <a:rPr lang="en-US" sz="2000" b="0" i="0" u="none" strike="noStrike" kern="1200" baseline="0" dirty="0">
              <a:solidFill>
                <a:srgbClr val="000000"/>
              </a:solidFill>
              <a:latin typeface="+mn-lt"/>
            </a:rPr>
            <a:t> para las series </a:t>
          </a:r>
          <a:r>
            <a:rPr lang="en-US" sz="2000" b="0" i="0" u="none" strike="noStrike" kern="1200" baseline="0" dirty="0" err="1">
              <a:solidFill>
                <a:srgbClr val="000000"/>
              </a:solidFill>
              <a:latin typeface="+mn-lt"/>
            </a:rPr>
            <a:t>temporales</a:t>
          </a:r>
          <a:r>
            <a:rPr lang="en-US" sz="2000" b="0" i="0" u="none" strike="noStrike" kern="1200" baseline="0" dirty="0">
              <a:solidFill>
                <a:srgbClr val="000000"/>
              </a:solidFill>
              <a:latin typeface="+mn-lt"/>
            </a:rPr>
            <a:t> </a:t>
          </a:r>
          <a:r>
            <a:rPr lang="en-US" sz="2000" b="0" i="0" u="none" strike="noStrike" kern="1200" baseline="0" dirty="0" err="1">
              <a:solidFill>
                <a:srgbClr val="000000"/>
              </a:solidFill>
              <a:latin typeface="+mn-lt"/>
            </a:rPr>
            <a:t>reportadas</a:t>
          </a:r>
          <a:r>
            <a:rPr lang="en-US" sz="2000" b="0" i="0" u="none" strike="noStrike" kern="1200" baseline="0" dirty="0">
              <a:solidFill>
                <a:srgbClr val="000000"/>
              </a:solidFill>
              <a:latin typeface="+mn-lt"/>
            </a:rPr>
            <a:t>, incluidos todos los factores de emisión y datos de actividad desglosados, toda la documentación sobre la generación y agregación de datos, </a:t>
          </a:r>
          <a:r>
            <a:rPr lang="en-US" sz="2000" b="0" i="0" u="none" strike="noStrike" kern="1200" baseline="0" dirty="0">
              <a:solidFill>
                <a:schemeClr val="accent5">
                  <a:lumMod val="75000"/>
                </a:schemeClr>
              </a:solidFill>
              <a:latin typeface="+mn-lt"/>
            </a:rPr>
            <a:t>incluida la garantía de la calidad/control de la calidad (QA/QC) </a:t>
          </a:r>
        </a:p>
        <a:p>
          <a:pPr marL="0" lvl="0" indent="0" algn="ctr" defTabSz="889000">
            <a:lnSpc>
              <a:spcPct val="90000"/>
            </a:lnSpc>
            <a:spcBef>
              <a:spcPct val="0"/>
            </a:spcBef>
            <a:spcAft>
              <a:spcPct val="35000"/>
            </a:spcAft>
            <a:buNone/>
          </a:pPr>
          <a:endParaRPr lang="en-GB" sz="2000" kern="1200" dirty="0"/>
        </a:p>
      </dsp:txBody>
      <dsp:txXfrm>
        <a:off x="643969" y="1364405"/>
        <a:ext cx="4769547" cy="2961404"/>
      </dsp:txXfrm>
    </dsp:sp>
    <dsp:sp modelId="{86360493-8927-4B3C-B3E8-552F7FBEA458}">
      <dsp:nvSpPr>
        <dsp:cNvPr id="0" name=""/>
        <dsp:cNvSpPr/>
      </dsp:nvSpPr>
      <dsp:spPr>
        <a:xfrm>
          <a:off x="6056074" y="749368"/>
          <a:ext cx="4953815" cy="2099925"/>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F47A371B-5910-4F61-B699-A2357DCBC446}">
      <dsp:nvSpPr>
        <dsp:cNvPr id="0" name=""/>
        <dsp:cNvSpPr/>
      </dsp:nvSpPr>
      <dsp:spPr>
        <a:xfrm>
          <a:off x="6606498" y="1272271"/>
          <a:ext cx="4953815" cy="2099925"/>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i="0" u="none" strike="noStrike" kern="1200" baseline="0" dirty="0">
              <a:solidFill>
                <a:srgbClr val="000000"/>
              </a:solidFill>
              <a:latin typeface="Calibri" panose="020F0502020204030204"/>
              <a:ea typeface="+mn-ea"/>
              <a:cs typeface="+mn-cs"/>
            </a:rPr>
            <a:t>Párrafo 46. </a:t>
          </a:r>
          <a:r>
            <a:rPr lang="es-MX" sz="2000" b="0" i="0" u="none" strike="noStrike" kern="1200" baseline="0" dirty="0" err="1">
              <a:solidFill>
                <a:srgbClr val="000000"/>
              </a:solidFill>
              <a:latin typeface="Calibri" panose="020F0502020204030204"/>
              <a:ea typeface="+mn-ea"/>
              <a:cs typeface="+mn-cs"/>
            </a:rPr>
            <a:t>Cada Parte </a:t>
          </a:r>
          <a:r>
            <a:rPr lang="es-MX" sz="2000" b="1" i="0" u="none" strike="noStrike" kern="1200" baseline="0" dirty="0" err="1">
              <a:solidFill>
                <a:srgbClr val="FF0000"/>
              </a:solidFill>
              <a:latin typeface="Calibri" panose="020F0502020204030204"/>
              <a:ea typeface="+mn-ea"/>
              <a:cs typeface="+mn-cs"/>
            </a:rPr>
            <a:t>informará </a:t>
          </a:r>
          <a:r>
            <a:rPr lang="en-US" sz="2000" b="0" i="0" u="none" strike="noStrike" kern="1200" baseline="0" dirty="0">
              <a:solidFill>
                <a:srgbClr val="000000"/>
              </a:solidFill>
              <a:latin typeface="Calibri" panose="020F0502020204030204"/>
              <a:ea typeface="+mn-ea"/>
              <a:cs typeface="+mn-cs"/>
            </a:rPr>
            <a:t>del plan de QA/QC </a:t>
          </a:r>
          <a:r>
            <a:rPr lang="en-US" sz="2000" b="0" i="0" u="none" strike="noStrike" kern="1200" baseline="0" dirty="0" err="1">
              <a:solidFill>
                <a:srgbClr val="000000"/>
              </a:solidFill>
              <a:latin typeface="Calibri" panose="020F0502020204030204"/>
              <a:ea typeface="+mn-ea"/>
              <a:cs typeface="+mn-cs"/>
            </a:rPr>
            <a:t>yobre</a:t>
          </a:r>
          <a:r>
            <a:rPr lang="en-US" sz="2000" b="0" i="0" u="none" strike="noStrike" kern="1200" baseline="0" dirty="0">
              <a:solidFill>
                <a:srgbClr val="000000"/>
              </a:solidFill>
              <a:latin typeface="Calibri" panose="020F0502020204030204"/>
              <a:ea typeface="+mn-ea"/>
              <a:cs typeface="+mn-cs"/>
            </a:rPr>
            <a:t> los procedimientos de QA/QC ya aplicados o que se vayan a aplicar en el futuro, de conformidad con los párrafos 34−36.</a:t>
          </a:r>
          <a:endParaRPr lang="en-GB" sz="2000" b="0" i="0" u="none" strike="noStrike" kern="1200" baseline="0" dirty="0">
            <a:solidFill>
              <a:srgbClr val="000000"/>
            </a:solidFill>
            <a:latin typeface="Calibri" panose="020F0502020204030204"/>
            <a:ea typeface="+mn-ea"/>
            <a:cs typeface="+mn-cs"/>
          </a:endParaRPr>
        </a:p>
      </dsp:txBody>
      <dsp:txXfrm>
        <a:off x="6668003" y="1333776"/>
        <a:ext cx="4830805" cy="19769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878DF-BF47-494F-A194-4A5A2F0CDF37}">
      <dsp:nvSpPr>
        <dsp:cNvPr id="0" name=""/>
        <dsp:cNvSpPr/>
      </dsp:nvSpPr>
      <dsp:spPr>
        <a:xfrm>
          <a:off x="1367" y="643217"/>
          <a:ext cx="4799849" cy="3047904"/>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6CCAD8A-E990-4792-B4D0-674C3C79FA27}">
      <dsp:nvSpPr>
        <dsp:cNvPr id="0" name=""/>
        <dsp:cNvSpPr/>
      </dsp:nvSpPr>
      <dsp:spPr>
        <a:xfrm>
          <a:off x="534684" y="1149867"/>
          <a:ext cx="4799849" cy="304790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latin typeface="+mn-lt"/>
            </a:rPr>
            <a:t>Párrafo 34. </a:t>
          </a:r>
          <a:r>
            <a:rPr lang="es-MX" sz="2000" kern="1200" dirty="0" err="1">
              <a:latin typeface="+mn-lt"/>
            </a:rPr>
            <a:t>Cada Parte </a:t>
          </a:r>
          <a:r>
            <a:rPr lang="es-MX" sz="2000" b="1" kern="1200" dirty="0" err="1">
              <a:solidFill>
                <a:srgbClr val="FF0000"/>
              </a:solidFill>
              <a:latin typeface="+mn-lt"/>
            </a:rPr>
            <a:t>elaborará </a:t>
          </a:r>
          <a:r>
            <a:rPr lang="en-US" sz="2000" b="0" i="0" u="none" strike="noStrike" kern="1200" baseline="0" dirty="0">
              <a:solidFill>
                <a:srgbClr val="000000"/>
              </a:solidFill>
              <a:latin typeface="+mn-lt"/>
            </a:rPr>
            <a:t>un plan de QA/QC del inventario de conformidad con las directrices del IPCC mencionadas en el </a:t>
          </a:r>
          <a:r>
            <a:rPr lang="en-US" sz="2000" b="0" i="0" u="none" strike="noStrike" kern="1200" baseline="0" dirty="0" err="1">
              <a:solidFill>
                <a:srgbClr val="000000"/>
              </a:solidFill>
              <a:latin typeface="+mn-lt"/>
            </a:rPr>
            <a:t>párrafo</a:t>
          </a:r>
          <a:r>
            <a:rPr lang="en-US" sz="2000" b="0" i="0" u="none" strike="noStrike" kern="1200" baseline="0" dirty="0">
              <a:solidFill>
                <a:srgbClr val="000000"/>
              </a:solidFill>
              <a:latin typeface="+mn-lt"/>
            </a:rPr>
            <a:t> 20, incluida información sobre el organismo de inventario responsable de la aplicación de la garantía de la calidad/control de la calidad </a:t>
          </a:r>
          <a:endParaRPr lang="en-GB" sz="2000" kern="1200" dirty="0">
            <a:latin typeface="+mn-lt"/>
          </a:endParaRPr>
        </a:p>
      </dsp:txBody>
      <dsp:txXfrm>
        <a:off x="623954" y="1239137"/>
        <a:ext cx="4621309" cy="2869364"/>
      </dsp:txXfrm>
    </dsp:sp>
    <dsp:sp modelId="{C33EAAB6-0A8A-49CA-A1BA-F4C803A0BE21}">
      <dsp:nvSpPr>
        <dsp:cNvPr id="0" name=""/>
        <dsp:cNvSpPr/>
      </dsp:nvSpPr>
      <dsp:spPr>
        <a:xfrm>
          <a:off x="5867849" y="643217"/>
          <a:ext cx="4799849" cy="3047904"/>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DBEFB9C-6944-4422-8495-D9DAE5D450E6}">
      <dsp:nvSpPr>
        <dsp:cNvPr id="0" name=""/>
        <dsp:cNvSpPr/>
      </dsp:nvSpPr>
      <dsp:spPr>
        <a:xfrm>
          <a:off x="6401166" y="1149867"/>
          <a:ext cx="4799849" cy="304790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err="1">
              <a:latin typeface="+mn-lt"/>
            </a:rPr>
            <a:t>Flexibilidad</a:t>
          </a:r>
          <a:r>
            <a:rPr lang="es-MX" sz="2000" b="1" kern="1200" dirty="0">
              <a:latin typeface="+mn-lt"/>
            </a:rPr>
            <a:t>: </a:t>
          </a:r>
          <a:r>
            <a:rPr lang="en-US" sz="2000" b="0" i="0" u="none" strike="noStrike" kern="1200" baseline="0" dirty="0">
              <a:solidFill>
                <a:srgbClr val="000000"/>
              </a:solidFill>
              <a:latin typeface="+mn-lt"/>
            </a:rPr>
            <a:t>se </a:t>
          </a:r>
          <a:r>
            <a:rPr lang="en-US" sz="2000" b="1" i="0" u="none" strike="noStrike" kern="1200" baseline="0" dirty="0">
              <a:solidFill>
                <a:schemeClr val="accent5">
                  <a:lumMod val="75000"/>
                </a:schemeClr>
              </a:solidFill>
              <a:latin typeface="+mn-lt"/>
            </a:rPr>
            <a:t>alienta</a:t>
          </a:r>
          <a:r>
            <a:rPr lang="en-US" sz="2000" b="0" i="0" u="none" strike="noStrike" kern="1200" baseline="0" dirty="0">
              <a:solidFill>
                <a:srgbClr val="000000"/>
              </a:solidFill>
              <a:latin typeface="+mn-lt"/>
            </a:rPr>
            <a:t> a las Partes que son países en desarrollo y necesitan flexibilidad a la luz de sus capacidades con respecto a esta disposición a elaborar un plan de QA/QC del inventario, incluida información sobre el organismo de inventario responsable de aplicar el control de la calidad/control de la calidad. </a:t>
          </a:r>
          <a:endParaRPr lang="en-GB" sz="2000" kern="1200" dirty="0">
            <a:latin typeface="+mn-lt"/>
          </a:endParaRPr>
        </a:p>
      </dsp:txBody>
      <dsp:txXfrm>
        <a:off x="6490436" y="1239137"/>
        <a:ext cx="4621309" cy="28693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878DF-BF47-494F-A194-4A5A2F0CDF37}">
      <dsp:nvSpPr>
        <dsp:cNvPr id="0" name=""/>
        <dsp:cNvSpPr/>
      </dsp:nvSpPr>
      <dsp:spPr>
        <a:xfrm>
          <a:off x="1367" y="643217"/>
          <a:ext cx="4799849" cy="3047904"/>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6CCAD8A-E990-4792-B4D0-674C3C79FA27}">
      <dsp:nvSpPr>
        <dsp:cNvPr id="0" name=""/>
        <dsp:cNvSpPr/>
      </dsp:nvSpPr>
      <dsp:spPr>
        <a:xfrm>
          <a:off x="534684" y="1149867"/>
          <a:ext cx="4799849" cy="304790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latin typeface="+mn-lt"/>
            </a:rPr>
            <a:t>Párrafo 35. </a:t>
          </a:r>
          <a:r>
            <a:rPr lang="es-MX" sz="2000" kern="1200" dirty="0" err="1">
              <a:latin typeface="+mn-lt"/>
            </a:rPr>
            <a:t>Cada Parte </a:t>
          </a:r>
          <a:r>
            <a:rPr lang="es-MX" sz="2000" b="1" kern="1200" dirty="0" err="1">
              <a:solidFill>
                <a:srgbClr val="FF0000"/>
              </a:solidFill>
              <a:latin typeface="+mn-lt"/>
            </a:rPr>
            <a:t>aplicará </a:t>
          </a:r>
          <a:r>
            <a:rPr lang="en-US" sz="2000" b="0" i="0" u="none" strike="noStrike" kern="1200" baseline="0" dirty="0">
              <a:solidFill>
                <a:srgbClr val="000000"/>
              </a:solidFill>
              <a:latin typeface="+mn-lt"/>
            </a:rPr>
            <a:t>y proporcionará información sobre los procedimientos generales de control de calidad de las existencias de conformidad con su plan de control de calidad y las directrices del IPCC a que se hace referencia en </a:t>
          </a:r>
          <a:r>
            <a:rPr lang="en-US" sz="2000" b="0" i="0" u="none" strike="noStrike" kern="1200" baseline="0" dirty="0" err="1">
              <a:solidFill>
                <a:srgbClr val="000000"/>
              </a:solidFill>
              <a:latin typeface="+mn-lt"/>
            </a:rPr>
            <a:t>el</a:t>
          </a:r>
          <a:r>
            <a:rPr lang="en-US" sz="2000" b="0" i="0" u="none" strike="noStrike" kern="1200" baseline="0" dirty="0">
              <a:solidFill>
                <a:srgbClr val="000000"/>
              </a:solidFill>
              <a:latin typeface="+mn-lt"/>
            </a:rPr>
            <a:t> </a:t>
          </a:r>
          <a:r>
            <a:rPr lang="en-US" sz="2000" b="0" i="0" u="none" strike="noStrike" kern="1200" baseline="0" dirty="0" err="1">
              <a:solidFill>
                <a:srgbClr val="000000"/>
              </a:solidFill>
              <a:latin typeface="+mn-lt"/>
            </a:rPr>
            <a:t>párrafo</a:t>
          </a:r>
          <a:r>
            <a:rPr lang="en-US" sz="2000" b="0" i="0" u="none" strike="noStrike" kern="1200" baseline="0" dirty="0">
              <a:solidFill>
                <a:srgbClr val="000000"/>
              </a:solidFill>
              <a:latin typeface="+mn-lt"/>
            </a:rPr>
            <a:t>; </a:t>
          </a:r>
          <a:endParaRPr lang="en-GB" sz="2000" kern="1200" dirty="0">
            <a:latin typeface="+mn-lt"/>
          </a:endParaRPr>
        </a:p>
      </dsp:txBody>
      <dsp:txXfrm>
        <a:off x="623954" y="1239137"/>
        <a:ext cx="4621309" cy="2869364"/>
      </dsp:txXfrm>
    </dsp:sp>
    <dsp:sp modelId="{C33EAAB6-0A8A-49CA-A1BA-F4C803A0BE21}">
      <dsp:nvSpPr>
        <dsp:cNvPr id="0" name=""/>
        <dsp:cNvSpPr/>
      </dsp:nvSpPr>
      <dsp:spPr>
        <a:xfrm>
          <a:off x="5867849" y="643217"/>
          <a:ext cx="4799849" cy="3047904"/>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DBEFB9C-6944-4422-8495-D9DAE5D450E6}">
      <dsp:nvSpPr>
        <dsp:cNvPr id="0" name=""/>
        <dsp:cNvSpPr/>
      </dsp:nvSpPr>
      <dsp:spPr>
        <a:xfrm>
          <a:off x="6401166" y="1149867"/>
          <a:ext cx="4799849" cy="304790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err="1">
              <a:latin typeface="+mn-lt"/>
            </a:rPr>
            <a:t>Flexibilidad</a:t>
          </a:r>
          <a:r>
            <a:rPr lang="es-MX" sz="2000" b="1" kern="1200" dirty="0">
              <a:latin typeface="+mn-lt"/>
            </a:rPr>
            <a:t>: </a:t>
          </a:r>
          <a:r>
            <a:rPr lang="en-US" sz="2000" b="0" i="0" u="none" strike="noStrike" kern="1200" baseline="0" dirty="0">
              <a:solidFill>
                <a:srgbClr val="000000"/>
              </a:solidFill>
              <a:latin typeface="+mn-lt"/>
            </a:rPr>
            <a:t>se </a:t>
          </a:r>
          <a:r>
            <a:rPr lang="en-US" sz="2000" b="1" i="0" u="none" strike="noStrike" kern="1200" baseline="0" dirty="0">
              <a:solidFill>
                <a:schemeClr val="accent5">
                  <a:lumMod val="75000"/>
                </a:schemeClr>
              </a:solidFill>
              <a:latin typeface="+mn-lt"/>
            </a:rPr>
            <a:t>alienta a</a:t>
          </a:r>
          <a:r>
            <a:rPr lang="en-US" sz="2000" b="0" i="0" u="none" strike="noStrike" kern="1200" baseline="0" dirty="0">
              <a:solidFill>
                <a:srgbClr val="000000"/>
              </a:solidFill>
              <a:latin typeface="+mn-lt"/>
            </a:rPr>
            <a:t> las Partes que son países en desarrollo y necesitan flexibilidad a la luz de sus capacidades con respecto a esta disposición a que apliquen y faciliten información sobre los procedimientos generales de control de calidad de las existencias de conformidad con su plan de QA/QC y las directrices del IPCC mencionadas en el </a:t>
          </a:r>
          <a:r>
            <a:rPr lang="en-US" sz="2000" b="0" i="0" u="none" strike="noStrike" kern="1200" baseline="0" dirty="0" err="1">
              <a:solidFill>
                <a:srgbClr val="000000"/>
              </a:solidFill>
              <a:latin typeface="+mn-lt"/>
            </a:rPr>
            <a:t>párrafo</a:t>
          </a:r>
          <a:r>
            <a:rPr lang="en-US" sz="2000" b="0" i="0" u="none" strike="noStrike" kern="1200" baseline="0" dirty="0">
              <a:solidFill>
                <a:srgbClr val="000000"/>
              </a:solidFill>
              <a:latin typeface="+mn-lt"/>
            </a:rPr>
            <a:t> 20.</a:t>
          </a:r>
          <a:endParaRPr lang="en-GB" sz="2000" kern="1200" dirty="0">
            <a:latin typeface="+mn-lt"/>
          </a:endParaRPr>
        </a:p>
      </dsp:txBody>
      <dsp:txXfrm>
        <a:off x="6490436" y="1239137"/>
        <a:ext cx="4621309" cy="28693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878DF-BF47-494F-A194-4A5A2F0CDF37}">
      <dsp:nvSpPr>
        <dsp:cNvPr id="0" name=""/>
        <dsp:cNvSpPr/>
      </dsp:nvSpPr>
      <dsp:spPr>
        <a:xfrm>
          <a:off x="1367" y="643217"/>
          <a:ext cx="4799849" cy="3047904"/>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6CCAD8A-E990-4792-B4D0-674C3C79FA27}">
      <dsp:nvSpPr>
        <dsp:cNvPr id="0" name=""/>
        <dsp:cNvSpPr/>
      </dsp:nvSpPr>
      <dsp:spPr>
        <a:xfrm>
          <a:off x="534684" y="1149867"/>
          <a:ext cx="4799849" cy="304790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latin typeface="+mn-lt"/>
            </a:rPr>
            <a:t>Párrafo 35.   </a:t>
          </a:r>
          <a:r>
            <a:rPr lang="en-US" sz="2000" b="0" i="0" u="none" strike="noStrike" kern="1200" baseline="0" dirty="0">
              <a:solidFill>
                <a:srgbClr val="000000"/>
              </a:solidFill>
              <a:latin typeface="+mn-lt"/>
            </a:rPr>
            <a:t>Además, las Partes </a:t>
          </a:r>
          <a:r>
            <a:rPr lang="en-US" sz="2000" b="1" i="0" u="none" strike="noStrike" kern="1200" baseline="0" dirty="0" err="1">
              <a:solidFill>
                <a:srgbClr val="4BACC6">
                  <a:lumMod val="75000"/>
                </a:srgbClr>
              </a:solidFill>
              <a:latin typeface="Calibri" panose="020F0502020204030204"/>
              <a:ea typeface="+mn-ea"/>
              <a:cs typeface="+mn-cs"/>
            </a:rPr>
            <a:t>debieran</a:t>
          </a:r>
          <a:r>
            <a:rPr lang="en-US" sz="2000" b="0" i="0" u="none" strike="noStrike" kern="1200" baseline="0" dirty="0">
              <a:solidFill>
                <a:srgbClr val="000000"/>
              </a:solidFill>
              <a:latin typeface="+mn-lt"/>
            </a:rPr>
            <a:t> aplicar procedimientos de control de calidad específicos para cada categoría de conformidad con las directrices del IPCC a que se hace referencia en el párrafo 20 para las categorías clave y para las categorías individuales en las que se hayan producido cambios metodológicos significativos y/o revisiones de los datos. </a:t>
          </a:r>
          <a:endParaRPr lang="en-GB" sz="2000" kern="1200" dirty="0">
            <a:latin typeface="+mn-lt"/>
          </a:endParaRPr>
        </a:p>
      </dsp:txBody>
      <dsp:txXfrm>
        <a:off x="623954" y="1239137"/>
        <a:ext cx="4621309" cy="2869364"/>
      </dsp:txXfrm>
    </dsp:sp>
    <dsp:sp modelId="{C33EAAB6-0A8A-49CA-A1BA-F4C803A0BE21}">
      <dsp:nvSpPr>
        <dsp:cNvPr id="0" name=""/>
        <dsp:cNvSpPr/>
      </dsp:nvSpPr>
      <dsp:spPr>
        <a:xfrm>
          <a:off x="5867849" y="643217"/>
          <a:ext cx="4799849" cy="3047904"/>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DBEFB9C-6944-4422-8495-D9DAE5D450E6}">
      <dsp:nvSpPr>
        <dsp:cNvPr id="0" name=""/>
        <dsp:cNvSpPr/>
      </dsp:nvSpPr>
      <dsp:spPr>
        <a:xfrm>
          <a:off x="6401166" y="1149867"/>
          <a:ext cx="4799849" cy="304790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latin typeface="+mn-lt"/>
            </a:rPr>
            <a:t>Párrafo 35.</a:t>
          </a:r>
          <a:r>
            <a:rPr lang="en-US" sz="2000" b="0" i="0" u="none" strike="noStrike" kern="1200" baseline="0" dirty="0">
              <a:solidFill>
                <a:srgbClr val="000000"/>
              </a:solidFill>
              <a:latin typeface="+mn-lt"/>
            </a:rPr>
            <a:t> Además, las Partes </a:t>
          </a:r>
          <a:r>
            <a:rPr lang="en-US" sz="2000" b="1" i="0" u="none" strike="noStrike" kern="1200" baseline="0" dirty="0">
              <a:solidFill>
                <a:srgbClr val="4BACC6">
                  <a:lumMod val="75000"/>
                </a:srgbClr>
              </a:solidFill>
              <a:latin typeface="Calibri" panose="020F0502020204030204"/>
              <a:ea typeface="+mn-ea"/>
              <a:cs typeface="+mn-cs"/>
            </a:rPr>
            <a:t>deberían</a:t>
          </a:r>
          <a:r>
            <a:rPr lang="en-US" sz="2000" b="0" i="0" u="none" strike="noStrike" kern="1200" baseline="0" dirty="0">
              <a:solidFill>
                <a:srgbClr val="000000"/>
              </a:solidFill>
              <a:latin typeface="+mn-lt"/>
            </a:rPr>
            <a:t> aplicar procedimientos de garantía de la calidad mediante la realización de un examen básico por expertos de sus inventarios, de conformidad con las directrices del IPCC a que se hace referencia en el </a:t>
          </a:r>
          <a:r>
            <a:rPr lang="en-US" sz="2000" b="0" i="0" u="none" strike="noStrike" kern="1200" baseline="0" dirty="0" err="1">
              <a:solidFill>
                <a:srgbClr val="000000"/>
              </a:solidFill>
              <a:latin typeface="+mn-lt"/>
            </a:rPr>
            <a:t>párrafo</a:t>
          </a:r>
          <a:r>
            <a:rPr lang="en-US" sz="2000" b="0" i="0" u="none" strike="noStrike" kern="1200" baseline="0" dirty="0">
              <a:solidFill>
                <a:srgbClr val="000000"/>
              </a:solidFill>
              <a:latin typeface="+mn-lt"/>
            </a:rPr>
            <a:t> 20.</a:t>
          </a:r>
          <a:endParaRPr lang="en-GB" sz="2000" kern="1200" dirty="0">
            <a:latin typeface="+mn-lt"/>
          </a:endParaRPr>
        </a:p>
      </dsp:txBody>
      <dsp:txXfrm>
        <a:off x="6490436" y="1239137"/>
        <a:ext cx="4621309" cy="28693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1C5814-A8C4-4946-A095-F30D506C6987}">
      <dsp:nvSpPr>
        <dsp:cNvPr id="0" name=""/>
        <dsp:cNvSpPr/>
      </dsp:nvSpPr>
      <dsp:spPr>
        <a:xfrm>
          <a:off x="-5599124" y="-857162"/>
          <a:ext cx="6666433" cy="6666433"/>
        </a:xfrm>
        <a:prstGeom prst="blockArc">
          <a:avLst>
            <a:gd name="adj1" fmla="val 18900000"/>
            <a:gd name="adj2" fmla="val 2700000"/>
            <a:gd name="adj3" fmla="val 32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BCAFBE-1C42-4DF7-AC02-3D2EF36E2DA3}">
      <dsp:nvSpPr>
        <dsp:cNvPr id="0" name=""/>
        <dsp:cNvSpPr/>
      </dsp:nvSpPr>
      <dsp:spPr>
        <a:xfrm>
          <a:off x="397770" y="260778"/>
          <a:ext cx="9775900" cy="5213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3828" tIns="38100" rIns="38100" bIns="38100" numCol="1" spcCol="1270" anchor="ctr" anchorCtr="0">
          <a:noAutofit/>
        </a:bodyPr>
        <a:lstStyle/>
        <a:p>
          <a:pPr marL="0" lvl="0" indent="0" algn="l" defTabSz="666750">
            <a:lnSpc>
              <a:spcPct val="90000"/>
            </a:lnSpc>
            <a:spcBef>
              <a:spcPct val="0"/>
            </a:spcBef>
            <a:spcAft>
              <a:spcPct val="35000"/>
            </a:spcAft>
            <a:buNone/>
          </a:pPr>
          <a:r>
            <a:rPr lang="en-US" sz="1500" b="0" i="0" u="none" strike="noStrike" kern="1200" baseline="0" dirty="0">
              <a:latin typeface="+mn-lt"/>
            </a:rPr>
            <a:t>En general, el plan debería </a:t>
          </a:r>
          <a:r>
            <a:rPr lang="en-US" sz="1500" b="1" i="0" u="none" strike="noStrike" kern="1200" baseline="0" dirty="0">
              <a:latin typeface="+mn-lt"/>
            </a:rPr>
            <a:t>esbozar las actividades de garantía de la calidad/control de calidad y verificación </a:t>
          </a:r>
          <a:r>
            <a:rPr lang="en-US" sz="1500" b="0" i="0" u="none" strike="noStrike" kern="1200" baseline="0" dirty="0">
              <a:latin typeface="+mn-lt"/>
            </a:rPr>
            <a:t>que se llevarán a cabo, así como los arreglos institucionales y las responsabilidades para la ejecución de esas actividades. </a:t>
          </a:r>
          <a:endParaRPr lang="en-US" sz="1500" kern="1200" dirty="0">
            <a:latin typeface="+mn-lt"/>
          </a:endParaRPr>
        </a:p>
      </dsp:txBody>
      <dsp:txXfrm>
        <a:off x="397770" y="260778"/>
        <a:ext cx="9775900" cy="521357"/>
      </dsp:txXfrm>
    </dsp:sp>
    <dsp:sp modelId="{6FB7BD5E-6861-4366-9BA8-9D0C70EDD30D}">
      <dsp:nvSpPr>
        <dsp:cNvPr id="0" name=""/>
        <dsp:cNvSpPr/>
      </dsp:nvSpPr>
      <dsp:spPr>
        <a:xfrm>
          <a:off x="71921" y="195608"/>
          <a:ext cx="651697" cy="65169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C7C39E-7608-4CE1-8F60-4B93124E010F}">
      <dsp:nvSpPr>
        <dsp:cNvPr id="0" name=""/>
        <dsp:cNvSpPr/>
      </dsp:nvSpPr>
      <dsp:spPr>
        <a:xfrm>
          <a:off x="826623" y="1042715"/>
          <a:ext cx="9347047" cy="5213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3828" tIns="38100" rIns="38100" bIns="3810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n-US" sz="1500" b="0" i="0" u="none" strike="noStrike" kern="1200" baseline="0" dirty="0">
              <a:solidFill>
                <a:prstClr val="white"/>
              </a:solidFill>
              <a:latin typeface="Calibri" panose="020F0502020204030204"/>
              <a:ea typeface="+mn-ea"/>
              <a:cs typeface="+mn-cs"/>
            </a:rPr>
            <a:t>El plan debe incluir un </a:t>
          </a:r>
          <a:r>
            <a:rPr lang="en-US" sz="1500" b="0" i="0" u="none" strike="noStrike" kern="1200" baseline="0" dirty="0" err="1">
              <a:solidFill>
                <a:prstClr val="white"/>
              </a:solidFill>
              <a:latin typeface="Calibri" panose="020F0502020204030204"/>
              <a:ea typeface="+mn-ea"/>
              <a:cs typeface="+mn-cs"/>
            </a:rPr>
            <a:t>calendario</a:t>
          </a:r>
          <a:r>
            <a:rPr lang="en-US" sz="1500" b="0" i="0" u="none" strike="noStrike" kern="1200" baseline="0" dirty="0">
              <a:solidFill>
                <a:prstClr val="white"/>
              </a:solidFill>
              <a:latin typeface="Calibri" panose="020F0502020204030204"/>
              <a:ea typeface="+mn-ea"/>
              <a:cs typeface="+mn-cs"/>
            </a:rPr>
            <a:t> para las actividades de garantía de la calidad/control de calidad que siga a la preparación del inventario desde su desarrollo inicial hasta la presentación de informes finales en cualquier año.</a:t>
          </a:r>
        </a:p>
      </dsp:txBody>
      <dsp:txXfrm>
        <a:off x="826623" y="1042715"/>
        <a:ext cx="9347047" cy="521357"/>
      </dsp:txXfrm>
    </dsp:sp>
    <dsp:sp modelId="{1F0C5F3A-7326-4BC3-92F8-669E350CA379}">
      <dsp:nvSpPr>
        <dsp:cNvPr id="0" name=""/>
        <dsp:cNvSpPr/>
      </dsp:nvSpPr>
      <dsp:spPr>
        <a:xfrm>
          <a:off x="500774" y="977546"/>
          <a:ext cx="651697" cy="65169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03ADC59-4CF0-4854-B926-8C3DE4A55789}">
      <dsp:nvSpPr>
        <dsp:cNvPr id="0" name=""/>
        <dsp:cNvSpPr/>
      </dsp:nvSpPr>
      <dsp:spPr>
        <a:xfrm>
          <a:off x="1022726" y="1824653"/>
          <a:ext cx="9150944" cy="5213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3828" tIns="38100" rIns="38100" bIns="3810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n-US" sz="1500" b="0" i="0" u="none" strike="noStrike" kern="1200" baseline="0" dirty="0">
              <a:solidFill>
                <a:prstClr val="white"/>
              </a:solidFill>
              <a:latin typeface="Calibri" panose="020F0502020204030204"/>
              <a:ea typeface="+mn-ea"/>
              <a:cs typeface="+mn-cs"/>
            </a:rPr>
            <a:t>El plan de QA/QC es un documento interno para organizar e implementar las </a:t>
          </a:r>
          <a:r>
            <a:rPr lang="en-US" sz="1500" b="0" i="0" u="none" strike="noStrike" kern="1200" baseline="0" dirty="0" err="1">
              <a:solidFill>
                <a:prstClr val="white"/>
              </a:solidFill>
              <a:latin typeface="Calibri" panose="020F0502020204030204"/>
              <a:ea typeface="+mn-ea"/>
              <a:cs typeface="+mn-cs"/>
            </a:rPr>
            <a:t>actividades</a:t>
          </a:r>
          <a:r>
            <a:rPr lang="en-US" sz="1500" b="0" i="0" u="none" strike="noStrike" kern="1200" baseline="0" dirty="0">
              <a:solidFill>
                <a:prstClr val="white"/>
              </a:solidFill>
              <a:latin typeface="Calibri" panose="020F0502020204030204"/>
              <a:ea typeface="+mn-ea"/>
              <a:cs typeface="+mn-cs"/>
            </a:rPr>
            <a:t> que garantizan que el inventario sea adecuado para su propósito y permita la mejora. </a:t>
          </a:r>
        </a:p>
      </dsp:txBody>
      <dsp:txXfrm>
        <a:off x="1022726" y="1824653"/>
        <a:ext cx="9150944" cy="521357"/>
      </dsp:txXfrm>
    </dsp:sp>
    <dsp:sp modelId="{9D3A3F2E-55BF-4765-BEE1-7CBD61A27C83}">
      <dsp:nvSpPr>
        <dsp:cNvPr id="0" name=""/>
        <dsp:cNvSpPr/>
      </dsp:nvSpPr>
      <dsp:spPr>
        <a:xfrm>
          <a:off x="696877" y="1759483"/>
          <a:ext cx="651697" cy="65169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ECDC86-CE4A-48AD-AC9F-1D059A4BF98B}">
      <dsp:nvSpPr>
        <dsp:cNvPr id="0" name=""/>
        <dsp:cNvSpPr/>
      </dsp:nvSpPr>
      <dsp:spPr>
        <a:xfrm>
          <a:off x="1022726" y="2606096"/>
          <a:ext cx="9150944" cy="5213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3828" tIns="38100" rIns="38100" bIns="3810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n-US" sz="1500" b="0" i="0" u="none" strike="noStrike" kern="1200" baseline="0" dirty="0">
              <a:solidFill>
                <a:prstClr val="white"/>
              </a:solidFill>
              <a:latin typeface="Calibri" panose="020F0502020204030204"/>
              <a:ea typeface="+mn-ea"/>
              <a:cs typeface="+mn-cs"/>
            </a:rPr>
            <a:t>Una vez elaborada, puede ser referenciada y utilizada en la posterior preparación del inventario, o modificada según proceda (en particular, cuando se producen cambios en los procesos o con el asesoramiento de revisores independientes). </a:t>
          </a:r>
        </a:p>
      </dsp:txBody>
      <dsp:txXfrm>
        <a:off x="1022726" y="2606096"/>
        <a:ext cx="9150944" cy="521357"/>
      </dsp:txXfrm>
    </dsp:sp>
    <dsp:sp modelId="{E9D07BD1-C251-4B16-887C-39CB22DE3CCC}">
      <dsp:nvSpPr>
        <dsp:cNvPr id="0" name=""/>
        <dsp:cNvSpPr/>
      </dsp:nvSpPr>
      <dsp:spPr>
        <a:xfrm>
          <a:off x="696877" y="2540926"/>
          <a:ext cx="651697" cy="65169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B5A1A8-DA15-420C-87DA-35F6DB1120B0}">
      <dsp:nvSpPr>
        <dsp:cNvPr id="0" name=""/>
        <dsp:cNvSpPr/>
      </dsp:nvSpPr>
      <dsp:spPr>
        <a:xfrm>
          <a:off x="826623" y="3388034"/>
          <a:ext cx="9347047" cy="5213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3828" tIns="38100" rIns="38100" bIns="3810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n-US" sz="1500" b="0" i="0" u="none" strike="noStrike" kern="1200" baseline="0" dirty="0">
              <a:solidFill>
                <a:prstClr val="white"/>
              </a:solidFill>
              <a:latin typeface="Calibri" panose="020F0502020204030204"/>
              <a:ea typeface="+mn-ea"/>
              <a:cs typeface="+mn-cs"/>
            </a:rPr>
            <a:t>Como parte del plan de QA/QC, es una buena práctica acomodar los cambios de procedimiento y una retroalimentación de la experiencia. Las </a:t>
          </a:r>
          <a:r>
            <a:rPr lang="en-US" sz="1500" b="0" i="0" u="none" strike="noStrike" kern="1200" baseline="0" dirty="0" err="1">
              <a:solidFill>
                <a:prstClr val="white"/>
              </a:solidFill>
              <a:latin typeface="Calibri" panose="020F0502020204030204"/>
              <a:ea typeface="+mn-ea"/>
              <a:cs typeface="+mn-cs"/>
            </a:rPr>
            <a:t>conclusiones</a:t>
          </a:r>
          <a:r>
            <a:rPr lang="en-US" sz="1500" b="0" i="0" u="none" strike="noStrike" kern="1200" baseline="0" dirty="0">
              <a:solidFill>
                <a:prstClr val="white"/>
              </a:solidFill>
              <a:latin typeface="Calibri" panose="020F0502020204030204"/>
              <a:ea typeface="+mn-ea"/>
              <a:cs typeface="+mn-cs"/>
            </a:rPr>
            <a:t> anteriores deben utilizarse para mejorar los procedimientos. </a:t>
          </a:r>
        </a:p>
      </dsp:txBody>
      <dsp:txXfrm>
        <a:off x="826623" y="3388034"/>
        <a:ext cx="9347047" cy="521357"/>
      </dsp:txXfrm>
    </dsp:sp>
    <dsp:sp modelId="{B84D853D-4B3C-4262-8306-B99603EEE666}">
      <dsp:nvSpPr>
        <dsp:cNvPr id="0" name=""/>
        <dsp:cNvSpPr/>
      </dsp:nvSpPr>
      <dsp:spPr>
        <a:xfrm>
          <a:off x="500774" y="3322864"/>
          <a:ext cx="651697" cy="65169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0A9653-1316-4A63-878B-946DE30F7710}">
      <dsp:nvSpPr>
        <dsp:cNvPr id="0" name=""/>
        <dsp:cNvSpPr/>
      </dsp:nvSpPr>
      <dsp:spPr>
        <a:xfrm>
          <a:off x="397770" y="4169972"/>
          <a:ext cx="9775900" cy="5213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3828" tIns="38100" rIns="38100" bIns="3810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n-US" sz="1500" b="0" i="0" u="none" strike="noStrike" kern="1200" baseline="0" dirty="0">
              <a:solidFill>
                <a:prstClr val="white"/>
              </a:solidFill>
              <a:latin typeface="Calibri" panose="020F0502020204030204"/>
              <a:ea typeface="+mn-ea"/>
              <a:cs typeface="+mn-cs"/>
            </a:rPr>
            <a:t>El examen y la revisión periódicos del plan de QA/QC es un elemento importante para impulsar la mejora continua del inventario.</a:t>
          </a:r>
        </a:p>
      </dsp:txBody>
      <dsp:txXfrm>
        <a:off x="397770" y="4169972"/>
        <a:ext cx="9775900" cy="521357"/>
      </dsp:txXfrm>
    </dsp:sp>
    <dsp:sp modelId="{18E6D740-DCD0-4030-915D-CDC6FB649CC9}">
      <dsp:nvSpPr>
        <dsp:cNvPr id="0" name=""/>
        <dsp:cNvSpPr/>
      </dsp:nvSpPr>
      <dsp:spPr>
        <a:xfrm>
          <a:off x="71921" y="4104802"/>
          <a:ext cx="651697" cy="65169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27F16-9100-4818-BB90-8E4EB99CC9C7}">
      <dsp:nvSpPr>
        <dsp:cNvPr id="0" name=""/>
        <dsp:cNvSpPr/>
      </dsp:nvSpPr>
      <dsp:spPr>
        <a:xfrm>
          <a:off x="0" y="0"/>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604719-5500-44CD-9F2B-EF00044E9BBF}">
      <dsp:nvSpPr>
        <dsp:cNvPr id="0" name=""/>
        <dsp:cNvSpPr/>
      </dsp:nvSpPr>
      <dsp:spPr>
        <a:xfrm>
          <a:off x="0" y="212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Verificar que se documenten los supuestos y criterios para la selección de datos de actividad, factores de emisión y otros parámetros de estimación</a:t>
          </a:r>
        </a:p>
      </dsp:txBody>
      <dsp:txXfrm>
        <a:off x="0" y="2124"/>
        <a:ext cx="10515600" cy="395189"/>
      </dsp:txXfrm>
    </dsp:sp>
    <dsp:sp modelId="{94B1A11E-A39F-493B-991B-4D57A5523528}">
      <dsp:nvSpPr>
        <dsp:cNvPr id="0" name=""/>
        <dsp:cNvSpPr/>
      </dsp:nvSpPr>
      <dsp:spPr>
        <a:xfrm>
          <a:off x="0" y="397314"/>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59CCEE-160C-4D6A-9393-CFD63656B550}">
      <dsp:nvSpPr>
        <dsp:cNvPr id="0" name=""/>
        <dsp:cNvSpPr/>
      </dsp:nvSpPr>
      <dsp:spPr>
        <a:xfrm>
          <a:off x="0" y="39731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Compruebe si hay errores de transcripción en la entrada de datos y referencias</a:t>
          </a:r>
        </a:p>
      </dsp:txBody>
      <dsp:txXfrm>
        <a:off x="0" y="397314"/>
        <a:ext cx="10515600" cy="395189"/>
      </dsp:txXfrm>
    </dsp:sp>
    <dsp:sp modelId="{F587660C-BA1E-4686-911B-00CD42B4D0B7}">
      <dsp:nvSpPr>
        <dsp:cNvPr id="0" name=""/>
        <dsp:cNvSpPr/>
      </dsp:nvSpPr>
      <dsp:spPr>
        <a:xfrm>
          <a:off x="0" y="792504"/>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7781C2-1D50-4FA4-A37D-A919F2A66ED8}">
      <dsp:nvSpPr>
        <dsp:cNvPr id="0" name=""/>
        <dsp:cNvSpPr/>
      </dsp:nvSpPr>
      <dsp:spPr>
        <a:xfrm>
          <a:off x="0" y="79250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Comprobar que las emisiones y las absorciones se calculan correctamente</a:t>
          </a:r>
        </a:p>
      </dsp:txBody>
      <dsp:txXfrm>
        <a:off x="0" y="792504"/>
        <a:ext cx="10515600" cy="395189"/>
      </dsp:txXfrm>
    </dsp:sp>
    <dsp:sp modelId="{37FE2E13-2A3E-42BF-9B7D-95813D89BBA3}">
      <dsp:nvSpPr>
        <dsp:cNvPr id="0" name=""/>
        <dsp:cNvSpPr/>
      </dsp:nvSpPr>
      <dsp:spPr>
        <a:xfrm>
          <a:off x="0" y="1187694"/>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31D3A3-AE84-44C2-9F0B-0AEDAFB86BE6}">
      <dsp:nvSpPr>
        <dsp:cNvPr id="0" name=""/>
        <dsp:cNvSpPr/>
      </dsp:nvSpPr>
      <dsp:spPr>
        <a:xfrm>
          <a:off x="0" y="118769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Compruebe que los parámetros y las unidades se registran correctamente y que se utilizan los factores de conversión adecuados. </a:t>
          </a:r>
        </a:p>
      </dsp:txBody>
      <dsp:txXfrm>
        <a:off x="0" y="1187694"/>
        <a:ext cx="10515600" cy="395189"/>
      </dsp:txXfrm>
    </dsp:sp>
    <dsp:sp modelId="{885EEE65-011C-4DEB-ADB4-CC3E8F5AE9D5}">
      <dsp:nvSpPr>
        <dsp:cNvPr id="0" name=""/>
        <dsp:cNvSpPr/>
      </dsp:nvSpPr>
      <dsp:spPr>
        <a:xfrm>
          <a:off x="0" y="1582884"/>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91CC5C-BBA1-48B2-8BB2-BCA9F084B4F3}">
      <dsp:nvSpPr>
        <dsp:cNvPr id="0" name=""/>
        <dsp:cNvSpPr/>
      </dsp:nvSpPr>
      <dsp:spPr>
        <a:xfrm>
          <a:off x="0" y="158288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Comprobar la integridad de los archivos de base de datos</a:t>
          </a:r>
        </a:p>
      </dsp:txBody>
      <dsp:txXfrm>
        <a:off x="0" y="1582884"/>
        <a:ext cx="10515600" cy="395189"/>
      </dsp:txXfrm>
    </dsp:sp>
    <dsp:sp modelId="{D4F97C37-EE4F-4388-AFF6-D72663A503A9}">
      <dsp:nvSpPr>
        <dsp:cNvPr id="0" name=""/>
        <dsp:cNvSpPr/>
      </dsp:nvSpPr>
      <dsp:spPr>
        <a:xfrm>
          <a:off x="0" y="1978074"/>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9192A6-B992-48DA-B697-25A972B4D7DB}">
      <dsp:nvSpPr>
        <dsp:cNvPr id="0" name=""/>
        <dsp:cNvSpPr/>
      </dsp:nvSpPr>
      <dsp:spPr>
        <a:xfrm>
          <a:off x="0" y="1978074"/>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Compruebe que el movimiento de los datos de inventario entre los pasos de procesamiento es correcto</a:t>
          </a:r>
        </a:p>
      </dsp:txBody>
      <dsp:txXfrm>
        <a:off x="0" y="1978074"/>
        <a:ext cx="10515600" cy="395189"/>
      </dsp:txXfrm>
    </dsp:sp>
    <dsp:sp modelId="{1004D33F-C6AD-4753-B9BE-AC9DB6F26E96}">
      <dsp:nvSpPr>
        <dsp:cNvPr id="0" name=""/>
        <dsp:cNvSpPr/>
      </dsp:nvSpPr>
      <dsp:spPr>
        <a:xfrm>
          <a:off x="0" y="2373263"/>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C71C54-FA03-4356-AAF3-98A86BC93452}">
      <dsp:nvSpPr>
        <dsp:cNvPr id="0" name=""/>
        <dsp:cNvSpPr/>
      </dsp:nvSpPr>
      <dsp:spPr>
        <a:xfrm>
          <a:off x="0" y="2373263"/>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Comprobar que las incertidumbres en las emisiones y absorciones se estiman y calculan correctamente</a:t>
          </a:r>
        </a:p>
      </dsp:txBody>
      <dsp:txXfrm>
        <a:off x="0" y="2373263"/>
        <a:ext cx="10515600" cy="395189"/>
      </dsp:txXfrm>
    </dsp:sp>
    <dsp:sp modelId="{E3576830-E789-4272-ABC1-2A4B049D2B25}">
      <dsp:nvSpPr>
        <dsp:cNvPr id="0" name=""/>
        <dsp:cNvSpPr/>
      </dsp:nvSpPr>
      <dsp:spPr>
        <a:xfrm>
          <a:off x="0" y="2768453"/>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1A7F78-743D-4909-80CA-528B16671AD2}">
      <dsp:nvSpPr>
        <dsp:cNvPr id="0" name=""/>
        <dsp:cNvSpPr/>
      </dsp:nvSpPr>
      <dsp:spPr>
        <a:xfrm>
          <a:off x="0" y="2768453"/>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Comprobar la coherencia de las series temporales</a:t>
          </a:r>
        </a:p>
      </dsp:txBody>
      <dsp:txXfrm>
        <a:off x="0" y="2768453"/>
        <a:ext cx="10515600" cy="395189"/>
      </dsp:txXfrm>
    </dsp:sp>
    <dsp:sp modelId="{F141326C-CCF6-4FBA-A1A2-E254E3339280}">
      <dsp:nvSpPr>
        <dsp:cNvPr id="0" name=""/>
        <dsp:cNvSpPr/>
      </dsp:nvSpPr>
      <dsp:spPr>
        <a:xfrm>
          <a:off x="0" y="3163643"/>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C7255-D8A5-4810-A4E8-658443983197}">
      <dsp:nvSpPr>
        <dsp:cNvPr id="0" name=""/>
        <dsp:cNvSpPr/>
      </dsp:nvSpPr>
      <dsp:spPr>
        <a:xfrm>
          <a:off x="0" y="3163643"/>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Comprobar integridad</a:t>
          </a:r>
        </a:p>
      </dsp:txBody>
      <dsp:txXfrm>
        <a:off x="0" y="3163643"/>
        <a:ext cx="10515600" cy="395189"/>
      </dsp:txXfrm>
    </dsp:sp>
    <dsp:sp modelId="{E0E7651E-67A4-433C-9E33-914ADA8F6BD4}">
      <dsp:nvSpPr>
        <dsp:cNvPr id="0" name=""/>
        <dsp:cNvSpPr/>
      </dsp:nvSpPr>
      <dsp:spPr>
        <a:xfrm>
          <a:off x="0" y="3558833"/>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BC1B0B-A9A3-4BA2-AB87-D1B5F3A663C4}">
      <dsp:nvSpPr>
        <dsp:cNvPr id="0" name=""/>
        <dsp:cNvSpPr/>
      </dsp:nvSpPr>
      <dsp:spPr>
        <a:xfrm>
          <a:off x="0" y="3558833"/>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Comprobaciones de tendencias</a:t>
          </a:r>
        </a:p>
      </dsp:txBody>
      <dsp:txXfrm>
        <a:off x="0" y="3558833"/>
        <a:ext cx="10515600" cy="395189"/>
      </dsp:txXfrm>
    </dsp:sp>
    <dsp:sp modelId="{286D7451-AB27-417C-8290-628644DCC2EA}">
      <dsp:nvSpPr>
        <dsp:cNvPr id="0" name=""/>
        <dsp:cNvSpPr/>
      </dsp:nvSpPr>
      <dsp:spPr>
        <a:xfrm>
          <a:off x="0" y="3954023"/>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10D67F-007D-48B2-B708-B2F05824CFE3}">
      <dsp:nvSpPr>
        <dsp:cNvPr id="0" name=""/>
        <dsp:cNvSpPr/>
      </dsp:nvSpPr>
      <dsp:spPr>
        <a:xfrm>
          <a:off x="0" y="3954023"/>
          <a:ext cx="10515600" cy="395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GB" sz="1200" kern="1200" dirty="0"/>
            <a:t>Revisión de la documentación interna y archivo</a:t>
          </a:r>
        </a:p>
      </dsp:txBody>
      <dsp:txXfrm>
        <a:off x="0" y="3954023"/>
        <a:ext cx="10515600" cy="3951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878DF-BF47-494F-A194-4A5A2F0CDF37}">
      <dsp:nvSpPr>
        <dsp:cNvPr id="0" name=""/>
        <dsp:cNvSpPr/>
      </dsp:nvSpPr>
      <dsp:spPr>
        <a:xfrm>
          <a:off x="1367" y="643217"/>
          <a:ext cx="4799849" cy="3047904"/>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6CCAD8A-E990-4792-B4D0-674C3C79FA27}">
      <dsp:nvSpPr>
        <dsp:cNvPr id="0" name=""/>
        <dsp:cNvSpPr/>
      </dsp:nvSpPr>
      <dsp:spPr>
        <a:xfrm>
          <a:off x="534684" y="1149867"/>
          <a:ext cx="4799849" cy="304790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t>Párrafo 25. </a:t>
          </a:r>
          <a:r>
            <a:rPr lang="es-MX" sz="2000" kern="1200" dirty="0" err="1"/>
            <a:t>Cada Parte </a:t>
          </a:r>
          <a:r>
            <a:rPr lang="es-MX" sz="2000" b="1" kern="1200" dirty="0" err="1">
              <a:solidFill>
                <a:srgbClr val="FF0000"/>
              </a:solidFill>
            </a:rPr>
            <a:t>identificará las </a:t>
          </a:r>
          <a:r>
            <a:rPr lang="es-MX" sz="2000" kern="1200" dirty="0" err="1"/>
            <a:t>categorías clave para el primer y el último año para las que informe</a:t>
          </a:r>
          <a:r>
            <a:rPr lang="es-MX" sz="2000" kern="1200" dirty="0"/>
            <a:t>, según lo dispuesto </a:t>
          </a:r>
          <a:r>
            <a:rPr lang="es-MX" sz="2000" kern="1200" dirty="0" err="1"/>
            <a:t>en el capítulo II.E.3, incluidas y excluidas las categorías UTCUTS, utilizando el enfoque 1, tanto para la evaluación del nivel como de la tendencia, mediante la realización de un análisis de las categorías clave de conformidad con las directrices del IPCC.</a:t>
          </a:r>
          <a:r>
            <a:rPr lang="es-MX" sz="2000" kern="1200" dirty="0"/>
            <a:t> </a:t>
          </a:r>
          <a:endParaRPr lang="en-GB" sz="2000" kern="1200" dirty="0"/>
        </a:p>
      </dsp:txBody>
      <dsp:txXfrm>
        <a:off x="623954" y="1239137"/>
        <a:ext cx="4621309" cy="2869364"/>
      </dsp:txXfrm>
    </dsp:sp>
    <dsp:sp modelId="{C33EAAB6-0A8A-49CA-A1BA-F4C803A0BE21}">
      <dsp:nvSpPr>
        <dsp:cNvPr id="0" name=""/>
        <dsp:cNvSpPr/>
      </dsp:nvSpPr>
      <dsp:spPr>
        <a:xfrm>
          <a:off x="5867849" y="643217"/>
          <a:ext cx="4799849" cy="3047904"/>
        </a:xfrm>
        <a:prstGeom prst="roundRect">
          <a:avLst>
            <a:gd name="adj" fmla="val 1000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DBEFB9C-6944-4422-8495-D9DAE5D450E6}">
      <dsp:nvSpPr>
        <dsp:cNvPr id="0" name=""/>
        <dsp:cNvSpPr/>
      </dsp:nvSpPr>
      <dsp:spPr>
        <a:xfrm>
          <a:off x="6401166" y="1149867"/>
          <a:ext cx="4799849" cy="3047904"/>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err="1"/>
            <a:t>Flexibilidad: las </a:t>
          </a:r>
          <a:r>
            <a:rPr lang="es-MX" sz="2000" kern="1200" dirty="0" err="1"/>
            <a:t>Partes […] podrán identificar sus categorías clave utilizando un umbral de no menos del 85% en lugar del umbral del 95% en las directrices del IPCC, lo que les permitirá centrarse en mejorar menos categorías y priorizar sus recursos.</a:t>
          </a:r>
          <a:endParaRPr lang="en-GB" sz="2000" kern="1200" dirty="0"/>
        </a:p>
      </dsp:txBody>
      <dsp:txXfrm>
        <a:off x="6490436" y="1239137"/>
        <a:ext cx="4621309" cy="286936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93A4A-C861-42C3-BC70-70B61ED177DE}">
      <dsp:nvSpPr>
        <dsp:cNvPr id="0" name=""/>
        <dsp:cNvSpPr/>
      </dsp:nvSpPr>
      <dsp:spPr>
        <a:xfrm>
          <a:off x="-5625274" y="-861278"/>
          <a:ext cx="6698592" cy="6698592"/>
        </a:xfrm>
        <a:prstGeom prst="blockArc">
          <a:avLst>
            <a:gd name="adj1" fmla="val 18900000"/>
            <a:gd name="adj2" fmla="val 2700000"/>
            <a:gd name="adj3" fmla="val 322"/>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F2AE10-3D8F-412F-A20D-64A164353F74}">
      <dsp:nvSpPr>
        <dsp:cNvPr id="0" name=""/>
        <dsp:cNvSpPr/>
      </dsp:nvSpPr>
      <dsp:spPr>
        <a:xfrm>
          <a:off x="690673" y="497603"/>
          <a:ext cx="10117763" cy="995207"/>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9946" tIns="45720" rIns="45720" bIns="45720" numCol="1" spcCol="1270" anchor="ctr" anchorCtr="0">
          <a:noAutofit/>
        </a:bodyPr>
        <a:lstStyle/>
        <a:p>
          <a:pPr marL="0" lvl="0" indent="0" algn="l" defTabSz="800100">
            <a:lnSpc>
              <a:spcPct val="90000"/>
            </a:lnSpc>
            <a:spcBef>
              <a:spcPct val="0"/>
            </a:spcBef>
            <a:spcAft>
              <a:spcPct val="35000"/>
            </a:spcAft>
            <a:buNone/>
          </a:pPr>
          <a:r>
            <a:rPr lang="es-MX" sz="1800" b="1" kern="1200" dirty="0"/>
            <a:t>29. Cada </a:t>
          </a:r>
          <a:r>
            <a:rPr lang="es-MX" sz="1800" kern="1200" dirty="0"/>
            <a:t>Parte </a:t>
          </a:r>
          <a:r>
            <a:rPr lang="es-MX" sz="1800" b="1" kern="1200" dirty="0">
              <a:solidFill>
                <a:srgbClr val="FF0000"/>
              </a:solidFill>
            </a:rPr>
            <a:t>estimará cuantitativamente y debatirá cualitativamente la incertidumbre de las </a:t>
          </a:r>
          <a:r>
            <a:rPr lang="es-MX" sz="1800" kern="1200" dirty="0"/>
            <a:t>estimaciones de emisiones y absorciones para todas las categorías, incluidos los totales, al menos para el primer y el último año de las series temporales a que se refieren los párrafos 57 y 58. </a:t>
          </a:r>
          <a:endParaRPr lang="en-GB" sz="1800" kern="1200" dirty="0"/>
        </a:p>
      </dsp:txBody>
      <dsp:txXfrm>
        <a:off x="690673" y="497603"/>
        <a:ext cx="10117763" cy="995207"/>
      </dsp:txXfrm>
    </dsp:sp>
    <dsp:sp modelId="{7F0E023C-76BB-4084-AE23-491292B25D7F}">
      <dsp:nvSpPr>
        <dsp:cNvPr id="0" name=""/>
        <dsp:cNvSpPr/>
      </dsp:nvSpPr>
      <dsp:spPr>
        <a:xfrm>
          <a:off x="68669" y="373202"/>
          <a:ext cx="1244009" cy="1244009"/>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2266C52B-742F-4567-9A7E-24C1EDEC9885}">
      <dsp:nvSpPr>
        <dsp:cNvPr id="0" name=""/>
        <dsp:cNvSpPr/>
      </dsp:nvSpPr>
      <dsp:spPr>
        <a:xfrm>
          <a:off x="1052431" y="1990414"/>
          <a:ext cx="9756006" cy="995207"/>
        </a:xfrm>
        <a:prstGeom prst="rect">
          <a:avLst/>
        </a:prstGeom>
        <a:gradFill rotWithShape="0">
          <a:gsLst>
            <a:gs pos="0">
              <a:schemeClr val="accent4">
                <a:hueOff val="-2232385"/>
                <a:satOff val="13449"/>
                <a:lumOff val="1078"/>
                <a:alphaOff val="0"/>
                <a:lumMod val="110000"/>
                <a:satMod val="105000"/>
                <a:tint val="67000"/>
              </a:schemeClr>
            </a:gs>
            <a:gs pos="50000">
              <a:schemeClr val="accent4">
                <a:hueOff val="-2232385"/>
                <a:satOff val="13449"/>
                <a:lumOff val="1078"/>
                <a:alphaOff val="0"/>
                <a:lumMod val="105000"/>
                <a:satMod val="103000"/>
                <a:tint val="73000"/>
              </a:schemeClr>
            </a:gs>
            <a:gs pos="100000">
              <a:schemeClr val="accent4">
                <a:hueOff val="-2232385"/>
                <a:satOff val="13449"/>
                <a:lumOff val="107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9946"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err="1"/>
            <a:t>Cada Parte </a:t>
          </a:r>
          <a:r>
            <a:rPr lang="es-MX" sz="1800" b="1" kern="1200" dirty="0" err="1">
              <a:solidFill>
                <a:srgbClr val="FF0000"/>
              </a:solidFill>
            </a:rPr>
            <a:t>también </a:t>
          </a:r>
          <a:r>
            <a:rPr lang="es-MX" sz="1800" kern="1200" dirty="0" err="1"/>
            <a:t>estimará la </a:t>
          </a:r>
          <a:r>
            <a:rPr lang="es-MX" sz="1800" b="1" kern="1200" dirty="0" err="1"/>
            <a:t>incertidumbre de tendencia de las </a:t>
          </a:r>
          <a:r>
            <a:rPr lang="es-MX" sz="1800" kern="1200" dirty="0" err="1"/>
            <a:t>estimaciones de</a:t>
          </a:r>
          <a:r>
            <a:rPr lang="es-MX" sz="1800" b="1" kern="1200" dirty="0" err="1"/>
            <a:t> emisiones</a:t>
          </a:r>
          <a:r>
            <a:rPr lang="es-MX" sz="1800" b="1" kern="1200" dirty="0"/>
            <a:t> y absorciones</a:t>
          </a:r>
          <a:r>
            <a:rPr lang="es-MX" sz="1800" kern="1200" dirty="0" err="1"/>
            <a:t> para todas las categorías</a:t>
          </a:r>
          <a:r>
            <a:rPr lang="es-MX" sz="1800" kern="1200" dirty="0"/>
            <a:t>, incluidos los </a:t>
          </a:r>
          <a:r>
            <a:rPr lang="es-MX" sz="1800" kern="1200" dirty="0" err="1"/>
            <a:t> totales, entre el año de inicio y el último año de la serie temporal, utilizando al menos el método 1 según lo estipulado en las directrices del IPCC.</a:t>
          </a:r>
          <a:r>
            <a:rPr lang="es-MX" sz="1800" kern="1200" dirty="0"/>
            <a:t> </a:t>
          </a:r>
        </a:p>
      </dsp:txBody>
      <dsp:txXfrm>
        <a:off x="1052431" y="1990414"/>
        <a:ext cx="9756006" cy="995207"/>
      </dsp:txXfrm>
    </dsp:sp>
    <dsp:sp modelId="{F4C6B530-E030-4B09-A8E5-75A25B87AB77}">
      <dsp:nvSpPr>
        <dsp:cNvPr id="0" name=""/>
        <dsp:cNvSpPr/>
      </dsp:nvSpPr>
      <dsp:spPr>
        <a:xfrm>
          <a:off x="430427" y="1866013"/>
          <a:ext cx="1244009" cy="1244009"/>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2232385"/>
              <a:satOff val="13449"/>
              <a:lumOff val="1078"/>
              <a:alphaOff val="0"/>
            </a:schemeClr>
          </a:solidFill>
          <a:prstDash val="solid"/>
          <a:miter lim="800000"/>
        </a:ln>
        <a:effectLst/>
      </dsp:spPr>
      <dsp:style>
        <a:lnRef idx="1">
          <a:scrgbClr r="0" g="0" b="0"/>
        </a:lnRef>
        <a:fillRef idx="2">
          <a:scrgbClr r="0" g="0" b="0"/>
        </a:fillRef>
        <a:effectRef idx="0">
          <a:scrgbClr r="0" g="0" b="0"/>
        </a:effectRef>
        <a:fontRef idx="minor"/>
      </dsp:style>
    </dsp:sp>
    <dsp:sp modelId="{42C3627C-BD13-443B-94DB-17FE1106346F}">
      <dsp:nvSpPr>
        <dsp:cNvPr id="0" name=""/>
        <dsp:cNvSpPr/>
      </dsp:nvSpPr>
      <dsp:spPr>
        <a:xfrm>
          <a:off x="690673" y="3483225"/>
          <a:ext cx="10117763" cy="995207"/>
        </a:xfrm>
        <a:prstGeom prst="rect">
          <a:avLst/>
        </a:prstGeom>
        <a:gradFill rotWithShape="0">
          <a:gsLst>
            <a:gs pos="0">
              <a:schemeClr val="accent4">
                <a:hueOff val="-4464770"/>
                <a:satOff val="26899"/>
                <a:lumOff val="2156"/>
                <a:alphaOff val="0"/>
                <a:lumMod val="110000"/>
                <a:satMod val="105000"/>
                <a:tint val="67000"/>
              </a:schemeClr>
            </a:gs>
            <a:gs pos="50000">
              <a:schemeClr val="accent4">
                <a:hueOff val="-4464770"/>
                <a:satOff val="26899"/>
                <a:lumOff val="2156"/>
                <a:alphaOff val="0"/>
                <a:lumMod val="105000"/>
                <a:satMod val="103000"/>
                <a:tint val="73000"/>
              </a:schemeClr>
            </a:gs>
            <a:gs pos="100000">
              <a:schemeClr val="accent4">
                <a:hueOff val="-4464770"/>
                <a:satOff val="26899"/>
                <a:lumOff val="215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9946" tIns="45720" rIns="45720" bIns="45720" numCol="1" spcCol="1270" anchor="ctr" anchorCtr="0">
          <a:noAutofit/>
        </a:bodyPr>
        <a:lstStyle/>
        <a:p>
          <a:pPr marL="0" lvl="0" indent="0" algn="l" defTabSz="800100">
            <a:lnSpc>
              <a:spcPct val="90000"/>
            </a:lnSpc>
            <a:spcBef>
              <a:spcPct val="0"/>
            </a:spcBef>
            <a:spcAft>
              <a:spcPct val="35000"/>
            </a:spcAft>
            <a:buNone/>
          </a:pPr>
          <a:r>
            <a:rPr lang="es-MX" sz="1800" b="1" kern="1200" dirty="0" err="1"/>
            <a:t>Flexibilidad: </a:t>
          </a:r>
          <a:r>
            <a:rPr lang="es-MX" sz="1800" kern="1200" dirty="0" err="1"/>
            <a:t>Las Partes podrán presentar, como mínimo, un análisis cualitativo de la incertidumbre de las principales categorías, utilizando las</a:t>
          </a:r>
          <a:r>
            <a:rPr lang="es-MX" sz="1800" kern="1200" dirty="0"/>
            <a:t> directrices del IPCC, cuando no se disponga de datos cuantitativos de entrada para estimar cuantitativamente las incertidumbres; se les alienta a presentar una estimación cuantitativa de la incertidumbre para todas las categorías de inventario.</a:t>
          </a:r>
          <a:endParaRPr lang="en-GB" sz="1800" kern="1200" dirty="0"/>
        </a:p>
      </dsp:txBody>
      <dsp:txXfrm>
        <a:off x="690673" y="3483225"/>
        <a:ext cx="10117763" cy="995207"/>
      </dsp:txXfrm>
    </dsp:sp>
    <dsp:sp modelId="{7773BEED-4B35-4467-AD9B-BCFE3EC89636}">
      <dsp:nvSpPr>
        <dsp:cNvPr id="0" name=""/>
        <dsp:cNvSpPr/>
      </dsp:nvSpPr>
      <dsp:spPr>
        <a:xfrm>
          <a:off x="68669" y="3358824"/>
          <a:ext cx="1244009" cy="1244009"/>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4464770"/>
              <a:satOff val="26899"/>
              <a:lumOff val="2156"/>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47257-C2D3-4BDF-9908-1E8F95BD1EC5}" type="datetimeFigureOut">
              <a:rPr lang="en-GB" smtClean="0"/>
              <a:t>18/07/2024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D62B5B-74DD-42AC-AADD-55439467BA92}" type="slidenum">
              <a:rPr lang="en-GB" smtClean="0"/>
              <a:t>‹#›</a:t>
            </a:fld>
            <a:endParaRPr lang="en-GB"/>
          </a:p>
        </p:txBody>
      </p:sp>
    </p:spTree>
    <p:extLst>
      <p:ext uri="{BB962C8B-B14F-4D97-AF65-F5344CB8AC3E}">
        <p14:creationId xmlns:p14="http://schemas.microsoft.com/office/powerpoint/2010/main" val="1369633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8DBCF1-577A-FA09-73ED-CEFB7BE6B26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8D64C2F1-CA7F-C34A-F557-BA46453252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EC0A5D13-A21C-A21B-FD2C-A3C666C7E8F1}"/>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CBB8FD17-A6FF-3219-1413-4B96F041768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3505F68-71D7-4945-C9FB-9A4B8106F27E}"/>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3811552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2159B-6CF8-D93C-331D-885C7E95B7C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27C3830-9D41-93C7-B413-527AAF9EC0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14B0531-27A7-26B2-B69D-ED4027D679DA}"/>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4509940C-9FD4-852E-B37C-0DC93738F57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30BF9025-C77E-1BE8-38EC-D163E5DC21A6}"/>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411851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025DC8D-4FE9-74B1-B2C7-AC6B3E35372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BCD4366C-C020-DC32-4519-9E627ADC156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D8D5457-8151-2C36-3104-2A5361812761}"/>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47C468BF-C911-9582-4310-3F8B2A636A2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5CAF877-F771-B87E-D8A8-58895A8F2D28}"/>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39726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D41CCD-87AA-B1E9-2370-41430D63855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E46EE41-5026-C17B-9405-0D554EE308B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0EAC780-D884-53C5-1B49-E5D316D291F1}"/>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75DB0F65-00C9-D091-B4D6-2247B9E9C95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A6CCE0B-CDAA-1099-2D5A-AAED485B7F84}"/>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45530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AF67CC-588F-82A8-4FAE-A5F2C6BAF8E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B4B0806-561B-682B-02A3-F5997DFF5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7C6A60-B5D2-326B-138E-5CA5AD697868}"/>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4D45D365-2728-5070-2A45-D170336F8F06}"/>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BB2D72D-61A6-CA8E-E358-6E853ACCC1FF}"/>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288789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4B3979-508E-C728-0D0F-B648F81DFE9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6F49882-1B5B-9681-97AB-6138C659412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202A5F85-276B-D7AF-3D9D-E85B3DF8B9C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B4F30831-2602-1B64-DCC0-E030697C0008}"/>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6" name="Marcador de pie de página 5">
            <a:extLst>
              <a:ext uri="{FF2B5EF4-FFF2-40B4-BE49-F238E27FC236}">
                <a16:creationId xmlns:a16="http://schemas.microsoft.com/office/drawing/2014/main" id="{6145A43C-FADD-E41F-6DA1-CFD65C4EC43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616C12F-B266-B6A8-B2E1-3AB4CC389D3F}"/>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21044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2261C8-B86A-0F5C-8705-E73256D6B71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5850A01-A39B-D490-9589-5180F3102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271ED51-2EA5-AB7A-1DB8-89399AE0843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5DDE6157-6523-F6F5-8917-2593CECFC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C943AE4-1280-0F59-27E2-27E33F1C0C5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0EAF37E0-A8C1-F008-D45C-80C8B6CDD099}"/>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8" name="Marcador de pie de página 7">
            <a:extLst>
              <a:ext uri="{FF2B5EF4-FFF2-40B4-BE49-F238E27FC236}">
                <a16:creationId xmlns:a16="http://schemas.microsoft.com/office/drawing/2014/main" id="{FC80F497-3B20-357A-3A62-064DC6797991}"/>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F9A37503-4CDF-3DA7-B600-5012739FF6AA}"/>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351563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97FD9A-245F-4EC0-D244-2A8EB6E752A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6440E598-6B7D-7446-86BC-6B1B0AE05AE4}"/>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4" name="Marcador de pie de página 3">
            <a:extLst>
              <a:ext uri="{FF2B5EF4-FFF2-40B4-BE49-F238E27FC236}">
                <a16:creationId xmlns:a16="http://schemas.microsoft.com/office/drawing/2014/main" id="{079980C9-C4F0-74E9-8301-6985DDD095E7}"/>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AB2CB2ED-AB06-694D-F3F0-BE268B68FE98}"/>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177492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E04D8FE-91E4-9FD2-CBFE-CFDB73605D95}"/>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3" name="Marcador de pie de página 2">
            <a:extLst>
              <a:ext uri="{FF2B5EF4-FFF2-40B4-BE49-F238E27FC236}">
                <a16:creationId xmlns:a16="http://schemas.microsoft.com/office/drawing/2014/main" id="{59BA5672-0403-7180-B618-4A88B423FCBA}"/>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BC5AC1F1-63CE-FFFA-20C6-921C13BC6D5C}"/>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7679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22549-A72C-9AC1-065E-1780CA9FE50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15B3BC2-FCCA-E52F-E463-6E4095230F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478B478F-E095-26F0-0638-4C1E25E799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B25FA69-58EB-9428-7F11-8EC391BF617E}"/>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6" name="Marcador de pie de página 5">
            <a:extLst>
              <a:ext uri="{FF2B5EF4-FFF2-40B4-BE49-F238E27FC236}">
                <a16:creationId xmlns:a16="http://schemas.microsoft.com/office/drawing/2014/main" id="{0DF7BE12-7207-EF0F-1605-5528E06CB1F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333333A3-A679-7649-AF27-4B9A0257F0CE}"/>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182441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3F6EE-C234-AEF7-9680-9640A7E4F7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E626F93E-37CC-9AD7-6D5C-F2098A726D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B8664396-F4AF-2539-F74C-B7A9F126D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BB15CF-9C8D-A764-C314-2B4149869292}"/>
              </a:ext>
            </a:extLst>
          </p:cNvPr>
          <p:cNvSpPr>
            <a:spLocks noGrp="1"/>
          </p:cNvSpPr>
          <p:nvPr>
            <p:ph type="dt" sz="half" idx="10"/>
          </p:nvPr>
        </p:nvSpPr>
        <p:spPr/>
        <p:txBody>
          <a:bodyPr/>
          <a:lstStyle/>
          <a:p>
            <a:fld id="{261D7DD2-41FF-4128-8B6E-92FC275B3051}" type="datetimeFigureOut">
              <a:rPr lang="es-CL" smtClean="0"/>
              <a:t>18-07-2024</a:t>
            </a:fld>
            <a:endParaRPr lang="es-CL"/>
          </a:p>
        </p:txBody>
      </p:sp>
      <p:sp>
        <p:nvSpPr>
          <p:cNvPr id="6" name="Marcador de pie de página 5">
            <a:extLst>
              <a:ext uri="{FF2B5EF4-FFF2-40B4-BE49-F238E27FC236}">
                <a16:creationId xmlns:a16="http://schemas.microsoft.com/office/drawing/2014/main" id="{3B4A96D1-EF33-E3AA-8105-3C9D6947832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4EC79CB-A048-0014-9DBF-6819E02057CF}"/>
              </a:ext>
            </a:extLst>
          </p:cNvPr>
          <p:cNvSpPr>
            <a:spLocks noGrp="1"/>
          </p:cNvSpPr>
          <p:nvPr>
            <p:ph type="sldNum" sz="quarter" idx="12"/>
          </p:nvPr>
        </p:nvSpPr>
        <p:spPr/>
        <p:txBody>
          <a:bodyPr/>
          <a:lstStyle/>
          <a:p>
            <a:fld id="{88400E7A-6224-47B2-A061-8D67FDA010CF}" type="slidenum">
              <a:rPr lang="es-CL" smtClean="0"/>
              <a:t>‹#›</a:t>
            </a:fld>
            <a:endParaRPr lang="es-CL"/>
          </a:p>
        </p:txBody>
      </p:sp>
    </p:spTree>
    <p:extLst>
      <p:ext uri="{BB962C8B-B14F-4D97-AF65-F5344CB8AC3E}">
        <p14:creationId xmlns:p14="http://schemas.microsoft.com/office/powerpoint/2010/main" val="239319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83608AE-7035-3333-72FB-2E4851A947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B44197B-3C1A-6BBE-8B8F-63DA19F38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8D36B45-1831-9029-7B11-615AD56897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D7DD2-41FF-4128-8B6E-92FC275B3051}" type="datetimeFigureOut">
              <a:rPr lang="es-CL" smtClean="0"/>
              <a:t>18-07-2024</a:t>
            </a:fld>
            <a:endParaRPr lang="es-CL"/>
          </a:p>
        </p:txBody>
      </p:sp>
      <p:sp>
        <p:nvSpPr>
          <p:cNvPr id="5" name="Marcador de pie de página 4">
            <a:extLst>
              <a:ext uri="{FF2B5EF4-FFF2-40B4-BE49-F238E27FC236}">
                <a16:creationId xmlns:a16="http://schemas.microsoft.com/office/drawing/2014/main" id="{19336205-DA29-DAA6-6E1B-FCAAD1C85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EE1183DE-8C2F-DED2-7B97-2C256B37D3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00E7A-6224-47B2-A061-8D67FDA010CF}" type="slidenum">
              <a:rPr lang="es-CL" smtClean="0"/>
              <a:t>‹#›</a:t>
            </a:fld>
            <a:endParaRPr lang="es-CL"/>
          </a:p>
        </p:txBody>
      </p:sp>
    </p:spTree>
    <p:extLst>
      <p:ext uri="{BB962C8B-B14F-4D97-AF65-F5344CB8AC3E}">
        <p14:creationId xmlns:p14="http://schemas.microsoft.com/office/powerpoint/2010/main" val="159540051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18.jp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D45419-832D-4824-58A5-43428658928D}"/>
              </a:ext>
            </a:extLst>
          </p:cNvPr>
          <p:cNvSpPr>
            <a:spLocks noGrp="1"/>
          </p:cNvSpPr>
          <p:nvPr>
            <p:ph type="ctrTitle"/>
          </p:nvPr>
        </p:nvSpPr>
        <p:spPr>
          <a:xfrm>
            <a:off x="1524000" y="1577315"/>
            <a:ext cx="9144000" cy="2965222"/>
          </a:xfrm>
        </p:spPr>
        <p:txBody>
          <a:bodyPr wrap="square" anchor="ctr">
            <a:noAutofit/>
          </a:bodyPr>
          <a:lstStyle/>
          <a:p>
            <a:pPr marL="0" marR="0" algn="ctr">
              <a:spcBef>
                <a:spcPts val="0"/>
              </a:spcBef>
              <a:spcAft>
                <a:spcPts val="0"/>
              </a:spcAft>
            </a:pPr>
            <a:br>
              <a:rPr lang="es-MX" sz="4000" b="1" dirty="0">
                <a:solidFill>
                  <a:schemeClr val="accent5">
                    <a:lumMod val="75000"/>
                  </a:schemeClr>
                </a:solidFill>
                <a:latin typeface="+mn-lt"/>
              </a:rPr>
            </a:br>
            <a:r>
              <a:rPr lang="es-ES" sz="4000" b="1">
                <a:solidFill>
                  <a:schemeClr val="accent5">
                    <a:lumMod val="75000"/>
                  </a:schemeClr>
                </a:solidFill>
                <a:effectLst/>
                <a:latin typeface="Calibri" panose="020F0502020204030204" pitchFamily="34" charset="0"/>
                <a:ea typeface="Aptos" panose="020B0004020202020204" pitchFamily="34" charset="0"/>
              </a:rPr>
              <a:t>Entrenamiento para la elaboración y presentación de los NIR en virtud del ETF del Acuerdo de París</a:t>
            </a:r>
            <a:r>
              <a:rPr lang="es-MX" sz="4000" b="1">
                <a:solidFill>
                  <a:schemeClr val="accent5">
                    <a:lumMod val="75000"/>
                  </a:schemeClr>
                </a:solidFill>
                <a:latin typeface="+mn-lt"/>
              </a:rPr>
              <a:t> </a:t>
            </a:r>
            <a:br>
              <a:rPr lang="es-MX" sz="4000" b="1" dirty="0">
                <a:solidFill>
                  <a:schemeClr val="accent5">
                    <a:lumMod val="75000"/>
                  </a:schemeClr>
                </a:solidFill>
                <a:latin typeface="+mn-lt"/>
              </a:rPr>
            </a:br>
            <a:endParaRPr lang="es-MX" sz="4000" b="1" dirty="0">
              <a:solidFill>
                <a:schemeClr val="accent5">
                  <a:lumMod val="75000"/>
                </a:schemeClr>
              </a:solidFill>
              <a:latin typeface="+mn-lt"/>
            </a:endParaRPr>
          </a:p>
        </p:txBody>
      </p:sp>
      <p:sp>
        <p:nvSpPr>
          <p:cNvPr id="3" name="Título 1">
            <a:extLst>
              <a:ext uri="{FF2B5EF4-FFF2-40B4-BE49-F238E27FC236}">
                <a16:creationId xmlns:a16="http://schemas.microsoft.com/office/drawing/2014/main" id="{174C0F82-2361-3C34-33A4-F43D644B36CA}"/>
              </a:ext>
            </a:extLst>
          </p:cNvPr>
          <p:cNvSpPr txBox="1">
            <a:spLocks/>
          </p:cNvSpPr>
          <p:nvPr/>
        </p:nvSpPr>
        <p:spPr>
          <a:xfrm>
            <a:off x="-2585175" y="3907615"/>
            <a:ext cx="9144000" cy="39534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MX" sz="1800" b="1" i="0" u="none" strike="noStrike" kern="1200" cap="none" spc="0" normalizeH="0" baseline="0" noProof="0" dirty="0" err="1">
                <a:ln>
                  <a:noFill/>
                </a:ln>
                <a:solidFill>
                  <a:srgbClr val="25B199"/>
                </a:solidFill>
                <a:effectLst/>
                <a:uLnTx/>
                <a:uFillTx/>
                <a:latin typeface="Calibri" panose="020F0502020204030204"/>
                <a:ea typeface="+mj-ea"/>
                <a:cs typeface="+mj-cs"/>
              </a:rPr>
              <a:t>Bogotá</a:t>
            </a:r>
            <a:r>
              <a:rPr kumimoji="0" lang="es-MX" sz="1800" b="1" i="0" u="none" strike="noStrike" kern="1200" cap="none" spc="0" normalizeH="0" baseline="0" noProof="0" dirty="0">
                <a:ln>
                  <a:noFill/>
                </a:ln>
                <a:solidFill>
                  <a:srgbClr val="25B199"/>
                </a:solidFill>
                <a:effectLst/>
                <a:uLnTx/>
                <a:uFillTx/>
                <a:latin typeface="Calibri" panose="020F0502020204030204"/>
                <a:ea typeface="+mj-ea"/>
                <a:cs typeface="+mj-cs"/>
              </a:rPr>
              <a:t>, Colombia 23-25 de </a:t>
            </a:r>
            <a:r>
              <a:rPr kumimoji="0" lang="es-MX" sz="1800" b="1" i="0" u="none" strike="noStrike" kern="1200" cap="none" spc="0" normalizeH="0" baseline="0" noProof="0" dirty="0" err="1">
                <a:ln>
                  <a:noFill/>
                </a:ln>
                <a:solidFill>
                  <a:srgbClr val="25B199"/>
                </a:solidFill>
                <a:effectLst/>
                <a:uLnTx/>
                <a:uFillTx/>
                <a:latin typeface="Calibri" panose="020F0502020204030204"/>
                <a:ea typeface="+mj-ea"/>
                <a:cs typeface="+mj-cs"/>
              </a:rPr>
              <a:t>julio de</a:t>
            </a:r>
            <a:r>
              <a:rPr kumimoji="0" lang="es-MX" sz="1800" b="1" i="0" u="none" strike="noStrike" kern="1200" cap="none" spc="0" normalizeH="0" baseline="0" noProof="0" dirty="0">
                <a:ln>
                  <a:noFill/>
                </a:ln>
                <a:solidFill>
                  <a:srgbClr val="25B199"/>
                </a:solidFill>
                <a:effectLst/>
                <a:uLnTx/>
                <a:uFillTx/>
                <a:latin typeface="Calibri" panose="020F0502020204030204"/>
                <a:ea typeface="+mj-ea"/>
                <a:cs typeface="+mj-cs"/>
              </a:rPr>
              <a:t> 2024</a:t>
            </a:r>
          </a:p>
        </p:txBody>
      </p:sp>
      <p:grpSp>
        <p:nvGrpSpPr>
          <p:cNvPr id="13" name="Grupo 12">
            <a:extLst>
              <a:ext uri="{FF2B5EF4-FFF2-40B4-BE49-F238E27FC236}">
                <a16:creationId xmlns:a16="http://schemas.microsoft.com/office/drawing/2014/main" id="{4FE75E06-D023-1D0F-D06B-2DDAB7519743}"/>
              </a:ext>
            </a:extLst>
          </p:cNvPr>
          <p:cNvGrpSpPr/>
          <p:nvPr/>
        </p:nvGrpSpPr>
        <p:grpSpPr>
          <a:xfrm>
            <a:off x="498181" y="592487"/>
            <a:ext cx="11195638" cy="684000"/>
            <a:chOff x="498181" y="592487"/>
            <a:chExt cx="11195638" cy="684000"/>
          </a:xfrm>
        </p:grpSpPr>
        <p:pic>
          <p:nvPicPr>
            <p:cNvPr id="1026" name="Imagen 1" descr="Logotipo&#10;&#10;Descripción generada automáticamente">
              <a:extLst>
                <a:ext uri="{FF2B5EF4-FFF2-40B4-BE49-F238E27FC236}">
                  <a16:creationId xmlns:a16="http://schemas.microsoft.com/office/drawing/2014/main" id="{A28671EE-E682-43DA-229C-5E0331515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534" t="11652" r="5518" b="13152"/>
            <a:stretch>
              <a:fillRect/>
            </a:stretch>
          </p:blipFill>
          <p:spPr bwMode="auto">
            <a:xfrm>
              <a:off x="4728728" y="592487"/>
              <a:ext cx="2749961" cy="684000"/>
            </a:xfrm>
            <a:prstGeom prst="rect">
              <a:avLst/>
            </a:prstGeom>
            <a:noFill/>
            <a:ln>
              <a:noFill/>
            </a:ln>
          </p:spPr>
        </p:pic>
        <p:pic>
          <p:nvPicPr>
            <p:cNvPr id="7" name="Imagen 2" descr="Logotipo&#10;&#10;Descripción generada automáticamente con confianza media">
              <a:extLst>
                <a:ext uri="{FF2B5EF4-FFF2-40B4-BE49-F238E27FC236}">
                  <a16:creationId xmlns:a16="http://schemas.microsoft.com/office/drawing/2014/main" id="{C13CF524-5FB6-834A-9C78-5ED43349C65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98181" y="592487"/>
              <a:ext cx="2596398" cy="684000"/>
            </a:xfrm>
            <a:prstGeom prst="rect">
              <a:avLst/>
            </a:prstGeom>
            <a:noFill/>
            <a:ln>
              <a:noFill/>
            </a:ln>
          </p:spPr>
        </p:pic>
        <p:pic>
          <p:nvPicPr>
            <p:cNvPr id="8" name="Picture 1" descr="A picture containing graphical user interface&#10;&#10;Description automatically generated">
              <a:extLst>
                <a:ext uri="{FF2B5EF4-FFF2-40B4-BE49-F238E27FC236}">
                  <a16:creationId xmlns:a16="http://schemas.microsoft.com/office/drawing/2014/main" id="{401C1274-6B1A-847B-DE8B-D0F2C457A32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20001" t="25790" r="14091" b="37422"/>
            <a:stretch>
              <a:fillRect/>
            </a:stretch>
          </p:blipFill>
          <p:spPr bwMode="auto">
            <a:xfrm>
              <a:off x="8790314" y="592487"/>
              <a:ext cx="2903505" cy="684000"/>
            </a:xfrm>
            <a:prstGeom prst="rect">
              <a:avLst/>
            </a:prstGeom>
            <a:noFill/>
            <a:ln>
              <a:noFill/>
            </a:ln>
          </p:spPr>
        </p:pic>
      </p:grpSp>
      <p:grpSp>
        <p:nvGrpSpPr>
          <p:cNvPr id="16" name="Grupo 15">
            <a:extLst>
              <a:ext uri="{FF2B5EF4-FFF2-40B4-BE49-F238E27FC236}">
                <a16:creationId xmlns:a16="http://schemas.microsoft.com/office/drawing/2014/main" id="{1A8096AF-01A8-1B46-1DEF-FA316A40FB4D}"/>
              </a:ext>
            </a:extLst>
          </p:cNvPr>
          <p:cNvGrpSpPr/>
          <p:nvPr/>
        </p:nvGrpSpPr>
        <p:grpSpPr>
          <a:xfrm>
            <a:off x="1769249" y="5689513"/>
            <a:ext cx="8653501" cy="576000"/>
            <a:chOff x="2084226" y="5832292"/>
            <a:chExt cx="8653501" cy="576000"/>
          </a:xfrm>
        </p:grpSpPr>
        <p:pic>
          <p:nvPicPr>
            <p:cNvPr id="1031" name="Picture 1" descr="A picture containing application&#10;&#10;Description automatically generated">
              <a:extLst>
                <a:ext uri="{FF2B5EF4-FFF2-40B4-BE49-F238E27FC236}">
                  <a16:creationId xmlns:a16="http://schemas.microsoft.com/office/drawing/2014/main" id="{D855EB2B-9D30-302B-C1FF-BFC00CAFDA9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4226" y="5868292"/>
              <a:ext cx="1458949" cy="50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ogotipo&#10;&#10;Descripción generada automáticamente">
              <a:extLst>
                <a:ext uri="{FF2B5EF4-FFF2-40B4-BE49-F238E27FC236}">
                  <a16:creationId xmlns:a16="http://schemas.microsoft.com/office/drawing/2014/main" id="{F895A514-AE13-1861-66B7-982AD38CDA3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24910" y="5832292"/>
              <a:ext cx="424419" cy="576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Imagen 967015226" descr="Logotipo, nombre de la empresa&#10;&#10;Descripción generada automáticamente">
              <a:extLst>
                <a:ext uri="{FF2B5EF4-FFF2-40B4-BE49-F238E27FC236}">
                  <a16:creationId xmlns:a16="http://schemas.microsoft.com/office/drawing/2014/main" id="{5369B724-E7F7-8E5A-B07B-F89553D717C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t="6306" b="4149"/>
            <a:stretch>
              <a:fillRect/>
            </a:stretch>
          </p:blipFill>
          <p:spPr bwMode="auto">
            <a:xfrm>
              <a:off x="6131064" y="5868292"/>
              <a:ext cx="742738" cy="504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Imagen 1" descr="Logotipo&#10;&#10;Descripción generada automáticamente con confianza baja">
              <a:extLst>
                <a:ext uri="{FF2B5EF4-FFF2-40B4-BE49-F238E27FC236}">
                  <a16:creationId xmlns:a16="http://schemas.microsoft.com/office/drawing/2014/main" id="{9AA33FA4-5CF2-9E4F-ECD8-0FEECB8D99F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2724" t="11182" r="3497" b="9105"/>
            <a:stretch>
              <a:fillRect/>
            </a:stretch>
          </p:blipFill>
          <p:spPr bwMode="auto">
            <a:xfrm>
              <a:off x="7955538" y="5832292"/>
              <a:ext cx="2782189" cy="576000"/>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object 12">
            <a:extLst>
              <a:ext uri="{FF2B5EF4-FFF2-40B4-BE49-F238E27FC236}">
                <a16:creationId xmlns:a16="http://schemas.microsoft.com/office/drawing/2014/main" id="{F4DF9AAA-0D9A-C4F6-EB81-906067D79318}"/>
              </a:ext>
            </a:extLst>
          </p:cNvPr>
          <p:cNvSpPr txBox="1"/>
          <p:nvPr/>
        </p:nvSpPr>
        <p:spPr>
          <a:xfrm>
            <a:off x="4285743" y="4138175"/>
            <a:ext cx="5034241" cy="844462"/>
          </a:xfrm>
          <a:prstGeom prst="rect">
            <a:avLst/>
          </a:prstGeom>
        </p:spPr>
        <p:txBody>
          <a:bodyPr vert="horz" wrap="square" lIns="0" tIns="13335" rIns="0" bIns="0" rtlCol="0">
            <a:spAutoFit/>
          </a:bodyPr>
          <a:lstStyle/>
          <a:p>
            <a:pPr marL="12700" marR="5080" lvl="0" indent="0" algn="l" defTabSz="914400" rtl="0" eaLnBrk="1" fontAlgn="auto" latinLnBrk="0" hangingPunct="1">
              <a:lnSpc>
                <a:spcPct val="100000"/>
              </a:lnSpc>
              <a:spcBef>
                <a:spcPts val="105"/>
              </a:spcBef>
              <a:spcAft>
                <a:spcPts val="0"/>
              </a:spcAft>
              <a:buClrTx/>
              <a:buSzTx/>
              <a:buFontTx/>
              <a:buNone/>
              <a:tabLst/>
              <a:defRPr/>
            </a:pPr>
            <a:r>
              <a:rPr kumimoji="0" sz="1800" b="1" i="0" u="none" strike="noStrike" kern="1200" cap="none" spc="0" normalizeH="0" baseline="0" noProof="0" dirty="0">
                <a:ln>
                  <a:noFill/>
                </a:ln>
                <a:solidFill>
                  <a:schemeClr val="tx2"/>
                </a:solidFill>
                <a:effectLst/>
                <a:uLnTx/>
                <a:uFillTx/>
                <a:latin typeface="Roboto"/>
                <a:ea typeface="+mn-ea"/>
                <a:cs typeface="Roboto"/>
              </a:rPr>
              <a:t>Presentación: </a:t>
            </a:r>
            <a:r>
              <a:rPr kumimoji="0" lang="en-US" sz="1800" b="1" i="0" u="none" strike="noStrike" kern="1200" cap="none" spc="-60" normalizeH="0" baseline="0" noProof="0" dirty="0">
                <a:ln>
                  <a:noFill/>
                </a:ln>
                <a:solidFill>
                  <a:schemeClr val="tx2"/>
                </a:solidFill>
                <a:effectLst/>
                <a:uLnTx/>
                <a:uFillTx/>
                <a:latin typeface="Roboto"/>
                <a:ea typeface="+mn-ea"/>
                <a:cs typeface="Roboto"/>
              </a:rPr>
              <a:t>Presentación de informes sobre cuestiones intersectoriales (Parte 2) y ejercicio sobre la resolución de lagunas de datos con técnicas de empalme</a:t>
            </a:r>
            <a:r>
              <a:rPr kumimoji="0" lang="en-US" sz="1800" b="0" i="0" u="none" strike="noStrike" kern="1200" cap="none" spc="0" normalizeH="0" baseline="0" noProof="0" dirty="0">
                <a:ln>
                  <a:noFill/>
                </a:ln>
                <a:solidFill>
                  <a:schemeClr val="tx2"/>
                </a:solidFill>
                <a:effectLst/>
                <a:uLnTx/>
                <a:uFillTx/>
                <a:latin typeface="Roboto" panose="02000000000000000000" pitchFamily="2" charset="0"/>
                <a:ea typeface="Roboto" panose="02000000000000000000" pitchFamily="2" charset="0"/>
                <a:cs typeface="+mn-cs"/>
              </a:rPr>
              <a:t>. </a:t>
            </a:r>
            <a:endParaRPr kumimoji="0" sz="1800" b="0" i="0" u="none" strike="noStrike" kern="1200" cap="none" spc="0" normalizeH="0" baseline="0" noProof="0" dirty="0">
              <a:ln>
                <a:noFill/>
              </a:ln>
              <a:solidFill>
                <a:schemeClr val="tx2"/>
              </a:solidFill>
              <a:effectLst/>
              <a:uLnTx/>
              <a:uFillTx/>
              <a:latin typeface="Roboto Bk"/>
              <a:ea typeface="+mn-ea"/>
              <a:cs typeface="Roboto Bk"/>
            </a:endParaRPr>
          </a:p>
        </p:txBody>
      </p:sp>
      <p:sp>
        <p:nvSpPr>
          <p:cNvPr id="6" name="TextBox 5">
            <a:extLst>
              <a:ext uri="{FF2B5EF4-FFF2-40B4-BE49-F238E27FC236}">
                <a16:creationId xmlns:a16="http://schemas.microsoft.com/office/drawing/2014/main" id="{D48BC2D7-B6A9-75DB-434F-B85FF15625F7}"/>
              </a:ext>
            </a:extLst>
          </p:cNvPr>
          <p:cNvSpPr txBox="1"/>
          <p:nvPr/>
        </p:nvSpPr>
        <p:spPr>
          <a:xfrm>
            <a:off x="87289" y="4325706"/>
            <a:ext cx="7391400" cy="1399807"/>
          </a:xfrm>
          <a:prstGeom prst="rect">
            <a:avLst/>
          </a:prstGeom>
          <a:noFill/>
        </p:spPr>
        <p:txBody>
          <a:bodyPr wrap="square">
            <a:spAutoFit/>
          </a:bodyPr>
          <a:lstStyle/>
          <a:p>
            <a:pPr marL="0" marR="0" lvl="0" indent="0" algn="l" defTabSz="914400" rtl="0" eaLnBrk="1" fontAlgn="auto" latinLnBrk="0" hangingPunct="1">
              <a:lnSpc>
                <a:spcPct val="100000"/>
              </a:lnSpc>
              <a:spcBef>
                <a:spcPts val="1975"/>
              </a:spcBef>
              <a:spcAft>
                <a:spcPts val="0"/>
              </a:spcAft>
              <a:buClrTx/>
              <a:buSzTx/>
              <a:buFontTx/>
              <a:buNone/>
              <a:tabLst/>
              <a:defRPr/>
            </a:pPr>
            <a:endParaRPr kumimoji="0" lang="pt-BR" sz="2000" b="0" i="0" u="none" strike="noStrike" kern="1200" cap="none" spc="0" normalizeH="0" baseline="0" noProof="0" dirty="0">
              <a:ln>
                <a:noFill/>
              </a:ln>
              <a:solidFill>
                <a:srgbClr val="1F497D"/>
              </a:solidFill>
              <a:effectLst/>
              <a:uLnTx/>
              <a:uFillTx/>
              <a:latin typeface="Roboto Bk"/>
              <a:ea typeface="+mn-ea"/>
              <a:cs typeface="Roboto Bk"/>
            </a:endParaRPr>
          </a:p>
          <a:p>
            <a:pPr marL="12700" marR="2868295" lvl="0" indent="0" algn="l" defTabSz="914400" rtl="0" eaLnBrk="1" fontAlgn="auto" latinLnBrk="0" hangingPunct="1">
              <a:lnSpc>
                <a:spcPct val="102099"/>
              </a:lnSpc>
              <a:spcBef>
                <a:spcPts val="0"/>
              </a:spcBef>
              <a:spcAft>
                <a:spcPts val="0"/>
              </a:spcAft>
              <a:buClrTx/>
              <a:buSzTx/>
              <a:buFontTx/>
              <a:buNone/>
              <a:tabLst/>
              <a:defRPr/>
            </a:pPr>
            <a:b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b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Fernando Farias</a:t>
            </a:r>
            <a:endParaRPr kumimoji="0" lang="pt-BR" sz="1600" b="1" i="0" u="none" strike="noStrike" kern="1200" cap="none" spc="-10" normalizeH="0" baseline="0" noProof="0" dirty="0">
              <a:ln>
                <a:noFill/>
              </a:ln>
              <a:solidFill>
                <a:srgbClr val="1F497D"/>
              </a:solidFill>
              <a:effectLst/>
              <a:uLnTx/>
              <a:uFillTx/>
              <a:latin typeface="Calibri" panose="020F0502020204030204"/>
              <a:ea typeface="+mn-ea"/>
              <a:cs typeface="Roboto Bk"/>
            </a:endParaRPr>
          </a:p>
          <a:p>
            <a:pPr marL="12700" marR="2868295" lvl="0" indent="0" algn="l" defTabSz="914400" rtl="0" eaLnBrk="1" fontAlgn="auto" latinLnBrk="0" hangingPunct="1">
              <a:lnSpc>
                <a:spcPct val="102099"/>
              </a:lnSpc>
              <a:spcBef>
                <a:spcPts val="0"/>
              </a:spcBef>
              <a:spcAft>
                <a:spcPts val="0"/>
              </a:spcAft>
              <a:buClrTx/>
              <a:buSzTx/>
              <a:buFontTx/>
              <a:buNone/>
              <a:tabLst/>
              <a:defRPr/>
            </a:pP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Asesor Principal</a:t>
            </a:r>
            <a:endParaRPr kumimoji="0" lang="pt-BR" sz="1600" b="0" i="0" u="none" strike="noStrike" kern="1200" cap="none" spc="0" normalizeH="0" baseline="0" noProof="0" dirty="0">
              <a:ln>
                <a:noFill/>
              </a:ln>
              <a:solidFill>
                <a:srgbClr val="1F497D"/>
              </a:solidFill>
              <a:effectLst/>
              <a:uLnTx/>
              <a:uFillTx/>
              <a:latin typeface="Calibri" panose="020F0502020204030204"/>
              <a:ea typeface="+mn-ea"/>
              <a:cs typeface="Roboto Bk"/>
            </a:endParaRPr>
          </a:p>
          <a:p>
            <a:pPr marL="12700" marR="0" lvl="0" indent="0" algn="l" defTabSz="914400" rtl="0" eaLnBrk="1" fontAlgn="auto" latinLnBrk="0" hangingPunct="1">
              <a:lnSpc>
                <a:spcPct val="100000"/>
              </a:lnSpc>
              <a:spcBef>
                <a:spcPts val="45"/>
              </a:spcBef>
              <a:spcAft>
                <a:spcPts val="0"/>
              </a:spcAft>
              <a:buClrTx/>
              <a:buSzTx/>
              <a:buFontTx/>
              <a:buNone/>
              <a:tabLst/>
              <a:defRPr/>
            </a:pPr>
            <a:r>
              <a:rPr lang="pt-BR" sz="1600" b="1" spc="-10" dirty="0">
                <a:solidFill>
                  <a:srgbClr val="1F497D"/>
                </a:solidFill>
                <a:latin typeface="Calibri" panose="020F0502020204030204"/>
                <a:cs typeface="Roboto Bk"/>
              </a:rPr>
              <a:t>UNEP</a:t>
            </a:r>
            <a:r>
              <a:rPr kumimoji="0" lang="pt-BR" sz="1600" b="1" i="0" u="none" strike="noStrike" kern="1200" cap="none" spc="-50" normalizeH="0" baseline="0" noProof="0" dirty="0">
                <a:ln>
                  <a:noFill/>
                </a:ln>
                <a:solidFill>
                  <a:srgbClr val="1F497D"/>
                </a:solidFill>
                <a:effectLst/>
                <a:uLnTx/>
                <a:uFillTx/>
                <a:latin typeface="Calibri" panose="020F0502020204030204"/>
                <a:ea typeface="+mn-ea"/>
                <a:cs typeface="Roboto Bk"/>
              </a:rPr>
              <a:t>-</a:t>
            </a: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Copenhagen </a:t>
            </a:r>
            <a:r>
              <a:rPr kumimoji="0" lang="pt-BR" sz="1600" b="1" i="0" u="none" strike="noStrike" kern="1200" cap="none" spc="0" normalizeH="0" baseline="0" noProof="0" dirty="0" err="1">
                <a:ln>
                  <a:noFill/>
                </a:ln>
                <a:solidFill>
                  <a:srgbClr val="1F497D"/>
                </a:solidFill>
                <a:effectLst/>
                <a:uLnTx/>
                <a:uFillTx/>
                <a:latin typeface="Calibri" panose="020F0502020204030204"/>
                <a:ea typeface="+mn-ea"/>
                <a:cs typeface="Roboto Bk"/>
              </a:rPr>
              <a:t>Climate</a:t>
            </a:r>
            <a:r>
              <a:rPr kumimoji="0" lang="pt-BR" sz="1600" b="1" i="0" u="none" strike="noStrike" kern="1200" cap="none" spc="0" normalizeH="0" baseline="0" noProof="0" dirty="0">
                <a:ln>
                  <a:noFill/>
                </a:ln>
                <a:solidFill>
                  <a:srgbClr val="1F497D"/>
                </a:solidFill>
                <a:effectLst/>
                <a:uLnTx/>
                <a:uFillTx/>
                <a:latin typeface="Calibri" panose="020F0502020204030204"/>
                <a:ea typeface="+mn-ea"/>
                <a:cs typeface="Roboto Bk"/>
              </a:rPr>
              <a:t> Centre</a:t>
            </a:r>
            <a:endParaRPr kumimoji="0" lang="pt-BR" sz="1600" b="0" i="0" u="none" strike="noStrike" kern="1200" cap="none" spc="0" normalizeH="0" baseline="0" noProof="0" dirty="0">
              <a:ln>
                <a:noFill/>
              </a:ln>
              <a:solidFill>
                <a:srgbClr val="1F497D"/>
              </a:solidFill>
              <a:effectLst/>
              <a:uLnTx/>
              <a:uFillTx/>
              <a:latin typeface="Calibri" panose="020F0502020204030204"/>
              <a:ea typeface="+mn-ea"/>
              <a:cs typeface="Roboto Bk"/>
            </a:endParaRPr>
          </a:p>
        </p:txBody>
      </p:sp>
    </p:spTree>
    <p:extLst>
      <p:ext uri="{BB962C8B-B14F-4D97-AF65-F5344CB8AC3E}">
        <p14:creationId xmlns:p14="http://schemas.microsoft.com/office/powerpoint/2010/main" val="8994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Análisis de categorías clave en los MPG</a:t>
            </a:r>
            <a:endParaRPr lang="en-GB" sz="3600" dirty="0">
              <a:solidFill>
                <a:schemeClr val="accent5">
                  <a:lumMod val="75000"/>
                </a:schemeClr>
              </a:solidFill>
              <a:latin typeface="+mn-lt"/>
            </a:endParaRPr>
          </a:p>
        </p:txBody>
      </p:sp>
      <p:graphicFrame>
        <p:nvGraphicFramePr>
          <p:cNvPr id="2" name="Content Placeholder 4">
            <a:extLst>
              <a:ext uri="{FF2B5EF4-FFF2-40B4-BE49-F238E27FC236}">
                <a16:creationId xmlns:a16="http://schemas.microsoft.com/office/drawing/2014/main" id="{633DDFF2-6454-05E1-C14B-5AB85C80B35B}"/>
              </a:ext>
            </a:extLst>
          </p:cNvPr>
          <p:cNvGraphicFramePr>
            <a:graphicFrameLocks noGrp="1"/>
          </p:cNvGraphicFramePr>
          <p:nvPr>
            <p:ph idx="1"/>
            <p:extLst>
              <p:ext uri="{D42A27DB-BD31-4B8C-83A1-F6EECF244321}">
                <p14:modId xmlns:p14="http://schemas.microsoft.com/office/powerpoint/2010/main" val="3475894458"/>
              </p:ext>
            </p:extLst>
          </p:nvPr>
        </p:nvGraphicFramePr>
        <p:xfrm>
          <a:off x="494808" y="2017011"/>
          <a:ext cx="11202383" cy="4840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005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Evaluación de la incertidumbre en los MPG</a:t>
            </a:r>
            <a:endParaRPr lang="en-GB" sz="3600" dirty="0">
              <a:solidFill>
                <a:schemeClr val="accent5">
                  <a:lumMod val="75000"/>
                </a:schemeClr>
              </a:solidFill>
              <a:latin typeface="+mn-lt"/>
            </a:endParaRPr>
          </a:p>
        </p:txBody>
      </p:sp>
      <p:graphicFrame>
        <p:nvGraphicFramePr>
          <p:cNvPr id="2" name="Content Placeholder 4">
            <a:extLst>
              <a:ext uri="{FF2B5EF4-FFF2-40B4-BE49-F238E27FC236}">
                <a16:creationId xmlns:a16="http://schemas.microsoft.com/office/drawing/2014/main" id="{208E51B1-AB2D-9FD7-D0B1-4B71718FF875}"/>
              </a:ext>
            </a:extLst>
          </p:cNvPr>
          <p:cNvGraphicFramePr>
            <a:graphicFrameLocks noGrp="1"/>
          </p:cNvGraphicFramePr>
          <p:nvPr>
            <p:ph idx="1"/>
            <p:extLst>
              <p:ext uri="{D42A27DB-BD31-4B8C-83A1-F6EECF244321}">
                <p14:modId xmlns:p14="http://schemas.microsoft.com/office/powerpoint/2010/main" val="1675082206"/>
              </p:ext>
            </p:extLst>
          </p:nvPr>
        </p:nvGraphicFramePr>
        <p:xfrm>
          <a:off x="657446" y="1516839"/>
          <a:ext cx="10877107" cy="4976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921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Evaluación de la integridad de los MPG</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1240971" y="2137325"/>
            <a:ext cx="10246178" cy="1785104"/>
          </a:xfrm>
          <a:prstGeom prst="rect">
            <a:avLst/>
          </a:prstGeom>
          <a:noFill/>
        </p:spPr>
        <p:txBody>
          <a:bodyPr wrap="square">
            <a:spAutoFit/>
          </a:bodyPr>
          <a:lstStyle/>
          <a:p>
            <a:pPr marL="285750" indent="-285750">
              <a:buFont typeface="Arial" panose="020B0604020202020204" pitchFamily="34" charset="0"/>
              <a:buChar char="•"/>
            </a:pPr>
            <a:r>
              <a:rPr lang="en-US" sz="2200" dirty="0">
                <a:solidFill>
                  <a:srgbClr val="124166"/>
                </a:solidFill>
                <a:ea typeface="Roboto" panose="02000000000000000000" pitchFamily="2" charset="0"/>
              </a:rPr>
              <a:t>Párrafo 30. Cada Parte </a:t>
            </a:r>
            <a:r>
              <a:rPr lang="en-US" sz="2000" b="1" dirty="0">
                <a:solidFill>
                  <a:srgbClr val="4BACC6">
                    <a:lumMod val="75000"/>
                  </a:srgbClr>
                </a:solidFill>
                <a:latin typeface="Calibri" panose="020F0502020204030204"/>
              </a:rPr>
              <a:t>debe</a:t>
            </a:r>
            <a:r>
              <a:rPr lang="en-US" sz="2200" dirty="0">
                <a:solidFill>
                  <a:srgbClr val="124166"/>
                </a:solidFill>
                <a:ea typeface="Roboto" panose="02000000000000000000" pitchFamily="2" charset="0"/>
              </a:rPr>
              <a:t> indicar las fuentes y sumideros (categorías, depósitos y gases) que no se tienen en cuenta en el informe del inventario nacional, aunque las directrices del IPCC contengan métodos para hacerlo y explicar las razones por las que no se han tenido en cuenta. </a:t>
            </a: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p:txBody>
      </p:sp>
      <p:sp>
        <p:nvSpPr>
          <p:cNvPr id="2" name="Rectangle: Rounded Corners 1">
            <a:extLst>
              <a:ext uri="{FF2B5EF4-FFF2-40B4-BE49-F238E27FC236}">
                <a16:creationId xmlns:a16="http://schemas.microsoft.com/office/drawing/2014/main" id="{F7B629A7-3966-9C00-85F3-0D1729A4A699}"/>
              </a:ext>
            </a:extLst>
          </p:cNvPr>
          <p:cNvSpPr/>
          <p:nvPr/>
        </p:nvSpPr>
        <p:spPr>
          <a:xfrm>
            <a:off x="704851" y="3922429"/>
            <a:ext cx="11279626" cy="2373105"/>
          </a:xfrm>
          <a:prstGeom prst="roundRect">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a:lstStyle/>
          <a:p>
            <a:pPr marL="0" marR="0" lvl="0" indent="0" algn="l"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kumimoji="0" lang="es-MX" sz="2800" b="1" i="0" u="none" strike="noStrike" kern="1200" cap="none" spc="0" normalizeH="0" baseline="0" noProof="0" dirty="0">
                <a:ln>
                  <a:noFill/>
                </a:ln>
                <a:solidFill>
                  <a:prstClr val="black"/>
                </a:solidFill>
                <a:effectLst/>
                <a:uLnTx/>
                <a:uFillTx/>
                <a:latin typeface="Calibri" panose="020F0502020204030204"/>
                <a:ea typeface="+mn-ea"/>
                <a:cs typeface="+mn-cs"/>
              </a:rPr>
              <a:t>Párrafo 31. </a:t>
            </a:r>
            <a:r>
              <a:rPr kumimoji="0" lang="es-MX" sz="2800" b="0" i="0" u="none" strike="noStrike" kern="1200" cap="none" spc="0" normalizeH="0" baseline="0" noProof="0" dirty="0" err="1">
                <a:ln>
                  <a:noFill/>
                </a:ln>
                <a:solidFill>
                  <a:prstClr val="black"/>
                </a:solidFill>
                <a:effectLst/>
                <a:uLnTx/>
                <a:uFillTx/>
                <a:latin typeface="Calibri" panose="020F0502020204030204"/>
                <a:ea typeface="+mn-ea"/>
                <a:cs typeface="+mn-cs"/>
              </a:rPr>
              <a:t>Al completar los CRT, cada Parte </a:t>
            </a:r>
            <a:r>
              <a:rPr kumimoji="0" lang="es-MX" sz="2800" b="1" i="0" u="none" strike="noStrike" kern="1200" cap="none" spc="0" normalizeH="0" baseline="0" noProof="0" dirty="0" err="1">
                <a:ln>
                  <a:noFill/>
                </a:ln>
                <a:solidFill>
                  <a:srgbClr val="FF0000"/>
                </a:solidFill>
                <a:effectLst/>
                <a:uLnTx/>
                <a:uFillTx/>
                <a:latin typeface="Calibri" panose="020F0502020204030204"/>
                <a:ea typeface="+mn-ea"/>
                <a:cs typeface="+mn-cs"/>
              </a:rPr>
              <a:t>utilizará </a:t>
            </a:r>
            <a:r>
              <a:rPr kumimoji="0" lang="es-MX" sz="2800" b="1" i="0" u="none" strike="noStrike" kern="1200" cap="none" spc="0" normalizeH="0" baseline="0" noProof="0" dirty="0" err="1">
                <a:ln>
                  <a:noFill/>
                </a:ln>
                <a:solidFill>
                  <a:prstClr val="black"/>
                </a:solidFill>
                <a:effectLst/>
                <a:uLnTx/>
                <a:uFillTx/>
                <a:latin typeface="Calibri" panose="020F0502020204030204"/>
                <a:ea typeface="+mn-ea"/>
                <a:cs typeface="+mn-cs"/>
              </a:rPr>
              <a:t>claves de notación </a:t>
            </a:r>
            <a:r>
              <a:rPr kumimoji="0" lang="es-MX" sz="2800" b="0" i="0" u="none" strike="noStrike" kern="1200" cap="none" spc="0" normalizeH="0" baseline="0" noProof="0" dirty="0" err="1">
                <a:ln>
                  <a:noFill/>
                </a:ln>
                <a:solidFill>
                  <a:prstClr val="black"/>
                </a:solidFill>
                <a:effectLst/>
                <a:uLnTx/>
                <a:uFillTx/>
                <a:latin typeface="Calibri" panose="020F0502020204030204"/>
                <a:ea typeface="+mn-ea"/>
                <a:cs typeface="+mn-cs"/>
              </a:rPr>
              <a:t>cuando</a:t>
            </a:r>
            <a:r>
              <a:rPr kumimoji="0" lang="es-MX" sz="2800" b="0" i="0" u="none" strike="noStrike" kern="1200" cap="none" spc="0" normalizeH="0" baseline="0" noProof="0" dirty="0">
                <a:ln>
                  <a:noFill/>
                </a:ln>
                <a:solidFill>
                  <a:prstClr val="black"/>
                </a:solidFill>
                <a:effectLst/>
                <a:uLnTx/>
                <a:uFillTx/>
                <a:latin typeface="Calibri" panose="020F0502020204030204"/>
                <a:ea typeface="+mn-ea"/>
                <a:cs typeface="+mn-cs"/>
              </a:rPr>
              <a:t> no se </a:t>
            </a:r>
            <a:r>
              <a:rPr kumimoji="0" lang="es-MX" sz="2800" b="0" i="0" u="none" strike="noStrike" kern="1200" cap="none" spc="0" normalizeH="0" baseline="0" noProof="0" dirty="0" err="1">
                <a:ln>
                  <a:noFill/>
                </a:ln>
                <a:solidFill>
                  <a:prstClr val="black"/>
                </a:solidFill>
                <a:effectLst/>
                <a:uLnTx/>
                <a:uFillTx/>
                <a:latin typeface="Calibri" panose="020F0502020204030204"/>
                <a:ea typeface="+mn-ea"/>
                <a:cs typeface="+mn-cs"/>
              </a:rPr>
              <a:t>disponga de</a:t>
            </a:r>
            <a:r>
              <a:rPr kumimoji="0" lang="es-MX" sz="2800" b="0" i="0" u="none" strike="noStrike" kern="1200" cap="none" spc="0" normalizeH="0" baseline="0" noProof="0" dirty="0">
                <a:ln>
                  <a:noFill/>
                </a:ln>
                <a:solidFill>
                  <a:prstClr val="black"/>
                </a:solidFill>
                <a:effectLst/>
                <a:uLnTx/>
                <a:uFillTx/>
                <a:latin typeface="Calibri" panose="020F0502020204030204"/>
                <a:ea typeface="+mn-ea"/>
                <a:cs typeface="+mn-cs"/>
              </a:rPr>
              <a:t> datos</a:t>
            </a:r>
            <a:r>
              <a:rPr kumimoji="0" lang="es-MX" sz="2800" b="0" i="0" u="none" strike="noStrike" kern="1200" cap="none" spc="0" normalizeH="0" baseline="0" noProof="0" dirty="0" err="1">
                <a:ln>
                  <a:noFill/>
                </a:ln>
                <a:solidFill>
                  <a:prstClr val="black"/>
                </a:solidFill>
                <a:effectLst/>
                <a:uLnTx/>
                <a:uFillTx/>
                <a:latin typeface="Calibri" panose="020F0502020204030204"/>
                <a:ea typeface="+mn-ea"/>
                <a:cs typeface="+mn-cs"/>
              </a:rPr>
              <a:t> numéricos, indicando las razones por las que no se comunica información sobre emisiones y absorciones y datos conexos para sectores, categorías, subcategorías o gases específicos.</a:t>
            </a:r>
          </a:p>
        </p:txBody>
      </p:sp>
    </p:spTree>
    <p:extLst>
      <p:ext uri="{BB962C8B-B14F-4D97-AF65-F5344CB8AC3E}">
        <p14:creationId xmlns:p14="http://schemas.microsoft.com/office/powerpoint/2010/main" val="952883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C</a:t>
            </a:r>
            <a:r>
              <a:rPr lang="es-ES" sz="3600" dirty="0">
                <a:solidFill>
                  <a:schemeClr val="accent5">
                    <a:lumMod val="75000"/>
                  </a:schemeClr>
                </a:solidFill>
                <a:latin typeface="+mn-lt"/>
                <a:ea typeface="Roboto Black" panose="02000000000000000000" pitchFamily="2" charset="0"/>
              </a:rPr>
              <a:t>laves de notación incluyen</a:t>
            </a:r>
            <a:br>
              <a:rPr lang="es-E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graphicFrame>
        <p:nvGraphicFramePr>
          <p:cNvPr id="2" name="Tabla 3">
            <a:extLst>
              <a:ext uri="{FF2B5EF4-FFF2-40B4-BE49-F238E27FC236}">
                <a16:creationId xmlns:a16="http://schemas.microsoft.com/office/drawing/2014/main" id="{4A338A88-4564-E7BE-9B56-67D0B4142AE1}"/>
              </a:ext>
            </a:extLst>
          </p:cNvPr>
          <p:cNvGraphicFramePr>
            <a:graphicFrameLocks noGrp="1"/>
          </p:cNvGraphicFramePr>
          <p:nvPr>
            <p:extLst>
              <p:ext uri="{D42A27DB-BD31-4B8C-83A1-F6EECF244321}">
                <p14:modId xmlns:p14="http://schemas.microsoft.com/office/powerpoint/2010/main" val="3346812810"/>
              </p:ext>
            </p:extLst>
          </p:nvPr>
        </p:nvGraphicFramePr>
        <p:xfrm>
          <a:off x="452899" y="1491987"/>
          <a:ext cx="11286202" cy="5253120"/>
        </p:xfrm>
        <a:graphic>
          <a:graphicData uri="http://schemas.openxmlformats.org/drawingml/2006/table">
            <a:tbl>
              <a:tblPr firstRow="1" bandRow="1">
                <a:tableStyleId>{3B4B98B0-60AC-42C2-AFA5-B58CD77FA1E5}</a:tableStyleId>
              </a:tblPr>
              <a:tblGrid>
                <a:gridCol w="1427660">
                  <a:extLst>
                    <a:ext uri="{9D8B030D-6E8A-4147-A177-3AD203B41FA5}">
                      <a16:colId xmlns:a16="http://schemas.microsoft.com/office/drawing/2014/main" val="2369950301"/>
                    </a:ext>
                  </a:extLst>
                </a:gridCol>
                <a:gridCol w="1874063">
                  <a:extLst>
                    <a:ext uri="{9D8B030D-6E8A-4147-A177-3AD203B41FA5}">
                      <a16:colId xmlns:a16="http://schemas.microsoft.com/office/drawing/2014/main" val="2280058298"/>
                    </a:ext>
                  </a:extLst>
                </a:gridCol>
                <a:gridCol w="7984479">
                  <a:extLst>
                    <a:ext uri="{9D8B030D-6E8A-4147-A177-3AD203B41FA5}">
                      <a16:colId xmlns:a16="http://schemas.microsoft.com/office/drawing/2014/main" val="1672647322"/>
                    </a:ext>
                  </a:extLst>
                </a:gridCol>
              </a:tblGrid>
              <a:tr h="0">
                <a:tc>
                  <a:txBody>
                    <a:bodyPr/>
                    <a:lstStyle/>
                    <a:p>
                      <a:pPr algn="ctr"/>
                      <a:r>
                        <a:rPr lang="en-GB" sz="1800" b="1" dirty="0"/>
                        <a:t>Clave de notación</a:t>
                      </a:r>
                    </a:p>
                  </a:txBody>
                  <a:tcPr marL="72000" marR="72000" marT="72000" marB="72000" anchor="ctr"/>
                </a:tc>
                <a:tc>
                  <a:txBody>
                    <a:bodyPr/>
                    <a:lstStyle/>
                    <a:p>
                      <a:pPr algn="ctr"/>
                      <a:r>
                        <a:rPr lang="es-MX" sz="1800" dirty="0" err="1"/>
                        <a:t>Definición</a:t>
                      </a:r>
                      <a:endParaRPr lang="es-MX" sz="1800" dirty="0"/>
                    </a:p>
                  </a:txBody>
                  <a:tcPr marL="72000" marR="72000" marT="72000" marB="72000" anchor="ctr"/>
                </a:tc>
                <a:tc>
                  <a:txBody>
                    <a:bodyPr/>
                    <a:lstStyle/>
                    <a:p>
                      <a:pPr algn="ctr"/>
                      <a:r>
                        <a:rPr lang="es-MX" sz="1800" dirty="0" err="1"/>
                        <a:t>Explicación</a:t>
                      </a:r>
                      <a:endParaRPr lang="es-MX" sz="1800" dirty="0"/>
                    </a:p>
                  </a:txBody>
                  <a:tcPr marL="72000" marR="72000" marT="72000" marB="72000" anchor="ctr"/>
                </a:tc>
                <a:extLst>
                  <a:ext uri="{0D108BD9-81ED-4DB2-BD59-A6C34878D82A}">
                    <a16:rowId xmlns:a16="http://schemas.microsoft.com/office/drawing/2014/main" val="2153303020"/>
                  </a:ext>
                </a:extLst>
              </a:tr>
              <a:tr h="0">
                <a:tc>
                  <a:txBody>
                    <a:bodyPr/>
                    <a:lstStyle/>
                    <a:p>
                      <a:pPr algn="ctr"/>
                      <a:r>
                        <a:rPr lang="es-CL" sz="1800" b="1" dirty="0"/>
                        <a:t>NE</a:t>
                      </a:r>
                      <a:endParaRPr lang="en-GB" sz="1800" b="1" dirty="0"/>
                    </a:p>
                  </a:txBody>
                  <a:tcPr marL="72000" marR="72000" marT="72000" marB="72000" anchor="ctr"/>
                </a:tc>
                <a:tc>
                  <a:txBody>
                    <a:bodyPr/>
                    <a:lstStyle/>
                    <a:p>
                      <a:pPr algn="ctr"/>
                      <a:r>
                        <a:rPr lang="es-MX" sz="1800" dirty="0" err="1"/>
                        <a:t>No estimado</a:t>
                      </a:r>
                      <a:endParaRPr lang="es-MX" sz="1800" dirty="0"/>
                    </a:p>
                  </a:txBody>
                  <a:tcPr marL="72000" marR="72000" marT="72000" marB="72000" anchor="ctr"/>
                </a:tc>
                <a:tc>
                  <a:txBody>
                    <a:bodyPr/>
                    <a:lstStyle/>
                    <a:p>
                      <a:pPr algn="l"/>
                      <a:r>
                        <a:rPr lang="en-GB" sz="1800" dirty="0"/>
                        <a:t>Se producen emisiones y/o absorciones, pero no se han estimado ni notificado, pero en relación con las cuales puede producirse una actividad correspondiente dentro de una Parte.</a:t>
                      </a:r>
                      <a:endParaRPr lang="es-MX" sz="1800" dirty="0"/>
                    </a:p>
                  </a:txBody>
                  <a:tcPr marL="72000" marR="72000" marT="72000" marB="72000" anchor="ctr"/>
                </a:tc>
                <a:extLst>
                  <a:ext uri="{0D108BD9-81ED-4DB2-BD59-A6C34878D82A}">
                    <a16:rowId xmlns:a16="http://schemas.microsoft.com/office/drawing/2014/main" val="1882611925"/>
                  </a:ext>
                </a:extLst>
              </a:tr>
              <a:tr h="0">
                <a:tc>
                  <a:txBody>
                    <a:bodyPr/>
                    <a:lstStyle/>
                    <a:p>
                      <a:pPr algn="ctr"/>
                      <a:r>
                        <a:rPr lang="es-CL" sz="1800" b="1" dirty="0" err="1"/>
                        <a:t>IE</a:t>
                      </a:r>
                      <a:endParaRPr lang="en-GB" sz="1800" b="1" dirty="0"/>
                    </a:p>
                  </a:txBody>
                  <a:tcPr marL="72000" marR="72000" marT="72000" marB="72000" anchor="ctr"/>
                </a:tc>
                <a:tc>
                  <a:txBody>
                    <a:bodyPr/>
                    <a:lstStyle/>
                    <a:p>
                      <a:pPr algn="ctr"/>
                      <a:r>
                        <a:rPr lang="es-MX" sz="1800" dirty="0" err="1"/>
                        <a:t>Incluido en otros lugares</a:t>
                      </a:r>
                      <a:endParaRPr lang="es-MX" sz="1800" dirty="0"/>
                    </a:p>
                  </a:txBody>
                  <a:tcPr marL="72000" marR="72000" marT="72000" marB="72000" anchor="ctr"/>
                </a:tc>
                <a:tc>
                  <a:txBody>
                    <a:bodyPr/>
                    <a:lstStyle/>
                    <a:p>
                      <a:pPr algn="l"/>
                      <a:r>
                        <a:rPr lang="en-GB" sz="1800" dirty="0"/>
                        <a:t>Las emisiones y/o absorciones para esta actividad o categoría se estiman e incluyen en el inventario, pero no se presentan por separado para esta categoría. Debe indicarse la categoría en la que se incluyen estas emisiones y absorciones (por ejemplo, en el recuadro de documentación del cuadro correspondiente). </a:t>
                      </a:r>
                    </a:p>
                  </a:txBody>
                  <a:tcPr marL="72000" marR="72000" marT="72000" marB="72000" anchor="ctr"/>
                </a:tc>
                <a:extLst>
                  <a:ext uri="{0D108BD9-81ED-4DB2-BD59-A6C34878D82A}">
                    <a16:rowId xmlns:a16="http://schemas.microsoft.com/office/drawing/2014/main" val="1934123117"/>
                  </a:ext>
                </a:extLst>
              </a:tr>
              <a:tr h="0">
                <a:tc>
                  <a:txBody>
                    <a:bodyPr/>
                    <a:lstStyle/>
                    <a:p>
                      <a:pPr algn="ctr"/>
                      <a:r>
                        <a:rPr lang="es-CL" sz="1800" b="1" noProof="0" dirty="0"/>
                        <a:t>C</a:t>
                      </a:r>
                    </a:p>
                  </a:txBody>
                  <a:tcPr marL="72000" marR="72000" marT="72000" marB="72000" anchor="ctr"/>
                </a:tc>
                <a:tc>
                  <a:txBody>
                    <a:bodyPr/>
                    <a:lstStyle/>
                    <a:p>
                      <a:pPr algn="ctr"/>
                      <a:r>
                        <a:rPr lang="es-MX" sz="1800" dirty="0"/>
                        <a:t>Información confidencial</a:t>
                      </a:r>
                    </a:p>
                  </a:txBody>
                  <a:tcPr marL="72000" marR="72000" marT="72000" marB="72000" anchor="ctr"/>
                </a:tc>
                <a:tc>
                  <a:txBody>
                    <a:bodyPr/>
                    <a:lstStyle/>
                    <a:p>
                      <a:pPr algn="l"/>
                      <a:r>
                        <a:rPr lang="en-GB" sz="1800" dirty="0"/>
                        <a:t>Las emisiones y/o absorciones se agregan e incluyen en otras partes del inventario porque la presentación de informes a nivel desagregado podría dar lugar a la divulgación de información confidencial</a:t>
                      </a:r>
                      <a:endParaRPr lang="es-MX" sz="1800" dirty="0"/>
                    </a:p>
                  </a:txBody>
                  <a:tcPr marL="72000" marR="72000" marT="72000" marB="72000" anchor="ctr"/>
                </a:tc>
                <a:extLst>
                  <a:ext uri="{0D108BD9-81ED-4DB2-BD59-A6C34878D82A}">
                    <a16:rowId xmlns:a16="http://schemas.microsoft.com/office/drawing/2014/main" val="3273659297"/>
                  </a:ext>
                </a:extLst>
              </a:tr>
              <a:tr h="0">
                <a:tc>
                  <a:txBody>
                    <a:bodyPr/>
                    <a:lstStyle/>
                    <a:p>
                      <a:pPr algn="ctr"/>
                      <a:r>
                        <a:rPr lang="es-CL" sz="1800" b="1" dirty="0"/>
                        <a:t>NA</a:t>
                      </a:r>
                      <a:endParaRPr lang="en-GB" sz="1800" b="1" dirty="0"/>
                    </a:p>
                  </a:txBody>
                  <a:tcPr marL="72000" marR="72000" marT="72000" marB="72000" anchor="ctr"/>
                </a:tc>
                <a:tc>
                  <a:txBody>
                    <a:bodyPr/>
                    <a:lstStyle/>
                    <a:p>
                      <a:pPr algn="ctr"/>
                      <a:r>
                        <a:rPr lang="en-GB" sz="1800" dirty="0"/>
                        <a:t>No aplicable</a:t>
                      </a:r>
                    </a:p>
                  </a:txBody>
                  <a:tcPr marL="72000" marR="72000" marT="72000" marB="72000" anchor="ctr"/>
                </a:tc>
                <a:tc>
                  <a:txBody>
                    <a:bodyPr/>
                    <a:lstStyle/>
                    <a:p>
                      <a:pPr algn="l"/>
                      <a:r>
                        <a:rPr lang="en-GB" sz="1800" dirty="0"/>
                        <a:t>La actividad o categoría existe, pero se considera que las emisiones y absorciones pertinentes nunca se producen. Esas celdas suelen estar sombreadas en los cuadros de presentación de informes. </a:t>
                      </a:r>
                    </a:p>
                  </a:txBody>
                  <a:tcPr marL="72000" marR="72000" marT="72000" marB="72000" anchor="ctr"/>
                </a:tc>
                <a:extLst>
                  <a:ext uri="{0D108BD9-81ED-4DB2-BD59-A6C34878D82A}">
                    <a16:rowId xmlns:a16="http://schemas.microsoft.com/office/drawing/2014/main" val="3602951010"/>
                  </a:ext>
                </a:extLst>
              </a:tr>
              <a:tr h="0">
                <a:tc>
                  <a:txBody>
                    <a:bodyPr/>
                    <a:lstStyle/>
                    <a:p>
                      <a:pPr algn="ctr"/>
                      <a:r>
                        <a:rPr lang="es-CL" sz="1800" b="1" dirty="0"/>
                        <a:t>NO</a:t>
                      </a:r>
                      <a:endParaRPr lang="en-GB" sz="1800" b="1" dirty="0"/>
                    </a:p>
                  </a:txBody>
                  <a:tcPr marL="72000" marR="72000" marT="72000" marB="72000" anchor="ctr"/>
                </a:tc>
                <a:tc>
                  <a:txBody>
                    <a:bodyPr/>
                    <a:lstStyle/>
                    <a:p>
                      <a:pPr algn="ctr"/>
                      <a:r>
                        <a:rPr lang="en-GB" sz="1800" dirty="0"/>
                        <a:t>No se produce</a:t>
                      </a:r>
                    </a:p>
                  </a:txBody>
                  <a:tcPr marL="72000" marR="72000" marT="72000" marB="72000" anchor="ctr"/>
                </a:tc>
                <a:tc>
                  <a:txBody>
                    <a:bodyPr/>
                    <a:lstStyle/>
                    <a:p>
                      <a:pPr algn="l"/>
                      <a:r>
                        <a:rPr lang="en-GB" sz="1800" dirty="0"/>
                        <a:t>Una actividad o proceso no existe dentro de un país. </a:t>
                      </a:r>
                    </a:p>
                  </a:txBody>
                  <a:tcPr marL="72000" marR="72000" marT="72000" marB="72000" anchor="ctr"/>
                </a:tc>
                <a:extLst>
                  <a:ext uri="{0D108BD9-81ED-4DB2-BD59-A6C34878D82A}">
                    <a16:rowId xmlns:a16="http://schemas.microsoft.com/office/drawing/2014/main" val="691107179"/>
                  </a:ext>
                </a:extLst>
              </a:tr>
            </a:tbl>
          </a:graphicData>
        </a:graphic>
      </p:graphicFrame>
    </p:spTree>
    <p:extLst>
      <p:ext uri="{BB962C8B-B14F-4D97-AF65-F5344CB8AC3E}">
        <p14:creationId xmlns:p14="http://schemas.microsoft.com/office/powerpoint/2010/main" val="3813374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Evaluación de la integridad de los MPG</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graphicFrame>
        <p:nvGraphicFramePr>
          <p:cNvPr id="2" name="Content Placeholder 3">
            <a:extLst>
              <a:ext uri="{FF2B5EF4-FFF2-40B4-BE49-F238E27FC236}">
                <a16:creationId xmlns:a16="http://schemas.microsoft.com/office/drawing/2014/main" id="{344F8ED7-34F0-B2C8-30EB-3B4E0F822994}"/>
              </a:ext>
            </a:extLst>
          </p:cNvPr>
          <p:cNvGraphicFramePr>
            <a:graphicFrameLocks/>
          </p:cNvGraphicFramePr>
          <p:nvPr>
            <p:extLst>
              <p:ext uri="{D42A27DB-BD31-4B8C-83A1-F6EECF244321}">
                <p14:modId xmlns:p14="http://schemas.microsoft.com/office/powerpoint/2010/main" val="4060519913"/>
              </p:ext>
            </p:extLst>
          </p:nvPr>
        </p:nvGraphicFramePr>
        <p:xfrm>
          <a:off x="320668" y="1362456"/>
          <a:ext cx="11192256" cy="5495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840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Evaluación de la integridad de los MPG</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1240971" y="2137325"/>
            <a:ext cx="10246178" cy="1446550"/>
          </a:xfrm>
          <a:prstGeom prst="rect">
            <a:avLst/>
          </a:prstGeom>
          <a:noFill/>
        </p:spPr>
        <p:txBody>
          <a:bodyPr wrap="square">
            <a:spAutoFit/>
          </a:bodyPr>
          <a:lstStyle/>
          <a:p>
            <a:pPr marL="285750" indent="-285750">
              <a:buFont typeface="Arial" panose="020B0604020202020204" pitchFamily="34" charset="0"/>
              <a:buChar char="•"/>
            </a:pPr>
            <a:r>
              <a:rPr lang="en-US" sz="2200" dirty="0">
                <a:solidFill>
                  <a:srgbClr val="124166"/>
                </a:solidFill>
                <a:ea typeface="Roboto" panose="02000000000000000000" pitchFamily="2" charset="0"/>
              </a:rPr>
              <a:t>Párrafo 33. Una vez que se hayan estimado las emisiones o absorciones para una categoría y si siguen produciéndose, cada </a:t>
            </a:r>
            <a:r>
              <a:rPr lang="en-US" sz="2200" dirty="0" err="1">
                <a:solidFill>
                  <a:srgbClr val="124166"/>
                </a:solidFill>
                <a:ea typeface="Roboto" panose="02000000000000000000" pitchFamily="2" charset="0"/>
              </a:rPr>
              <a:t>Parte</a:t>
            </a:r>
            <a:r>
              <a:rPr lang="en-US" sz="2200" dirty="0">
                <a:solidFill>
                  <a:srgbClr val="124166"/>
                </a:solidFill>
                <a:ea typeface="Roboto" panose="02000000000000000000" pitchFamily="2" charset="0"/>
              </a:rPr>
              <a:t> </a:t>
            </a:r>
            <a:r>
              <a:rPr lang="en-US" sz="2200" dirty="0">
                <a:solidFill>
                  <a:srgbClr val="FF0000"/>
                </a:solidFill>
                <a:ea typeface="Roboto" panose="02000000000000000000" pitchFamily="2" charset="0"/>
              </a:rPr>
              <a:t>las </a:t>
            </a:r>
            <a:r>
              <a:rPr lang="en-US" sz="2200" dirty="0" err="1">
                <a:solidFill>
                  <a:srgbClr val="FF0000"/>
                </a:solidFill>
                <a:ea typeface="Roboto" panose="02000000000000000000" pitchFamily="2" charset="0"/>
              </a:rPr>
              <a:t>notificará</a:t>
            </a:r>
            <a:r>
              <a:rPr lang="en-US" sz="2200" dirty="0">
                <a:solidFill>
                  <a:srgbClr val="FF0000"/>
                </a:solidFill>
                <a:ea typeface="Roboto" panose="02000000000000000000" pitchFamily="2" charset="0"/>
              </a:rPr>
              <a:t> </a:t>
            </a:r>
            <a:r>
              <a:rPr lang="en-US" sz="2200" dirty="0">
                <a:solidFill>
                  <a:srgbClr val="124166"/>
                </a:solidFill>
                <a:ea typeface="Roboto" panose="02000000000000000000" pitchFamily="2" charset="0"/>
              </a:rPr>
              <a:t>en presentaciones posteriores.</a:t>
            </a: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p:txBody>
      </p:sp>
    </p:spTree>
    <p:extLst>
      <p:ext uri="{BB962C8B-B14F-4D97-AF65-F5344CB8AC3E}">
        <p14:creationId xmlns:p14="http://schemas.microsoft.com/office/powerpoint/2010/main" val="161975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Consistencia de las series temporales y </a:t>
            </a:r>
            <a:r>
              <a:rPr lang="en-US" sz="3600" dirty="0" err="1">
                <a:solidFill>
                  <a:schemeClr val="accent5">
                    <a:lumMod val="75000"/>
                  </a:schemeClr>
                </a:solidFill>
                <a:latin typeface="+mn-lt"/>
                <a:ea typeface="Roboto Black" panose="02000000000000000000" pitchFamily="2" charset="0"/>
              </a:rPr>
              <a:t>recálculos</a:t>
            </a:r>
            <a:r>
              <a:rPr lang="en-US" sz="3600" dirty="0">
                <a:solidFill>
                  <a:schemeClr val="accent5">
                    <a:lumMod val="75000"/>
                  </a:schemeClr>
                </a:solidFill>
                <a:latin typeface="+mn-lt"/>
                <a:ea typeface="Roboto Black" panose="02000000000000000000" pitchFamily="2" charset="0"/>
              </a:rPr>
              <a:t> en los MPG</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1107622" y="2078959"/>
            <a:ext cx="10246178" cy="2800767"/>
          </a:xfrm>
          <a:prstGeom prst="rect">
            <a:avLst/>
          </a:prstGeom>
          <a:noFill/>
        </p:spPr>
        <p:txBody>
          <a:bodyPr wrap="square">
            <a:spAutoFit/>
          </a:bodyPr>
          <a:lstStyle/>
          <a:p>
            <a:r>
              <a:rPr lang="en-US" sz="2200" b="1" dirty="0">
                <a:solidFill>
                  <a:srgbClr val="124166"/>
                </a:solidFill>
                <a:ea typeface="Roboto" panose="02000000000000000000" pitchFamily="2" charset="0"/>
              </a:rPr>
              <a:t>Párrafo 26. </a:t>
            </a:r>
            <a:r>
              <a:rPr lang="en-US" sz="2200" dirty="0">
                <a:solidFill>
                  <a:srgbClr val="124166"/>
                </a:solidFill>
                <a:ea typeface="Roboto" panose="02000000000000000000" pitchFamily="2" charset="0"/>
              </a:rPr>
              <a:t>A fin de </a:t>
            </a:r>
            <a:r>
              <a:rPr lang="en-US" sz="2200" b="1" dirty="0">
                <a:solidFill>
                  <a:srgbClr val="124166"/>
                </a:solidFill>
                <a:ea typeface="Roboto" panose="02000000000000000000" pitchFamily="2" charset="0"/>
              </a:rPr>
              <a:t>garantizar la coherencia de las series temporales</a:t>
            </a:r>
            <a:r>
              <a:rPr lang="en-US" sz="2200" dirty="0">
                <a:solidFill>
                  <a:srgbClr val="124166"/>
                </a:solidFill>
                <a:ea typeface="Roboto" panose="02000000000000000000" pitchFamily="2" charset="0"/>
              </a:rPr>
              <a:t>, cada Parte </a:t>
            </a:r>
            <a:r>
              <a:rPr lang="en-US" sz="2000" b="1" dirty="0">
                <a:solidFill>
                  <a:srgbClr val="4BACC6">
                    <a:lumMod val="75000"/>
                  </a:srgbClr>
                </a:solidFill>
                <a:latin typeface="Calibri" panose="020F0502020204030204"/>
              </a:rPr>
              <a:t>debe</a:t>
            </a:r>
            <a:r>
              <a:rPr lang="en-US" sz="2200" dirty="0">
                <a:solidFill>
                  <a:srgbClr val="124166"/>
                </a:solidFill>
                <a:ea typeface="Roboto" panose="02000000000000000000" pitchFamily="2" charset="0"/>
              </a:rPr>
              <a:t> utilizar los mismos métodos y un enfoque coherente para los datos de actividad y los factores de emisión utilizados para cada año de notificación.</a:t>
            </a:r>
          </a:p>
          <a:p>
            <a:endParaRPr lang="en-US" sz="2200" dirty="0">
              <a:solidFill>
                <a:srgbClr val="124166"/>
              </a:solidFill>
              <a:ea typeface="Roboto" panose="02000000000000000000" pitchFamily="2" charset="0"/>
            </a:endParaRPr>
          </a:p>
          <a:p>
            <a:r>
              <a:rPr lang="en-US" sz="2200" b="1" dirty="0">
                <a:solidFill>
                  <a:srgbClr val="124166"/>
                </a:solidFill>
                <a:ea typeface="Roboto" panose="02000000000000000000" pitchFamily="2" charset="0"/>
              </a:rPr>
              <a:t>Párrafo 27</a:t>
            </a:r>
            <a:r>
              <a:rPr lang="en-US" sz="2200" dirty="0">
                <a:solidFill>
                  <a:srgbClr val="124166"/>
                </a:solidFill>
                <a:ea typeface="Roboto" panose="02000000000000000000" pitchFamily="2" charset="0"/>
              </a:rPr>
              <a:t>. Con el mismo fin, cada Parte </a:t>
            </a:r>
            <a:r>
              <a:rPr lang="en-US" sz="2000" b="1" dirty="0">
                <a:solidFill>
                  <a:srgbClr val="4BACC6">
                    <a:lumMod val="75000"/>
                  </a:srgbClr>
                </a:solidFill>
                <a:latin typeface="Calibri" panose="020F0502020204030204"/>
              </a:rPr>
              <a:t>debe</a:t>
            </a:r>
            <a:r>
              <a:rPr lang="en-US" sz="2200" dirty="0">
                <a:solidFill>
                  <a:srgbClr val="124166"/>
                </a:solidFill>
                <a:ea typeface="Roboto" panose="02000000000000000000" pitchFamily="2" charset="0"/>
              </a:rPr>
              <a:t> utilizar datos sustitutivos, extrapolación, interpolación y otros métodos coherentes con las técnicas de empalme contenidas en las directrices del IPCC, a fin de estimar los valores de emisión faltantes resultantes de la falta de datos de actividad, factores de emisión y otros parámetros. </a:t>
            </a:r>
          </a:p>
        </p:txBody>
      </p:sp>
    </p:spTree>
    <p:extLst>
      <p:ext uri="{BB962C8B-B14F-4D97-AF65-F5344CB8AC3E}">
        <p14:creationId xmlns:p14="http://schemas.microsoft.com/office/powerpoint/2010/main" val="1190103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rPr>
              <a:t>Consistencia de las series temporales y </a:t>
            </a:r>
            <a:r>
              <a:rPr lang="en-US" sz="3600" dirty="0" err="1">
                <a:solidFill>
                  <a:schemeClr val="accent5">
                    <a:lumMod val="75000"/>
                  </a:schemeClr>
                </a:solidFill>
                <a:latin typeface="+mn-lt"/>
              </a:rPr>
              <a:t>recálculos</a:t>
            </a:r>
            <a:r>
              <a:rPr lang="en-US" sz="3600" dirty="0">
                <a:solidFill>
                  <a:schemeClr val="accent5">
                    <a:lumMod val="75000"/>
                  </a:schemeClr>
                </a:solidFill>
                <a:latin typeface="+mn-lt"/>
              </a:rPr>
              <a:t> en los MPG</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482213" y="2292968"/>
            <a:ext cx="3428306" cy="3477875"/>
          </a:xfrm>
          <a:prstGeom prst="rect">
            <a:avLst/>
          </a:prstGeom>
          <a:noFill/>
        </p:spPr>
        <p:txBody>
          <a:bodyPr wrap="square">
            <a:spAutoFit/>
          </a:bodyPr>
          <a:lstStyle/>
          <a:p>
            <a:pPr marL="285750" indent="-285750">
              <a:buFont typeface="Arial" panose="020B0604020202020204" pitchFamily="34" charset="0"/>
              <a:buChar char="•"/>
            </a:pPr>
            <a:r>
              <a:rPr lang="en-US" sz="2200" b="1" dirty="0">
                <a:solidFill>
                  <a:srgbClr val="124166"/>
                </a:solidFill>
                <a:ea typeface="Roboto" panose="02000000000000000000" pitchFamily="2" charset="0"/>
              </a:rPr>
              <a:t>Párrafo 28</a:t>
            </a:r>
            <a:r>
              <a:rPr lang="en-US" sz="2200" dirty="0">
                <a:solidFill>
                  <a:srgbClr val="124166"/>
                </a:solidFill>
                <a:ea typeface="Roboto" panose="02000000000000000000" pitchFamily="2" charset="0"/>
              </a:rPr>
              <a:t>. Cada Parte </a:t>
            </a:r>
            <a:r>
              <a:rPr lang="en-US" sz="2200" dirty="0">
                <a:solidFill>
                  <a:srgbClr val="FF0000"/>
                </a:solidFill>
                <a:ea typeface="Roboto" panose="02000000000000000000" pitchFamily="2" charset="0"/>
              </a:rPr>
              <a:t>efectuará </a:t>
            </a:r>
            <a:r>
              <a:rPr lang="en-US" sz="2200" dirty="0">
                <a:solidFill>
                  <a:srgbClr val="124166"/>
                </a:solidFill>
                <a:ea typeface="Roboto" panose="02000000000000000000" pitchFamily="2" charset="0"/>
              </a:rPr>
              <a:t>sus nuevos cálculos de conformidad con las directrices del IPCC, velando por que no se introduzcan cambios en las tendencias de las emisiones como resultado de cambios en los métodos o supuestos a lo largo de las series temporales. </a:t>
            </a: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p:txBody>
      </p:sp>
      <p:pic>
        <p:nvPicPr>
          <p:cNvPr id="2" name="Imagen 4">
            <a:extLst>
              <a:ext uri="{FF2B5EF4-FFF2-40B4-BE49-F238E27FC236}">
                <a16:creationId xmlns:a16="http://schemas.microsoft.com/office/drawing/2014/main" id="{D60FD54F-6A21-35C5-3B91-AA8B2E3B8293}"/>
              </a:ext>
            </a:extLst>
          </p:cNvPr>
          <p:cNvPicPr>
            <a:picLocks noChangeAspect="1"/>
          </p:cNvPicPr>
          <p:nvPr/>
        </p:nvPicPr>
        <p:blipFill>
          <a:blip r:embed="rId2"/>
          <a:stretch>
            <a:fillRect/>
          </a:stretch>
        </p:blipFill>
        <p:spPr>
          <a:xfrm>
            <a:off x="4345407" y="2292968"/>
            <a:ext cx="7209557" cy="4094722"/>
          </a:xfrm>
          <a:prstGeom prst="rect">
            <a:avLst/>
          </a:prstGeom>
        </p:spPr>
      </p:pic>
    </p:spTree>
    <p:extLst>
      <p:ext uri="{BB962C8B-B14F-4D97-AF65-F5344CB8AC3E}">
        <p14:creationId xmlns:p14="http://schemas.microsoft.com/office/powerpoint/2010/main" val="3070153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fontScale="90000"/>
          </a:bodyPr>
          <a:lstStyle/>
          <a:p>
            <a:br>
              <a:rPr lang="en-US" sz="4000" dirty="0">
                <a:solidFill>
                  <a:schemeClr val="accent5">
                    <a:lumMod val="75000"/>
                  </a:schemeClr>
                </a:solidFill>
                <a:latin typeface="+mn-lt"/>
              </a:rPr>
            </a:br>
            <a:r>
              <a:rPr lang="en-US" sz="4000" dirty="0">
                <a:solidFill>
                  <a:schemeClr val="accent5">
                    <a:lumMod val="75000"/>
                  </a:schemeClr>
                </a:solidFill>
                <a:latin typeface="+mn-lt"/>
              </a:rPr>
              <a:t>Problemas relacionados con la disponibilidad y el tiempo de los datos</a:t>
            </a:r>
            <a:br>
              <a:rPr lang="en-US" sz="3600" dirty="0">
                <a:solidFill>
                  <a:schemeClr val="accent5">
                    <a:lumMod val="75000"/>
                  </a:schemeClr>
                </a:solidFill>
                <a:latin typeface="+mn-lt"/>
                <a:ea typeface="Roboto Black" panose="02000000000000000000" pitchFamily="2" charset="0"/>
              </a:rPr>
            </a:b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graphicFrame>
        <p:nvGraphicFramePr>
          <p:cNvPr id="2" name="Diagram 1">
            <a:extLst>
              <a:ext uri="{FF2B5EF4-FFF2-40B4-BE49-F238E27FC236}">
                <a16:creationId xmlns:a16="http://schemas.microsoft.com/office/drawing/2014/main" id="{0753B0B0-CAB5-F88C-F091-68465C7CDC6B}"/>
              </a:ext>
            </a:extLst>
          </p:cNvPr>
          <p:cNvGraphicFramePr/>
          <p:nvPr>
            <p:extLst>
              <p:ext uri="{D42A27DB-BD31-4B8C-83A1-F6EECF244321}">
                <p14:modId xmlns:p14="http://schemas.microsoft.com/office/powerpoint/2010/main" val="24628145"/>
              </p:ext>
            </p:extLst>
          </p:nvPr>
        </p:nvGraphicFramePr>
        <p:xfrm>
          <a:off x="838200" y="1765160"/>
          <a:ext cx="11055249" cy="5092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3620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Lagunas comunes de datos</a:t>
            </a:r>
            <a:endParaRPr lang="en-GB" sz="3600" dirty="0">
              <a:solidFill>
                <a:schemeClr val="accent5">
                  <a:lumMod val="75000"/>
                </a:schemeClr>
              </a:solidFill>
              <a:latin typeface="+mn-lt"/>
            </a:endParaRPr>
          </a:p>
        </p:txBody>
      </p:sp>
      <p:graphicFrame>
        <p:nvGraphicFramePr>
          <p:cNvPr id="2" name="Table 1">
            <a:extLst>
              <a:ext uri="{FF2B5EF4-FFF2-40B4-BE49-F238E27FC236}">
                <a16:creationId xmlns:a16="http://schemas.microsoft.com/office/drawing/2014/main" id="{07B15D5D-939D-D4FA-4D3B-265CF6E94399}"/>
              </a:ext>
            </a:extLst>
          </p:cNvPr>
          <p:cNvGraphicFramePr>
            <a:graphicFrameLocks noGrp="1"/>
          </p:cNvGraphicFramePr>
          <p:nvPr>
            <p:extLst>
              <p:ext uri="{D42A27DB-BD31-4B8C-83A1-F6EECF244321}">
                <p14:modId xmlns:p14="http://schemas.microsoft.com/office/powerpoint/2010/main" val="917608716"/>
              </p:ext>
            </p:extLst>
          </p:nvPr>
        </p:nvGraphicFramePr>
        <p:xfrm>
          <a:off x="1489025" y="1967110"/>
          <a:ext cx="9678327" cy="4731761"/>
        </p:xfrm>
        <a:graphic>
          <a:graphicData uri="http://schemas.openxmlformats.org/drawingml/2006/table">
            <a:tbl>
              <a:tblPr firstRow="1" firstCol="1" bandRow="1"/>
              <a:tblGrid>
                <a:gridCol w="3225751">
                  <a:extLst>
                    <a:ext uri="{9D8B030D-6E8A-4147-A177-3AD203B41FA5}">
                      <a16:colId xmlns:a16="http://schemas.microsoft.com/office/drawing/2014/main" val="1519789827"/>
                    </a:ext>
                  </a:extLst>
                </a:gridCol>
                <a:gridCol w="3225751">
                  <a:extLst>
                    <a:ext uri="{9D8B030D-6E8A-4147-A177-3AD203B41FA5}">
                      <a16:colId xmlns:a16="http://schemas.microsoft.com/office/drawing/2014/main" val="2589756635"/>
                    </a:ext>
                  </a:extLst>
                </a:gridCol>
                <a:gridCol w="3226825">
                  <a:extLst>
                    <a:ext uri="{9D8B030D-6E8A-4147-A177-3AD203B41FA5}">
                      <a16:colId xmlns:a16="http://schemas.microsoft.com/office/drawing/2014/main" val="2264597852"/>
                    </a:ext>
                  </a:extLst>
                </a:gridCol>
              </a:tblGrid>
              <a:tr h="127433">
                <a:tc>
                  <a:txBody>
                    <a:bodyPr/>
                    <a:lstStyle/>
                    <a:p>
                      <a:pPr>
                        <a:lnSpc>
                          <a:spcPct val="115000"/>
                        </a:lnSpc>
                        <a:spcAft>
                          <a:spcPts val="800"/>
                        </a:spcAft>
                      </a:pPr>
                      <a:r>
                        <a:rPr lang="en-US" sz="1800" b="1" kern="100">
                          <a:solidFill>
                            <a:srgbClr val="000000"/>
                          </a:solidFill>
                          <a:effectLst/>
                          <a:highlight>
                            <a:srgbClr val="8DD873"/>
                          </a:highlight>
                          <a:latin typeface="Aptos" panose="020B0004020202020204" pitchFamily="34" charset="0"/>
                          <a:ea typeface="Aptos" panose="020B0004020202020204" pitchFamily="34" charset="0"/>
                          <a:cs typeface="Times New Roman" panose="02020603050405020304" pitchFamily="18" charset="0"/>
                        </a:rPr>
                        <a:t>Tipo de datos de entrada</a:t>
                      </a:r>
                      <a:endParaRPr lang="en-DK" sz="1800" kern="100">
                        <a:effectLst/>
                        <a:highlight>
                          <a:srgbClr val="8DD873"/>
                        </a:highligh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D873"/>
                    </a:solidFill>
                  </a:tcPr>
                </a:tc>
                <a:tc>
                  <a:txBody>
                    <a:bodyPr/>
                    <a:lstStyle/>
                    <a:p>
                      <a:pPr>
                        <a:lnSpc>
                          <a:spcPct val="115000"/>
                        </a:lnSpc>
                        <a:spcAft>
                          <a:spcPts val="800"/>
                        </a:spcAft>
                      </a:pPr>
                      <a:r>
                        <a:rPr lang="en-US" sz="1800" b="1" kern="100">
                          <a:solidFill>
                            <a:srgbClr val="000000"/>
                          </a:solidFill>
                          <a:effectLst/>
                          <a:highlight>
                            <a:srgbClr val="8DD873"/>
                          </a:highlight>
                          <a:latin typeface="Aptos" panose="020B0004020202020204" pitchFamily="34" charset="0"/>
                          <a:ea typeface="Aptos" panose="020B0004020202020204" pitchFamily="34" charset="0"/>
                          <a:cs typeface="Times New Roman" panose="02020603050405020304" pitchFamily="18" charset="0"/>
                        </a:rPr>
                        <a:t>Ejemplos</a:t>
                      </a:r>
                      <a:endParaRPr lang="en-DK" sz="1800" kern="100">
                        <a:effectLst/>
                        <a:highlight>
                          <a:srgbClr val="8DD873"/>
                        </a:highligh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D873"/>
                    </a:solidFill>
                  </a:tcPr>
                </a:tc>
                <a:tc>
                  <a:txBody>
                    <a:bodyPr/>
                    <a:lstStyle/>
                    <a:p>
                      <a:pPr>
                        <a:lnSpc>
                          <a:spcPct val="115000"/>
                        </a:lnSpc>
                        <a:spcAft>
                          <a:spcPts val="800"/>
                        </a:spcAft>
                      </a:pPr>
                      <a:r>
                        <a:rPr lang="en-US" sz="1800" b="1" kern="100" dirty="0">
                          <a:solidFill>
                            <a:srgbClr val="000000"/>
                          </a:solidFill>
                          <a:effectLst/>
                          <a:highlight>
                            <a:srgbClr val="8DD873"/>
                          </a:highlight>
                          <a:latin typeface="Aptos" panose="020B0004020202020204" pitchFamily="34" charset="0"/>
                          <a:ea typeface="Aptos" panose="020B0004020202020204" pitchFamily="34" charset="0"/>
                          <a:cs typeface="Times New Roman" panose="02020603050405020304" pitchFamily="18" charset="0"/>
                        </a:rPr>
                        <a:t>Lagunas típicas de datos</a:t>
                      </a:r>
                      <a:endParaRPr lang="en-DK" sz="1800" kern="100" dirty="0">
                        <a:effectLst/>
                        <a:highlight>
                          <a:srgbClr val="8DD873"/>
                        </a:highligh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D873"/>
                    </a:solidFill>
                  </a:tcPr>
                </a:tc>
                <a:extLst>
                  <a:ext uri="{0D108BD9-81ED-4DB2-BD59-A6C34878D82A}">
                    <a16:rowId xmlns:a16="http://schemas.microsoft.com/office/drawing/2014/main" val="3608385685"/>
                  </a:ext>
                </a:extLst>
              </a:tr>
              <a:tr h="395576">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Indicadores económicos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PIB, tasas de desempleo, tasas de inflación</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Series temporales incoherentes, datos faltantes para determinados años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4548403"/>
                  </a:ext>
                </a:extLst>
              </a:tr>
              <a:tr h="395576">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Datos demográficos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Tamaño de la población, distribución por edades, tasas de urbanización</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Conjuntos de datos incompletos, falta de datos granulares (regional, grupo de edad)</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7694563"/>
                  </a:ext>
                </a:extLst>
              </a:tr>
              <a:tr h="395576">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Tendencias de uso de energía</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Consumo de energía por sector, uso de energía renovable</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Gradualidad insuficiente, sectores no declarados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4363407"/>
                  </a:ext>
                </a:extLst>
              </a:tr>
              <a:tr h="395576">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Cambios en el uso de la tierra</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Cambios en el uso de la tierra, tasas de deforestación, expansión urbana</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Retrasos en la presentación de informes, incertidumbre en las técnicas de medición</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80286327"/>
                  </a:ext>
                </a:extLst>
              </a:tr>
              <a:tr h="395576">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Datos de actividad</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Producción y consumo de energía, actividades industriales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Falta de datos específicos de la fuente, metodologías inconsistentes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7449477"/>
                  </a:ext>
                </a:extLst>
              </a:tr>
              <a:tr h="395576">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Factores de emisión</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Factores de emisión de GEI para diversos sectores y actividades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Uso de factores por defecto, falta de datos específicos del país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60494746"/>
                  </a:ext>
                </a:extLst>
              </a:tr>
              <a:tr h="395576">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Datos ambientales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Tasas de deforestación, datos sobre la calidad del aire y del agua</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Recopilación esporádica de datos, incoherencias metodológicas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2943634"/>
                  </a:ext>
                </a:extLst>
              </a:tr>
              <a:tr h="395576">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Datos socioeconómicos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Niveles de ingresos, nivel educativo alcanzado, indicadores de salud</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Datos insuficientes sobre los grupos vulnerables, retraso en la notificación de datos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5087363"/>
                  </a:ext>
                </a:extLst>
              </a:tr>
              <a:tr h="529648">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Conductores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Crecimiento previsto de la economía, cambios demográficos y fluctuaciones de los precios de la energía</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Incertidumbre en las proyecciones, dependencia excesiva de las tendencias históricas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3973180"/>
                  </a:ext>
                </a:extLst>
              </a:tr>
              <a:tr h="529648">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Políticas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a:effectLst/>
                          <a:latin typeface="Aptos" panose="020B0004020202020204" pitchFamily="34" charset="0"/>
                          <a:ea typeface="Aptos" panose="020B0004020202020204" pitchFamily="34" charset="0"/>
                          <a:cs typeface="Times New Roman" panose="02020603050405020304" pitchFamily="18" charset="0"/>
                        </a:rPr>
                        <a:t>Próximas políticas gubernamentales, normas de la industria para la reducción de emisiones</a:t>
                      </a:r>
                      <a:endParaRPr lang="en-DK" sz="1200" kern="10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Incertidumbre en la aplicación de las políticas, falta de detalles</a:t>
                      </a:r>
                      <a:endParaRPr lang="en-DK"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3719" marR="437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0947911"/>
                  </a:ext>
                </a:extLst>
              </a:tr>
            </a:tbl>
          </a:graphicData>
        </a:graphic>
      </p:graphicFrame>
    </p:spTree>
    <p:extLst>
      <p:ext uri="{BB962C8B-B14F-4D97-AF65-F5344CB8AC3E}">
        <p14:creationId xmlns:p14="http://schemas.microsoft.com/office/powerpoint/2010/main" val="2502278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Disposiciones de los MPG</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graphicFrame>
        <p:nvGraphicFramePr>
          <p:cNvPr id="2" name="Content Placeholder 3">
            <a:extLst>
              <a:ext uri="{FF2B5EF4-FFF2-40B4-BE49-F238E27FC236}">
                <a16:creationId xmlns:a16="http://schemas.microsoft.com/office/drawing/2014/main" id="{687723B8-5DFC-A3F7-539F-5226CBE8DECD}"/>
              </a:ext>
            </a:extLst>
          </p:cNvPr>
          <p:cNvGraphicFramePr>
            <a:graphicFrameLocks/>
          </p:cNvGraphicFramePr>
          <p:nvPr>
            <p:extLst>
              <p:ext uri="{D42A27DB-BD31-4B8C-83A1-F6EECF244321}">
                <p14:modId xmlns:p14="http://schemas.microsoft.com/office/powerpoint/2010/main" val="372089903"/>
              </p:ext>
            </p:extLst>
          </p:nvPr>
        </p:nvGraphicFramePr>
        <p:xfrm>
          <a:off x="1302527" y="2518414"/>
          <a:ext cx="9455588" cy="3314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DDAB410D-DC62-0366-0984-2CF67CB27180}"/>
              </a:ext>
            </a:extLst>
          </p:cNvPr>
          <p:cNvSpPr txBox="1"/>
          <p:nvPr/>
        </p:nvSpPr>
        <p:spPr>
          <a:xfrm>
            <a:off x="335421" y="1919885"/>
            <a:ext cx="11632475" cy="369332"/>
          </a:xfrm>
          <a:prstGeom prst="rect">
            <a:avLst/>
          </a:prstGeom>
          <a:solidFill>
            <a:srgbClr val="4EA72E">
              <a:lumMod val="20000"/>
              <a:lumOff val="80000"/>
            </a:srgbClr>
          </a:solid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black"/>
                </a:solidFill>
                <a:effectLst/>
                <a:uLnTx/>
                <a:uFillTx/>
                <a:latin typeface="Aptos" panose="02110004020202020204"/>
              </a:rPr>
              <a:t>I. Informe sobre el inventario nacional de las emisiones antropogénicas por las fuentes y la absorción por los sumideros de gases de efecto invernadero</a:t>
            </a:r>
          </a:p>
        </p:txBody>
      </p:sp>
    </p:spTree>
    <p:extLst>
      <p:ext uri="{BB962C8B-B14F-4D97-AF65-F5344CB8AC3E}">
        <p14:creationId xmlns:p14="http://schemas.microsoft.com/office/powerpoint/2010/main" val="2982035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Técnicas de empalme </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1240971" y="2137325"/>
            <a:ext cx="10246178" cy="4493538"/>
          </a:xfrm>
          <a:prstGeom prst="rect">
            <a:avLst/>
          </a:prstGeom>
          <a:noFill/>
        </p:spPr>
        <p:txBody>
          <a:bodyPr wrap="square">
            <a:spAutoFit/>
          </a:bodyPr>
          <a:lstStyle/>
          <a:p>
            <a:r>
              <a:rPr lang="en-US" sz="2200" dirty="0">
                <a:solidFill>
                  <a:srgbClr val="124166"/>
                </a:solidFill>
                <a:ea typeface="Roboto" panose="02000000000000000000" pitchFamily="2" charset="0"/>
              </a:rPr>
              <a:t>Empalme: combinación o unión de más de un método o serie de datos para formar una serie temporal completa </a:t>
            </a:r>
          </a:p>
          <a:p>
            <a:pPr marL="285750" indent="-285750">
              <a:buFont typeface="Arial" panose="020B0604020202020204" pitchFamily="34" charset="0"/>
              <a:buChar char="•"/>
            </a:pPr>
            <a:r>
              <a:rPr lang="en-US" sz="2200" dirty="0">
                <a:solidFill>
                  <a:srgbClr val="124166"/>
                </a:solidFill>
                <a:ea typeface="Roboto" panose="02000000000000000000" pitchFamily="2" charset="0"/>
              </a:rPr>
              <a:t>Cambio metodológico y perfeccionamiento</a:t>
            </a:r>
          </a:p>
          <a:p>
            <a:pPr marL="285750" indent="-285750">
              <a:buFont typeface="Arial" panose="020B0604020202020204" pitchFamily="34" charset="0"/>
              <a:buChar char="•"/>
            </a:pPr>
            <a:r>
              <a:rPr lang="en-US" sz="2200" dirty="0">
                <a:solidFill>
                  <a:srgbClr val="124166"/>
                </a:solidFill>
                <a:ea typeface="Roboto" panose="02000000000000000000" pitchFamily="2" charset="0"/>
              </a:rPr>
              <a:t>Brechas de datos</a:t>
            </a: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a:p>
            <a:r>
              <a:rPr lang="en-US" sz="2200" dirty="0">
                <a:solidFill>
                  <a:srgbClr val="124166"/>
                </a:solidFill>
                <a:ea typeface="Roboto" panose="02000000000000000000" pitchFamily="2" charset="0"/>
              </a:rPr>
              <a:t>Las Directrices del IPCC de 2006 proporcionan varias técnicas de empalme</a:t>
            </a:r>
          </a:p>
          <a:p>
            <a:pPr marL="285750" indent="-285750">
              <a:buFont typeface="Arial" panose="020B0604020202020204" pitchFamily="34" charset="0"/>
              <a:buChar char="•"/>
            </a:pPr>
            <a:r>
              <a:rPr lang="en-US" sz="2200" dirty="0">
                <a:solidFill>
                  <a:srgbClr val="124166"/>
                </a:solidFill>
                <a:ea typeface="Roboto" panose="02000000000000000000" pitchFamily="2" charset="0"/>
              </a:rPr>
              <a:t>Superposición</a:t>
            </a:r>
          </a:p>
          <a:p>
            <a:pPr marL="285750" indent="-285750">
              <a:buFont typeface="Arial" panose="020B0604020202020204" pitchFamily="34" charset="0"/>
              <a:buChar char="•"/>
            </a:pPr>
            <a:r>
              <a:rPr lang="en-US" sz="2200" dirty="0">
                <a:solidFill>
                  <a:srgbClr val="124166"/>
                </a:solidFill>
                <a:ea typeface="Roboto" panose="02000000000000000000" pitchFamily="2" charset="0"/>
              </a:rPr>
              <a:t>Sustituto</a:t>
            </a:r>
          </a:p>
          <a:p>
            <a:pPr marL="285750" indent="-285750">
              <a:buFont typeface="Arial" panose="020B0604020202020204" pitchFamily="34" charset="0"/>
              <a:buChar char="•"/>
            </a:pPr>
            <a:r>
              <a:rPr lang="en-US" sz="2200" dirty="0">
                <a:solidFill>
                  <a:srgbClr val="124166"/>
                </a:solidFill>
                <a:ea typeface="Roboto" panose="02000000000000000000" pitchFamily="2" charset="0"/>
              </a:rPr>
              <a:t>Interpolación</a:t>
            </a:r>
          </a:p>
          <a:p>
            <a:pPr marL="285750" indent="-285750">
              <a:buFont typeface="Arial" panose="020B0604020202020204" pitchFamily="34" charset="0"/>
              <a:buChar char="•"/>
            </a:pPr>
            <a:r>
              <a:rPr lang="en-US" sz="2200" dirty="0">
                <a:solidFill>
                  <a:srgbClr val="124166"/>
                </a:solidFill>
                <a:ea typeface="Roboto" panose="02000000000000000000" pitchFamily="2" charset="0"/>
              </a:rPr>
              <a:t>Extrapolación</a:t>
            </a:r>
          </a:p>
          <a:p>
            <a:pPr marL="285750" indent="-285750">
              <a:buFont typeface="Arial" panose="020B0604020202020204" pitchFamily="34" charset="0"/>
              <a:buChar char="•"/>
            </a:pPr>
            <a:r>
              <a:rPr lang="en-US" sz="2200" dirty="0">
                <a:solidFill>
                  <a:srgbClr val="124166"/>
                </a:solidFill>
                <a:ea typeface="Roboto" panose="02000000000000000000" pitchFamily="2" charset="0"/>
              </a:rPr>
              <a:t>La selección de una técnica requiere una evaluación de las circunstancias específicas y una determinación de la mejor opción para el caso particular</a:t>
            </a: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p:txBody>
      </p:sp>
    </p:spTree>
    <p:extLst>
      <p:ext uri="{BB962C8B-B14F-4D97-AF65-F5344CB8AC3E}">
        <p14:creationId xmlns:p14="http://schemas.microsoft.com/office/powerpoint/2010/main" val="166578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Técnica de superposición</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443303" y="2025908"/>
            <a:ext cx="6210416" cy="4832092"/>
          </a:xfrm>
          <a:prstGeom prst="rect">
            <a:avLst/>
          </a:prstGeom>
          <a:noFill/>
        </p:spPr>
        <p:txBody>
          <a:bodyPr wrap="square">
            <a:spAutoFit/>
          </a:bodyPr>
          <a:lstStyle/>
          <a:p>
            <a:r>
              <a:rPr lang="en-US" sz="2200" b="1" dirty="0">
                <a:solidFill>
                  <a:srgbClr val="124166"/>
                </a:solidFill>
                <a:ea typeface="Roboto" panose="02000000000000000000" pitchFamily="2" charset="0"/>
              </a:rPr>
              <a:t>Caso de uso</a:t>
            </a:r>
            <a:r>
              <a:rPr lang="en-US" sz="2200" dirty="0">
                <a:solidFill>
                  <a:srgbClr val="124166"/>
                </a:solidFill>
                <a:ea typeface="Roboto" panose="02000000000000000000" pitchFamily="2" charset="0"/>
              </a:rPr>
              <a:t>: El método de superposición se utiliza cuando se introduce un nuevo método, pero no se dispone de datos históricos para los primeros años de la serie temporal (por ejemplo, la aplicación de una metodología de nivel superior)</a:t>
            </a:r>
          </a:p>
          <a:p>
            <a:r>
              <a:rPr lang="en-US" sz="2200" b="1" dirty="0">
                <a:solidFill>
                  <a:srgbClr val="124166"/>
                </a:solidFill>
                <a:ea typeface="Roboto" panose="02000000000000000000" pitchFamily="2" charset="0"/>
              </a:rPr>
              <a:t>Método: </a:t>
            </a:r>
            <a:r>
              <a:rPr lang="en-US" sz="2200" dirty="0">
                <a:solidFill>
                  <a:srgbClr val="124166"/>
                </a:solidFill>
                <a:ea typeface="Roboto" panose="02000000000000000000" pitchFamily="2" charset="0"/>
              </a:rPr>
              <a:t>Desarrollar una serie de tiempo basada en la relación (o superposición) observada entre el método utilizado anteriormente y el nuevo durante los años en que ambos se pueden utilizar</a:t>
            </a:r>
          </a:p>
          <a:p>
            <a:r>
              <a:rPr lang="en-US" sz="2200" dirty="0">
                <a:solidFill>
                  <a:srgbClr val="124166"/>
                </a:solidFill>
                <a:ea typeface="Roboto" panose="02000000000000000000" pitchFamily="2" charset="0"/>
              </a:rPr>
              <a:t>Crea una serie de tiempo consistente al alinear las estimaciones más antiguas con nuevos métodos durante los años en que los datos se superponen.</a:t>
            </a:r>
          </a:p>
          <a:p>
            <a:r>
              <a:rPr lang="en-US" sz="2200" b="1" dirty="0">
                <a:solidFill>
                  <a:srgbClr val="124166"/>
                </a:solidFill>
                <a:ea typeface="Roboto" panose="02000000000000000000" pitchFamily="2" charset="0"/>
              </a:rPr>
              <a:t>Resultado</a:t>
            </a:r>
            <a:r>
              <a:rPr lang="en-US" sz="2200" dirty="0">
                <a:solidFill>
                  <a:srgbClr val="124166"/>
                </a:solidFill>
                <a:ea typeface="Roboto" panose="02000000000000000000" pitchFamily="2" charset="0"/>
              </a:rPr>
              <a:t>: Esta serie ajustada garantiza una transición suave al nuevo método sin perder la continuidad histórica.</a:t>
            </a:r>
          </a:p>
        </p:txBody>
      </p:sp>
      <p:grpSp>
        <p:nvGrpSpPr>
          <p:cNvPr id="2" name="object 4">
            <a:extLst>
              <a:ext uri="{FF2B5EF4-FFF2-40B4-BE49-F238E27FC236}">
                <a16:creationId xmlns:a16="http://schemas.microsoft.com/office/drawing/2014/main" id="{06629A14-5FE0-D559-F167-ED4EFD34B186}"/>
              </a:ext>
            </a:extLst>
          </p:cNvPr>
          <p:cNvGrpSpPr/>
          <p:nvPr/>
        </p:nvGrpSpPr>
        <p:grpSpPr>
          <a:xfrm>
            <a:off x="7122913" y="2332713"/>
            <a:ext cx="4625784" cy="3746957"/>
            <a:chOff x="4303321" y="1659635"/>
            <a:chExt cx="4279265" cy="3397250"/>
          </a:xfrm>
        </p:grpSpPr>
        <p:pic>
          <p:nvPicPr>
            <p:cNvPr id="5" name="object 5">
              <a:extLst>
                <a:ext uri="{FF2B5EF4-FFF2-40B4-BE49-F238E27FC236}">
                  <a16:creationId xmlns:a16="http://schemas.microsoft.com/office/drawing/2014/main" id="{6E3129EF-028B-8C1B-AF2F-67615266AF40}"/>
                </a:ext>
              </a:extLst>
            </p:cNvPr>
            <p:cNvPicPr/>
            <p:nvPr/>
          </p:nvPicPr>
          <p:blipFill>
            <a:blip r:embed="rId2" cstate="print"/>
            <a:stretch>
              <a:fillRect/>
            </a:stretch>
          </p:blipFill>
          <p:spPr>
            <a:xfrm>
              <a:off x="4303321" y="1703384"/>
              <a:ext cx="4279038" cy="3352932"/>
            </a:xfrm>
            <a:prstGeom prst="rect">
              <a:avLst/>
            </a:prstGeom>
          </p:spPr>
        </p:pic>
        <p:pic>
          <p:nvPicPr>
            <p:cNvPr id="6" name="object 6">
              <a:extLst>
                <a:ext uri="{FF2B5EF4-FFF2-40B4-BE49-F238E27FC236}">
                  <a16:creationId xmlns:a16="http://schemas.microsoft.com/office/drawing/2014/main" id="{71B1D153-930F-41AC-8329-949CEDD78BFF}"/>
                </a:ext>
              </a:extLst>
            </p:cNvPr>
            <p:cNvPicPr/>
            <p:nvPr/>
          </p:nvPicPr>
          <p:blipFill>
            <a:blip r:embed="rId3" cstate="print"/>
            <a:stretch>
              <a:fillRect/>
            </a:stretch>
          </p:blipFill>
          <p:spPr>
            <a:xfrm>
              <a:off x="5428487" y="3214115"/>
              <a:ext cx="2275332" cy="566928"/>
            </a:xfrm>
            <a:prstGeom prst="rect">
              <a:avLst/>
            </a:prstGeom>
          </p:spPr>
        </p:pic>
        <p:sp>
          <p:nvSpPr>
            <p:cNvPr id="7" name="object 7">
              <a:extLst>
                <a:ext uri="{FF2B5EF4-FFF2-40B4-BE49-F238E27FC236}">
                  <a16:creationId xmlns:a16="http://schemas.microsoft.com/office/drawing/2014/main" id="{04E65A9B-60A5-BEC5-DB5F-F693D37317FD}"/>
                </a:ext>
              </a:extLst>
            </p:cNvPr>
            <p:cNvSpPr/>
            <p:nvPr/>
          </p:nvSpPr>
          <p:spPr>
            <a:xfrm>
              <a:off x="5428487" y="1659635"/>
              <a:ext cx="2037714" cy="248920"/>
            </a:xfrm>
            <a:custGeom>
              <a:avLst/>
              <a:gdLst/>
              <a:ahLst/>
              <a:cxnLst/>
              <a:rect l="l" t="t" r="r" b="b"/>
              <a:pathLst>
                <a:path w="2037715" h="248919">
                  <a:moveTo>
                    <a:pt x="2037588" y="0"/>
                  </a:moveTo>
                  <a:lnTo>
                    <a:pt x="0" y="0"/>
                  </a:lnTo>
                  <a:lnTo>
                    <a:pt x="0" y="248412"/>
                  </a:lnTo>
                  <a:lnTo>
                    <a:pt x="2037588" y="248412"/>
                  </a:lnTo>
                  <a:lnTo>
                    <a:pt x="2037588" y="0"/>
                  </a:lnTo>
                  <a:close/>
                </a:path>
              </a:pathLst>
            </a:custGeom>
            <a:solidFill>
              <a:srgbClr val="FFFFFF"/>
            </a:solid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1914146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Técnica de superposición: Relación inconsistente</a:t>
            </a:r>
            <a:endParaRPr lang="en-GB" sz="3600" dirty="0">
              <a:solidFill>
                <a:schemeClr val="accent5">
                  <a:lumMod val="75000"/>
                </a:schemeClr>
              </a:solidFill>
              <a:latin typeface="+mn-lt"/>
            </a:endParaRPr>
          </a:p>
        </p:txBody>
      </p:sp>
      <p:pic>
        <p:nvPicPr>
          <p:cNvPr id="2" name="Picture 6">
            <a:extLst>
              <a:ext uri="{FF2B5EF4-FFF2-40B4-BE49-F238E27FC236}">
                <a16:creationId xmlns:a16="http://schemas.microsoft.com/office/drawing/2014/main" id="{98E55F15-AD29-2EC4-764B-8EB2BE1F4A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3476" y="2315550"/>
            <a:ext cx="62865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805191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Técnica de superposición</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2" name="TextBox 7">
            <a:extLst>
              <a:ext uri="{FF2B5EF4-FFF2-40B4-BE49-F238E27FC236}">
                <a16:creationId xmlns:a16="http://schemas.microsoft.com/office/drawing/2014/main" id="{2AC9A167-4FBD-21E7-89C5-B3C57A1DC788}"/>
              </a:ext>
            </a:extLst>
          </p:cNvPr>
          <p:cNvSpPr txBox="1"/>
          <p:nvPr/>
        </p:nvSpPr>
        <p:spPr>
          <a:xfrm>
            <a:off x="1007190" y="2048574"/>
            <a:ext cx="10177619" cy="646331"/>
          </a:xfrm>
          <a:prstGeom prst="rect">
            <a:avLst/>
          </a:prstGeom>
          <a:solidFill>
            <a:srgbClr val="007073"/>
          </a:solidFill>
        </p:spPr>
        <p:txBody>
          <a:bodyPr wrap="square">
            <a:spAutoFit/>
          </a:bodyPr>
          <a:lstStyle>
            <a:defPPr>
              <a:defRPr lang="en-US"/>
            </a:defPPr>
            <a:lvl1pPr marL="0" algn="l" defTabSz="914400" rtl="0" eaLnBrk="1" latinLnBrk="0" hangingPunct="1">
              <a:defRPr sz="1800" kern="1200">
                <a:solidFill>
                  <a:sysClr val="windowText" lastClr="000000"/>
                </a:solidFill>
                <a:latin typeface="Aptos" panose="02110004020202020204"/>
              </a:defRPr>
            </a:lvl1pPr>
            <a:lvl2pPr marL="457200" algn="l" defTabSz="914400" rtl="0" eaLnBrk="1" latinLnBrk="0" hangingPunct="1">
              <a:defRPr sz="1800" kern="1200">
                <a:solidFill>
                  <a:sysClr val="windowText" lastClr="000000"/>
                </a:solidFill>
                <a:latin typeface="Aptos" panose="02110004020202020204"/>
              </a:defRPr>
            </a:lvl2pPr>
            <a:lvl3pPr marL="914400" algn="l" defTabSz="914400" rtl="0" eaLnBrk="1" latinLnBrk="0" hangingPunct="1">
              <a:defRPr sz="1800" kern="1200">
                <a:solidFill>
                  <a:sysClr val="windowText" lastClr="000000"/>
                </a:solidFill>
                <a:latin typeface="Aptos" panose="02110004020202020204"/>
              </a:defRPr>
            </a:lvl3pPr>
            <a:lvl4pPr marL="1371600" algn="l" defTabSz="914400" rtl="0" eaLnBrk="1" latinLnBrk="0" hangingPunct="1">
              <a:defRPr sz="1800" kern="1200">
                <a:solidFill>
                  <a:sysClr val="windowText" lastClr="000000"/>
                </a:solidFill>
                <a:latin typeface="Aptos" panose="02110004020202020204"/>
              </a:defRPr>
            </a:lvl4pPr>
            <a:lvl5pPr marL="1828800" algn="l" defTabSz="914400" rtl="0" eaLnBrk="1" latinLnBrk="0" hangingPunct="1">
              <a:defRPr sz="1800" kern="1200">
                <a:solidFill>
                  <a:sysClr val="windowText" lastClr="000000"/>
                </a:solidFill>
                <a:latin typeface="Aptos" panose="02110004020202020204"/>
              </a:defRPr>
            </a:lvl5pPr>
            <a:lvl6pPr marL="2286000" algn="l" defTabSz="914400" rtl="0" eaLnBrk="1" latinLnBrk="0" hangingPunct="1">
              <a:defRPr sz="1800" kern="1200">
                <a:solidFill>
                  <a:sysClr val="windowText" lastClr="000000"/>
                </a:solidFill>
                <a:latin typeface="Aptos" panose="02110004020202020204"/>
              </a:defRPr>
            </a:lvl6pPr>
            <a:lvl7pPr marL="2743200" algn="l" defTabSz="914400" rtl="0" eaLnBrk="1" latinLnBrk="0" hangingPunct="1">
              <a:defRPr sz="1800" kern="1200">
                <a:solidFill>
                  <a:sysClr val="windowText" lastClr="000000"/>
                </a:solidFill>
                <a:latin typeface="Aptos" panose="02110004020202020204"/>
              </a:defRPr>
            </a:lvl7pPr>
            <a:lvl8pPr marL="3200400" algn="l" defTabSz="914400" rtl="0" eaLnBrk="1" latinLnBrk="0" hangingPunct="1">
              <a:defRPr sz="1800" kern="1200">
                <a:solidFill>
                  <a:sysClr val="windowText" lastClr="000000"/>
                </a:solidFill>
                <a:latin typeface="Aptos" panose="02110004020202020204"/>
              </a:defRPr>
            </a:lvl8pPr>
            <a:lvl9pPr marL="3657600" algn="l" defTabSz="914400" rtl="0" eaLnBrk="1" latinLnBrk="0" hangingPunct="1">
              <a:defRPr sz="1800" kern="1200">
                <a:solidFill>
                  <a:sysClr val="windowText" lastClr="000000"/>
                </a:solidFill>
                <a:latin typeface="Aptos" panose="02110004020202020204"/>
              </a:defRPr>
            </a:lvl9pPr>
          </a:lstStyle>
          <a:p>
            <a:pPr marL="12700" marR="5080" algn="just">
              <a:spcBef>
                <a:spcPts val="105"/>
              </a:spcBef>
            </a:pPr>
            <a:r>
              <a:rPr lang="en-US" kern="0" dirty="0">
                <a:solidFill>
                  <a:prstClr val="white"/>
                </a:solidFill>
                <a:cs typeface="Calibri"/>
              </a:rPr>
              <a:t>La fórmula ajusta las estimaciones de emisiones originales para alinearse con un nuevo método promediando las proporciones de las estimaciones nuevas a las antiguas durante los años en los que ambos conjuntos de datos se superponen.</a:t>
            </a:r>
          </a:p>
        </p:txBody>
      </p:sp>
      <p:pic>
        <p:nvPicPr>
          <p:cNvPr id="5" name="Picture 2">
            <a:extLst>
              <a:ext uri="{FF2B5EF4-FFF2-40B4-BE49-F238E27FC236}">
                <a16:creationId xmlns:a16="http://schemas.microsoft.com/office/drawing/2014/main" id="{FAE02E8A-4748-9740-BB4A-28DCECA25F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9995" y="3190672"/>
            <a:ext cx="5192010" cy="119082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6C287F8-ACD7-DA0A-F70B-DA01574C5710}"/>
              </a:ext>
            </a:extLst>
          </p:cNvPr>
          <p:cNvSpPr txBox="1"/>
          <p:nvPr/>
        </p:nvSpPr>
        <p:spPr>
          <a:xfrm>
            <a:off x="1712068" y="4688732"/>
            <a:ext cx="9472741" cy="923330"/>
          </a:xfrm>
          <a:prstGeom prst="rect">
            <a:avLst/>
          </a:prstGeom>
          <a:noFill/>
        </p:spPr>
        <p:txBody>
          <a:bodyPr wrap="square">
            <a:spAutoFit/>
          </a:bodyPr>
          <a:lstStyle>
            <a:defPPr>
              <a:defRPr lang="en-US"/>
            </a:defPPr>
            <a:lvl1pPr marL="0" algn="l" defTabSz="914400" rtl="0" eaLnBrk="1" latinLnBrk="0" hangingPunct="1">
              <a:defRPr sz="1800" kern="1200">
                <a:solidFill>
                  <a:sysClr val="windowText" lastClr="000000"/>
                </a:solidFill>
                <a:latin typeface="Aptos" panose="02110004020202020204"/>
              </a:defRPr>
            </a:lvl1pPr>
            <a:lvl2pPr marL="457200" algn="l" defTabSz="914400" rtl="0" eaLnBrk="1" latinLnBrk="0" hangingPunct="1">
              <a:defRPr sz="1800" kern="1200">
                <a:solidFill>
                  <a:sysClr val="windowText" lastClr="000000"/>
                </a:solidFill>
                <a:latin typeface="Aptos" panose="02110004020202020204"/>
              </a:defRPr>
            </a:lvl2pPr>
            <a:lvl3pPr marL="914400" algn="l" defTabSz="914400" rtl="0" eaLnBrk="1" latinLnBrk="0" hangingPunct="1">
              <a:defRPr sz="1800" kern="1200">
                <a:solidFill>
                  <a:sysClr val="windowText" lastClr="000000"/>
                </a:solidFill>
                <a:latin typeface="Aptos" panose="02110004020202020204"/>
              </a:defRPr>
            </a:lvl3pPr>
            <a:lvl4pPr marL="1371600" algn="l" defTabSz="914400" rtl="0" eaLnBrk="1" latinLnBrk="0" hangingPunct="1">
              <a:defRPr sz="1800" kern="1200">
                <a:solidFill>
                  <a:sysClr val="windowText" lastClr="000000"/>
                </a:solidFill>
                <a:latin typeface="Aptos" panose="02110004020202020204"/>
              </a:defRPr>
            </a:lvl4pPr>
            <a:lvl5pPr marL="1828800" algn="l" defTabSz="914400" rtl="0" eaLnBrk="1" latinLnBrk="0" hangingPunct="1">
              <a:defRPr sz="1800" kern="1200">
                <a:solidFill>
                  <a:sysClr val="windowText" lastClr="000000"/>
                </a:solidFill>
                <a:latin typeface="Aptos" panose="02110004020202020204"/>
              </a:defRPr>
            </a:lvl5pPr>
            <a:lvl6pPr marL="2286000" algn="l" defTabSz="914400" rtl="0" eaLnBrk="1" latinLnBrk="0" hangingPunct="1">
              <a:defRPr sz="1800" kern="1200">
                <a:solidFill>
                  <a:sysClr val="windowText" lastClr="000000"/>
                </a:solidFill>
                <a:latin typeface="Aptos" panose="02110004020202020204"/>
              </a:defRPr>
            </a:lvl6pPr>
            <a:lvl7pPr marL="2743200" algn="l" defTabSz="914400" rtl="0" eaLnBrk="1" latinLnBrk="0" hangingPunct="1">
              <a:defRPr sz="1800" kern="1200">
                <a:solidFill>
                  <a:sysClr val="windowText" lastClr="000000"/>
                </a:solidFill>
                <a:latin typeface="Aptos" panose="02110004020202020204"/>
              </a:defRPr>
            </a:lvl7pPr>
            <a:lvl8pPr marL="3200400" algn="l" defTabSz="914400" rtl="0" eaLnBrk="1" latinLnBrk="0" hangingPunct="1">
              <a:defRPr sz="1800" kern="1200">
                <a:solidFill>
                  <a:sysClr val="windowText" lastClr="000000"/>
                </a:solidFill>
                <a:latin typeface="Aptos" panose="02110004020202020204"/>
              </a:defRPr>
            </a:lvl8pPr>
            <a:lvl9pPr marL="3657600" algn="l" defTabSz="914400" rtl="0" eaLnBrk="1" latinLnBrk="0" hangingPunct="1">
              <a:defRPr sz="1800" kern="1200">
                <a:solidFill>
                  <a:sysClr val="windowText" lastClr="000000"/>
                </a:solidFill>
                <a:latin typeface="Aptos" panose="02110004020202020204"/>
              </a:defRPr>
            </a:lvl9pPr>
          </a:lstStyle>
          <a:p>
            <a:pPr algn="ctr" fontAlgn="base">
              <a:spcBef>
                <a:spcPct val="0"/>
              </a:spcBef>
              <a:spcAft>
                <a:spcPct val="0"/>
              </a:spcAft>
            </a:pPr>
            <a:r>
              <a:rPr lang="en-GB" altLang="ja-JP" b="1" dirty="0">
                <a:solidFill>
                  <a:srgbClr val="000000"/>
                </a:solidFill>
                <a:latin typeface="Aptos Display" panose="02110004020202020204"/>
                <a:ea typeface="MS PGothic" pitchFamily="34" charset="-128"/>
              </a:rPr>
              <a:t>y</a:t>
            </a:r>
            <a:r>
              <a:rPr lang="en-GB" altLang="ja-JP" b="1" baseline="-25000" dirty="0">
                <a:solidFill>
                  <a:srgbClr val="000000"/>
                </a:solidFill>
                <a:latin typeface="Aptos Display" panose="02110004020202020204"/>
                <a:ea typeface="MS PGothic" pitchFamily="34" charset="-128"/>
              </a:rPr>
              <a:t>0</a:t>
            </a:r>
            <a:r>
              <a:rPr lang="en-GB" altLang="ja-JP" b="1" dirty="0">
                <a:solidFill>
                  <a:srgbClr val="000000"/>
                </a:solidFill>
                <a:latin typeface="Aptos Display" panose="02110004020202020204"/>
                <a:ea typeface="MS PGothic" pitchFamily="34" charset="-128"/>
              </a:rPr>
              <a:t>: </a:t>
            </a:r>
            <a:r>
              <a:rPr lang="en-GB" altLang="ja-JP" dirty="0">
                <a:solidFill>
                  <a:srgbClr val="000000"/>
                </a:solidFill>
                <a:latin typeface="Aptos Display" panose="02110004020202020204"/>
                <a:ea typeface="MS PGothic" pitchFamily="34" charset="-128"/>
              </a:rPr>
              <a:t>estimación recalculada utilizando el método de superposición</a:t>
            </a:r>
          </a:p>
          <a:p>
            <a:pPr algn="ctr" fontAlgn="base">
              <a:spcBef>
                <a:spcPct val="0"/>
              </a:spcBef>
              <a:spcAft>
                <a:spcPct val="0"/>
              </a:spcAft>
            </a:pPr>
            <a:r>
              <a:rPr lang="en-GB" altLang="ja-JP" b="1" dirty="0">
                <a:solidFill>
                  <a:srgbClr val="000000"/>
                </a:solidFill>
                <a:latin typeface="Aptos Display" panose="02110004020202020204"/>
                <a:ea typeface="MS PGothic" pitchFamily="34" charset="-128"/>
              </a:rPr>
              <a:t>x</a:t>
            </a:r>
            <a:r>
              <a:rPr lang="en-GB" altLang="ja-JP" b="1" baseline="-25000" dirty="0">
                <a:solidFill>
                  <a:srgbClr val="000000"/>
                </a:solidFill>
                <a:latin typeface="Aptos Display" panose="02110004020202020204"/>
                <a:ea typeface="MS PGothic" pitchFamily="34" charset="-128"/>
              </a:rPr>
              <a:t>0 </a:t>
            </a:r>
            <a:r>
              <a:rPr lang="en-GB" altLang="ja-JP" b="1" dirty="0">
                <a:solidFill>
                  <a:srgbClr val="000000"/>
                </a:solidFill>
                <a:latin typeface="Aptos Display" panose="02110004020202020204"/>
                <a:ea typeface="MS PGothic" pitchFamily="34" charset="-128"/>
              </a:rPr>
              <a:t>: </a:t>
            </a:r>
            <a:r>
              <a:rPr lang="en-GB" altLang="ja-JP" dirty="0">
                <a:solidFill>
                  <a:srgbClr val="000000"/>
                </a:solidFill>
                <a:latin typeface="Aptos Display" panose="02110004020202020204"/>
                <a:ea typeface="MS PGothic" pitchFamily="34" charset="-128"/>
              </a:rPr>
              <a:t>estimación elaborada utilizando el método utilizado anteriormente</a:t>
            </a:r>
          </a:p>
          <a:p>
            <a:pPr algn="ctr" fontAlgn="base">
              <a:spcBef>
                <a:spcPct val="0"/>
              </a:spcBef>
              <a:spcAft>
                <a:spcPct val="0"/>
              </a:spcAft>
            </a:pPr>
            <a:r>
              <a:rPr lang="en-GB" altLang="ja-JP" b="1" i="1" dirty="0">
                <a:solidFill>
                  <a:srgbClr val="000000"/>
                </a:solidFill>
                <a:latin typeface="Aptos Display" panose="02110004020202020204"/>
                <a:ea typeface="MS PGothic" pitchFamily="34" charset="-128"/>
              </a:rPr>
              <a:t>m, n: </a:t>
            </a:r>
            <a:r>
              <a:rPr lang="en-GB" altLang="ja-JP" dirty="0">
                <a:solidFill>
                  <a:srgbClr val="000000"/>
                </a:solidFill>
                <a:latin typeface="Aptos Display" panose="02110004020202020204"/>
                <a:ea typeface="MS PGothic" pitchFamily="34" charset="-128"/>
              </a:rPr>
              <a:t>años superpuestos</a:t>
            </a:r>
          </a:p>
        </p:txBody>
      </p:sp>
    </p:spTree>
    <p:extLst>
      <p:ext uri="{BB962C8B-B14F-4D97-AF65-F5344CB8AC3E}">
        <p14:creationId xmlns:p14="http://schemas.microsoft.com/office/powerpoint/2010/main" val="2599402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Técnica sustitutiva</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388620" y="6019651"/>
            <a:ext cx="6648284" cy="738664"/>
          </a:xfrm>
          <a:prstGeom prst="rect">
            <a:avLst/>
          </a:prstGeom>
          <a:noFill/>
        </p:spPr>
        <p:txBody>
          <a:bodyPr wrap="square">
            <a:spAutoFit/>
          </a:bodyPr>
          <a:lstStyle/>
          <a:p>
            <a:r>
              <a:rPr lang="en-US" sz="1400" dirty="0">
                <a:solidFill>
                  <a:srgbClr val="124166"/>
                </a:solidFill>
                <a:ea typeface="Roboto" panose="02000000000000000000" pitchFamily="2" charset="0"/>
              </a:rPr>
              <a:t>Aunque la relación entre emisiones/absorciones y sustitutos puede desarrollarse sobre la base de datos para un solo año, el uso de varios años podría proporcionar una mejor estimación. </a:t>
            </a:r>
            <a:endParaRPr lang="en-US" sz="2200" dirty="0">
              <a:solidFill>
                <a:srgbClr val="124166"/>
              </a:solidFill>
              <a:ea typeface="Roboto" panose="02000000000000000000" pitchFamily="2" charset="0"/>
            </a:endParaRPr>
          </a:p>
        </p:txBody>
      </p:sp>
      <p:sp>
        <p:nvSpPr>
          <p:cNvPr id="2" name="object 3">
            <a:extLst>
              <a:ext uri="{FF2B5EF4-FFF2-40B4-BE49-F238E27FC236}">
                <a16:creationId xmlns:a16="http://schemas.microsoft.com/office/drawing/2014/main" id="{3F9BB5B6-2063-F1C6-CDFE-32AAEE6FBB47}"/>
              </a:ext>
            </a:extLst>
          </p:cNvPr>
          <p:cNvSpPr txBox="1"/>
          <p:nvPr/>
        </p:nvSpPr>
        <p:spPr>
          <a:xfrm>
            <a:off x="521124" y="1922606"/>
            <a:ext cx="5821310" cy="4052391"/>
          </a:xfrm>
          <a:prstGeom prst="rect">
            <a:avLst/>
          </a:prstGeom>
        </p:spPr>
        <p:txBody>
          <a:bodyPr vert="horz" wrap="square" lIns="0" tIns="12700" rIns="0" bIns="0" rtlCol="0">
            <a:spAutoFit/>
          </a:bodyPr>
          <a:lstStyle/>
          <a:p>
            <a:pPr marL="12700" marR="5080">
              <a:lnSpc>
                <a:spcPct val="100000"/>
              </a:lnSpc>
              <a:spcBef>
                <a:spcPts val="100"/>
              </a:spcBef>
            </a:pPr>
            <a:r>
              <a:rPr sz="2000" b="1" dirty="0">
                <a:solidFill>
                  <a:srgbClr val="124166"/>
                </a:solidFill>
                <a:ea typeface="Roboto" panose="02000000000000000000" pitchFamily="2" charset="0"/>
              </a:rPr>
              <a:t>Caso de uso: </a:t>
            </a:r>
            <a:r>
              <a:rPr lang="en-US" sz="2000" dirty="0">
                <a:solidFill>
                  <a:srgbClr val="124166"/>
                </a:solidFill>
                <a:ea typeface="Roboto" panose="02000000000000000000" pitchFamily="2" charset="0"/>
              </a:rPr>
              <a:t>El método sustitutivo relaciona las emisiones o absorciones con la actividad subyacente u otros datos indicativos</a:t>
            </a:r>
            <a:endParaRPr sz="2000" dirty="0">
              <a:solidFill>
                <a:srgbClr val="124166"/>
              </a:solidFill>
              <a:ea typeface="Roboto" panose="02000000000000000000" pitchFamily="2" charset="0"/>
            </a:endParaRPr>
          </a:p>
          <a:p>
            <a:pPr marL="12700" marR="95250">
              <a:lnSpc>
                <a:spcPct val="100000"/>
              </a:lnSpc>
              <a:spcBef>
                <a:spcPts val="1680"/>
              </a:spcBef>
            </a:pPr>
            <a:r>
              <a:rPr sz="2000" b="1" dirty="0">
                <a:solidFill>
                  <a:srgbClr val="124166"/>
                </a:solidFill>
                <a:ea typeface="Roboto" panose="02000000000000000000" pitchFamily="2" charset="0"/>
              </a:rPr>
              <a:t>Método: </a:t>
            </a:r>
            <a:r>
              <a:rPr sz="2000" dirty="0">
                <a:solidFill>
                  <a:srgbClr val="124166"/>
                </a:solidFill>
                <a:ea typeface="Roboto" panose="02000000000000000000" pitchFamily="2" charset="0"/>
              </a:rPr>
              <a:t>Utiliza la actividad o los indicadores relacionados para estimar las emisiones, basándose en correlaciones estadísticas para llenar las lagunas de datos.</a:t>
            </a:r>
            <a:r>
              <a:rPr lang="en-US" sz="2000" dirty="0">
                <a:solidFill>
                  <a:srgbClr val="124166"/>
                </a:solidFill>
                <a:ea typeface="Roboto" panose="02000000000000000000" pitchFamily="2" charset="0"/>
              </a:rPr>
              <a:t> </a:t>
            </a:r>
          </a:p>
          <a:p>
            <a:pPr marL="12700" marR="95250">
              <a:lnSpc>
                <a:spcPct val="100000"/>
              </a:lnSpc>
              <a:spcBef>
                <a:spcPts val="1680"/>
              </a:spcBef>
            </a:pPr>
            <a:r>
              <a:rPr lang="en-US" sz="2000" dirty="0">
                <a:solidFill>
                  <a:srgbClr val="124166"/>
                </a:solidFill>
                <a:ea typeface="Roboto" panose="02000000000000000000" pitchFamily="2" charset="0"/>
              </a:rPr>
              <a:t>Datos (estadísticos) relacionados con la emisión (las emisiones pueden ser proporcionales a la producción, las distancias recorridas por los vehículos y la población, etc.)</a:t>
            </a:r>
            <a:endParaRPr lang="en-GB" sz="2000" dirty="0">
              <a:solidFill>
                <a:srgbClr val="124166"/>
              </a:solidFill>
              <a:ea typeface="Roboto" panose="02000000000000000000" pitchFamily="2" charset="0"/>
            </a:endParaRPr>
          </a:p>
          <a:p>
            <a:pPr marL="12700" marR="114300">
              <a:lnSpc>
                <a:spcPct val="100000"/>
              </a:lnSpc>
              <a:spcBef>
                <a:spcPts val="1685"/>
              </a:spcBef>
            </a:pPr>
            <a:r>
              <a:rPr sz="2000" b="1" dirty="0">
                <a:solidFill>
                  <a:srgbClr val="124166"/>
                </a:solidFill>
                <a:ea typeface="Roboto" panose="02000000000000000000" pitchFamily="2" charset="0"/>
              </a:rPr>
              <a:t>Resultado</a:t>
            </a:r>
            <a:r>
              <a:rPr sz="2000" dirty="0">
                <a:solidFill>
                  <a:srgbClr val="124166"/>
                </a:solidFill>
                <a:ea typeface="Roboto" panose="02000000000000000000" pitchFamily="2" charset="0"/>
              </a:rPr>
              <a:t>: Este enfoque mejora la fiabilidad de las series temporales al permitir estimaciones más precisas sin datos directos.</a:t>
            </a:r>
          </a:p>
        </p:txBody>
      </p:sp>
      <p:sp>
        <p:nvSpPr>
          <p:cNvPr id="5" name="Rectangle 4">
            <a:extLst>
              <a:ext uri="{FF2B5EF4-FFF2-40B4-BE49-F238E27FC236}">
                <a16:creationId xmlns:a16="http://schemas.microsoft.com/office/drawing/2014/main" id="{373032C6-80D8-A949-68D2-7A6B6AA05DD7}"/>
              </a:ext>
            </a:extLst>
          </p:cNvPr>
          <p:cNvSpPr>
            <a:spLocks noChangeArrowheads="1"/>
          </p:cNvSpPr>
          <p:nvPr/>
        </p:nvSpPr>
        <p:spPr bwMode="auto">
          <a:xfrm>
            <a:off x="7314962" y="5888389"/>
            <a:ext cx="40388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GB" altLang="ja-JP" sz="1400" b="1" dirty="0">
                <a:solidFill>
                  <a:srgbClr val="000000"/>
                </a:solidFill>
                <a:latin typeface="Arial Narrow" pitchFamily="34" charset="0"/>
                <a:ea typeface="MS PGothic" pitchFamily="34" charset="-128"/>
              </a:rPr>
              <a:t>y: </a:t>
            </a:r>
            <a:r>
              <a:rPr lang="en-GB" altLang="ja-JP" sz="1400" dirty="0">
                <a:solidFill>
                  <a:srgbClr val="000000"/>
                </a:solidFill>
                <a:latin typeface="Arial Narrow" pitchFamily="34" charset="0"/>
                <a:ea typeface="MS PGothic" pitchFamily="34" charset="-128"/>
              </a:rPr>
              <a:t>estimación de emisiones/eliminación en los años 0 y </a:t>
            </a:r>
            <a:r>
              <a:rPr lang="en-GB" altLang="ja-JP" sz="1400" i="1" dirty="0">
                <a:solidFill>
                  <a:srgbClr val="000000"/>
                </a:solidFill>
                <a:latin typeface="Arial Narrow" pitchFamily="34" charset="0"/>
                <a:ea typeface="MS PGothic" pitchFamily="34" charset="-128"/>
              </a:rPr>
              <a:t>t</a:t>
            </a:r>
          </a:p>
          <a:p>
            <a:pPr eaLnBrk="1" fontAlgn="base" hangingPunct="1">
              <a:spcBef>
                <a:spcPct val="0"/>
              </a:spcBef>
              <a:spcAft>
                <a:spcPct val="0"/>
              </a:spcAft>
            </a:pPr>
            <a:r>
              <a:rPr lang="en-GB" altLang="ja-JP" sz="1400" b="1" dirty="0">
                <a:solidFill>
                  <a:srgbClr val="000000"/>
                </a:solidFill>
                <a:latin typeface="Arial Narrow" pitchFamily="34" charset="0"/>
                <a:ea typeface="MS PGothic" pitchFamily="34" charset="-128"/>
              </a:rPr>
              <a:t>s: </a:t>
            </a:r>
            <a:r>
              <a:rPr lang="en-GB" altLang="ja-JP" sz="1400" dirty="0">
                <a:solidFill>
                  <a:srgbClr val="000000"/>
                </a:solidFill>
                <a:latin typeface="Arial Narrow" pitchFamily="34" charset="0"/>
                <a:ea typeface="MS PGothic" pitchFamily="34" charset="-128"/>
              </a:rPr>
              <a:t>parámetro estadístico sustitutivo en los años 0 y </a:t>
            </a:r>
            <a:r>
              <a:rPr lang="en-GB" altLang="ja-JP" sz="1400" i="1" dirty="0">
                <a:solidFill>
                  <a:srgbClr val="000000"/>
                </a:solidFill>
                <a:latin typeface="Arial Narrow" pitchFamily="34" charset="0"/>
                <a:ea typeface="MS PGothic" pitchFamily="34" charset="-128"/>
              </a:rPr>
              <a:t>t</a:t>
            </a:r>
            <a:endParaRPr lang="en-US" altLang="ja-JP" sz="1400" dirty="0">
              <a:solidFill>
                <a:srgbClr val="000000"/>
              </a:solidFill>
              <a:latin typeface="Arial Narrow" pitchFamily="34" charset="0"/>
              <a:ea typeface="MS PGothic" pitchFamily="34" charset="-128"/>
            </a:endParaRPr>
          </a:p>
        </p:txBody>
      </p:sp>
      <p:graphicFrame>
        <p:nvGraphicFramePr>
          <p:cNvPr id="6" name="Object 5">
            <a:extLst>
              <a:ext uri="{FF2B5EF4-FFF2-40B4-BE49-F238E27FC236}">
                <a16:creationId xmlns:a16="http://schemas.microsoft.com/office/drawing/2014/main" id="{E2E1B8C4-0E27-5F84-C207-0061DD9252E5}"/>
              </a:ext>
            </a:extLst>
          </p:cNvPr>
          <p:cNvGraphicFramePr>
            <a:graphicFrameLocks noChangeAspect="1"/>
          </p:cNvGraphicFramePr>
          <p:nvPr>
            <p:extLst>
              <p:ext uri="{D42A27DB-BD31-4B8C-83A1-F6EECF244321}">
                <p14:modId xmlns:p14="http://schemas.microsoft.com/office/powerpoint/2010/main" val="1415426887"/>
              </p:ext>
            </p:extLst>
          </p:nvPr>
        </p:nvGraphicFramePr>
        <p:xfrm>
          <a:off x="7590411" y="4924087"/>
          <a:ext cx="2955925" cy="487363"/>
        </p:xfrm>
        <a:graphic>
          <a:graphicData uri="http://schemas.openxmlformats.org/presentationml/2006/ole">
            <mc:AlternateContent xmlns:mc="http://schemas.openxmlformats.org/markup-compatibility/2006">
              <mc:Choice xmlns:v="urn:schemas-microsoft-com:vml" Requires="v">
                <p:oleObj name="Equation" r:id="rId2" imgW="1155700" imgH="190500" progId="Equation.3">
                  <p:embed/>
                </p:oleObj>
              </mc:Choice>
              <mc:Fallback>
                <p:oleObj name="Equation" r:id="rId2" imgW="1155700" imgH="190500" progId="Equation.3">
                  <p:embed/>
                  <p:pic>
                    <p:nvPicPr>
                      <p:cNvPr id="6" name="Object 5">
                        <a:extLst>
                          <a:ext uri="{FF2B5EF4-FFF2-40B4-BE49-F238E27FC236}">
                            <a16:creationId xmlns:a16="http://schemas.microsoft.com/office/drawing/2014/main" id="{E2E1B8C4-0E27-5F84-C207-0061DD9252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0411" y="4924087"/>
                        <a:ext cx="295592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9">
            <a:extLst>
              <a:ext uri="{FF2B5EF4-FFF2-40B4-BE49-F238E27FC236}">
                <a16:creationId xmlns:a16="http://schemas.microsoft.com/office/drawing/2014/main" id="{44F97415-2825-3223-150C-6C4D73FB3C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2354" y="1220393"/>
            <a:ext cx="5429646" cy="3703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1741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Técnica sustitutiva</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graphicFrame>
        <p:nvGraphicFramePr>
          <p:cNvPr id="2" name="Diagram 1">
            <a:extLst>
              <a:ext uri="{FF2B5EF4-FFF2-40B4-BE49-F238E27FC236}">
                <a16:creationId xmlns:a16="http://schemas.microsoft.com/office/drawing/2014/main" id="{A894A660-4FCC-6CA7-507F-914C1EC8912C}"/>
              </a:ext>
            </a:extLst>
          </p:cNvPr>
          <p:cNvGraphicFramePr/>
          <p:nvPr>
            <p:extLst>
              <p:ext uri="{D42A27DB-BD31-4B8C-83A1-F6EECF244321}">
                <p14:modId xmlns:p14="http://schemas.microsoft.com/office/powerpoint/2010/main" val="944578778"/>
              </p:ext>
            </p:extLst>
          </p:nvPr>
        </p:nvGraphicFramePr>
        <p:xfrm>
          <a:off x="838200" y="2328433"/>
          <a:ext cx="9474500" cy="3747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077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Técnica de interpolación</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248749" y="1690688"/>
            <a:ext cx="8428323" cy="5170646"/>
          </a:xfrm>
          <a:prstGeom prst="rect">
            <a:avLst/>
          </a:prstGeom>
          <a:noFill/>
        </p:spPr>
        <p:txBody>
          <a:bodyPr wrap="square">
            <a:spAutoFit/>
          </a:bodyPr>
          <a:lstStyle/>
          <a:p>
            <a:r>
              <a:rPr lang="en-US" sz="2200" b="1" dirty="0">
                <a:solidFill>
                  <a:srgbClr val="124166"/>
                </a:solidFill>
                <a:ea typeface="Roboto" panose="02000000000000000000" pitchFamily="2" charset="0"/>
              </a:rPr>
              <a:t>Caso de uso: </a:t>
            </a:r>
            <a:r>
              <a:rPr lang="en-US" sz="2200" dirty="0">
                <a:solidFill>
                  <a:srgbClr val="124166"/>
                </a:solidFill>
                <a:ea typeface="Roboto" panose="02000000000000000000" pitchFamily="2" charset="0"/>
              </a:rPr>
              <a:t>La técnica de interpolación se utiliza cuando se recopilan estadísticas detalladas cada pocos años, o no es práctico realizar encuestas detalladas anualmente. Además, si se dispone de información sobre las tendencias generales o los parámetros subyacentes, pueden utilizarse los datos sustitutivos</a:t>
            </a: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a:p>
            <a:r>
              <a:rPr lang="en-US" sz="2200" b="1" dirty="0">
                <a:solidFill>
                  <a:srgbClr val="124166"/>
                </a:solidFill>
                <a:ea typeface="Roboto" panose="02000000000000000000" pitchFamily="2" charset="0"/>
              </a:rPr>
              <a:t>Método: </a:t>
            </a:r>
            <a:r>
              <a:rPr lang="en-US" sz="2200" dirty="0">
                <a:solidFill>
                  <a:srgbClr val="124166"/>
                </a:solidFill>
                <a:ea typeface="Roboto" panose="02000000000000000000" pitchFamily="2" charset="0"/>
              </a:rPr>
              <a:t>Las estimaciones para los años intermedios de la serie temporal pueden elaborarse interpolando entre las estimaciones detalladas cuando: </a:t>
            </a:r>
          </a:p>
          <a:p>
            <a:pPr marL="285750" indent="-285750">
              <a:buFont typeface="Arial" panose="020B0604020202020204" pitchFamily="34" charset="0"/>
              <a:buChar char="•"/>
            </a:pPr>
            <a:r>
              <a:rPr lang="en-US" sz="2200" dirty="0">
                <a:solidFill>
                  <a:srgbClr val="124166"/>
                </a:solidFill>
                <a:ea typeface="Roboto" panose="02000000000000000000" pitchFamily="2" charset="0"/>
              </a:rPr>
              <a:t>La tendencia general parece estable </a:t>
            </a:r>
          </a:p>
          <a:p>
            <a:pPr marL="285750" indent="-285750">
              <a:buFont typeface="Arial" panose="020B0604020202020204" pitchFamily="34" charset="0"/>
              <a:buChar char="•"/>
            </a:pPr>
            <a:r>
              <a:rPr lang="en-US" sz="2200" dirty="0">
                <a:solidFill>
                  <a:srgbClr val="124166"/>
                </a:solidFill>
                <a:ea typeface="Roboto" panose="02000000000000000000" pitchFamily="2" charset="0"/>
              </a:rPr>
              <a:t>Las emisiones reales no son sustancialmente diferentes de los valores estimados por interpolación</a:t>
            </a:r>
          </a:p>
          <a:p>
            <a:pPr marL="285750" indent="-285750">
              <a:buFont typeface="Arial" panose="020B0604020202020204" pitchFamily="34" charset="0"/>
              <a:buChar char="•"/>
            </a:pPr>
            <a:r>
              <a:rPr lang="en-US" sz="2200" dirty="0">
                <a:solidFill>
                  <a:srgbClr val="124166"/>
                </a:solidFill>
                <a:ea typeface="Roboto" panose="02000000000000000000" pitchFamily="2" charset="0"/>
              </a:rPr>
              <a:t>Por lo tanto, la metodología estima los datos faltantes trazando una línea recta, interpolación lineal, a partir de puntos de datos conocidos, suponiendo que las emisiones cambian a una tasa consistente</a:t>
            </a:r>
          </a:p>
          <a:p>
            <a:pPr marL="285750" indent="-285750">
              <a:buFont typeface="Arial" panose="020B0604020202020204" pitchFamily="34" charset="0"/>
              <a:buChar char="•"/>
            </a:pPr>
            <a:r>
              <a:rPr lang="en-US" sz="2200" b="1" dirty="0">
                <a:solidFill>
                  <a:srgbClr val="124166"/>
                </a:solidFill>
                <a:ea typeface="Roboto" panose="02000000000000000000" pitchFamily="2" charset="0"/>
              </a:rPr>
              <a:t>Resultado: </a:t>
            </a:r>
            <a:r>
              <a:rPr lang="en-US" sz="2200" dirty="0">
                <a:solidFill>
                  <a:srgbClr val="124166"/>
                </a:solidFill>
                <a:ea typeface="Roboto" panose="02000000000000000000" pitchFamily="2" charset="0"/>
              </a:rPr>
              <a:t>Esto ayuda a crear una línea de tendencia de emisiones más suave y completa</a:t>
            </a:r>
          </a:p>
        </p:txBody>
      </p:sp>
      <p:pic>
        <p:nvPicPr>
          <p:cNvPr id="2" name="object 4">
            <a:extLst>
              <a:ext uri="{FF2B5EF4-FFF2-40B4-BE49-F238E27FC236}">
                <a16:creationId xmlns:a16="http://schemas.microsoft.com/office/drawing/2014/main" id="{4FABCB66-A001-E2C4-BD5B-323F32D5911D}"/>
              </a:ext>
            </a:extLst>
          </p:cNvPr>
          <p:cNvPicPr/>
          <p:nvPr/>
        </p:nvPicPr>
        <p:blipFill>
          <a:blip r:embed="rId2" cstate="print"/>
          <a:stretch>
            <a:fillRect/>
          </a:stretch>
        </p:blipFill>
        <p:spPr>
          <a:xfrm>
            <a:off x="8696528" y="1887167"/>
            <a:ext cx="3246723" cy="2563107"/>
          </a:xfrm>
          <a:prstGeom prst="rect">
            <a:avLst/>
          </a:prstGeom>
        </p:spPr>
      </p:pic>
      <p:graphicFrame>
        <p:nvGraphicFramePr>
          <p:cNvPr id="5" name="Object 4">
            <a:extLst>
              <a:ext uri="{FF2B5EF4-FFF2-40B4-BE49-F238E27FC236}">
                <a16:creationId xmlns:a16="http://schemas.microsoft.com/office/drawing/2014/main" id="{BB75D733-14E2-C767-0378-7B2DED5DF30D}"/>
              </a:ext>
            </a:extLst>
          </p:cNvPr>
          <p:cNvGraphicFramePr>
            <a:graphicFrameLocks noChangeAspect="1"/>
          </p:cNvGraphicFramePr>
          <p:nvPr>
            <p:extLst>
              <p:ext uri="{D42A27DB-BD31-4B8C-83A1-F6EECF244321}">
                <p14:modId xmlns:p14="http://schemas.microsoft.com/office/powerpoint/2010/main" val="2338312766"/>
              </p:ext>
            </p:extLst>
          </p:nvPr>
        </p:nvGraphicFramePr>
        <p:xfrm>
          <a:off x="8852170" y="5501597"/>
          <a:ext cx="2835275" cy="557212"/>
        </p:xfrm>
        <a:graphic>
          <a:graphicData uri="http://schemas.openxmlformats.org/presentationml/2006/ole">
            <mc:AlternateContent xmlns:mc="http://schemas.openxmlformats.org/markup-compatibility/2006">
              <mc:Choice xmlns:v="urn:schemas-microsoft-com:vml" Requires="v">
                <p:oleObj r:id="rId3" imgW="1969746" imgH="420553" progId="">
                  <p:embed/>
                </p:oleObj>
              </mc:Choice>
              <mc:Fallback>
                <p:oleObj r:id="rId3" imgW="1969746" imgH="420553" progId="">
                  <p:embed/>
                  <p:pic>
                    <p:nvPicPr>
                      <p:cNvPr id="5" name="Object 4">
                        <a:extLst>
                          <a:ext uri="{FF2B5EF4-FFF2-40B4-BE49-F238E27FC236}">
                            <a16:creationId xmlns:a16="http://schemas.microsoft.com/office/drawing/2014/main" id="{BB75D733-14E2-C767-0378-7B2DED5DF3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52170" y="5501597"/>
                        <a:ext cx="2835275" cy="557212"/>
                      </a:xfrm>
                      <a:prstGeom prst="rect">
                        <a:avLst/>
                      </a:prstGeom>
                      <a:solidFill>
                        <a:srgbClr val="FFFFFF"/>
                      </a:solidFill>
                      <a:ln w="9525">
                        <a:solidFill>
                          <a:srgbClr val="000000"/>
                        </a:solidFill>
                        <a:miter lim="800000"/>
                        <a:headEnd/>
                        <a:tailEnd/>
                      </a:ln>
                    </p:spPr>
                  </p:pic>
                </p:oleObj>
              </mc:Fallback>
            </mc:AlternateContent>
          </a:graphicData>
        </a:graphic>
      </p:graphicFrame>
    </p:spTree>
    <p:extLst>
      <p:ext uri="{BB962C8B-B14F-4D97-AF65-F5344CB8AC3E}">
        <p14:creationId xmlns:p14="http://schemas.microsoft.com/office/powerpoint/2010/main" val="2324263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Técnica de extrapolación</a:t>
            </a:r>
            <a:br>
              <a:rPr lang="en-US" sz="3600" dirty="0">
                <a:solidFill>
                  <a:schemeClr val="accent5">
                    <a:lumMod val="75000"/>
                  </a:schemeClr>
                </a:solidFill>
                <a:latin typeface="+mn-lt"/>
                <a:ea typeface="Roboto Black" panose="02000000000000000000" pitchFamily="2" charset="0"/>
              </a:rPr>
            </a:b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209839" y="1864950"/>
            <a:ext cx="7786297" cy="4154984"/>
          </a:xfrm>
          <a:prstGeom prst="rect">
            <a:avLst/>
          </a:prstGeom>
          <a:noFill/>
        </p:spPr>
        <p:txBody>
          <a:bodyPr wrap="square">
            <a:spAutoFit/>
          </a:bodyPr>
          <a:lstStyle/>
          <a:p>
            <a:r>
              <a:rPr lang="en-US" sz="2200" b="1" dirty="0">
                <a:solidFill>
                  <a:srgbClr val="124166"/>
                </a:solidFill>
                <a:ea typeface="Roboto" panose="02000000000000000000" pitchFamily="2" charset="0"/>
              </a:rPr>
              <a:t>Caso de uso: </a:t>
            </a:r>
            <a:r>
              <a:rPr lang="en-US" sz="2200" dirty="0">
                <a:solidFill>
                  <a:srgbClr val="124166"/>
                </a:solidFill>
                <a:ea typeface="Roboto" panose="02000000000000000000" pitchFamily="2" charset="0"/>
              </a:rPr>
              <a:t>La extrapolación se utiliza cuando no se dispone de datos para el año base o el año más reciente</a:t>
            </a:r>
          </a:p>
          <a:p>
            <a:r>
              <a:rPr lang="en-US" sz="2200" b="1" dirty="0">
                <a:solidFill>
                  <a:srgbClr val="124166"/>
                </a:solidFill>
                <a:ea typeface="Roboto" panose="02000000000000000000" pitchFamily="2" charset="0"/>
              </a:rPr>
              <a:t>Método: </a:t>
            </a:r>
            <a:r>
              <a:rPr lang="en-US" sz="2200" dirty="0">
                <a:solidFill>
                  <a:srgbClr val="124166"/>
                </a:solidFill>
                <a:ea typeface="Roboto" panose="02000000000000000000" pitchFamily="2" charset="0"/>
              </a:rPr>
              <a:t>Extiende la tendencia de los datos conocidos para estimar estos puntos, utilizando un patrón consistente visto en los datos.</a:t>
            </a:r>
          </a:p>
          <a:p>
            <a:pPr marL="285750" indent="-285750">
              <a:buFont typeface="Arial" panose="020B0604020202020204" pitchFamily="34" charset="0"/>
              <a:buChar char="•"/>
            </a:pPr>
            <a:r>
              <a:rPr lang="en-US" sz="2200" dirty="0">
                <a:solidFill>
                  <a:srgbClr val="124166"/>
                </a:solidFill>
                <a:ea typeface="Roboto" panose="02000000000000000000" pitchFamily="2" charset="0"/>
              </a:rPr>
              <a:t>Los datos pueden extrapolarse suponiendo que la tendencia de las emisiones/absorciones se mantenga constante durante el período de extrapolación </a:t>
            </a:r>
          </a:p>
          <a:p>
            <a:pPr marL="285750" indent="-285750">
              <a:buFont typeface="Arial" panose="020B0604020202020204" pitchFamily="34" charset="0"/>
              <a:buChar char="•"/>
            </a:pPr>
            <a:r>
              <a:rPr lang="en-US" sz="2200" b="1" dirty="0">
                <a:solidFill>
                  <a:srgbClr val="124166"/>
                </a:solidFill>
                <a:ea typeface="Roboto" panose="02000000000000000000" pitchFamily="2" charset="0"/>
              </a:rPr>
              <a:t>Resultados: </a:t>
            </a:r>
            <a:r>
              <a:rPr lang="en-US" sz="2200" dirty="0">
                <a:solidFill>
                  <a:srgbClr val="124166"/>
                </a:solidFill>
                <a:ea typeface="Roboto" panose="02000000000000000000" pitchFamily="2" charset="0"/>
              </a:rPr>
              <a:t>Este método llena las lagunas temporalmente, reconociendo que estas estimaciones se vuelven menos seguras cuanto más se extienden a partir de los datos conocidos, y se actualizan mejor cuando se dispone de más información.</a:t>
            </a:r>
          </a:p>
          <a:p>
            <a:pPr marL="285750" indent="-285750">
              <a:buFont typeface="Arial" panose="020B0604020202020204" pitchFamily="34" charset="0"/>
              <a:buChar char="•"/>
            </a:pPr>
            <a:endParaRPr lang="en-US" sz="2200" dirty="0">
              <a:solidFill>
                <a:srgbClr val="124166"/>
              </a:solidFill>
              <a:ea typeface="Roboto" panose="02000000000000000000" pitchFamily="2" charset="0"/>
            </a:endParaRPr>
          </a:p>
        </p:txBody>
      </p:sp>
      <p:sp>
        <p:nvSpPr>
          <p:cNvPr id="2" name="TextBox 1">
            <a:extLst>
              <a:ext uri="{FF2B5EF4-FFF2-40B4-BE49-F238E27FC236}">
                <a16:creationId xmlns:a16="http://schemas.microsoft.com/office/drawing/2014/main" id="{340AA182-4EDD-A36D-897A-2140C23DEE75}"/>
              </a:ext>
            </a:extLst>
          </p:cNvPr>
          <p:cNvSpPr txBox="1"/>
          <p:nvPr/>
        </p:nvSpPr>
        <p:spPr>
          <a:xfrm>
            <a:off x="402240" y="5846544"/>
            <a:ext cx="9285265" cy="646331"/>
          </a:xfrm>
          <a:prstGeom prst="rect">
            <a:avLst/>
          </a:prstGeom>
          <a:solidFill>
            <a:sysClr val="window" lastClr="FFFFFF"/>
          </a:solidFill>
          <a:ln w="28575" cap="flat" cmpd="sng" algn="ctr">
            <a:solidFill>
              <a:srgbClr val="22B198"/>
            </a:solidFill>
            <a:prstDash val="solid"/>
            <a:miter lim="800000"/>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rPr>
              <a:t>La extrapolación no debe utilizarse si el cambio de tendencia no es constante a lo largo del tiempo y tampoco debe utilizarse durante largos períodos de tiempo.</a:t>
            </a:r>
            <a:endPar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pic>
        <p:nvPicPr>
          <p:cNvPr id="5" name="object 4">
            <a:extLst>
              <a:ext uri="{FF2B5EF4-FFF2-40B4-BE49-F238E27FC236}">
                <a16:creationId xmlns:a16="http://schemas.microsoft.com/office/drawing/2014/main" id="{6FD51663-9398-3813-FC9F-D2F9F11B03D2}"/>
              </a:ext>
            </a:extLst>
          </p:cNvPr>
          <p:cNvPicPr/>
          <p:nvPr/>
        </p:nvPicPr>
        <p:blipFill>
          <a:blip r:embed="rId2" cstate="print"/>
          <a:stretch>
            <a:fillRect/>
          </a:stretch>
        </p:blipFill>
        <p:spPr>
          <a:xfrm>
            <a:off x="8251773" y="1924568"/>
            <a:ext cx="3609528" cy="3124896"/>
          </a:xfrm>
          <a:prstGeom prst="rect">
            <a:avLst/>
          </a:prstGeom>
        </p:spPr>
      </p:pic>
      <p:graphicFrame>
        <p:nvGraphicFramePr>
          <p:cNvPr id="6" name="Object 5">
            <a:extLst>
              <a:ext uri="{FF2B5EF4-FFF2-40B4-BE49-F238E27FC236}">
                <a16:creationId xmlns:a16="http://schemas.microsoft.com/office/drawing/2014/main" id="{40BF415A-85F1-BD5E-1165-FF81DF44F70A}"/>
              </a:ext>
            </a:extLst>
          </p:cNvPr>
          <p:cNvGraphicFramePr>
            <a:graphicFrameLocks noChangeAspect="1"/>
          </p:cNvGraphicFramePr>
          <p:nvPr>
            <p:extLst>
              <p:ext uri="{D42A27DB-BD31-4B8C-83A1-F6EECF244321}">
                <p14:modId xmlns:p14="http://schemas.microsoft.com/office/powerpoint/2010/main" val="2678221427"/>
              </p:ext>
            </p:extLst>
          </p:nvPr>
        </p:nvGraphicFramePr>
        <p:xfrm>
          <a:off x="9013223" y="5283344"/>
          <a:ext cx="2446337" cy="388938"/>
        </p:xfrm>
        <a:graphic>
          <a:graphicData uri="http://schemas.openxmlformats.org/presentationml/2006/ole">
            <mc:AlternateContent xmlns:mc="http://schemas.openxmlformats.org/markup-compatibility/2006">
              <mc:Choice xmlns:v="urn:schemas-microsoft-com:vml" Requires="v">
                <p:oleObj r:id="rId3" imgW="987623" imgH="164521" progId="">
                  <p:embed/>
                </p:oleObj>
              </mc:Choice>
              <mc:Fallback>
                <p:oleObj r:id="rId3" imgW="987623" imgH="164521" progId="">
                  <p:embed/>
                  <p:pic>
                    <p:nvPicPr>
                      <p:cNvPr id="6" name="Object 5">
                        <a:extLst>
                          <a:ext uri="{FF2B5EF4-FFF2-40B4-BE49-F238E27FC236}">
                            <a16:creationId xmlns:a16="http://schemas.microsoft.com/office/drawing/2014/main" id="{40BF415A-85F1-BD5E-1165-FF81DF44F7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13223" y="5283344"/>
                        <a:ext cx="2446337" cy="388938"/>
                      </a:xfrm>
                      <a:prstGeom prst="rect">
                        <a:avLst/>
                      </a:prstGeom>
                      <a:solidFill>
                        <a:srgbClr val="FFFFFF"/>
                      </a:solidFill>
                      <a:ln w="9525">
                        <a:solidFill>
                          <a:srgbClr val="000000"/>
                        </a:solidFill>
                        <a:miter lim="800000"/>
                        <a:headEnd/>
                        <a:tailEnd/>
                      </a:ln>
                    </p:spPr>
                  </p:pic>
                </p:oleObj>
              </mc:Fallback>
            </mc:AlternateContent>
          </a:graphicData>
        </a:graphic>
      </p:graphicFrame>
    </p:spTree>
    <p:extLst>
      <p:ext uri="{BB962C8B-B14F-4D97-AF65-F5344CB8AC3E}">
        <p14:creationId xmlns:p14="http://schemas.microsoft.com/office/powerpoint/2010/main" val="1174630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Ejercicios sobre técnicas de empalme</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1240971" y="2137325"/>
            <a:ext cx="10246178" cy="430887"/>
          </a:xfrm>
          <a:prstGeom prst="rect">
            <a:avLst/>
          </a:prstGeom>
          <a:noFill/>
        </p:spPr>
        <p:txBody>
          <a:bodyPr wrap="square">
            <a:spAutoFit/>
          </a:bodyPr>
          <a:lstStyle/>
          <a:p>
            <a:pPr marL="285750" indent="-285750">
              <a:buFont typeface="Arial" panose="020B0604020202020204" pitchFamily="34" charset="0"/>
              <a:buChar char="•"/>
            </a:pPr>
            <a:r>
              <a:rPr lang="en-US" sz="2200" dirty="0">
                <a:solidFill>
                  <a:srgbClr val="124166"/>
                </a:solidFill>
                <a:ea typeface="Roboto" panose="02000000000000000000" pitchFamily="2" charset="0"/>
              </a:rPr>
              <a:t>Para cada situación, identifique la técnica de empalme más adecuada</a:t>
            </a:r>
          </a:p>
        </p:txBody>
      </p:sp>
      <p:graphicFrame>
        <p:nvGraphicFramePr>
          <p:cNvPr id="5" name="Chart 4">
            <a:extLst>
              <a:ext uri="{FF2B5EF4-FFF2-40B4-BE49-F238E27FC236}">
                <a16:creationId xmlns:a16="http://schemas.microsoft.com/office/drawing/2014/main" id="{7AAB3A4F-41BF-869E-4601-FA27420D60A4}"/>
              </a:ext>
            </a:extLst>
          </p:cNvPr>
          <p:cNvGraphicFramePr>
            <a:graphicFrameLocks/>
          </p:cNvGraphicFramePr>
          <p:nvPr>
            <p:extLst>
              <p:ext uri="{D42A27DB-BD31-4B8C-83A1-F6EECF244321}">
                <p14:modId xmlns:p14="http://schemas.microsoft.com/office/powerpoint/2010/main" val="1005004176"/>
              </p:ext>
            </p:extLst>
          </p:nvPr>
        </p:nvGraphicFramePr>
        <p:xfrm>
          <a:off x="285851" y="3136034"/>
          <a:ext cx="5492379" cy="32307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995179D1-EA58-40EF-4185-087EEAD28B1C}"/>
              </a:ext>
            </a:extLst>
          </p:cNvPr>
          <p:cNvGraphicFramePr>
            <a:graphicFrameLocks/>
          </p:cNvGraphicFramePr>
          <p:nvPr>
            <p:extLst>
              <p:ext uri="{D42A27DB-BD31-4B8C-83A1-F6EECF244321}">
                <p14:modId xmlns:p14="http://schemas.microsoft.com/office/powerpoint/2010/main" val="2998453041"/>
              </p:ext>
            </p:extLst>
          </p:nvPr>
        </p:nvGraphicFramePr>
        <p:xfrm>
          <a:off x="6096000" y="3429000"/>
          <a:ext cx="5391149" cy="24465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25856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Ejercicios sobre técnicas de empalme</a:t>
            </a:r>
            <a:endParaRPr lang="en-GB" sz="3600" dirty="0">
              <a:solidFill>
                <a:schemeClr val="accent5">
                  <a:lumMod val="75000"/>
                </a:schemeClr>
              </a:solidFill>
              <a:latin typeface="+mn-lt"/>
            </a:endParaRPr>
          </a:p>
        </p:txBody>
      </p:sp>
      <p:sp>
        <p:nvSpPr>
          <p:cNvPr id="4" name="TextBox 3">
            <a:extLst>
              <a:ext uri="{FF2B5EF4-FFF2-40B4-BE49-F238E27FC236}">
                <a16:creationId xmlns:a16="http://schemas.microsoft.com/office/drawing/2014/main" id="{C026D7A0-CC47-7881-9CA1-E40B32A62876}"/>
              </a:ext>
            </a:extLst>
          </p:cNvPr>
          <p:cNvSpPr txBox="1"/>
          <p:nvPr/>
        </p:nvSpPr>
        <p:spPr>
          <a:xfrm>
            <a:off x="1107622" y="1820268"/>
            <a:ext cx="10246178" cy="430887"/>
          </a:xfrm>
          <a:prstGeom prst="rect">
            <a:avLst/>
          </a:prstGeom>
          <a:noFill/>
        </p:spPr>
        <p:txBody>
          <a:bodyPr wrap="square">
            <a:spAutoFit/>
          </a:bodyPr>
          <a:lstStyle/>
          <a:p>
            <a:pPr marL="285750" indent="-285750">
              <a:buFont typeface="Arial" panose="020B0604020202020204" pitchFamily="34" charset="0"/>
              <a:buChar char="•"/>
            </a:pPr>
            <a:r>
              <a:rPr lang="en-US" sz="2200" dirty="0">
                <a:solidFill>
                  <a:srgbClr val="124166"/>
                </a:solidFill>
                <a:ea typeface="Roboto" panose="02000000000000000000" pitchFamily="2" charset="0"/>
              </a:rPr>
              <a:t>Para cada situación, identifique la técnica de empalme más adecuada</a:t>
            </a:r>
          </a:p>
        </p:txBody>
      </p:sp>
      <p:sp>
        <p:nvSpPr>
          <p:cNvPr id="2" name="TextBox 1">
            <a:extLst>
              <a:ext uri="{FF2B5EF4-FFF2-40B4-BE49-F238E27FC236}">
                <a16:creationId xmlns:a16="http://schemas.microsoft.com/office/drawing/2014/main" id="{AB9B3BC9-326D-FF02-A91D-AC9155975EE7}"/>
              </a:ext>
            </a:extLst>
          </p:cNvPr>
          <p:cNvSpPr txBox="1"/>
          <p:nvPr/>
        </p:nvSpPr>
        <p:spPr>
          <a:xfrm>
            <a:off x="838200" y="6063761"/>
            <a:ext cx="10246178" cy="430887"/>
          </a:xfrm>
          <a:prstGeom prst="rect">
            <a:avLst/>
          </a:prstGeom>
          <a:noFill/>
        </p:spPr>
        <p:txBody>
          <a:bodyPr wrap="square">
            <a:spAutoFit/>
          </a:bodyPr>
          <a:lstStyle/>
          <a:p>
            <a:pPr marL="285750" indent="-285750">
              <a:buFont typeface="Arial" panose="020B0604020202020204" pitchFamily="34" charset="0"/>
              <a:buChar char="•"/>
            </a:pPr>
            <a:r>
              <a:rPr lang="en-US" sz="2200" dirty="0">
                <a:solidFill>
                  <a:srgbClr val="124166"/>
                </a:solidFill>
                <a:ea typeface="Roboto" panose="02000000000000000000" pitchFamily="2" charset="0"/>
              </a:rPr>
              <a:t>Utilice el archivo de Excel correspondiente para determinar los valores de los datos que faltan </a:t>
            </a:r>
          </a:p>
        </p:txBody>
      </p:sp>
      <p:graphicFrame>
        <p:nvGraphicFramePr>
          <p:cNvPr id="6" name="Chart 5">
            <a:extLst>
              <a:ext uri="{FF2B5EF4-FFF2-40B4-BE49-F238E27FC236}">
                <a16:creationId xmlns:a16="http://schemas.microsoft.com/office/drawing/2014/main" id="{B75F634B-5519-419D-7F20-F61C9A174E02}"/>
              </a:ext>
            </a:extLst>
          </p:cNvPr>
          <p:cNvGraphicFramePr>
            <a:graphicFrameLocks/>
          </p:cNvGraphicFramePr>
          <p:nvPr>
            <p:extLst>
              <p:ext uri="{D42A27DB-BD31-4B8C-83A1-F6EECF244321}">
                <p14:modId xmlns:p14="http://schemas.microsoft.com/office/powerpoint/2010/main" val="1764711945"/>
              </p:ext>
            </p:extLst>
          </p:nvPr>
        </p:nvGraphicFramePr>
        <p:xfrm>
          <a:off x="610960" y="2380736"/>
          <a:ext cx="5485040" cy="33914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FFDEF192-7322-79FF-97EE-0AC2DDDDCA07}"/>
              </a:ext>
            </a:extLst>
          </p:cNvPr>
          <p:cNvGraphicFramePr>
            <a:graphicFrameLocks/>
          </p:cNvGraphicFramePr>
          <p:nvPr>
            <p:extLst>
              <p:ext uri="{D42A27DB-BD31-4B8C-83A1-F6EECF244321}">
                <p14:modId xmlns:p14="http://schemas.microsoft.com/office/powerpoint/2010/main" val="2439134662"/>
              </p:ext>
            </p:extLst>
          </p:nvPr>
        </p:nvGraphicFramePr>
        <p:xfrm>
          <a:off x="6731540" y="2487411"/>
          <a:ext cx="4849500" cy="28116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223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it-IT" sz="3600" dirty="0">
                <a:solidFill>
                  <a:schemeClr val="accent5">
                    <a:lumMod val="75000"/>
                  </a:schemeClr>
                </a:solidFill>
                <a:latin typeface="+mn-lt"/>
                <a:ea typeface="Roboto Black" panose="02000000000000000000" pitchFamily="2" charset="0"/>
              </a:rPr>
              <a:t>QA/QC en los </a:t>
            </a:r>
            <a:r>
              <a:rPr lang="it-IT" sz="3600" dirty="0" err="1">
                <a:solidFill>
                  <a:schemeClr val="accent5">
                    <a:lumMod val="75000"/>
                  </a:schemeClr>
                </a:solidFill>
                <a:latin typeface="+mn-lt"/>
                <a:ea typeface="Roboto Black" panose="02000000000000000000" pitchFamily="2" charset="0"/>
              </a:rPr>
              <a:t>MPG</a:t>
            </a:r>
            <a:endParaRPr lang="en-GB" sz="3600" dirty="0">
              <a:solidFill>
                <a:schemeClr val="accent5">
                  <a:lumMod val="75000"/>
                </a:schemeClr>
              </a:solidFill>
              <a:latin typeface="+mn-lt"/>
            </a:endParaRPr>
          </a:p>
        </p:txBody>
      </p:sp>
      <p:graphicFrame>
        <p:nvGraphicFramePr>
          <p:cNvPr id="2" name="Content Placeholder 4">
            <a:extLst>
              <a:ext uri="{FF2B5EF4-FFF2-40B4-BE49-F238E27FC236}">
                <a16:creationId xmlns:a16="http://schemas.microsoft.com/office/drawing/2014/main" id="{0687DAB3-C2D6-4899-435B-8E8C501ABE63}"/>
              </a:ext>
            </a:extLst>
          </p:cNvPr>
          <p:cNvGraphicFramePr>
            <a:graphicFrameLocks noGrp="1"/>
          </p:cNvGraphicFramePr>
          <p:nvPr>
            <p:ph idx="1"/>
            <p:extLst>
              <p:ext uri="{D42A27DB-BD31-4B8C-83A1-F6EECF244321}">
                <p14:modId xmlns:p14="http://schemas.microsoft.com/office/powerpoint/2010/main" val="1786998842"/>
              </p:ext>
            </p:extLst>
          </p:nvPr>
        </p:nvGraphicFramePr>
        <p:xfrm>
          <a:off x="494808" y="1690689"/>
          <a:ext cx="11561725" cy="516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086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D45419-832D-4824-58A5-43428658928D}"/>
              </a:ext>
            </a:extLst>
          </p:cNvPr>
          <p:cNvSpPr>
            <a:spLocks noGrp="1"/>
          </p:cNvSpPr>
          <p:nvPr>
            <p:ph type="ctrTitle"/>
          </p:nvPr>
        </p:nvSpPr>
        <p:spPr>
          <a:xfrm>
            <a:off x="1524000" y="2235200"/>
            <a:ext cx="9144000" cy="2387600"/>
          </a:xfrm>
        </p:spPr>
        <p:txBody>
          <a:bodyPr anchor="ctr">
            <a:normAutofit/>
          </a:bodyPr>
          <a:lstStyle/>
          <a:p>
            <a:r>
              <a:rPr lang="es-CL" sz="3600" dirty="0" err="1">
                <a:solidFill>
                  <a:schemeClr val="accent5">
                    <a:lumMod val="75000"/>
                  </a:schemeClr>
                </a:solidFill>
                <a:latin typeface="+mn-lt"/>
                <a:ea typeface="Roboto Black" panose="02000000000000000000" pitchFamily="2" charset="0"/>
              </a:rPr>
              <a:t>¡Gracias por su atención</a:t>
            </a:r>
            <a:r>
              <a:rPr lang="es-CL" sz="3600" dirty="0">
                <a:solidFill>
                  <a:schemeClr val="accent5">
                    <a:lumMod val="75000"/>
                  </a:schemeClr>
                </a:solidFill>
                <a:latin typeface="+mn-lt"/>
                <a:ea typeface="Roboto Black" panose="02000000000000000000" pitchFamily="2" charset="0"/>
              </a:rPr>
              <a:t>!</a:t>
            </a:r>
          </a:p>
        </p:txBody>
      </p:sp>
      <p:grpSp>
        <p:nvGrpSpPr>
          <p:cNvPr id="4" name="Grupo 3">
            <a:extLst>
              <a:ext uri="{FF2B5EF4-FFF2-40B4-BE49-F238E27FC236}">
                <a16:creationId xmlns:a16="http://schemas.microsoft.com/office/drawing/2014/main" id="{EB362B87-72AB-9445-576B-A40B660638F7}"/>
              </a:ext>
            </a:extLst>
          </p:cNvPr>
          <p:cNvGrpSpPr/>
          <p:nvPr/>
        </p:nvGrpSpPr>
        <p:grpSpPr>
          <a:xfrm>
            <a:off x="498181" y="592487"/>
            <a:ext cx="11195638" cy="684000"/>
            <a:chOff x="498181" y="592487"/>
            <a:chExt cx="11195638" cy="684000"/>
          </a:xfrm>
        </p:grpSpPr>
        <p:pic>
          <p:nvPicPr>
            <p:cNvPr id="5" name="Imagen 1" descr="Logotipo&#10;&#10;Descripción generada automáticamente">
              <a:extLst>
                <a:ext uri="{FF2B5EF4-FFF2-40B4-BE49-F238E27FC236}">
                  <a16:creationId xmlns:a16="http://schemas.microsoft.com/office/drawing/2014/main" id="{588A94BB-1CB9-D058-4F6E-65063A1093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534" t="11652" r="5518" b="13152"/>
            <a:stretch>
              <a:fillRect/>
            </a:stretch>
          </p:blipFill>
          <p:spPr bwMode="auto">
            <a:xfrm>
              <a:off x="4728728" y="592487"/>
              <a:ext cx="2749961" cy="684000"/>
            </a:xfrm>
            <a:prstGeom prst="rect">
              <a:avLst/>
            </a:prstGeom>
            <a:noFill/>
            <a:ln>
              <a:noFill/>
            </a:ln>
          </p:spPr>
        </p:pic>
        <p:pic>
          <p:nvPicPr>
            <p:cNvPr id="6" name="Imagen 2" descr="Logotipo&#10;&#10;Descripción generada automáticamente con confianza media">
              <a:extLst>
                <a:ext uri="{FF2B5EF4-FFF2-40B4-BE49-F238E27FC236}">
                  <a16:creationId xmlns:a16="http://schemas.microsoft.com/office/drawing/2014/main" id="{51881018-1D66-6116-709A-BD355FAD902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8181" y="592487"/>
              <a:ext cx="2596398" cy="684000"/>
            </a:xfrm>
            <a:prstGeom prst="rect">
              <a:avLst/>
            </a:prstGeom>
            <a:noFill/>
            <a:ln>
              <a:noFill/>
            </a:ln>
          </p:spPr>
        </p:pic>
        <p:pic>
          <p:nvPicPr>
            <p:cNvPr id="7" name="Picture 1" descr="A picture containing graphical user interface&#10;&#10;Description automatically generated">
              <a:extLst>
                <a:ext uri="{FF2B5EF4-FFF2-40B4-BE49-F238E27FC236}">
                  <a16:creationId xmlns:a16="http://schemas.microsoft.com/office/drawing/2014/main" id="{576B4E4B-4858-BDAE-17B7-CECA119F80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001" t="25790" r="14091" b="37422"/>
            <a:stretch>
              <a:fillRect/>
            </a:stretch>
          </p:blipFill>
          <p:spPr bwMode="auto">
            <a:xfrm>
              <a:off x="8790314" y="592487"/>
              <a:ext cx="2903505" cy="684000"/>
            </a:xfrm>
            <a:prstGeom prst="rect">
              <a:avLst/>
            </a:prstGeom>
            <a:noFill/>
            <a:ln>
              <a:noFill/>
            </a:ln>
          </p:spPr>
        </p:pic>
      </p:grpSp>
      <p:grpSp>
        <p:nvGrpSpPr>
          <p:cNvPr id="13" name="Grupo 12">
            <a:extLst>
              <a:ext uri="{FF2B5EF4-FFF2-40B4-BE49-F238E27FC236}">
                <a16:creationId xmlns:a16="http://schemas.microsoft.com/office/drawing/2014/main" id="{C447185C-E2F9-2BDA-9611-5890DBA621B6}"/>
              </a:ext>
            </a:extLst>
          </p:cNvPr>
          <p:cNvGrpSpPr/>
          <p:nvPr/>
        </p:nvGrpSpPr>
        <p:grpSpPr>
          <a:xfrm>
            <a:off x="1769249" y="5689513"/>
            <a:ext cx="8653501" cy="576000"/>
            <a:chOff x="2084226" y="5832292"/>
            <a:chExt cx="8653501" cy="576000"/>
          </a:xfrm>
        </p:grpSpPr>
        <p:pic>
          <p:nvPicPr>
            <p:cNvPr id="14" name="Picture 1" descr="A picture containing application&#10;&#10;Description automatically generated">
              <a:extLst>
                <a:ext uri="{FF2B5EF4-FFF2-40B4-BE49-F238E27FC236}">
                  <a16:creationId xmlns:a16="http://schemas.microsoft.com/office/drawing/2014/main" id="{56D800B2-B469-3756-6A65-4328536545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4226" y="5868292"/>
              <a:ext cx="1458949" cy="504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Logotipo&#10;&#10;Descripción generada automáticamente">
              <a:extLst>
                <a:ext uri="{FF2B5EF4-FFF2-40B4-BE49-F238E27FC236}">
                  <a16:creationId xmlns:a16="http://schemas.microsoft.com/office/drawing/2014/main" id="{8F5F3E89-E2CD-9A20-FE1F-1F3E5B80ACA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24910" y="5832292"/>
              <a:ext cx="424419" cy="576000"/>
            </a:xfrm>
            <a:prstGeom prst="rect">
              <a:avLst/>
            </a:prstGeom>
            <a:noFill/>
            <a:extLst>
              <a:ext uri="{909E8E84-426E-40DD-AFC4-6F175D3DCCD1}">
                <a14:hiddenFill xmlns:a14="http://schemas.microsoft.com/office/drawing/2010/main">
                  <a:solidFill>
                    <a:srgbClr val="FFFFFF"/>
                  </a:solidFill>
                </a14:hiddenFill>
              </a:ext>
            </a:extLst>
          </p:spPr>
        </p:pic>
        <p:pic>
          <p:nvPicPr>
            <p:cNvPr id="16" name="Imagen 967015226" descr="Logotipo, nombre de la empresa&#10;&#10;Descripción generada automáticamente">
              <a:extLst>
                <a:ext uri="{FF2B5EF4-FFF2-40B4-BE49-F238E27FC236}">
                  <a16:creationId xmlns:a16="http://schemas.microsoft.com/office/drawing/2014/main" id="{FB952928-5F04-75C3-62FA-55A320CAA72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t="6306" b="4149"/>
            <a:stretch>
              <a:fillRect/>
            </a:stretch>
          </p:blipFill>
          <p:spPr bwMode="auto">
            <a:xfrm>
              <a:off x="6131064" y="5868292"/>
              <a:ext cx="742738" cy="504000"/>
            </a:xfrm>
            <a:prstGeom prst="rect">
              <a:avLst/>
            </a:prstGeom>
            <a:noFill/>
            <a:extLst>
              <a:ext uri="{909E8E84-426E-40DD-AFC4-6F175D3DCCD1}">
                <a14:hiddenFill xmlns:a14="http://schemas.microsoft.com/office/drawing/2010/main">
                  <a:solidFill>
                    <a:srgbClr val="FFFFFF"/>
                  </a:solidFill>
                </a14:hiddenFill>
              </a:ext>
            </a:extLst>
          </p:spPr>
        </p:pic>
        <p:pic>
          <p:nvPicPr>
            <p:cNvPr id="17" name="Imagen 1" descr="Logotipo&#10;&#10;Descripción generada automáticamente con confianza baja">
              <a:extLst>
                <a:ext uri="{FF2B5EF4-FFF2-40B4-BE49-F238E27FC236}">
                  <a16:creationId xmlns:a16="http://schemas.microsoft.com/office/drawing/2014/main" id="{E7FD2300-A3A2-15E8-FA2D-BDC2A1532D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724" t="11182" r="3497" b="9105"/>
            <a:stretch>
              <a:fillRect/>
            </a:stretch>
          </p:blipFill>
          <p:spPr bwMode="auto">
            <a:xfrm>
              <a:off x="7955538" y="5832292"/>
              <a:ext cx="2782189" cy="576000"/>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kstfelt 70">
            <a:extLst>
              <a:ext uri="{FF2B5EF4-FFF2-40B4-BE49-F238E27FC236}">
                <a16:creationId xmlns:a16="http://schemas.microsoft.com/office/drawing/2014/main" id="{98E3F0F1-25C1-F2EF-B05A-DA67CDA1F619}"/>
              </a:ext>
            </a:extLst>
          </p:cNvPr>
          <p:cNvSpPr txBox="1"/>
          <p:nvPr/>
        </p:nvSpPr>
        <p:spPr>
          <a:xfrm>
            <a:off x="1099372" y="4474349"/>
            <a:ext cx="5088084" cy="1107164"/>
          </a:xfrm>
          <a:prstGeom prst="rect">
            <a:avLst/>
          </a:prstGeom>
          <a:noFill/>
        </p:spPr>
        <p:txBody>
          <a:bodyPr wrap="square" rtlCol="0" anchor="ctr" anchorCtr="0">
            <a:noAutofit/>
          </a:bodyPr>
          <a:lstStyle/>
          <a:p>
            <a:r>
              <a:rPr lang="da-DK" dirty="0">
                <a:solidFill>
                  <a:schemeClr val="tx1">
                    <a:lumMod val="65000"/>
                    <a:lumOff val="35000"/>
                  </a:schemeClr>
                </a:solidFill>
                <a:latin typeface="Roboto" panose="02000000000000000000" pitchFamily="2" charset="0"/>
                <a:ea typeface="Roboto" panose="02000000000000000000" pitchFamily="2" charset="0"/>
              </a:rPr>
              <a:t>Fernando Farias</a:t>
            </a:r>
          </a:p>
          <a:p>
            <a:r>
              <a:rPr lang="da-DK" dirty="0">
                <a:solidFill>
                  <a:schemeClr val="tx1">
                    <a:lumMod val="65000"/>
                    <a:lumOff val="35000"/>
                  </a:schemeClr>
                </a:solidFill>
                <a:latin typeface="Roboto" panose="02000000000000000000" pitchFamily="2" charset="0"/>
                <a:ea typeface="Roboto" panose="02000000000000000000" pitchFamily="2" charset="0"/>
              </a:rPr>
              <a:t>Asesor Principal</a:t>
            </a:r>
          </a:p>
          <a:p>
            <a:r>
              <a:rPr lang="da-DK" dirty="0">
                <a:solidFill>
                  <a:schemeClr val="tx1">
                    <a:lumMod val="65000"/>
                    <a:lumOff val="35000"/>
                  </a:schemeClr>
                </a:solidFill>
                <a:latin typeface="Roboto" panose="02000000000000000000" pitchFamily="2" charset="0"/>
                <a:ea typeface="Roboto" panose="02000000000000000000" pitchFamily="2" charset="0"/>
              </a:rPr>
              <a:t>UNEP-Copenhagen Climate Centre</a:t>
            </a:r>
          </a:p>
        </p:txBody>
      </p:sp>
    </p:spTree>
    <p:extLst>
      <p:ext uri="{BB962C8B-B14F-4D97-AF65-F5344CB8AC3E}">
        <p14:creationId xmlns:p14="http://schemas.microsoft.com/office/powerpoint/2010/main" val="99490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it-IT" sz="3600" dirty="0">
                <a:solidFill>
                  <a:schemeClr val="accent5">
                    <a:lumMod val="75000"/>
                  </a:schemeClr>
                </a:solidFill>
                <a:latin typeface="+mn-lt"/>
                <a:ea typeface="Roboto Black" panose="02000000000000000000" pitchFamily="2" charset="0"/>
              </a:rPr>
              <a:t>QA/QC en los </a:t>
            </a:r>
            <a:r>
              <a:rPr lang="it-IT" sz="3600" dirty="0" err="1">
                <a:solidFill>
                  <a:schemeClr val="accent5">
                    <a:lumMod val="75000"/>
                  </a:schemeClr>
                </a:solidFill>
                <a:latin typeface="+mn-lt"/>
                <a:ea typeface="Roboto Black" panose="02000000000000000000" pitchFamily="2" charset="0"/>
              </a:rPr>
              <a:t>MPG</a:t>
            </a:r>
            <a:endParaRPr lang="en-GB" sz="3600" dirty="0">
              <a:solidFill>
                <a:schemeClr val="accent5">
                  <a:lumMod val="75000"/>
                </a:schemeClr>
              </a:solidFill>
              <a:latin typeface="+mn-lt"/>
            </a:endParaRPr>
          </a:p>
        </p:txBody>
      </p:sp>
      <p:graphicFrame>
        <p:nvGraphicFramePr>
          <p:cNvPr id="2" name="Content Placeholder 4">
            <a:extLst>
              <a:ext uri="{FF2B5EF4-FFF2-40B4-BE49-F238E27FC236}">
                <a16:creationId xmlns:a16="http://schemas.microsoft.com/office/drawing/2014/main" id="{0687DAB3-C2D6-4899-435B-8E8C501ABE63}"/>
              </a:ext>
            </a:extLst>
          </p:cNvPr>
          <p:cNvGraphicFramePr>
            <a:graphicFrameLocks noGrp="1"/>
          </p:cNvGraphicFramePr>
          <p:nvPr>
            <p:ph idx="1"/>
            <p:extLst>
              <p:ext uri="{D42A27DB-BD31-4B8C-83A1-F6EECF244321}">
                <p14:modId xmlns:p14="http://schemas.microsoft.com/office/powerpoint/2010/main" val="400655858"/>
              </p:ext>
            </p:extLst>
          </p:nvPr>
        </p:nvGraphicFramePr>
        <p:xfrm>
          <a:off x="494808" y="2017011"/>
          <a:ext cx="11202383" cy="4840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479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it-IT" sz="3600" dirty="0">
                <a:solidFill>
                  <a:schemeClr val="accent5">
                    <a:lumMod val="75000"/>
                  </a:schemeClr>
                </a:solidFill>
                <a:latin typeface="+mn-lt"/>
                <a:ea typeface="Roboto Black" panose="02000000000000000000" pitchFamily="2" charset="0"/>
              </a:rPr>
              <a:t>QA/QC en los </a:t>
            </a:r>
            <a:r>
              <a:rPr lang="it-IT" sz="3600" dirty="0" err="1">
                <a:solidFill>
                  <a:schemeClr val="accent5">
                    <a:lumMod val="75000"/>
                  </a:schemeClr>
                </a:solidFill>
                <a:latin typeface="+mn-lt"/>
                <a:ea typeface="Roboto Black" panose="02000000000000000000" pitchFamily="2" charset="0"/>
              </a:rPr>
              <a:t>MPG</a:t>
            </a:r>
            <a:endParaRPr lang="en-GB" sz="3600" dirty="0">
              <a:solidFill>
                <a:schemeClr val="accent5">
                  <a:lumMod val="75000"/>
                </a:schemeClr>
              </a:solidFill>
              <a:latin typeface="+mn-lt"/>
            </a:endParaRPr>
          </a:p>
        </p:txBody>
      </p:sp>
      <p:graphicFrame>
        <p:nvGraphicFramePr>
          <p:cNvPr id="2" name="Content Placeholder 4">
            <a:extLst>
              <a:ext uri="{FF2B5EF4-FFF2-40B4-BE49-F238E27FC236}">
                <a16:creationId xmlns:a16="http://schemas.microsoft.com/office/drawing/2014/main" id="{0687DAB3-C2D6-4899-435B-8E8C501ABE63}"/>
              </a:ext>
            </a:extLst>
          </p:cNvPr>
          <p:cNvGraphicFramePr>
            <a:graphicFrameLocks noGrp="1"/>
          </p:cNvGraphicFramePr>
          <p:nvPr>
            <p:ph idx="1"/>
            <p:extLst>
              <p:ext uri="{D42A27DB-BD31-4B8C-83A1-F6EECF244321}">
                <p14:modId xmlns:p14="http://schemas.microsoft.com/office/powerpoint/2010/main" val="1863906159"/>
              </p:ext>
            </p:extLst>
          </p:nvPr>
        </p:nvGraphicFramePr>
        <p:xfrm>
          <a:off x="494808" y="2017011"/>
          <a:ext cx="11202383" cy="4840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2821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it-IT" sz="3600" dirty="0">
                <a:solidFill>
                  <a:schemeClr val="accent5">
                    <a:lumMod val="75000"/>
                  </a:schemeClr>
                </a:solidFill>
                <a:latin typeface="+mn-lt"/>
                <a:ea typeface="Roboto Black" panose="02000000000000000000" pitchFamily="2" charset="0"/>
              </a:rPr>
              <a:t>QA/QC en los </a:t>
            </a:r>
            <a:r>
              <a:rPr lang="it-IT" sz="3600" dirty="0" err="1">
                <a:solidFill>
                  <a:schemeClr val="accent5">
                    <a:lumMod val="75000"/>
                  </a:schemeClr>
                </a:solidFill>
                <a:latin typeface="+mn-lt"/>
                <a:ea typeface="Roboto Black" panose="02000000000000000000" pitchFamily="2" charset="0"/>
              </a:rPr>
              <a:t>MPG</a:t>
            </a:r>
            <a:endParaRPr lang="en-GB" sz="3600" dirty="0">
              <a:solidFill>
                <a:schemeClr val="accent5">
                  <a:lumMod val="75000"/>
                </a:schemeClr>
              </a:solidFill>
              <a:latin typeface="+mn-lt"/>
            </a:endParaRPr>
          </a:p>
        </p:txBody>
      </p:sp>
      <p:graphicFrame>
        <p:nvGraphicFramePr>
          <p:cNvPr id="2" name="Content Placeholder 4">
            <a:extLst>
              <a:ext uri="{FF2B5EF4-FFF2-40B4-BE49-F238E27FC236}">
                <a16:creationId xmlns:a16="http://schemas.microsoft.com/office/drawing/2014/main" id="{0687DAB3-C2D6-4899-435B-8E8C501ABE63}"/>
              </a:ext>
            </a:extLst>
          </p:cNvPr>
          <p:cNvGraphicFramePr>
            <a:graphicFrameLocks noGrp="1"/>
          </p:cNvGraphicFramePr>
          <p:nvPr>
            <p:ph idx="1"/>
            <p:extLst>
              <p:ext uri="{D42A27DB-BD31-4B8C-83A1-F6EECF244321}">
                <p14:modId xmlns:p14="http://schemas.microsoft.com/office/powerpoint/2010/main" val="707712523"/>
              </p:ext>
            </p:extLst>
          </p:nvPr>
        </p:nvGraphicFramePr>
        <p:xfrm>
          <a:off x="494808" y="2017011"/>
          <a:ext cx="11202383" cy="4840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683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Hacia un plan de QA/QC</a:t>
            </a:r>
            <a:endParaRPr lang="en-GB" sz="3600" dirty="0">
              <a:solidFill>
                <a:schemeClr val="accent5">
                  <a:lumMod val="75000"/>
                </a:schemeClr>
              </a:solidFill>
              <a:latin typeface="+mn-lt"/>
            </a:endParaRPr>
          </a:p>
        </p:txBody>
      </p:sp>
      <p:graphicFrame>
        <p:nvGraphicFramePr>
          <p:cNvPr id="2" name="Diagram 1">
            <a:extLst>
              <a:ext uri="{FF2B5EF4-FFF2-40B4-BE49-F238E27FC236}">
                <a16:creationId xmlns:a16="http://schemas.microsoft.com/office/drawing/2014/main" id="{1C9896EA-281C-5E90-DE42-381FA51D6AD8}"/>
              </a:ext>
            </a:extLst>
          </p:cNvPr>
          <p:cNvGraphicFramePr/>
          <p:nvPr>
            <p:extLst>
              <p:ext uri="{D42A27DB-BD31-4B8C-83A1-F6EECF244321}">
                <p14:modId xmlns:p14="http://schemas.microsoft.com/office/powerpoint/2010/main" val="2389346144"/>
              </p:ext>
            </p:extLst>
          </p:nvPr>
        </p:nvGraphicFramePr>
        <p:xfrm>
          <a:off x="838200" y="1690688"/>
          <a:ext cx="10242884" cy="4952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643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BC59F2-85DA-431D-658A-2E7ED7C228A1}"/>
              </a:ext>
            </a:extLst>
          </p:cNvPr>
          <p:cNvSpPr>
            <a:spLocks noGrp="1"/>
          </p:cNvSpPr>
          <p:nvPr>
            <p:ph type="title"/>
          </p:nvPr>
        </p:nvSpPr>
        <p:spPr/>
        <p:txBody>
          <a:bodyPr>
            <a:normAutofit/>
          </a:bodyPr>
          <a:lstStyle/>
          <a:p>
            <a:r>
              <a:rPr lang="en-US" sz="3600" dirty="0">
                <a:solidFill>
                  <a:schemeClr val="accent5">
                    <a:lumMod val="75000"/>
                  </a:schemeClr>
                </a:solidFill>
                <a:latin typeface="+mn-lt"/>
                <a:ea typeface="Roboto Black" panose="02000000000000000000" pitchFamily="2" charset="0"/>
              </a:rPr>
              <a:t>Planes de QA/QC en el NID</a:t>
            </a:r>
            <a:endParaRPr lang="en-GB" sz="3600" dirty="0">
              <a:solidFill>
                <a:schemeClr val="accent5">
                  <a:lumMod val="75000"/>
                </a:schemeClr>
              </a:solidFill>
              <a:latin typeface="+mn-lt"/>
            </a:endParaRPr>
          </a:p>
        </p:txBody>
      </p:sp>
      <p:pic>
        <p:nvPicPr>
          <p:cNvPr id="2" name="Picture 1">
            <a:extLst>
              <a:ext uri="{FF2B5EF4-FFF2-40B4-BE49-F238E27FC236}">
                <a16:creationId xmlns:a16="http://schemas.microsoft.com/office/drawing/2014/main" id="{DA0224BA-8A4B-2239-387D-4AFD8F10C596}"/>
              </a:ext>
            </a:extLst>
          </p:cNvPr>
          <p:cNvPicPr>
            <a:picLocks noChangeAspect="1"/>
          </p:cNvPicPr>
          <p:nvPr/>
        </p:nvPicPr>
        <p:blipFill>
          <a:blip r:embed="rId2"/>
          <a:stretch>
            <a:fillRect/>
          </a:stretch>
        </p:blipFill>
        <p:spPr>
          <a:xfrm>
            <a:off x="3639419" y="1335088"/>
            <a:ext cx="6605248" cy="5557215"/>
          </a:xfrm>
          <a:prstGeom prst="rect">
            <a:avLst/>
          </a:prstGeom>
        </p:spPr>
      </p:pic>
    </p:spTree>
    <p:extLst>
      <p:ext uri="{BB962C8B-B14F-4D97-AF65-F5344CB8AC3E}">
        <p14:creationId xmlns:p14="http://schemas.microsoft.com/office/powerpoint/2010/main" val="202960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FDEDF909-D914-AE10-591D-C8AF1D3786EF}"/>
              </a:ext>
            </a:extLst>
          </p:cNvPr>
          <p:cNvSpPr txBox="1">
            <a:spLocks/>
          </p:cNvSpPr>
          <p:nvPr/>
        </p:nvSpPr>
        <p:spPr>
          <a:xfrm>
            <a:off x="941567" y="564079"/>
            <a:ext cx="10630786" cy="566737"/>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solidFill>
                  <a:schemeClr val="accent5">
                    <a:lumMod val="75000"/>
                  </a:schemeClr>
                </a:solidFill>
                <a:latin typeface="+mn-lt"/>
                <a:ea typeface="Roboto Black" panose="02000000000000000000" pitchFamily="2" charset="0"/>
              </a:rPr>
              <a:t>Actividades de control de calidad</a:t>
            </a:r>
            <a:endParaRPr lang="en-GB" sz="3600" dirty="0">
              <a:solidFill>
                <a:schemeClr val="accent5">
                  <a:lumMod val="75000"/>
                </a:schemeClr>
              </a:solidFill>
              <a:latin typeface="+mn-lt"/>
              <a:ea typeface="Roboto Black" panose="02000000000000000000" pitchFamily="2" charset="0"/>
            </a:endParaRPr>
          </a:p>
        </p:txBody>
      </p:sp>
      <p:graphicFrame>
        <p:nvGraphicFramePr>
          <p:cNvPr id="5" name="Content Placeholder 4">
            <a:extLst>
              <a:ext uri="{FF2B5EF4-FFF2-40B4-BE49-F238E27FC236}">
                <a16:creationId xmlns:a16="http://schemas.microsoft.com/office/drawing/2014/main" id="{EB5BFF0E-596B-0F05-2329-10AAB1B084B5}"/>
              </a:ext>
            </a:extLst>
          </p:cNvPr>
          <p:cNvGraphicFramePr>
            <a:graphicFrameLocks noGrp="1"/>
          </p:cNvGraphicFramePr>
          <p:nvPr>
            <p:ph idx="4294967295"/>
          </p:nvPr>
        </p:nvGraphicFramePr>
        <p:xfrm>
          <a:off x="838200" y="194258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0232304"/>
      </p:ext>
    </p:extLst>
  </p:cSld>
  <p:clrMapOvr>
    <a:masterClrMapping/>
  </p:clrMapOvr>
</p:sld>
</file>

<file path=ppt/theme/theme1.xml><?xml version="1.0" encoding="utf-8"?>
<a:theme xmlns:a="http://schemas.openxmlformats.org/drawingml/2006/main" name="Tema de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8DA235358DD041A63AF04E77C2BD0C" ma:contentTypeVersion="15" ma:contentTypeDescription="Create a new document." ma:contentTypeScope="" ma:versionID="8d1fc315574cc6a26cc2dd712909687c">
  <xsd:schema xmlns:xsd="http://www.w3.org/2001/XMLSchema" xmlns:xs="http://www.w3.org/2001/XMLSchema" xmlns:p="http://schemas.microsoft.com/office/2006/metadata/properties" xmlns:ns2="896be14e-24a1-4415-aa96-ea50c61cac62" xmlns:ns3="eecf0134-05ac-4446-933a-7f637bccae5b" targetNamespace="http://schemas.microsoft.com/office/2006/metadata/properties" ma:root="true" ma:fieldsID="3e6bb9c0becc1dc4eed7b721ff206392" ns2:_="" ns3:_="">
    <xsd:import namespace="896be14e-24a1-4415-aa96-ea50c61cac62"/>
    <xsd:import namespace="eecf0134-05ac-4446-933a-7f637bccae5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6be14e-24a1-4415-aa96-ea50c61cac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cf0134-05ac-4446-933a-7f637bccae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a17a55d7-c767-4716-ae34-8023df255b86}" ma:internalName="TaxCatchAll" ma:showField="CatchAllData" ma:web="eecf0134-05ac-4446-933a-7f637bccae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96be14e-24a1-4415-aa96-ea50c61cac62">
      <Terms xmlns="http://schemas.microsoft.com/office/infopath/2007/PartnerControls"/>
    </lcf76f155ced4ddcb4097134ff3c332f>
    <TaxCatchAll xmlns="eecf0134-05ac-4446-933a-7f637bccae5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9A3421-3462-4557-B194-ACAE80D814D0}">
  <ds:schemaRefs>
    <ds:schemaRef ds:uri="896be14e-24a1-4415-aa96-ea50c61cac62"/>
    <ds:schemaRef ds:uri="eecf0134-05ac-4446-933a-7f637bccae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08613F3-7B44-4744-953F-0D1504F5D3E6}">
  <ds:schemaRefs>
    <ds:schemaRef ds:uri="http://purl.org/dc/dcmitype/"/>
    <ds:schemaRef ds:uri="http://schemas.microsoft.com/office/infopath/2007/PartnerControls"/>
    <ds:schemaRef ds:uri="http://purl.org/dc/elements/1.1/"/>
    <ds:schemaRef ds:uri="http://schemas.microsoft.com/office/2006/metadata/properties"/>
    <ds:schemaRef ds:uri="896be14e-24a1-4415-aa96-ea50c61cac62"/>
    <ds:schemaRef ds:uri="http://schemas.microsoft.com/office/2006/documentManagement/types"/>
    <ds:schemaRef ds:uri="eecf0134-05ac-4446-933a-7f637bccae5b"/>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3A28EBE-40F6-4EA9-B6D1-68A71D270C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413</TotalTime>
  <Words>3277</Words>
  <Application>Microsoft Office PowerPoint</Application>
  <PresentationFormat>Widescreen</PresentationFormat>
  <Paragraphs>192</Paragraphs>
  <Slides>30</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Aptos</vt:lpstr>
      <vt:lpstr>Aptos Display</vt:lpstr>
      <vt:lpstr>Arial</vt:lpstr>
      <vt:lpstr>Arial Narrow</vt:lpstr>
      <vt:lpstr>Calibri</vt:lpstr>
      <vt:lpstr>Calibri Light</vt:lpstr>
      <vt:lpstr>Courier New</vt:lpstr>
      <vt:lpstr>Roboto</vt:lpstr>
      <vt:lpstr>Roboto Bk</vt:lpstr>
      <vt:lpstr>Tema de Office</vt:lpstr>
      <vt:lpstr>Equation</vt:lpstr>
      <vt:lpstr> Entrenamiento para la elaboración y presentación de los NIR en virtud del ETF del Acuerdo de París  </vt:lpstr>
      <vt:lpstr>Disposiciones de los MPG </vt:lpstr>
      <vt:lpstr>QA/QC en los MPG</vt:lpstr>
      <vt:lpstr>QA/QC en los MPG</vt:lpstr>
      <vt:lpstr>QA/QC en los MPG</vt:lpstr>
      <vt:lpstr>QA/QC en los MPG</vt:lpstr>
      <vt:lpstr>Hacia un plan de QA/QC</vt:lpstr>
      <vt:lpstr>Planes de QA/QC en el NID</vt:lpstr>
      <vt:lpstr>PowerPoint Presentation</vt:lpstr>
      <vt:lpstr>Análisis de categorías clave en los MPG</vt:lpstr>
      <vt:lpstr>Evaluación de la incertidumbre en los MPG</vt:lpstr>
      <vt:lpstr>Evaluación de la integridad de los MPG</vt:lpstr>
      <vt:lpstr>Claves de notación incluyen </vt:lpstr>
      <vt:lpstr>Evaluación de la integridad de los MPG </vt:lpstr>
      <vt:lpstr>Evaluación de la integridad de los MPG</vt:lpstr>
      <vt:lpstr>Consistencia de las series temporales y recálculos en los MPG</vt:lpstr>
      <vt:lpstr>Consistencia de las series temporales y recálculos en los MPG</vt:lpstr>
      <vt:lpstr> Problemas relacionados con la disponibilidad y el tiempo de los datos  </vt:lpstr>
      <vt:lpstr>Lagunas comunes de datos</vt:lpstr>
      <vt:lpstr>Técnicas de empalme  </vt:lpstr>
      <vt:lpstr>Técnica de superposición</vt:lpstr>
      <vt:lpstr>Técnica de superposición: Relación inconsistente</vt:lpstr>
      <vt:lpstr>Técnica de superposición </vt:lpstr>
      <vt:lpstr>Técnica sustitutiva </vt:lpstr>
      <vt:lpstr>Técnica sustitutiva </vt:lpstr>
      <vt:lpstr>Técnica de interpolación </vt:lpstr>
      <vt:lpstr>Técnica de extrapolación </vt:lpstr>
      <vt:lpstr>Ejercicios sobre técnicas de empalme</vt:lpstr>
      <vt:lpstr>Ejercicios sobre técnicas de empalme</vt:lpstr>
      <vt:lpstr>¡Gracias por su atención!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"Sheila Kiconco" &lt;sheila.kiconco@un.org&gt;</dc:creator>
  <cp:lastModifiedBy>Fernando Farias</cp:lastModifiedBy>
  <cp:revision>3</cp:revision>
  <dcterms:created xsi:type="dcterms:W3CDTF">2023-03-03T12:57:39Z</dcterms:created>
  <dcterms:modified xsi:type="dcterms:W3CDTF">2024-07-18T13:49:49Z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0x010100818DA235358DD041A63AF04E77C2BD0C</vt:lpwstr>
  </property>
  <property fmtid="{D5CDD505-2E9C-101B-9397-08002B2CF9AE}" pid="3" name="MediaServiceImageTags">
    <vt:lpwstr/>
  </property>
</Properties>
</file>