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8" r:id="rId4"/>
  </p:sldMasterIdLst>
  <p:notesMasterIdLst>
    <p:notesMasterId r:id="rId21"/>
  </p:notesMasterIdLst>
  <p:sldIdLst>
    <p:sldId id="275" r:id="rId5"/>
    <p:sldId id="325" r:id="rId6"/>
    <p:sldId id="344" r:id="rId7"/>
    <p:sldId id="345" r:id="rId8"/>
    <p:sldId id="346" r:id="rId9"/>
    <p:sldId id="347" r:id="rId10"/>
    <p:sldId id="348" r:id="rId11"/>
    <p:sldId id="350" r:id="rId12"/>
    <p:sldId id="351" r:id="rId13"/>
    <p:sldId id="352" r:id="rId14"/>
    <p:sldId id="357" r:id="rId15"/>
    <p:sldId id="353" r:id="rId16"/>
    <p:sldId id="354" r:id="rId17"/>
    <p:sldId id="356" r:id="rId18"/>
    <p:sldId id="355" r:id="rId19"/>
    <p:sldId id="29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B199"/>
    <a:srgbClr val="181872"/>
    <a:srgbClr val="9FEFE0"/>
    <a:srgbClr val="009FE3"/>
    <a:srgbClr val="00AD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08" y="882"/>
      </p:cViewPr>
      <p:guideLst>
        <p:guide orient="horz" pos="2160"/>
        <p:guide pos="3840"/>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nando Farias" userId="b9a59168-9c50-4fea-bfdb-b3bb5fb2500b" providerId="ADAL" clId="{1363B03C-3637-48F3-A323-35B3A52E69CE}"/>
    <pc:docChg chg="undo custSel addSld delSld modSld sldOrd">
      <pc:chgData name="Fernando Farias" userId="b9a59168-9c50-4fea-bfdb-b3bb5fb2500b" providerId="ADAL" clId="{1363B03C-3637-48F3-A323-35B3A52E69CE}" dt="2024-07-16T09:33:10.250" v="703" actId="20577"/>
      <pc:docMkLst>
        <pc:docMk/>
      </pc:docMkLst>
      <pc:sldChg chg="modSp mod">
        <pc:chgData name="Fernando Farias" userId="b9a59168-9c50-4fea-bfdb-b3bb5fb2500b" providerId="ADAL" clId="{1363B03C-3637-48F3-A323-35B3A52E69CE}" dt="2024-07-16T09:27:46.883" v="689" actId="108"/>
        <pc:sldMkLst>
          <pc:docMk/>
          <pc:sldMk cId="994905076" sldId="291"/>
        </pc:sldMkLst>
        <pc:spChg chg="mod">
          <ac:chgData name="Fernando Farias" userId="b9a59168-9c50-4fea-bfdb-b3bb5fb2500b" providerId="ADAL" clId="{1363B03C-3637-48F3-A323-35B3A52E69CE}" dt="2024-07-16T09:27:46.883" v="689" actId="108"/>
          <ac:spMkLst>
            <pc:docMk/>
            <pc:sldMk cId="994905076" sldId="291"/>
            <ac:spMk id="2" creationId="{D5D45419-832D-4824-58A5-43428658928D}"/>
          </ac:spMkLst>
        </pc:spChg>
      </pc:sldChg>
      <pc:sldChg chg="ord">
        <pc:chgData name="Fernando Farias" userId="b9a59168-9c50-4fea-bfdb-b3bb5fb2500b" providerId="ADAL" clId="{1363B03C-3637-48F3-A323-35B3A52E69CE}" dt="2024-07-16T08:58:40.632" v="3"/>
        <pc:sldMkLst>
          <pc:docMk/>
          <pc:sldMk cId="2907753660" sldId="334"/>
        </pc:sldMkLst>
      </pc:sldChg>
      <pc:sldChg chg="modSp">
        <pc:chgData name="Fernando Farias" userId="b9a59168-9c50-4fea-bfdb-b3bb5fb2500b" providerId="ADAL" clId="{1363B03C-3637-48F3-A323-35B3A52E69CE}" dt="2024-07-16T09:22:49.537" v="628"/>
        <pc:sldMkLst>
          <pc:docMk/>
          <pc:sldMk cId="2807718269" sldId="336"/>
        </pc:sldMkLst>
        <pc:graphicFrameChg chg="mod">
          <ac:chgData name="Fernando Farias" userId="b9a59168-9c50-4fea-bfdb-b3bb5fb2500b" providerId="ADAL" clId="{1363B03C-3637-48F3-A323-35B3A52E69CE}" dt="2024-07-16T09:22:49.537" v="628"/>
          <ac:graphicFrameMkLst>
            <pc:docMk/>
            <pc:sldMk cId="2807718269" sldId="336"/>
            <ac:graphicFrameMk id="3" creationId="{932985AD-6DD2-A949-EC97-4DC7007B64C7}"/>
          </ac:graphicFrameMkLst>
        </pc:graphicFrameChg>
      </pc:sldChg>
      <pc:sldChg chg="ord">
        <pc:chgData name="Fernando Farias" userId="b9a59168-9c50-4fea-bfdb-b3bb5fb2500b" providerId="ADAL" clId="{1363B03C-3637-48F3-A323-35B3A52E69CE}" dt="2024-07-16T08:58:44.438" v="5"/>
        <pc:sldMkLst>
          <pc:docMk/>
          <pc:sldMk cId="477356593" sldId="338"/>
        </pc:sldMkLst>
      </pc:sldChg>
      <pc:sldChg chg="addSp delSp modSp add mod">
        <pc:chgData name="Fernando Farias" userId="b9a59168-9c50-4fea-bfdb-b3bb5fb2500b" providerId="ADAL" clId="{1363B03C-3637-48F3-A323-35B3A52E69CE}" dt="2024-07-16T09:32:08.913" v="702" actId="6549"/>
        <pc:sldMkLst>
          <pc:docMk/>
          <pc:sldMk cId="1077713195" sldId="340"/>
        </pc:sldMkLst>
        <pc:spChg chg="mod">
          <ac:chgData name="Fernando Farias" userId="b9a59168-9c50-4fea-bfdb-b3bb5fb2500b" providerId="ADAL" clId="{1363B03C-3637-48F3-A323-35B3A52E69CE}" dt="2024-07-16T09:32:08.913" v="702" actId="6549"/>
          <ac:spMkLst>
            <pc:docMk/>
            <pc:sldMk cId="1077713195" sldId="340"/>
            <ac:spMk id="3" creationId="{F2BC59F2-85DA-431D-658A-2E7ED7C228A1}"/>
          </ac:spMkLst>
        </pc:spChg>
        <pc:spChg chg="add del mod">
          <ac:chgData name="Fernando Farias" userId="b9a59168-9c50-4fea-bfdb-b3bb5fb2500b" providerId="ADAL" clId="{1363B03C-3637-48F3-A323-35B3A52E69CE}" dt="2024-07-16T09:32:06.167" v="701" actId="5793"/>
          <ac:spMkLst>
            <pc:docMk/>
            <pc:sldMk cId="1077713195" sldId="340"/>
            <ac:spMk id="4" creationId="{C026D7A0-CC47-7881-9CA1-E40B32A62876}"/>
          </ac:spMkLst>
        </pc:spChg>
      </pc:sldChg>
      <pc:sldChg chg="del">
        <pc:chgData name="Fernando Farias" userId="b9a59168-9c50-4fea-bfdb-b3bb5fb2500b" providerId="ADAL" clId="{1363B03C-3637-48F3-A323-35B3A52E69CE}" dt="2024-07-16T08:59:15.535" v="6" actId="47"/>
        <pc:sldMkLst>
          <pc:docMk/>
          <pc:sldMk cId="2958063642" sldId="340"/>
        </pc:sldMkLst>
      </pc:sldChg>
      <pc:sldChg chg="addSp delSp modSp add mod">
        <pc:chgData name="Fernando Farias" userId="b9a59168-9c50-4fea-bfdb-b3bb5fb2500b" providerId="ADAL" clId="{1363B03C-3637-48F3-A323-35B3A52E69CE}" dt="2024-07-16T09:26:00.523" v="663" actId="108"/>
        <pc:sldMkLst>
          <pc:docMk/>
          <pc:sldMk cId="2835475756" sldId="341"/>
        </pc:sldMkLst>
        <pc:spChg chg="mod">
          <ac:chgData name="Fernando Farias" userId="b9a59168-9c50-4fea-bfdb-b3bb5fb2500b" providerId="ADAL" clId="{1363B03C-3637-48F3-A323-35B3A52E69CE}" dt="2024-07-16T09:05:11.071" v="130" actId="20577"/>
          <ac:spMkLst>
            <pc:docMk/>
            <pc:sldMk cId="2835475756" sldId="341"/>
            <ac:spMk id="3" creationId="{F2BC59F2-85DA-431D-658A-2E7ED7C228A1}"/>
          </ac:spMkLst>
        </pc:spChg>
        <pc:spChg chg="mod">
          <ac:chgData name="Fernando Farias" userId="b9a59168-9c50-4fea-bfdb-b3bb5fb2500b" providerId="ADAL" clId="{1363B03C-3637-48F3-A323-35B3A52E69CE}" dt="2024-07-16T09:26:00.523" v="663" actId="108"/>
          <ac:spMkLst>
            <pc:docMk/>
            <pc:sldMk cId="2835475756" sldId="341"/>
            <ac:spMk id="4" creationId="{C026D7A0-CC47-7881-9CA1-E40B32A62876}"/>
          </ac:spMkLst>
        </pc:spChg>
        <pc:spChg chg="add mod">
          <ac:chgData name="Fernando Farias" userId="b9a59168-9c50-4fea-bfdb-b3bb5fb2500b" providerId="ADAL" clId="{1363B03C-3637-48F3-A323-35B3A52E69CE}" dt="2024-07-16T09:03:22.518" v="84"/>
          <ac:spMkLst>
            <pc:docMk/>
            <pc:sldMk cId="2835475756" sldId="341"/>
            <ac:spMk id="5" creationId="{FB97BF32-8D49-3284-AA68-28F93947896C}"/>
          </ac:spMkLst>
        </pc:spChg>
        <pc:spChg chg="add mod">
          <ac:chgData name="Fernando Farias" userId="b9a59168-9c50-4fea-bfdb-b3bb5fb2500b" providerId="ADAL" clId="{1363B03C-3637-48F3-A323-35B3A52E69CE}" dt="2024-07-16T09:05:54.845" v="134" actId="1076"/>
          <ac:spMkLst>
            <pc:docMk/>
            <pc:sldMk cId="2835475756" sldId="341"/>
            <ac:spMk id="7" creationId="{ED461D2B-370A-D9ED-E633-92E5A66CFE58}"/>
          </ac:spMkLst>
        </pc:spChg>
        <pc:graphicFrameChg chg="add mod">
          <ac:chgData name="Fernando Farias" userId="b9a59168-9c50-4fea-bfdb-b3bb5fb2500b" providerId="ADAL" clId="{1363B03C-3637-48F3-A323-35B3A52E69CE}" dt="2024-07-16T09:03:14.677" v="83"/>
          <ac:graphicFrameMkLst>
            <pc:docMk/>
            <pc:sldMk cId="2835475756" sldId="341"/>
            <ac:graphicFrameMk id="2" creationId="{B82BFE32-2BDB-FB89-D660-785AEC375601}"/>
          </ac:graphicFrameMkLst>
        </pc:graphicFrameChg>
        <pc:graphicFrameChg chg="add del mod modGraphic">
          <ac:chgData name="Fernando Farias" userId="b9a59168-9c50-4fea-bfdb-b3bb5fb2500b" providerId="ADAL" clId="{1363B03C-3637-48F3-A323-35B3A52E69CE}" dt="2024-07-16T09:07:17.212" v="243" actId="21"/>
          <ac:graphicFrameMkLst>
            <pc:docMk/>
            <pc:sldMk cId="2835475756" sldId="341"/>
            <ac:graphicFrameMk id="6" creationId="{ED074778-1C09-F213-6EB9-435087FDB688}"/>
          </ac:graphicFrameMkLst>
        </pc:graphicFrameChg>
        <pc:graphicFrameChg chg="add mod modGraphic">
          <ac:chgData name="Fernando Farias" userId="b9a59168-9c50-4fea-bfdb-b3bb5fb2500b" providerId="ADAL" clId="{1363B03C-3637-48F3-A323-35B3A52E69CE}" dt="2024-07-16T09:25:16.740" v="650" actId="207"/>
          <ac:graphicFrameMkLst>
            <pc:docMk/>
            <pc:sldMk cId="2835475756" sldId="341"/>
            <ac:graphicFrameMk id="8" creationId="{93ACF295-7E1A-EC7C-7E9D-F6FAA7185779}"/>
          </ac:graphicFrameMkLst>
        </pc:graphicFrameChg>
      </pc:sldChg>
      <pc:sldChg chg="add del">
        <pc:chgData name="Fernando Farias" userId="b9a59168-9c50-4fea-bfdb-b3bb5fb2500b" providerId="ADAL" clId="{1363B03C-3637-48F3-A323-35B3A52E69CE}" dt="2024-07-16T09:01:16.013" v="36"/>
        <pc:sldMkLst>
          <pc:docMk/>
          <pc:sldMk cId="4104452514" sldId="341"/>
        </pc:sldMkLst>
      </pc:sldChg>
      <pc:sldChg chg="add del">
        <pc:chgData name="Fernando Farias" userId="b9a59168-9c50-4fea-bfdb-b3bb5fb2500b" providerId="ADAL" clId="{1363B03C-3637-48F3-A323-35B3A52E69CE}" dt="2024-07-16T09:01:15.480" v="35"/>
        <pc:sldMkLst>
          <pc:docMk/>
          <pc:sldMk cId="957890304" sldId="342"/>
        </pc:sldMkLst>
      </pc:sldChg>
      <pc:sldChg chg="addSp delSp modSp add mod">
        <pc:chgData name="Fernando Farias" userId="b9a59168-9c50-4fea-bfdb-b3bb5fb2500b" providerId="ADAL" clId="{1363B03C-3637-48F3-A323-35B3A52E69CE}" dt="2024-07-16T09:12:42.578" v="354" actId="108"/>
        <pc:sldMkLst>
          <pc:docMk/>
          <pc:sldMk cId="1212546373" sldId="342"/>
        </pc:sldMkLst>
        <pc:spChg chg="mod">
          <ac:chgData name="Fernando Farias" userId="b9a59168-9c50-4fea-bfdb-b3bb5fb2500b" providerId="ADAL" clId="{1363B03C-3637-48F3-A323-35B3A52E69CE}" dt="2024-07-16T09:09:15.279" v="279" actId="20577"/>
          <ac:spMkLst>
            <pc:docMk/>
            <pc:sldMk cId="1212546373" sldId="342"/>
            <ac:spMk id="3" creationId="{F2BC59F2-85DA-431D-658A-2E7ED7C228A1}"/>
          </ac:spMkLst>
        </pc:spChg>
        <pc:spChg chg="mod">
          <ac:chgData name="Fernando Farias" userId="b9a59168-9c50-4fea-bfdb-b3bb5fb2500b" providerId="ADAL" clId="{1363B03C-3637-48F3-A323-35B3A52E69CE}" dt="2024-07-16T09:12:27.886" v="353" actId="20577"/>
          <ac:spMkLst>
            <pc:docMk/>
            <pc:sldMk cId="1212546373" sldId="342"/>
            <ac:spMk id="4" creationId="{C026D7A0-CC47-7881-9CA1-E40B32A62876}"/>
          </ac:spMkLst>
        </pc:spChg>
        <pc:spChg chg="add del mod">
          <ac:chgData name="Fernando Farias" userId="b9a59168-9c50-4fea-bfdb-b3bb5fb2500b" providerId="ADAL" clId="{1363B03C-3637-48F3-A323-35B3A52E69CE}" dt="2024-07-16T09:10:20.047" v="283" actId="22"/>
          <ac:spMkLst>
            <pc:docMk/>
            <pc:sldMk cId="1212546373" sldId="342"/>
            <ac:spMk id="5" creationId="{B8E87ACB-45E8-AE2B-0322-3B24B289C2A1}"/>
          </ac:spMkLst>
        </pc:spChg>
        <pc:graphicFrameChg chg="add del">
          <ac:chgData name="Fernando Farias" userId="b9a59168-9c50-4fea-bfdb-b3bb5fb2500b" providerId="ADAL" clId="{1363B03C-3637-48F3-A323-35B3A52E69CE}" dt="2024-07-16T09:10:49.258" v="293" actId="3680"/>
          <ac:graphicFrameMkLst>
            <pc:docMk/>
            <pc:sldMk cId="1212546373" sldId="342"/>
            <ac:graphicFrameMk id="6" creationId="{8616A0FD-4392-AA91-E148-232C68AA9898}"/>
          </ac:graphicFrameMkLst>
        </pc:graphicFrameChg>
        <pc:graphicFrameChg chg="add mod modGraphic">
          <ac:chgData name="Fernando Farias" userId="b9a59168-9c50-4fea-bfdb-b3bb5fb2500b" providerId="ADAL" clId="{1363B03C-3637-48F3-A323-35B3A52E69CE}" dt="2024-07-16T09:12:42.578" v="354" actId="108"/>
          <ac:graphicFrameMkLst>
            <pc:docMk/>
            <pc:sldMk cId="1212546373" sldId="342"/>
            <ac:graphicFrameMk id="7" creationId="{03C76603-10A8-277F-917C-7F7D88678875}"/>
          </ac:graphicFrameMkLst>
        </pc:graphicFrameChg>
      </pc:sldChg>
      <pc:sldChg chg="addSp delSp modSp add mod">
        <pc:chgData name="Fernando Farias" userId="b9a59168-9c50-4fea-bfdb-b3bb5fb2500b" providerId="ADAL" clId="{1363B03C-3637-48F3-A323-35B3A52E69CE}" dt="2024-07-16T09:26:18.173" v="664" actId="108"/>
        <pc:sldMkLst>
          <pc:docMk/>
          <pc:sldMk cId="1702998706" sldId="343"/>
        </pc:sldMkLst>
        <pc:spChg chg="mod">
          <ac:chgData name="Fernando Farias" userId="b9a59168-9c50-4fea-bfdb-b3bb5fb2500b" providerId="ADAL" clId="{1363B03C-3637-48F3-A323-35B3A52E69CE}" dt="2024-07-16T09:13:40.162" v="386" actId="20577"/>
          <ac:spMkLst>
            <pc:docMk/>
            <pc:sldMk cId="1702998706" sldId="343"/>
            <ac:spMk id="3" creationId="{F2BC59F2-85DA-431D-658A-2E7ED7C228A1}"/>
          </ac:spMkLst>
        </pc:spChg>
        <pc:spChg chg="mod">
          <ac:chgData name="Fernando Farias" userId="b9a59168-9c50-4fea-bfdb-b3bb5fb2500b" providerId="ADAL" clId="{1363B03C-3637-48F3-A323-35B3A52E69CE}" dt="2024-07-16T09:26:18.173" v="664" actId="108"/>
          <ac:spMkLst>
            <pc:docMk/>
            <pc:sldMk cId="1702998706" sldId="343"/>
            <ac:spMk id="4" creationId="{C026D7A0-CC47-7881-9CA1-E40B32A62876}"/>
          </ac:spMkLst>
        </pc:spChg>
        <pc:spChg chg="add del mod">
          <ac:chgData name="Fernando Farias" userId="b9a59168-9c50-4fea-bfdb-b3bb5fb2500b" providerId="ADAL" clId="{1363B03C-3637-48F3-A323-35B3A52E69CE}" dt="2024-07-16T09:19:38.172" v="565" actId="21"/>
          <ac:spMkLst>
            <pc:docMk/>
            <pc:sldMk cId="1702998706" sldId="343"/>
            <ac:spMk id="5" creationId="{38223E43-2BDA-0914-8E3C-BF92782B9E28}"/>
          </ac:spMkLst>
        </pc:spChg>
        <pc:picChg chg="add mod">
          <ac:chgData name="Fernando Farias" userId="b9a59168-9c50-4fea-bfdb-b3bb5fb2500b" providerId="ADAL" clId="{1363B03C-3637-48F3-A323-35B3A52E69CE}" dt="2024-07-16T09:18:35.928" v="546" actId="14100"/>
          <ac:picMkLst>
            <pc:docMk/>
            <pc:sldMk cId="1702998706" sldId="343"/>
            <ac:picMk id="2" creationId="{B6CC5408-DF22-1D7E-F427-8AA38CB532D0}"/>
          </ac:picMkLst>
        </pc:picChg>
      </pc:sldChg>
      <pc:sldChg chg="delSp modSp add del mod">
        <pc:chgData name="Fernando Farias" userId="b9a59168-9c50-4fea-bfdb-b3bb5fb2500b" providerId="ADAL" clId="{1363B03C-3637-48F3-A323-35B3A52E69CE}" dt="2024-07-16T09:33:10.250" v="703" actId="20577"/>
        <pc:sldMkLst>
          <pc:docMk/>
          <pc:sldMk cId="3545409425" sldId="344"/>
        </pc:sldMkLst>
        <pc:spChg chg="mod">
          <ac:chgData name="Fernando Farias" userId="b9a59168-9c50-4fea-bfdb-b3bb5fb2500b" providerId="ADAL" clId="{1363B03C-3637-48F3-A323-35B3A52E69CE}" dt="2024-07-16T09:33:10.250" v="703" actId="20577"/>
          <ac:spMkLst>
            <pc:docMk/>
            <pc:sldMk cId="3545409425" sldId="344"/>
            <ac:spMk id="3" creationId="{F2BC59F2-85DA-431D-658A-2E7ED7C228A1}"/>
          </ac:spMkLst>
        </pc:spChg>
        <pc:spChg chg="del">
          <ac:chgData name="Fernando Farias" userId="b9a59168-9c50-4fea-bfdb-b3bb5fb2500b" providerId="ADAL" clId="{1363B03C-3637-48F3-A323-35B3A52E69CE}" dt="2024-07-16T09:21:55.417" v="627" actId="21"/>
          <ac:spMkLst>
            <pc:docMk/>
            <pc:sldMk cId="3545409425" sldId="344"/>
            <ac:spMk id="4" creationId="{C026D7A0-CC47-7881-9CA1-E40B32A62876}"/>
          </ac:spMkLst>
        </pc:spChg>
      </pc:sldChg>
      <pc:sldChg chg="addSp modSp add mod">
        <pc:chgData name="Fernando Farias" userId="b9a59168-9c50-4fea-bfdb-b3bb5fb2500b" providerId="ADAL" clId="{1363B03C-3637-48F3-A323-35B3A52E69CE}" dt="2024-07-16T09:27:24.606" v="688" actId="14100"/>
        <pc:sldMkLst>
          <pc:docMk/>
          <pc:sldMk cId="1815204395" sldId="345"/>
        </pc:sldMkLst>
        <pc:spChg chg="mod">
          <ac:chgData name="Fernando Farias" userId="b9a59168-9c50-4fea-bfdb-b3bb5fb2500b" providerId="ADAL" clId="{1363B03C-3637-48F3-A323-35B3A52E69CE}" dt="2024-07-16T09:27:17.433" v="687" actId="14100"/>
          <ac:spMkLst>
            <pc:docMk/>
            <pc:sldMk cId="1815204395" sldId="345"/>
            <ac:spMk id="4" creationId="{C026D7A0-CC47-7881-9CA1-E40B32A62876}"/>
          </ac:spMkLst>
        </pc:spChg>
        <pc:graphicFrameChg chg="add mod modGraphic">
          <ac:chgData name="Fernando Farias" userId="b9a59168-9c50-4fea-bfdb-b3bb5fb2500b" providerId="ADAL" clId="{1363B03C-3637-48F3-A323-35B3A52E69CE}" dt="2024-07-16T09:27:24.606" v="688" actId="14100"/>
          <ac:graphicFrameMkLst>
            <pc:docMk/>
            <pc:sldMk cId="1815204395" sldId="345"/>
            <ac:graphicFrameMk id="2" creationId="{5BAEB0C1-247B-0ED2-0735-61F88C4A101A}"/>
          </ac:graphicFrameMkLst>
        </pc:graphicFrameChg>
      </pc:sldChg>
    </pc:docChg>
  </pc:docChgLst>
  <pc:docChgLst>
    <pc:chgData name="Fernando Farias" userId="b9a59168-9c50-4fea-bfdb-b3bb5fb2500b" providerId="ADAL" clId="{7079FDCF-96AF-4D3F-ABF9-033EB0DE4F1B}"/>
    <pc:docChg chg="undo custSel addSld delSld modSld sldOrd">
      <pc:chgData name="Fernando Farias" userId="b9a59168-9c50-4fea-bfdb-b3bb5fb2500b" providerId="ADAL" clId="{7079FDCF-96AF-4D3F-ABF9-033EB0DE4F1B}" dt="2024-07-17T06:48:23.692" v="836" actId="255"/>
      <pc:docMkLst>
        <pc:docMk/>
      </pc:docMkLst>
      <pc:sldChg chg="modSp mod">
        <pc:chgData name="Fernando Farias" userId="b9a59168-9c50-4fea-bfdb-b3bb5fb2500b" providerId="ADAL" clId="{7079FDCF-96AF-4D3F-ABF9-033EB0DE4F1B}" dt="2024-07-16T14:36:28.821" v="146" actId="20577"/>
        <pc:sldMkLst>
          <pc:docMk/>
          <pc:sldMk cId="8994029" sldId="275"/>
        </pc:sldMkLst>
        <pc:spChg chg="mod">
          <ac:chgData name="Fernando Farias" userId="b9a59168-9c50-4fea-bfdb-b3bb5fb2500b" providerId="ADAL" clId="{7079FDCF-96AF-4D3F-ABF9-033EB0DE4F1B}" dt="2024-07-16T14:36:28.821" v="146" actId="20577"/>
          <ac:spMkLst>
            <pc:docMk/>
            <pc:sldMk cId="8994029" sldId="275"/>
            <ac:spMk id="4" creationId="{F4DF9AAA-0D9A-C4F6-EB81-906067D79318}"/>
          </ac:spMkLst>
        </pc:spChg>
      </pc:sldChg>
      <pc:sldChg chg="del">
        <pc:chgData name="Fernando Farias" userId="b9a59168-9c50-4fea-bfdb-b3bb5fb2500b" providerId="ADAL" clId="{7079FDCF-96AF-4D3F-ABF9-033EB0DE4F1B}" dt="2024-07-16T14:39:51.461" v="147" actId="47"/>
        <pc:sldMkLst>
          <pc:docMk/>
          <pc:sldMk cId="1307315480" sldId="322"/>
        </pc:sldMkLst>
      </pc:sldChg>
      <pc:sldChg chg="addSp delSp modSp mod">
        <pc:chgData name="Fernando Farias" userId="b9a59168-9c50-4fea-bfdb-b3bb5fb2500b" providerId="ADAL" clId="{7079FDCF-96AF-4D3F-ABF9-033EB0DE4F1B}" dt="2024-07-16T15:02:37.242" v="764" actId="2711"/>
        <pc:sldMkLst>
          <pc:docMk/>
          <pc:sldMk cId="2982035147" sldId="325"/>
        </pc:sldMkLst>
        <pc:spChg chg="add mod">
          <ac:chgData name="Fernando Farias" userId="b9a59168-9c50-4fea-bfdb-b3bb5fb2500b" providerId="ADAL" clId="{7079FDCF-96AF-4D3F-ABF9-033EB0DE4F1B}" dt="2024-07-16T15:02:37.242" v="764" actId="2711"/>
          <ac:spMkLst>
            <pc:docMk/>
            <pc:sldMk cId="2982035147" sldId="325"/>
            <ac:spMk id="2" creationId="{44B73049-201B-AEEC-8741-2D103A2F7220}"/>
          </ac:spMkLst>
        </pc:spChg>
        <pc:spChg chg="mod">
          <ac:chgData name="Fernando Farias" userId="b9a59168-9c50-4fea-bfdb-b3bb5fb2500b" providerId="ADAL" clId="{7079FDCF-96AF-4D3F-ABF9-033EB0DE4F1B}" dt="2024-07-16T14:45:00.705" v="214" actId="6549"/>
          <ac:spMkLst>
            <pc:docMk/>
            <pc:sldMk cId="2982035147" sldId="325"/>
            <ac:spMk id="3" creationId="{F2BC59F2-85DA-431D-658A-2E7ED7C228A1}"/>
          </ac:spMkLst>
        </pc:spChg>
        <pc:spChg chg="del">
          <ac:chgData name="Fernando Farias" userId="b9a59168-9c50-4fea-bfdb-b3bb5fb2500b" providerId="ADAL" clId="{7079FDCF-96AF-4D3F-ABF9-033EB0DE4F1B}" dt="2024-07-16T14:45:15.411" v="215" actId="21"/>
          <ac:spMkLst>
            <pc:docMk/>
            <pc:sldMk cId="2982035147" sldId="325"/>
            <ac:spMk id="4" creationId="{C026D7A0-CC47-7881-9CA1-E40B32A62876}"/>
          </ac:spMkLst>
        </pc:spChg>
      </pc:sldChg>
      <pc:sldChg chg="del">
        <pc:chgData name="Fernando Farias" userId="b9a59168-9c50-4fea-bfdb-b3bb5fb2500b" providerId="ADAL" clId="{7079FDCF-96AF-4D3F-ABF9-033EB0DE4F1B}" dt="2024-07-16T14:39:51.461" v="147" actId="47"/>
        <pc:sldMkLst>
          <pc:docMk/>
          <pc:sldMk cId="3103936623" sldId="327"/>
        </pc:sldMkLst>
      </pc:sldChg>
      <pc:sldChg chg="del">
        <pc:chgData name="Fernando Farias" userId="b9a59168-9c50-4fea-bfdb-b3bb5fb2500b" providerId="ADAL" clId="{7079FDCF-96AF-4D3F-ABF9-033EB0DE4F1B}" dt="2024-07-16T14:39:51.461" v="147" actId="47"/>
        <pc:sldMkLst>
          <pc:docMk/>
          <pc:sldMk cId="495051906" sldId="328"/>
        </pc:sldMkLst>
      </pc:sldChg>
      <pc:sldChg chg="del">
        <pc:chgData name="Fernando Farias" userId="b9a59168-9c50-4fea-bfdb-b3bb5fb2500b" providerId="ADAL" clId="{7079FDCF-96AF-4D3F-ABF9-033EB0DE4F1B}" dt="2024-07-16T14:39:51.461" v="147" actId="47"/>
        <pc:sldMkLst>
          <pc:docMk/>
          <pc:sldMk cId="3602806204" sldId="329"/>
        </pc:sldMkLst>
      </pc:sldChg>
      <pc:sldChg chg="del">
        <pc:chgData name="Fernando Farias" userId="b9a59168-9c50-4fea-bfdb-b3bb5fb2500b" providerId="ADAL" clId="{7079FDCF-96AF-4D3F-ABF9-033EB0DE4F1B}" dt="2024-07-16T14:39:51.461" v="147" actId="47"/>
        <pc:sldMkLst>
          <pc:docMk/>
          <pc:sldMk cId="3787413503" sldId="330"/>
        </pc:sldMkLst>
      </pc:sldChg>
      <pc:sldChg chg="del">
        <pc:chgData name="Fernando Farias" userId="b9a59168-9c50-4fea-bfdb-b3bb5fb2500b" providerId="ADAL" clId="{7079FDCF-96AF-4D3F-ABF9-033EB0DE4F1B}" dt="2024-07-16T14:39:51.461" v="147" actId="47"/>
        <pc:sldMkLst>
          <pc:docMk/>
          <pc:sldMk cId="559791036" sldId="331"/>
        </pc:sldMkLst>
      </pc:sldChg>
      <pc:sldChg chg="del">
        <pc:chgData name="Fernando Farias" userId="b9a59168-9c50-4fea-bfdb-b3bb5fb2500b" providerId="ADAL" clId="{7079FDCF-96AF-4D3F-ABF9-033EB0DE4F1B}" dt="2024-07-16T14:39:51.461" v="147" actId="47"/>
        <pc:sldMkLst>
          <pc:docMk/>
          <pc:sldMk cId="3717236210" sldId="332"/>
        </pc:sldMkLst>
      </pc:sldChg>
      <pc:sldChg chg="del">
        <pc:chgData name="Fernando Farias" userId="b9a59168-9c50-4fea-bfdb-b3bb5fb2500b" providerId="ADAL" clId="{7079FDCF-96AF-4D3F-ABF9-033EB0DE4F1B}" dt="2024-07-16T14:39:51.461" v="147" actId="47"/>
        <pc:sldMkLst>
          <pc:docMk/>
          <pc:sldMk cId="1284169291" sldId="333"/>
        </pc:sldMkLst>
      </pc:sldChg>
      <pc:sldChg chg="del">
        <pc:chgData name="Fernando Farias" userId="b9a59168-9c50-4fea-bfdb-b3bb5fb2500b" providerId="ADAL" clId="{7079FDCF-96AF-4D3F-ABF9-033EB0DE4F1B}" dt="2024-07-16T14:39:51.461" v="147" actId="47"/>
        <pc:sldMkLst>
          <pc:docMk/>
          <pc:sldMk cId="2907753660" sldId="334"/>
        </pc:sldMkLst>
      </pc:sldChg>
      <pc:sldChg chg="del">
        <pc:chgData name="Fernando Farias" userId="b9a59168-9c50-4fea-bfdb-b3bb5fb2500b" providerId="ADAL" clId="{7079FDCF-96AF-4D3F-ABF9-033EB0DE4F1B}" dt="2024-07-16T14:39:51.461" v="147" actId="47"/>
        <pc:sldMkLst>
          <pc:docMk/>
          <pc:sldMk cId="3494223920" sldId="335"/>
        </pc:sldMkLst>
      </pc:sldChg>
      <pc:sldChg chg="del">
        <pc:chgData name="Fernando Farias" userId="b9a59168-9c50-4fea-bfdb-b3bb5fb2500b" providerId="ADAL" clId="{7079FDCF-96AF-4D3F-ABF9-033EB0DE4F1B}" dt="2024-07-16T14:39:51.461" v="147" actId="47"/>
        <pc:sldMkLst>
          <pc:docMk/>
          <pc:sldMk cId="2807718269" sldId="336"/>
        </pc:sldMkLst>
      </pc:sldChg>
      <pc:sldChg chg="del">
        <pc:chgData name="Fernando Farias" userId="b9a59168-9c50-4fea-bfdb-b3bb5fb2500b" providerId="ADAL" clId="{7079FDCF-96AF-4D3F-ABF9-033EB0DE4F1B}" dt="2024-07-16T14:39:51.461" v="147" actId="47"/>
        <pc:sldMkLst>
          <pc:docMk/>
          <pc:sldMk cId="2573424697" sldId="337"/>
        </pc:sldMkLst>
      </pc:sldChg>
      <pc:sldChg chg="del">
        <pc:chgData name="Fernando Farias" userId="b9a59168-9c50-4fea-bfdb-b3bb5fb2500b" providerId="ADAL" clId="{7079FDCF-96AF-4D3F-ABF9-033EB0DE4F1B}" dt="2024-07-16T14:39:51.461" v="147" actId="47"/>
        <pc:sldMkLst>
          <pc:docMk/>
          <pc:sldMk cId="477356593" sldId="338"/>
        </pc:sldMkLst>
      </pc:sldChg>
      <pc:sldChg chg="del">
        <pc:chgData name="Fernando Farias" userId="b9a59168-9c50-4fea-bfdb-b3bb5fb2500b" providerId="ADAL" clId="{7079FDCF-96AF-4D3F-ABF9-033EB0DE4F1B}" dt="2024-07-16T14:39:51.461" v="147" actId="47"/>
        <pc:sldMkLst>
          <pc:docMk/>
          <pc:sldMk cId="1668318377" sldId="339"/>
        </pc:sldMkLst>
      </pc:sldChg>
      <pc:sldChg chg="del">
        <pc:chgData name="Fernando Farias" userId="b9a59168-9c50-4fea-bfdb-b3bb5fb2500b" providerId="ADAL" clId="{7079FDCF-96AF-4D3F-ABF9-033EB0DE4F1B}" dt="2024-07-16T14:45:52.075" v="218" actId="47"/>
        <pc:sldMkLst>
          <pc:docMk/>
          <pc:sldMk cId="1077713195" sldId="340"/>
        </pc:sldMkLst>
      </pc:sldChg>
      <pc:sldChg chg="del">
        <pc:chgData name="Fernando Farias" userId="b9a59168-9c50-4fea-bfdb-b3bb5fb2500b" providerId="ADAL" clId="{7079FDCF-96AF-4D3F-ABF9-033EB0DE4F1B}" dt="2024-07-16T14:40:05.040" v="148" actId="47"/>
        <pc:sldMkLst>
          <pc:docMk/>
          <pc:sldMk cId="2835475756" sldId="341"/>
        </pc:sldMkLst>
      </pc:sldChg>
      <pc:sldChg chg="del">
        <pc:chgData name="Fernando Farias" userId="b9a59168-9c50-4fea-bfdb-b3bb5fb2500b" providerId="ADAL" clId="{7079FDCF-96AF-4D3F-ABF9-033EB0DE4F1B}" dt="2024-07-16T14:40:05.040" v="148" actId="47"/>
        <pc:sldMkLst>
          <pc:docMk/>
          <pc:sldMk cId="1212546373" sldId="342"/>
        </pc:sldMkLst>
      </pc:sldChg>
      <pc:sldChg chg="del">
        <pc:chgData name="Fernando Farias" userId="b9a59168-9c50-4fea-bfdb-b3bb5fb2500b" providerId="ADAL" clId="{7079FDCF-96AF-4D3F-ABF9-033EB0DE4F1B}" dt="2024-07-16T14:40:05.040" v="148" actId="47"/>
        <pc:sldMkLst>
          <pc:docMk/>
          <pc:sldMk cId="1702998706" sldId="343"/>
        </pc:sldMkLst>
      </pc:sldChg>
      <pc:sldChg chg="addSp modSp mod">
        <pc:chgData name="Fernando Farias" userId="b9a59168-9c50-4fea-bfdb-b3bb5fb2500b" providerId="ADAL" clId="{7079FDCF-96AF-4D3F-ABF9-033EB0DE4F1B}" dt="2024-07-16T15:04:24.298" v="776" actId="108"/>
        <pc:sldMkLst>
          <pc:docMk/>
          <pc:sldMk cId="3545409425" sldId="344"/>
        </pc:sldMkLst>
        <pc:spChg chg="add mod">
          <ac:chgData name="Fernando Farias" userId="b9a59168-9c50-4fea-bfdb-b3bb5fb2500b" providerId="ADAL" clId="{7079FDCF-96AF-4D3F-ABF9-033EB0DE4F1B}" dt="2024-07-16T15:04:01.149" v="772" actId="108"/>
          <ac:spMkLst>
            <pc:docMk/>
            <pc:sldMk cId="3545409425" sldId="344"/>
            <ac:spMk id="2" creationId="{9F6958DA-26B9-1FCD-C5C3-1C7B15D4EC33}"/>
          </ac:spMkLst>
        </pc:spChg>
        <pc:spChg chg="mod">
          <ac:chgData name="Fernando Farias" userId="b9a59168-9c50-4fea-bfdb-b3bb5fb2500b" providerId="ADAL" clId="{7079FDCF-96AF-4D3F-ABF9-033EB0DE4F1B}" dt="2024-07-16T14:46:14.263" v="261" actId="20577"/>
          <ac:spMkLst>
            <pc:docMk/>
            <pc:sldMk cId="3545409425" sldId="344"/>
            <ac:spMk id="3" creationId="{F2BC59F2-85DA-431D-658A-2E7ED7C228A1}"/>
          </ac:spMkLst>
        </pc:spChg>
        <pc:spChg chg="add mod">
          <ac:chgData name="Fernando Farias" userId="b9a59168-9c50-4fea-bfdb-b3bb5fb2500b" providerId="ADAL" clId="{7079FDCF-96AF-4D3F-ABF9-033EB0DE4F1B}" dt="2024-07-16T15:04:24.298" v="776" actId="108"/>
          <ac:spMkLst>
            <pc:docMk/>
            <pc:sldMk cId="3545409425" sldId="344"/>
            <ac:spMk id="4" creationId="{304BCDFF-6963-BE71-E6D6-DFF603ED656F}"/>
          </ac:spMkLst>
        </pc:spChg>
      </pc:sldChg>
      <pc:sldChg chg="del">
        <pc:chgData name="Fernando Farias" userId="b9a59168-9c50-4fea-bfdb-b3bb5fb2500b" providerId="ADAL" clId="{7079FDCF-96AF-4D3F-ABF9-033EB0DE4F1B}" dt="2024-07-16T14:40:05.040" v="148" actId="47"/>
        <pc:sldMkLst>
          <pc:docMk/>
          <pc:sldMk cId="1815204395" sldId="345"/>
        </pc:sldMkLst>
      </pc:sldChg>
      <pc:sldChg chg="addSp modSp add mod">
        <pc:chgData name="Fernando Farias" userId="b9a59168-9c50-4fea-bfdb-b3bb5fb2500b" providerId="ADAL" clId="{7079FDCF-96AF-4D3F-ABF9-033EB0DE4F1B}" dt="2024-07-16T15:04:42.393" v="777" actId="108"/>
        <pc:sldMkLst>
          <pc:docMk/>
          <pc:sldMk cId="1942286005" sldId="345"/>
        </pc:sldMkLst>
        <pc:spChg chg="mod">
          <ac:chgData name="Fernando Farias" userId="b9a59168-9c50-4fea-bfdb-b3bb5fb2500b" providerId="ADAL" clId="{7079FDCF-96AF-4D3F-ABF9-033EB0DE4F1B}" dt="2024-07-16T14:47:10.537" v="276" actId="20577"/>
          <ac:spMkLst>
            <pc:docMk/>
            <pc:sldMk cId="1942286005" sldId="345"/>
            <ac:spMk id="3" creationId="{F2BC59F2-85DA-431D-658A-2E7ED7C228A1}"/>
          </ac:spMkLst>
        </pc:spChg>
        <pc:spChg chg="mod">
          <ac:chgData name="Fernando Farias" userId="b9a59168-9c50-4fea-bfdb-b3bb5fb2500b" providerId="ADAL" clId="{7079FDCF-96AF-4D3F-ABF9-033EB0DE4F1B}" dt="2024-07-16T14:47:21.237" v="277"/>
          <ac:spMkLst>
            <pc:docMk/>
            <pc:sldMk cId="1942286005" sldId="345"/>
            <ac:spMk id="4" creationId="{3BB1C235-E344-0207-7FA6-B4398BB8A891}"/>
          </ac:spMkLst>
        </pc:spChg>
        <pc:spChg chg="mod">
          <ac:chgData name="Fernando Farias" userId="b9a59168-9c50-4fea-bfdb-b3bb5fb2500b" providerId="ADAL" clId="{7079FDCF-96AF-4D3F-ABF9-033EB0DE4F1B}" dt="2024-07-16T14:47:21.237" v="277"/>
          <ac:spMkLst>
            <pc:docMk/>
            <pc:sldMk cId="1942286005" sldId="345"/>
            <ac:spMk id="5" creationId="{64624806-7795-D4FD-0A16-343AC467D273}"/>
          </ac:spMkLst>
        </pc:spChg>
        <pc:spChg chg="mod">
          <ac:chgData name="Fernando Farias" userId="b9a59168-9c50-4fea-bfdb-b3bb5fb2500b" providerId="ADAL" clId="{7079FDCF-96AF-4D3F-ABF9-033EB0DE4F1B}" dt="2024-07-16T14:47:21.237" v="277"/>
          <ac:spMkLst>
            <pc:docMk/>
            <pc:sldMk cId="1942286005" sldId="345"/>
            <ac:spMk id="6" creationId="{DB1C01E7-8599-C3C9-C1F9-2D539F579505}"/>
          </ac:spMkLst>
        </pc:spChg>
        <pc:spChg chg="mod">
          <ac:chgData name="Fernando Farias" userId="b9a59168-9c50-4fea-bfdb-b3bb5fb2500b" providerId="ADAL" clId="{7079FDCF-96AF-4D3F-ABF9-033EB0DE4F1B}" dt="2024-07-16T14:47:21.237" v="277"/>
          <ac:spMkLst>
            <pc:docMk/>
            <pc:sldMk cId="1942286005" sldId="345"/>
            <ac:spMk id="7" creationId="{A10D2649-79CC-3C65-B713-93D1A259FE76}"/>
          </ac:spMkLst>
        </pc:spChg>
        <pc:spChg chg="mod">
          <ac:chgData name="Fernando Farias" userId="b9a59168-9c50-4fea-bfdb-b3bb5fb2500b" providerId="ADAL" clId="{7079FDCF-96AF-4D3F-ABF9-033EB0DE4F1B}" dt="2024-07-16T14:47:21.237" v="277"/>
          <ac:spMkLst>
            <pc:docMk/>
            <pc:sldMk cId="1942286005" sldId="345"/>
            <ac:spMk id="8" creationId="{1ADDC7AF-00A1-0E75-A839-AB7E6491BA95}"/>
          </ac:spMkLst>
        </pc:spChg>
        <pc:spChg chg="mod">
          <ac:chgData name="Fernando Farias" userId="b9a59168-9c50-4fea-bfdb-b3bb5fb2500b" providerId="ADAL" clId="{7079FDCF-96AF-4D3F-ABF9-033EB0DE4F1B}" dt="2024-07-16T14:47:21.237" v="277"/>
          <ac:spMkLst>
            <pc:docMk/>
            <pc:sldMk cId="1942286005" sldId="345"/>
            <ac:spMk id="9" creationId="{95C9AC45-E744-83F1-9CF2-208E559C1A89}"/>
          </ac:spMkLst>
        </pc:spChg>
        <pc:spChg chg="mod">
          <ac:chgData name="Fernando Farias" userId="b9a59168-9c50-4fea-bfdb-b3bb5fb2500b" providerId="ADAL" clId="{7079FDCF-96AF-4D3F-ABF9-033EB0DE4F1B}" dt="2024-07-16T14:47:21.237" v="277"/>
          <ac:spMkLst>
            <pc:docMk/>
            <pc:sldMk cId="1942286005" sldId="345"/>
            <ac:spMk id="10" creationId="{BDC19A1D-4910-7229-2325-D31FC5AD1025}"/>
          </ac:spMkLst>
        </pc:spChg>
        <pc:spChg chg="mod">
          <ac:chgData name="Fernando Farias" userId="b9a59168-9c50-4fea-bfdb-b3bb5fb2500b" providerId="ADAL" clId="{7079FDCF-96AF-4D3F-ABF9-033EB0DE4F1B}" dt="2024-07-16T14:47:21.237" v="277"/>
          <ac:spMkLst>
            <pc:docMk/>
            <pc:sldMk cId="1942286005" sldId="345"/>
            <ac:spMk id="11" creationId="{454FF5C0-6ECE-CFA2-13C8-BCE7EAFF7D01}"/>
          </ac:spMkLst>
        </pc:spChg>
        <pc:spChg chg="mod">
          <ac:chgData name="Fernando Farias" userId="b9a59168-9c50-4fea-bfdb-b3bb5fb2500b" providerId="ADAL" clId="{7079FDCF-96AF-4D3F-ABF9-033EB0DE4F1B}" dt="2024-07-16T14:47:21.237" v="277"/>
          <ac:spMkLst>
            <pc:docMk/>
            <pc:sldMk cId="1942286005" sldId="345"/>
            <ac:spMk id="12" creationId="{91FB93CA-43D2-8616-12F3-03ACC5B6880A}"/>
          </ac:spMkLst>
        </pc:spChg>
        <pc:spChg chg="mod">
          <ac:chgData name="Fernando Farias" userId="b9a59168-9c50-4fea-bfdb-b3bb5fb2500b" providerId="ADAL" clId="{7079FDCF-96AF-4D3F-ABF9-033EB0DE4F1B}" dt="2024-07-16T14:47:21.237" v="277"/>
          <ac:spMkLst>
            <pc:docMk/>
            <pc:sldMk cId="1942286005" sldId="345"/>
            <ac:spMk id="13" creationId="{63E8726A-343C-6867-B6E1-2CC7FFCC5FB9}"/>
          </ac:spMkLst>
        </pc:spChg>
        <pc:spChg chg="mod">
          <ac:chgData name="Fernando Farias" userId="b9a59168-9c50-4fea-bfdb-b3bb5fb2500b" providerId="ADAL" clId="{7079FDCF-96AF-4D3F-ABF9-033EB0DE4F1B}" dt="2024-07-16T14:47:21.237" v="277"/>
          <ac:spMkLst>
            <pc:docMk/>
            <pc:sldMk cId="1942286005" sldId="345"/>
            <ac:spMk id="14" creationId="{650AB96E-86BC-F867-07CC-07994376E503}"/>
          </ac:spMkLst>
        </pc:spChg>
        <pc:spChg chg="mod">
          <ac:chgData name="Fernando Farias" userId="b9a59168-9c50-4fea-bfdb-b3bb5fb2500b" providerId="ADAL" clId="{7079FDCF-96AF-4D3F-ABF9-033EB0DE4F1B}" dt="2024-07-16T14:47:21.237" v="277"/>
          <ac:spMkLst>
            <pc:docMk/>
            <pc:sldMk cId="1942286005" sldId="345"/>
            <ac:spMk id="15" creationId="{1FA19FC5-791E-8A69-D5EC-7018502795A0}"/>
          </ac:spMkLst>
        </pc:spChg>
        <pc:spChg chg="mod">
          <ac:chgData name="Fernando Farias" userId="b9a59168-9c50-4fea-bfdb-b3bb5fb2500b" providerId="ADAL" clId="{7079FDCF-96AF-4D3F-ABF9-033EB0DE4F1B}" dt="2024-07-16T14:47:21.237" v="277"/>
          <ac:spMkLst>
            <pc:docMk/>
            <pc:sldMk cId="1942286005" sldId="345"/>
            <ac:spMk id="16" creationId="{6D7DD0D9-27D6-26BB-74B1-A725A031A341}"/>
          </ac:spMkLst>
        </pc:spChg>
        <pc:spChg chg="mod">
          <ac:chgData name="Fernando Farias" userId="b9a59168-9c50-4fea-bfdb-b3bb5fb2500b" providerId="ADAL" clId="{7079FDCF-96AF-4D3F-ABF9-033EB0DE4F1B}" dt="2024-07-16T14:47:21.237" v="277"/>
          <ac:spMkLst>
            <pc:docMk/>
            <pc:sldMk cId="1942286005" sldId="345"/>
            <ac:spMk id="17" creationId="{17AD6F30-D07C-C358-A8DD-0FDC9FFA773C}"/>
          </ac:spMkLst>
        </pc:spChg>
        <pc:spChg chg="mod">
          <ac:chgData name="Fernando Farias" userId="b9a59168-9c50-4fea-bfdb-b3bb5fb2500b" providerId="ADAL" clId="{7079FDCF-96AF-4D3F-ABF9-033EB0DE4F1B}" dt="2024-07-16T14:47:21.237" v="277"/>
          <ac:spMkLst>
            <pc:docMk/>
            <pc:sldMk cId="1942286005" sldId="345"/>
            <ac:spMk id="18" creationId="{A9A25D70-7114-F5D0-E272-210DB8150BC8}"/>
          </ac:spMkLst>
        </pc:spChg>
        <pc:spChg chg="mod">
          <ac:chgData name="Fernando Farias" userId="b9a59168-9c50-4fea-bfdb-b3bb5fb2500b" providerId="ADAL" clId="{7079FDCF-96AF-4D3F-ABF9-033EB0DE4F1B}" dt="2024-07-16T14:47:21.237" v="277"/>
          <ac:spMkLst>
            <pc:docMk/>
            <pc:sldMk cId="1942286005" sldId="345"/>
            <ac:spMk id="19" creationId="{87DAB328-AE18-263E-429D-5D752CE69A42}"/>
          </ac:spMkLst>
        </pc:spChg>
        <pc:spChg chg="add mod">
          <ac:chgData name="Fernando Farias" userId="b9a59168-9c50-4fea-bfdb-b3bb5fb2500b" providerId="ADAL" clId="{7079FDCF-96AF-4D3F-ABF9-033EB0DE4F1B}" dt="2024-07-16T15:04:42.393" v="777" actId="108"/>
          <ac:spMkLst>
            <pc:docMk/>
            <pc:sldMk cId="1942286005" sldId="345"/>
            <ac:spMk id="20" creationId="{DD022E02-C0ED-2E1A-A440-DAF8653B9291}"/>
          </ac:spMkLst>
        </pc:spChg>
        <pc:grpChg chg="add mod">
          <ac:chgData name="Fernando Farias" userId="b9a59168-9c50-4fea-bfdb-b3bb5fb2500b" providerId="ADAL" clId="{7079FDCF-96AF-4D3F-ABF9-033EB0DE4F1B}" dt="2024-07-16T14:47:21.237" v="277"/>
          <ac:grpSpMkLst>
            <pc:docMk/>
            <pc:sldMk cId="1942286005" sldId="345"/>
            <ac:grpSpMk id="2" creationId="{2C568141-E19F-642B-6EE9-D4F9459FEEE0}"/>
          </ac:grpSpMkLst>
        </pc:grpChg>
      </pc:sldChg>
      <pc:sldChg chg="addSp delSp modSp add mod">
        <pc:chgData name="Fernando Farias" userId="b9a59168-9c50-4fea-bfdb-b3bb5fb2500b" providerId="ADAL" clId="{7079FDCF-96AF-4D3F-ABF9-033EB0DE4F1B}" dt="2024-07-16T15:05:30.532" v="785" actId="20577"/>
        <pc:sldMkLst>
          <pc:docMk/>
          <pc:sldMk cId="2413927698" sldId="346"/>
        </pc:sldMkLst>
        <pc:spChg chg="mod">
          <ac:chgData name="Fernando Farias" userId="b9a59168-9c50-4fea-bfdb-b3bb5fb2500b" providerId="ADAL" clId="{7079FDCF-96AF-4D3F-ABF9-033EB0DE4F1B}" dt="2024-07-16T14:48:24.182" v="323" actId="6549"/>
          <ac:spMkLst>
            <pc:docMk/>
            <pc:sldMk cId="2413927698" sldId="346"/>
            <ac:spMk id="3" creationId="{F2BC59F2-85DA-431D-658A-2E7ED7C228A1}"/>
          </ac:spMkLst>
        </pc:spChg>
        <pc:spChg chg="add mod">
          <ac:chgData name="Fernando Farias" userId="b9a59168-9c50-4fea-bfdb-b3bb5fb2500b" providerId="ADAL" clId="{7079FDCF-96AF-4D3F-ABF9-033EB0DE4F1B}" dt="2024-07-16T15:04:58.323" v="778" actId="108"/>
          <ac:spMkLst>
            <pc:docMk/>
            <pc:sldMk cId="2413927698" sldId="346"/>
            <ac:spMk id="4" creationId="{2111A55C-1711-3157-4892-214A448F73D6}"/>
          </ac:spMkLst>
        </pc:spChg>
        <pc:spChg chg="add del">
          <ac:chgData name="Fernando Farias" userId="b9a59168-9c50-4fea-bfdb-b3bb5fb2500b" providerId="ADAL" clId="{7079FDCF-96AF-4D3F-ABF9-033EB0DE4F1B}" dt="2024-07-16T14:49:02.708" v="328" actId="21"/>
          <ac:spMkLst>
            <pc:docMk/>
            <pc:sldMk cId="2413927698" sldId="346"/>
            <ac:spMk id="6" creationId="{FAF70828-B887-44A1-0F33-BBF5A6383E47}"/>
          </ac:spMkLst>
        </pc:spChg>
        <pc:spChg chg="add mod">
          <ac:chgData name="Fernando Farias" userId="b9a59168-9c50-4fea-bfdb-b3bb5fb2500b" providerId="ADAL" clId="{7079FDCF-96AF-4D3F-ABF9-033EB0DE4F1B}" dt="2024-07-16T15:05:30.532" v="785" actId="20577"/>
          <ac:spMkLst>
            <pc:docMk/>
            <pc:sldMk cId="2413927698" sldId="346"/>
            <ac:spMk id="8" creationId="{6CCF5F57-D83A-B83B-ED53-6F57B8EC4D50}"/>
          </ac:spMkLst>
        </pc:spChg>
        <pc:graphicFrameChg chg="add mod">
          <ac:chgData name="Fernando Farias" userId="b9a59168-9c50-4fea-bfdb-b3bb5fb2500b" providerId="ADAL" clId="{7079FDCF-96AF-4D3F-ABF9-033EB0DE4F1B}" dt="2024-07-16T14:49:15.167" v="330" actId="1076"/>
          <ac:graphicFrameMkLst>
            <pc:docMk/>
            <pc:sldMk cId="2413927698" sldId="346"/>
            <ac:graphicFrameMk id="7" creationId="{F996CC47-9F02-7FBA-57F8-1346EB165B4A}"/>
          </ac:graphicFrameMkLst>
        </pc:graphicFrameChg>
      </pc:sldChg>
      <pc:sldChg chg="addSp modSp add mod">
        <pc:chgData name="Fernando Farias" userId="b9a59168-9c50-4fea-bfdb-b3bb5fb2500b" providerId="ADAL" clId="{7079FDCF-96AF-4D3F-ABF9-033EB0DE4F1B}" dt="2024-07-16T15:06:33.607" v="792" actId="113"/>
        <pc:sldMkLst>
          <pc:docMk/>
          <pc:sldMk cId="545681757" sldId="347"/>
        </pc:sldMkLst>
        <pc:spChg chg="add mod">
          <ac:chgData name="Fernando Farias" userId="b9a59168-9c50-4fea-bfdb-b3bb5fb2500b" providerId="ADAL" clId="{7079FDCF-96AF-4D3F-ABF9-033EB0DE4F1B}" dt="2024-07-16T15:06:33.607" v="792" actId="113"/>
          <ac:spMkLst>
            <pc:docMk/>
            <pc:sldMk cId="545681757" sldId="347"/>
            <ac:spMk id="2" creationId="{1A2278A3-135B-3F21-C46B-951EAE1A0123}"/>
          </ac:spMkLst>
        </pc:spChg>
        <pc:spChg chg="mod">
          <ac:chgData name="Fernando Farias" userId="b9a59168-9c50-4fea-bfdb-b3bb5fb2500b" providerId="ADAL" clId="{7079FDCF-96AF-4D3F-ABF9-033EB0DE4F1B}" dt="2024-07-16T14:50:10.404" v="376" actId="20577"/>
          <ac:spMkLst>
            <pc:docMk/>
            <pc:sldMk cId="545681757" sldId="347"/>
            <ac:spMk id="3" creationId="{F2BC59F2-85DA-431D-658A-2E7ED7C228A1}"/>
          </ac:spMkLst>
        </pc:spChg>
      </pc:sldChg>
      <pc:sldChg chg="addSp modSp add mod">
        <pc:chgData name="Fernando Farias" userId="b9a59168-9c50-4fea-bfdb-b3bb5fb2500b" providerId="ADAL" clId="{7079FDCF-96AF-4D3F-ABF9-033EB0DE4F1B}" dt="2024-07-16T14:51:55.313" v="428" actId="1076"/>
        <pc:sldMkLst>
          <pc:docMk/>
          <pc:sldMk cId="1676658363" sldId="348"/>
        </pc:sldMkLst>
        <pc:spChg chg="mod">
          <ac:chgData name="Fernando Farias" userId="b9a59168-9c50-4fea-bfdb-b3bb5fb2500b" providerId="ADAL" clId="{7079FDCF-96AF-4D3F-ABF9-033EB0DE4F1B}" dt="2024-07-16T14:51:41.548" v="427" actId="27636"/>
          <ac:spMkLst>
            <pc:docMk/>
            <pc:sldMk cId="1676658363" sldId="348"/>
            <ac:spMk id="3" creationId="{F2BC59F2-85DA-431D-658A-2E7ED7C228A1}"/>
          </ac:spMkLst>
        </pc:spChg>
        <pc:picChg chg="add mod">
          <ac:chgData name="Fernando Farias" userId="b9a59168-9c50-4fea-bfdb-b3bb5fb2500b" providerId="ADAL" clId="{7079FDCF-96AF-4D3F-ABF9-033EB0DE4F1B}" dt="2024-07-16T14:51:55.313" v="428" actId="1076"/>
          <ac:picMkLst>
            <pc:docMk/>
            <pc:sldMk cId="1676658363" sldId="348"/>
            <ac:picMk id="2" creationId="{9002D886-76B3-01FF-E77D-B7D9A5228519}"/>
          </ac:picMkLst>
        </pc:picChg>
      </pc:sldChg>
      <pc:sldChg chg="add del">
        <pc:chgData name="Fernando Farias" userId="b9a59168-9c50-4fea-bfdb-b3bb5fb2500b" providerId="ADAL" clId="{7079FDCF-96AF-4D3F-ABF9-033EB0DE4F1B}" dt="2024-07-16T15:00:15.856" v="763" actId="47"/>
        <pc:sldMkLst>
          <pc:docMk/>
          <pc:sldMk cId="2572443706" sldId="349"/>
        </pc:sldMkLst>
      </pc:sldChg>
      <pc:sldChg chg="addSp delSp modSp add mod">
        <pc:chgData name="Fernando Farias" userId="b9a59168-9c50-4fea-bfdb-b3bb5fb2500b" providerId="ADAL" clId="{7079FDCF-96AF-4D3F-ABF9-033EB0DE4F1B}" dt="2024-07-16T15:08:00.124" v="799" actId="113"/>
        <pc:sldMkLst>
          <pc:docMk/>
          <pc:sldMk cId="720241108" sldId="350"/>
        </pc:sldMkLst>
        <pc:spChg chg="add mod">
          <ac:chgData name="Fernando Farias" userId="b9a59168-9c50-4fea-bfdb-b3bb5fb2500b" providerId="ADAL" clId="{7079FDCF-96AF-4D3F-ABF9-033EB0DE4F1B}" dt="2024-07-16T15:08:00.124" v="799" actId="113"/>
          <ac:spMkLst>
            <pc:docMk/>
            <pc:sldMk cId="720241108" sldId="350"/>
            <ac:spMk id="2" creationId="{3CC84533-F7BD-8738-04F2-962F5239D7FC}"/>
          </ac:spMkLst>
        </pc:spChg>
        <pc:spChg chg="mod">
          <ac:chgData name="Fernando Farias" userId="b9a59168-9c50-4fea-bfdb-b3bb5fb2500b" providerId="ADAL" clId="{7079FDCF-96AF-4D3F-ABF9-033EB0DE4F1B}" dt="2024-07-16T14:52:42.115" v="470" actId="20577"/>
          <ac:spMkLst>
            <pc:docMk/>
            <pc:sldMk cId="720241108" sldId="350"/>
            <ac:spMk id="3" creationId="{F2BC59F2-85DA-431D-658A-2E7ED7C228A1}"/>
          </ac:spMkLst>
        </pc:spChg>
        <pc:spChg chg="add del mod">
          <ac:chgData name="Fernando Farias" userId="b9a59168-9c50-4fea-bfdb-b3bb5fb2500b" providerId="ADAL" clId="{7079FDCF-96AF-4D3F-ABF9-033EB0DE4F1B}" dt="2024-07-16T14:53:31.393" v="478" actId="21"/>
          <ac:spMkLst>
            <pc:docMk/>
            <pc:sldMk cId="720241108" sldId="350"/>
            <ac:spMk id="4" creationId="{EF67840F-4489-2F43-91DA-751B330EA3D8}"/>
          </ac:spMkLst>
        </pc:spChg>
      </pc:sldChg>
      <pc:sldChg chg="addSp modSp add mod">
        <pc:chgData name="Fernando Farias" userId="b9a59168-9c50-4fea-bfdb-b3bb5fb2500b" providerId="ADAL" clId="{7079FDCF-96AF-4D3F-ABF9-033EB0DE4F1B}" dt="2024-07-16T15:09:11.183" v="801" actId="1076"/>
        <pc:sldMkLst>
          <pc:docMk/>
          <pc:sldMk cId="1147768186" sldId="351"/>
        </pc:sldMkLst>
        <pc:spChg chg="add mod">
          <ac:chgData name="Fernando Farias" userId="b9a59168-9c50-4fea-bfdb-b3bb5fb2500b" providerId="ADAL" clId="{7079FDCF-96AF-4D3F-ABF9-033EB0DE4F1B}" dt="2024-07-16T15:09:05.516" v="800" actId="108"/>
          <ac:spMkLst>
            <pc:docMk/>
            <pc:sldMk cId="1147768186" sldId="351"/>
            <ac:spMk id="2" creationId="{EF63DE9D-9331-E089-CDE7-6F5277AF853A}"/>
          </ac:spMkLst>
        </pc:spChg>
        <pc:spChg chg="mod">
          <ac:chgData name="Fernando Farias" userId="b9a59168-9c50-4fea-bfdb-b3bb5fb2500b" providerId="ADAL" clId="{7079FDCF-96AF-4D3F-ABF9-033EB0DE4F1B}" dt="2024-07-16T14:54:20.659" v="522" actId="20577"/>
          <ac:spMkLst>
            <pc:docMk/>
            <pc:sldMk cId="1147768186" sldId="351"/>
            <ac:spMk id="3" creationId="{F2BC59F2-85DA-431D-658A-2E7ED7C228A1}"/>
          </ac:spMkLst>
        </pc:spChg>
        <pc:graphicFrameChg chg="add mod modGraphic">
          <ac:chgData name="Fernando Farias" userId="b9a59168-9c50-4fea-bfdb-b3bb5fb2500b" providerId="ADAL" clId="{7079FDCF-96AF-4D3F-ABF9-033EB0DE4F1B}" dt="2024-07-16T15:09:11.183" v="801" actId="1076"/>
          <ac:graphicFrameMkLst>
            <pc:docMk/>
            <pc:sldMk cId="1147768186" sldId="351"/>
            <ac:graphicFrameMk id="4" creationId="{4174C3F1-90A6-C05B-0A4D-CDFEC005BA24}"/>
          </ac:graphicFrameMkLst>
        </pc:graphicFrameChg>
      </pc:sldChg>
      <pc:sldChg chg="addSp modSp add mod">
        <pc:chgData name="Fernando Farias" userId="b9a59168-9c50-4fea-bfdb-b3bb5fb2500b" providerId="ADAL" clId="{7079FDCF-96AF-4D3F-ABF9-033EB0DE4F1B}" dt="2024-07-16T14:56:18.290" v="584"/>
        <pc:sldMkLst>
          <pc:docMk/>
          <pc:sldMk cId="752809749" sldId="352"/>
        </pc:sldMkLst>
        <pc:spChg chg="add mod">
          <ac:chgData name="Fernando Farias" userId="b9a59168-9c50-4fea-bfdb-b3bb5fb2500b" providerId="ADAL" clId="{7079FDCF-96AF-4D3F-ABF9-033EB0DE4F1B}" dt="2024-07-16T14:56:12.175" v="583" actId="1076"/>
          <ac:spMkLst>
            <pc:docMk/>
            <pc:sldMk cId="752809749" sldId="352"/>
            <ac:spMk id="2" creationId="{F8E79014-734C-C540-03A9-096EFED169A7}"/>
          </ac:spMkLst>
        </pc:spChg>
        <pc:spChg chg="mod">
          <ac:chgData name="Fernando Farias" userId="b9a59168-9c50-4fea-bfdb-b3bb5fb2500b" providerId="ADAL" clId="{7079FDCF-96AF-4D3F-ABF9-033EB0DE4F1B}" dt="2024-07-16T14:55:49.032" v="579" actId="20577"/>
          <ac:spMkLst>
            <pc:docMk/>
            <pc:sldMk cId="752809749" sldId="352"/>
            <ac:spMk id="3" creationId="{F2BC59F2-85DA-431D-658A-2E7ED7C228A1}"/>
          </ac:spMkLst>
        </pc:spChg>
        <pc:spChg chg="add mod">
          <ac:chgData name="Fernando Farias" userId="b9a59168-9c50-4fea-bfdb-b3bb5fb2500b" providerId="ADAL" clId="{7079FDCF-96AF-4D3F-ABF9-033EB0DE4F1B}" dt="2024-07-16T14:56:08.420" v="582" actId="1076"/>
          <ac:spMkLst>
            <pc:docMk/>
            <pc:sldMk cId="752809749" sldId="352"/>
            <ac:spMk id="4" creationId="{D75D79E2-D0F8-42AE-81ED-5442AACE370C}"/>
          </ac:spMkLst>
        </pc:spChg>
        <pc:picChg chg="add mod">
          <ac:chgData name="Fernando Farias" userId="b9a59168-9c50-4fea-bfdb-b3bb5fb2500b" providerId="ADAL" clId="{7079FDCF-96AF-4D3F-ABF9-033EB0DE4F1B}" dt="2024-07-16T14:56:18.290" v="584"/>
          <ac:picMkLst>
            <pc:docMk/>
            <pc:sldMk cId="752809749" sldId="352"/>
            <ac:picMk id="5" creationId="{100A2C8C-9FCC-E8E1-7922-6EEAA27A4503}"/>
          </ac:picMkLst>
        </pc:picChg>
      </pc:sldChg>
      <pc:sldChg chg="addSp modSp add mod">
        <pc:chgData name="Fernando Farias" userId="b9a59168-9c50-4fea-bfdb-b3bb5fb2500b" providerId="ADAL" clId="{7079FDCF-96AF-4D3F-ABF9-033EB0DE4F1B}" dt="2024-07-16T14:56:58.962" v="630" actId="1076"/>
        <pc:sldMkLst>
          <pc:docMk/>
          <pc:sldMk cId="2379049017" sldId="353"/>
        </pc:sldMkLst>
        <pc:spChg chg="add mod">
          <ac:chgData name="Fernando Farias" userId="b9a59168-9c50-4fea-bfdb-b3bb5fb2500b" providerId="ADAL" clId="{7079FDCF-96AF-4D3F-ABF9-033EB0DE4F1B}" dt="2024-07-16T14:56:58.962" v="630" actId="1076"/>
          <ac:spMkLst>
            <pc:docMk/>
            <pc:sldMk cId="2379049017" sldId="353"/>
            <ac:spMk id="2" creationId="{87364AB6-CC0F-146C-6CB6-B7FFF2B402BD}"/>
          </ac:spMkLst>
        </pc:spChg>
        <pc:spChg chg="mod">
          <ac:chgData name="Fernando Farias" userId="b9a59168-9c50-4fea-bfdb-b3bb5fb2500b" providerId="ADAL" clId="{7079FDCF-96AF-4D3F-ABF9-033EB0DE4F1B}" dt="2024-07-16T14:56:49.218" v="628" actId="20577"/>
          <ac:spMkLst>
            <pc:docMk/>
            <pc:sldMk cId="2379049017" sldId="353"/>
            <ac:spMk id="3" creationId="{F2BC59F2-85DA-431D-658A-2E7ED7C228A1}"/>
          </ac:spMkLst>
        </pc:spChg>
      </pc:sldChg>
      <pc:sldChg chg="addSp modSp add mod">
        <pc:chgData name="Fernando Farias" userId="b9a59168-9c50-4fea-bfdb-b3bb5fb2500b" providerId="ADAL" clId="{7079FDCF-96AF-4D3F-ABF9-033EB0DE4F1B}" dt="2024-07-16T14:58:22.401" v="699" actId="20577"/>
        <pc:sldMkLst>
          <pc:docMk/>
          <pc:sldMk cId="1234528851" sldId="354"/>
        </pc:sldMkLst>
        <pc:spChg chg="mod">
          <ac:chgData name="Fernando Farias" userId="b9a59168-9c50-4fea-bfdb-b3bb5fb2500b" providerId="ADAL" clId="{7079FDCF-96AF-4D3F-ABF9-033EB0DE4F1B}" dt="2024-07-16T14:58:22.401" v="699" actId="20577"/>
          <ac:spMkLst>
            <pc:docMk/>
            <pc:sldMk cId="1234528851" sldId="354"/>
            <ac:spMk id="3" creationId="{F2BC59F2-85DA-431D-658A-2E7ED7C228A1}"/>
          </ac:spMkLst>
        </pc:spChg>
        <pc:graphicFrameChg chg="add mod">
          <ac:chgData name="Fernando Farias" userId="b9a59168-9c50-4fea-bfdb-b3bb5fb2500b" providerId="ADAL" clId="{7079FDCF-96AF-4D3F-ABF9-033EB0DE4F1B}" dt="2024-07-16T14:57:51.760" v="674" actId="1076"/>
          <ac:graphicFrameMkLst>
            <pc:docMk/>
            <pc:sldMk cId="1234528851" sldId="354"/>
            <ac:graphicFrameMk id="2" creationId="{38AAE2D2-F09C-55D7-6EC8-98861154EF46}"/>
          </ac:graphicFrameMkLst>
        </pc:graphicFrameChg>
      </pc:sldChg>
      <pc:sldChg chg="addSp modSp add mod">
        <pc:chgData name="Fernando Farias" userId="b9a59168-9c50-4fea-bfdb-b3bb5fb2500b" providerId="ADAL" clId="{7079FDCF-96AF-4D3F-ABF9-033EB0DE4F1B}" dt="2024-07-16T15:00:02.714" v="762" actId="1076"/>
        <pc:sldMkLst>
          <pc:docMk/>
          <pc:sldMk cId="3704202360" sldId="355"/>
        </pc:sldMkLst>
        <pc:spChg chg="mod">
          <ac:chgData name="Fernando Farias" userId="b9a59168-9c50-4fea-bfdb-b3bb5fb2500b" providerId="ADAL" clId="{7079FDCF-96AF-4D3F-ABF9-033EB0DE4F1B}" dt="2024-07-16T14:59:51.674" v="760" actId="20577"/>
          <ac:spMkLst>
            <pc:docMk/>
            <pc:sldMk cId="3704202360" sldId="355"/>
            <ac:spMk id="3" creationId="{F2BC59F2-85DA-431D-658A-2E7ED7C228A1}"/>
          </ac:spMkLst>
        </pc:spChg>
        <pc:graphicFrameChg chg="add mod">
          <ac:chgData name="Fernando Farias" userId="b9a59168-9c50-4fea-bfdb-b3bb5fb2500b" providerId="ADAL" clId="{7079FDCF-96AF-4D3F-ABF9-033EB0DE4F1B}" dt="2024-07-16T15:00:02.714" v="762" actId="1076"/>
          <ac:graphicFrameMkLst>
            <pc:docMk/>
            <pc:sldMk cId="3704202360" sldId="355"/>
            <ac:graphicFrameMk id="2" creationId="{3E08B793-726C-904D-6E83-7DCB06A58ED0}"/>
          </ac:graphicFrameMkLst>
        </pc:graphicFrameChg>
      </pc:sldChg>
      <pc:sldChg chg="addSp delSp modSp add mod">
        <pc:chgData name="Fernando Farias" userId="b9a59168-9c50-4fea-bfdb-b3bb5fb2500b" providerId="ADAL" clId="{7079FDCF-96AF-4D3F-ABF9-033EB0DE4F1B}" dt="2024-07-16T14:59:07.067" v="703" actId="1076"/>
        <pc:sldMkLst>
          <pc:docMk/>
          <pc:sldMk cId="1105268808" sldId="356"/>
        </pc:sldMkLst>
        <pc:graphicFrameChg chg="del">
          <ac:chgData name="Fernando Farias" userId="b9a59168-9c50-4fea-bfdb-b3bb5fb2500b" providerId="ADAL" clId="{7079FDCF-96AF-4D3F-ABF9-033EB0DE4F1B}" dt="2024-07-16T14:58:54.457" v="701" actId="21"/>
          <ac:graphicFrameMkLst>
            <pc:docMk/>
            <pc:sldMk cId="1105268808" sldId="356"/>
            <ac:graphicFrameMk id="2" creationId="{38AAE2D2-F09C-55D7-6EC8-98861154EF46}"/>
          </ac:graphicFrameMkLst>
        </pc:graphicFrameChg>
        <pc:graphicFrameChg chg="add mod">
          <ac:chgData name="Fernando Farias" userId="b9a59168-9c50-4fea-bfdb-b3bb5fb2500b" providerId="ADAL" clId="{7079FDCF-96AF-4D3F-ABF9-033EB0DE4F1B}" dt="2024-07-16T14:59:07.067" v="703" actId="1076"/>
          <ac:graphicFrameMkLst>
            <pc:docMk/>
            <pc:sldMk cId="1105268808" sldId="356"/>
            <ac:graphicFrameMk id="4" creationId="{3B476571-4CA3-CB74-FDF8-A90996573AC7}"/>
          </ac:graphicFrameMkLst>
        </pc:graphicFrameChg>
      </pc:sldChg>
      <pc:sldChg chg="addSp modSp add mod ord">
        <pc:chgData name="Fernando Farias" userId="b9a59168-9c50-4fea-bfdb-b3bb5fb2500b" providerId="ADAL" clId="{7079FDCF-96AF-4D3F-ABF9-033EB0DE4F1B}" dt="2024-07-17T06:48:23.692" v="836" actId="255"/>
        <pc:sldMkLst>
          <pc:docMk/>
          <pc:sldMk cId="2251086860" sldId="357"/>
        </pc:sldMkLst>
        <pc:spChg chg="mod">
          <ac:chgData name="Fernando Farias" userId="b9a59168-9c50-4fea-bfdb-b3bb5fb2500b" providerId="ADAL" clId="{7079FDCF-96AF-4D3F-ABF9-033EB0DE4F1B}" dt="2024-07-17T06:47:11.668" v="828" actId="6549"/>
          <ac:spMkLst>
            <pc:docMk/>
            <pc:sldMk cId="2251086860" sldId="357"/>
            <ac:spMk id="2" creationId="{44B73049-201B-AEEC-8741-2D103A2F7220}"/>
          </ac:spMkLst>
        </pc:spChg>
        <pc:spChg chg="mod">
          <ac:chgData name="Fernando Farias" userId="b9a59168-9c50-4fea-bfdb-b3bb5fb2500b" providerId="ADAL" clId="{7079FDCF-96AF-4D3F-ABF9-033EB0DE4F1B}" dt="2024-07-16T15:11:11.049" v="826" actId="20577"/>
          <ac:spMkLst>
            <pc:docMk/>
            <pc:sldMk cId="2251086860" sldId="357"/>
            <ac:spMk id="3" creationId="{F2BC59F2-85DA-431D-658A-2E7ED7C228A1}"/>
          </ac:spMkLst>
        </pc:spChg>
        <pc:graphicFrameChg chg="add mod">
          <ac:chgData name="Fernando Farias" userId="b9a59168-9c50-4fea-bfdb-b3bb5fb2500b" providerId="ADAL" clId="{7079FDCF-96AF-4D3F-ABF9-033EB0DE4F1B}" dt="2024-07-17T06:47:27.919" v="829"/>
          <ac:graphicFrameMkLst>
            <pc:docMk/>
            <pc:sldMk cId="2251086860" sldId="357"/>
            <ac:graphicFrameMk id="4" creationId="{F91FC95E-13C7-86ED-87C9-2C61D402753F}"/>
          </ac:graphicFrameMkLst>
        </pc:graphicFrameChg>
        <pc:graphicFrameChg chg="add mod modGraphic">
          <ac:chgData name="Fernando Farias" userId="b9a59168-9c50-4fea-bfdb-b3bb5fb2500b" providerId="ADAL" clId="{7079FDCF-96AF-4D3F-ABF9-033EB0DE4F1B}" dt="2024-07-17T06:48:23.692" v="836" actId="255"/>
          <ac:graphicFrameMkLst>
            <pc:docMk/>
            <pc:sldMk cId="2251086860" sldId="357"/>
            <ac:graphicFrameMk id="5" creationId="{72087E53-3F60-CEE1-573F-9DEAFBCEEDD6}"/>
          </ac:graphicFrameMkLst>
        </pc:graphicFrameChg>
      </pc:sldChg>
    </pc:docChg>
  </pc:docChgLst>
  <pc:docChgLst>
    <pc:chgData name="Fernando Farias" userId="b9a59168-9c50-4fea-bfdb-b3bb5fb2500b" providerId="ADAL" clId="{92ABDCC2-412D-42B4-AC73-FDCD5893347D}"/>
    <pc:docChg chg="custSel modSld">
      <pc:chgData name="Fernando Farias" userId="b9a59168-9c50-4fea-bfdb-b3bb5fb2500b" providerId="ADAL" clId="{92ABDCC2-412D-42B4-AC73-FDCD5893347D}" dt="2024-07-18T13:48:16.381" v="552" actId="6549"/>
      <pc:docMkLst>
        <pc:docMk/>
      </pc:docMkLst>
      <pc:sldChg chg="modSp mod">
        <pc:chgData name="Fernando Farias" userId="b9a59168-9c50-4fea-bfdb-b3bb5fb2500b" providerId="ADAL" clId="{92ABDCC2-412D-42B4-AC73-FDCD5893347D}" dt="2024-07-18T13:24:03.152" v="61" actId="6549"/>
        <pc:sldMkLst>
          <pc:docMk/>
          <pc:sldMk cId="8994029" sldId="275"/>
        </pc:sldMkLst>
        <pc:spChg chg="mod">
          <ac:chgData name="Fernando Farias" userId="b9a59168-9c50-4fea-bfdb-b3bb5fb2500b" providerId="ADAL" clId="{92ABDCC2-412D-42B4-AC73-FDCD5893347D}" dt="2024-07-18T12:23:29.428" v="0"/>
          <ac:spMkLst>
            <pc:docMk/>
            <pc:sldMk cId="8994029" sldId="275"/>
            <ac:spMk id="2" creationId="{D5D45419-832D-4824-58A5-43428658928D}"/>
          </ac:spMkLst>
        </pc:spChg>
        <pc:spChg chg="mod">
          <ac:chgData name="Fernando Farias" userId="b9a59168-9c50-4fea-bfdb-b3bb5fb2500b" providerId="ADAL" clId="{92ABDCC2-412D-42B4-AC73-FDCD5893347D}" dt="2024-07-18T13:24:03.152" v="61" actId="6549"/>
          <ac:spMkLst>
            <pc:docMk/>
            <pc:sldMk cId="8994029" sldId="275"/>
            <ac:spMk id="4" creationId="{F4DF9AAA-0D9A-C4F6-EB81-906067D79318}"/>
          </ac:spMkLst>
        </pc:spChg>
        <pc:spChg chg="mod">
          <ac:chgData name="Fernando Farias" userId="b9a59168-9c50-4fea-bfdb-b3bb5fb2500b" providerId="ADAL" clId="{92ABDCC2-412D-42B4-AC73-FDCD5893347D}" dt="2024-07-18T13:23:07.760" v="43" actId="20577"/>
          <ac:spMkLst>
            <pc:docMk/>
            <pc:sldMk cId="8994029" sldId="275"/>
            <ac:spMk id="6" creationId="{D48BC2D7-B6A9-75DB-434F-B85FF15625F7}"/>
          </ac:spMkLst>
        </pc:spChg>
      </pc:sldChg>
      <pc:sldChg chg="modSp mod">
        <pc:chgData name="Fernando Farias" userId="b9a59168-9c50-4fea-bfdb-b3bb5fb2500b" providerId="ADAL" clId="{92ABDCC2-412D-42B4-AC73-FDCD5893347D}" dt="2024-07-18T13:48:16.381" v="552" actId="6549"/>
        <pc:sldMkLst>
          <pc:docMk/>
          <pc:sldMk cId="994905076" sldId="291"/>
        </pc:sldMkLst>
        <pc:spChg chg="mod">
          <ac:chgData name="Fernando Farias" userId="b9a59168-9c50-4fea-bfdb-b3bb5fb2500b" providerId="ADAL" clId="{92ABDCC2-412D-42B4-AC73-FDCD5893347D}" dt="2024-07-18T13:48:16.381" v="552" actId="6549"/>
          <ac:spMkLst>
            <pc:docMk/>
            <pc:sldMk cId="994905076" sldId="291"/>
            <ac:spMk id="8" creationId="{98E3F0F1-25C1-F2EF-B05A-DA67CDA1F619}"/>
          </ac:spMkLst>
        </pc:spChg>
      </pc:sldChg>
      <pc:sldChg chg="modSp mod">
        <pc:chgData name="Fernando Farias" userId="b9a59168-9c50-4fea-bfdb-b3bb5fb2500b" providerId="ADAL" clId="{92ABDCC2-412D-42B4-AC73-FDCD5893347D}" dt="2024-07-18T13:26:52.188" v="135" actId="14100"/>
        <pc:sldMkLst>
          <pc:docMk/>
          <pc:sldMk cId="2982035147" sldId="325"/>
        </pc:sldMkLst>
        <pc:spChg chg="mod">
          <ac:chgData name="Fernando Farias" userId="b9a59168-9c50-4fea-bfdb-b3bb5fb2500b" providerId="ADAL" clId="{92ABDCC2-412D-42B4-AC73-FDCD5893347D}" dt="2024-07-18T13:26:52.188" v="135" actId="14100"/>
          <ac:spMkLst>
            <pc:docMk/>
            <pc:sldMk cId="2982035147" sldId="325"/>
            <ac:spMk id="2" creationId="{44B73049-201B-AEEC-8741-2D103A2F7220}"/>
          </ac:spMkLst>
        </pc:spChg>
        <pc:spChg chg="mod">
          <ac:chgData name="Fernando Farias" userId="b9a59168-9c50-4fea-bfdb-b3bb5fb2500b" providerId="ADAL" clId="{92ABDCC2-412D-42B4-AC73-FDCD5893347D}" dt="2024-07-18T13:25:40.827" v="130" actId="6549"/>
          <ac:spMkLst>
            <pc:docMk/>
            <pc:sldMk cId="2982035147" sldId="325"/>
            <ac:spMk id="3" creationId="{F2BC59F2-85DA-431D-658A-2E7ED7C228A1}"/>
          </ac:spMkLst>
        </pc:spChg>
      </pc:sldChg>
      <pc:sldChg chg="modSp mod">
        <pc:chgData name="Fernando Farias" userId="b9a59168-9c50-4fea-bfdb-b3bb5fb2500b" providerId="ADAL" clId="{92ABDCC2-412D-42B4-AC73-FDCD5893347D}" dt="2024-07-18T13:29:08.529" v="137" actId="1076"/>
        <pc:sldMkLst>
          <pc:docMk/>
          <pc:sldMk cId="3545409425" sldId="344"/>
        </pc:sldMkLst>
        <pc:spChg chg="mod">
          <ac:chgData name="Fernando Farias" userId="b9a59168-9c50-4fea-bfdb-b3bb5fb2500b" providerId="ADAL" clId="{92ABDCC2-412D-42B4-AC73-FDCD5893347D}" dt="2024-07-18T13:29:01.929" v="136" actId="14100"/>
          <ac:spMkLst>
            <pc:docMk/>
            <pc:sldMk cId="3545409425" sldId="344"/>
            <ac:spMk id="2" creationId="{9F6958DA-26B9-1FCD-C5C3-1C7B15D4EC33}"/>
          </ac:spMkLst>
        </pc:spChg>
        <pc:spChg chg="mod">
          <ac:chgData name="Fernando Farias" userId="b9a59168-9c50-4fea-bfdb-b3bb5fb2500b" providerId="ADAL" clId="{92ABDCC2-412D-42B4-AC73-FDCD5893347D}" dt="2024-07-18T13:29:08.529" v="137" actId="1076"/>
          <ac:spMkLst>
            <pc:docMk/>
            <pc:sldMk cId="3545409425" sldId="344"/>
            <ac:spMk id="4" creationId="{304BCDFF-6963-BE71-E6D6-DFF603ED656F}"/>
          </ac:spMkLst>
        </pc:spChg>
      </pc:sldChg>
      <pc:sldChg chg="modSp mod">
        <pc:chgData name="Fernando Farias" userId="b9a59168-9c50-4fea-bfdb-b3bb5fb2500b" providerId="ADAL" clId="{92ABDCC2-412D-42B4-AC73-FDCD5893347D}" dt="2024-07-18T13:31:25.041" v="164" actId="20577"/>
        <pc:sldMkLst>
          <pc:docMk/>
          <pc:sldMk cId="1942286005" sldId="345"/>
        </pc:sldMkLst>
        <pc:spChg chg="mod">
          <ac:chgData name="Fernando Farias" userId="b9a59168-9c50-4fea-bfdb-b3bb5fb2500b" providerId="ADAL" clId="{92ABDCC2-412D-42B4-AC73-FDCD5893347D}" dt="2024-07-18T13:31:25.041" v="164" actId="20577"/>
          <ac:spMkLst>
            <pc:docMk/>
            <pc:sldMk cId="1942286005" sldId="345"/>
            <ac:spMk id="13" creationId="{63E8726A-343C-6867-B6E1-2CC7FFCC5FB9}"/>
          </ac:spMkLst>
        </pc:spChg>
        <pc:spChg chg="mod">
          <ac:chgData name="Fernando Farias" userId="b9a59168-9c50-4fea-bfdb-b3bb5fb2500b" providerId="ADAL" clId="{92ABDCC2-412D-42B4-AC73-FDCD5893347D}" dt="2024-07-18T13:29:47.693" v="147" actId="6549"/>
          <ac:spMkLst>
            <pc:docMk/>
            <pc:sldMk cId="1942286005" sldId="345"/>
            <ac:spMk id="20" creationId="{DD022E02-C0ED-2E1A-A440-DAF8653B9291}"/>
          </ac:spMkLst>
        </pc:spChg>
      </pc:sldChg>
      <pc:sldChg chg="modSp mod">
        <pc:chgData name="Fernando Farias" userId="b9a59168-9c50-4fea-bfdb-b3bb5fb2500b" providerId="ADAL" clId="{92ABDCC2-412D-42B4-AC73-FDCD5893347D}" dt="2024-07-18T13:36:02.142" v="328" actId="6549"/>
        <pc:sldMkLst>
          <pc:docMk/>
          <pc:sldMk cId="2413927698" sldId="346"/>
        </pc:sldMkLst>
        <pc:spChg chg="mod">
          <ac:chgData name="Fernando Farias" userId="b9a59168-9c50-4fea-bfdb-b3bb5fb2500b" providerId="ADAL" clId="{92ABDCC2-412D-42B4-AC73-FDCD5893347D}" dt="2024-07-18T13:36:02.142" v="328" actId="6549"/>
          <ac:spMkLst>
            <pc:docMk/>
            <pc:sldMk cId="2413927698" sldId="346"/>
            <ac:spMk id="3" creationId="{F2BC59F2-85DA-431D-658A-2E7ED7C228A1}"/>
          </ac:spMkLst>
        </pc:spChg>
        <pc:spChg chg="mod">
          <ac:chgData name="Fernando Farias" userId="b9a59168-9c50-4fea-bfdb-b3bb5fb2500b" providerId="ADAL" clId="{92ABDCC2-412D-42B4-AC73-FDCD5893347D}" dt="2024-07-18T13:32:57.986" v="247" actId="14100"/>
          <ac:spMkLst>
            <pc:docMk/>
            <pc:sldMk cId="2413927698" sldId="346"/>
            <ac:spMk id="4" creationId="{2111A55C-1711-3157-4892-214A448F73D6}"/>
          </ac:spMkLst>
        </pc:spChg>
        <pc:spChg chg="mod">
          <ac:chgData name="Fernando Farias" userId="b9a59168-9c50-4fea-bfdb-b3bb5fb2500b" providerId="ADAL" clId="{92ABDCC2-412D-42B4-AC73-FDCD5893347D}" dt="2024-07-18T13:33:27.677" v="271" actId="20577"/>
          <ac:spMkLst>
            <pc:docMk/>
            <pc:sldMk cId="2413927698" sldId="346"/>
            <ac:spMk id="8" creationId="{6CCF5F57-D83A-B83B-ED53-6F57B8EC4D50}"/>
          </ac:spMkLst>
        </pc:spChg>
        <pc:graphicFrameChg chg="mod modGraphic">
          <ac:chgData name="Fernando Farias" userId="b9a59168-9c50-4fea-bfdb-b3bb5fb2500b" providerId="ADAL" clId="{92ABDCC2-412D-42B4-AC73-FDCD5893347D}" dt="2024-07-18T13:33:01.025" v="248" actId="1076"/>
          <ac:graphicFrameMkLst>
            <pc:docMk/>
            <pc:sldMk cId="2413927698" sldId="346"/>
            <ac:graphicFrameMk id="7" creationId="{F996CC47-9F02-7FBA-57F8-1346EB165B4A}"/>
          </ac:graphicFrameMkLst>
        </pc:graphicFrameChg>
      </pc:sldChg>
      <pc:sldChg chg="modSp mod">
        <pc:chgData name="Fernando Farias" userId="b9a59168-9c50-4fea-bfdb-b3bb5fb2500b" providerId="ADAL" clId="{92ABDCC2-412D-42B4-AC73-FDCD5893347D}" dt="2024-07-18T13:35:39.803" v="320" actId="14100"/>
        <pc:sldMkLst>
          <pc:docMk/>
          <pc:sldMk cId="545681757" sldId="347"/>
        </pc:sldMkLst>
        <pc:spChg chg="mod">
          <ac:chgData name="Fernando Farias" userId="b9a59168-9c50-4fea-bfdb-b3bb5fb2500b" providerId="ADAL" clId="{92ABDCC2-412D-42B4-AC73-FDCD5893347D}" dt="2024-07-18T13:35:39.803" v="320" actId="14100"/>
          <ac:spMkLst>
            <pc:docMk/>
            <pc:sldMk cId="545681757" sldId="347"/>
            <ac:spMk id="2" creationId="{1A2278A3-135B-3F21-C46B-951EAE1A0123}"/>
          </ac:spMkLst>
        </pc:spChg>
      </pc:sldChg>
      <pc:sldChg chg="modSp mod">
        <pc:chgData name="Fernando Farias" userId="b9a59168-9c50-4fea-bfdb-b3bb5fb2500b" providerId="ADAL" clId="{92ABDCC2-412D-42B4-AC73-FDCD5893347D}" dt="2024-07-18T13:36:28.458" v="357" actId="20577"/>
        <pc:sldMkLst>
          <pc:docMk/>
          <pc:sldMk cId="1676658363" sldId="348"/>
        </pc:sldMkLst>
        <pc:spChg chg="mod">
          <ac:chgData name="Fernando Farias" userId="b9a59168-9c50-4fea-bfdb-b3bb5fb2500b" providerId="ADAL" clId="{92ABDCC2-412D-42B4-AC73-FDCD5893347D}" dt="2024-07-18T13:36:28.458" v="357" actId="20577"/>
          <ac:spMkLst>
            <pc:docMk/>
            <pc:sldMk cId="1676658363" sldId="348"/>
            <ac:spMk id="3" creationId="{F2BC59F2-85DA-431D-658A-2E7ED7C228A1}"/>
          </ac:spMkLst>
        </pc:spChg>
      </pc:sldChg>
      <pc:sldChg chg="modSp mod">
        <pc:chgData name="Fernando Farias" userId="b9a59168-9c50-4fea-bfdb-b3bb5fb2500b" providerId="ADAL" clId="{92ABDCC2-412D-42B4-AC73-FDCD5893347D}" dt="2024-07-18T13:40:33.400" v="470" actId="255"/>
        <pc:sldMkLst>
          <pc:docMk/>
          <pc:sldMk cId="720241108" sldId="350"/>
        </pc:sldMkLst>
        <pc:spChg chg="mod">
          <ac:chgData name="Fernando Farias" userId="b9a59168-9c50-4fea-bfdb-b3bb5fb2500b" providerId="ADAL" clId="{92ABDCC2-412D-42B4-AC73-FDCD5893347D}" dt="2024-07-18T13:40:33.400" v="470" actId="255"/>
          <ac:spMkLst>
            <pc:docMk/>
            <pc:sldMk cId="720241108" sldId="350"/>
            <ac:spMk id="2" creationId="{3CC84533-F7BD-8738-04F2-962F5239D7FC}"/>
          </ac:spMkLst>
        </pc:spChg>
      </pc:sldChg>
      <pc:sldChg chg="modSp mod">
        <pc:chgData name="Fernando Farias" userId="b9a59168-9c50-4fea-bfdb-b3bb5fb2500b" providerId="ADAL" clId="{92ABDCC2-412D-42B4-AC73-FDCD5893347D}" dt="2024-07-18T13:41:21.165" v="482" actId="20577"/>
        <pc:sldMkLst>
          <pc:docMk/>
          <pc:sldMk cId="752809749" sldId="352"/>
        </pc:sldMkLst>
        <pc:spChg chg="mod">
          <ac:chgData name="Fernando Farias" userId="b9a59168-9c50-4fea-bfdb-b3bb5fb2500b" providerId="ADAL" clId="{92ABDCC2-412D-42B4-AC73-FDCD5893347D}" dt="2024-07-18T13:41:02.651" v="477" actId="20577"/>
          <ac:spMkLst>
            <pc:docMk/>
            <pc:sldMk cId="752809749" sldId="352"/>
            <ac:spMk id="3" creationId="{F2BC59F2-85DA-431D-658A-2E7ED7C228A1}"/>
          </ac:spMkLst>
        </pc:spChg>
        <pc:spChg chg="mod">
          <ac:chgData name="Fernando Farias" userId="b9a59168-9c50-4fea-bfdb-b3bb5fb2500b" providerId="ADAL" clId="{92ABDCC2-412D-42B4-AC73-FDCD5893347D}" dt="2024-07-18T13:41:21.165" v="482" actId="20577"/>
          <ac:spMkLst>
            <pc:docMk/>
            <pc:sldMk cId="752809749" sldId="352"/>
            <ac:spMk id="4" creationId="{D75D79E2-D0F8-42AE-81ED-5442AACE370C}"/>
          </ac:spMkLst>
        </pc:spChg>
      </pc:sldChg>
      <pc:sldChg chg="modSp mod">
        <pc:chgData name="Fernando Farias" userId="b9a59168-9c50-4fea-bfdb-b3bb5fb2500b" providerId="ADAL" clId="{92ABDCC2-412D-42B4-AC73-FDCD5893347D}" dt="2024-07-18T13:47:25.759" v="484" actId="1076"/>
        <pc:sldMkLst>
          <pc:docMk/>
          <pc:sldMk cId="2379049017" sldId="353"/>
        </pc:sldMkLst>
        <pc:spChg chg="mod">
          <ac:chgData name="Fernando Farias" userId="b9a59168-9c50-4fea-bfdb-b3bb5fb2500b" providerId="ADAL" clId="{92ABDCC2-412D-42B4-AC73-FDCD5893347D}" dt="2024-07-18T13:47:25.759" v="484" actId="1076"/>
          <ac:spMkLst>
            <pc:docMk/>
            <pc:sldMk cId="2379049017" sldId="353"/>
            <ac:spMk id="2" creationId="{87364AB6-CC0F-146C-6CB6-B7FFF2B402BD}"/>
          </ac:spMkLst>
        </pc:spChg>
      </pc:sldChg>
      <pc:sldChg chg="modSp mod">
        <pc:chgData name="Fernando Farias" userId="b9a59168-9c50-4fea-bfdb-b3bb5fb2500b" providerId="ADAL" clId="{92ABDCC2-412D-42B4-AC73-FDCD5893347D}" dt="2024-07-18T13:46:53" v="483" actId="14100"/>
        <pc:sldMkLst>
          <pc:docMk/>
          <pc:sldMk cId="2251086860" sldId="357"/>
        </pc:sldMkLst>
        <pc:graphicFrameChg chg="mod modGraphic">
          <ac:chgData name="Fernando Farias" userId="b9a59168-9c50-4fea-bfdb-b3bb5fb2500b" providerId="ADAL" clId="{92ABDCC2-412D-42B4-AC73-FDCD5893347D}" dt="2024-07-18T13:46:53" v="483" actId="14100"/>
          <ac:graphicFrameMkLst>
            <pc:docMk/>
            <pc:sldMk cId="2251086860" sldId="357"/>
            <ac:graphicFrameMk id="5" creationId="{72087E53-3F60-CEE1-573F-9DEAFBCEEDD6}"/>
          </ac:graphicFrameMkLst>
        </pc:graphicFrameChg>
      </pc:sldChg>
    </pc:docChg>
  </pc:docChgLst>
  <pc:docChgLst>
    <pc:chgData name="Brittany Meighan" userId="cd34e2f0-4237-466e-b95c-e9c6dd815ebc" providerId="ADAL" clId="{90207603-8DBE-44A4-8CBB-5111FF20EB08}"/>
    <pc:docChg chg="undo custSel addSld delSld modSld sldOrd delMainMaster">
      <pc:chgData name="Brittany Meighan" userId="cd34e2f0-4237-466e-b95c-e9c6dd815ebc" providerId="ADAL" clId="{90207603-8DBE-44A4-8CBB-5111FF20EB08}" dt="2024-07-16T00:31:26.393" v="179" actId="47"/>
      <pc:docMkLst>
        <pc:docMk/>
      </pc:docMkLst>
      <pc:sldChg chg="del setBg">
        <pc:chgData name="Brittany Meighan" userId="cd34e2f0-4237-466e-b95c-e9c6dd815ebc" providerId="ADAL" clId="{90207603-8DBE-44A4-8CBB-5111FF20EB08}" dt="2024-07-16T00:31:26.393" v="179" actId="47"/>
        <pc:sldMkLst>
          <pc:docMk/>
          <pc:sldMk cId="3349221191" sldId="256"/>
        </pc:sldMkLst>
      </pc:sldChg>
      <pc:sldChg chg="add del setBg">
        <pc:chgData name="Brittany Meighan" userId="cd34e2f0-4237-466e-b95c-e9c6dd815ebc" providerId="ADAL" clId="{90207603-8DBE-44A4-8CBB-5111FF20EB08}" dt="2024-07-16T00:31:22.444" v="178" actId="47"/>
        <pc:sldMkLst>
          <pc:docMk/>
          <pc:sldMk cId="8994029" sldId="275"/>
        </pc:sldMkLst>
      </pc:sldChg>
      <pc:sldChg chg="addSp delSp modSp add mod setBg">
        <pc:chgData name="Brittany Meighan" userId="cd34e2f0-4237-466e-b95c-e9c6dd815ebc" providerId="ADAL" clId="{90207603-8DBE-44A4-8CBB-5111FF20EB08}" dt="2024-07-15T23:44:35.654" v="175" actId="20577"/>
        <pc:sldMkLst>
          <pc:docMk/>
          <pc:sldMk cId="994905076" sldId="291"/>
        </pc:sldMkLst>
        <pc:spChg chg="mod">
          <ac:chgData name="Brittany Meighan" userId="cd34e2f0-4237-466e-b95c-e9c6dd815ebc" providerId="ADAL" clId="{90207603-8DBE-44A4-8CBB-5111FF20EB08}" dt="2024-07-15T23:44:35.654" v="175" actId="20577"/>
          <ac:spMkLst>
            <pc:docMk/>
            <pc:sldMk cId="994905076" sldId="291"/>
            <ac:spMk id="2" creationId="{D5D45419-832D-4824-58A5-43428658928D}"/>
          </ac:spMkLst>
        </pc:spChg>
        <pc:spChg chg="del mod">
          <ac:chgData name="Brittany Meighan" userId="cd34e2f0-4237-466e-b95c-e9c6dd815ebc" providerId="ADAL" clId="{90207603-8DBE-44A4-8CBB-5111FF20EB08}" dt="2024-07-15T23:44:27.371" v="173" actId="478"/>
          <ac:spMkLst>
            <pc:docMk/>
            <pc:sldMk cId="994905076" sldId="291"/>
            <ac:spMk id="3" creationId="{F4C223A8-D5C4-651C-F9FD-6F6AC346B905}"/>
          </ac:spMkLst>
        </pc:spChg>
        <pc:spChg chg="add mod">
          <ac:chgData name="Brittany Meighan" userId="cd34e2f0-4237-466e-b95c-e9c6dd815ebc" providerId="ADAL" clId="{90207603-8DBE-44A4-8CBB-5111FF20EB08}" dt="2024-07-15T23:44:32.279" v="174" actId="1076"/>
          <ac:spMkLst>
            <pc:docMk/>
            <pc:sldMk cId="994905076" sldId="291"/>
            <ac:spMk id="8" creationId="{98E3F0F1-25C1-F2EF-B05A-DA67CDA1F619}"/>
          </ac:spMkLst>
        </pc:spChg>
      </pc:sldChg>
      <pc:sldChg chg="delSp modSp mod">
        <pc:chgData name="Brittany Meighan" userId="cd34e2f0-4237-466e-b95c-e9c6dd815ebc" providerId="ADAL" clId="{90207603-8DBE-44A4-8CBB-5111FF20EB08}" dt="2024-07-15T23:43:53.950" v="168"/>
        <pc:sldMkLst>
          <pc:docMk/>
          <pc:sldMk cId="1307315480" sldId="322"/>
        </pc:sldMkLst>
        <pc:spChg chg="mod">
          <ac:chgData name="Brittany Meighan" userId="cd34e2f0-4237-466e-b95c-e9c6dd815ebc" providerId="ADAL" clId="{90207603-8DBE-44A4-8CBB-5111FF20EB08}" dt="2024-07-15T23:43:53.950" v="168"/>
          <ac:spMkLst>
            <pc:docMk/>
            <pc:sldMk cId="1307315480" sldId="322"/>
            <ac:spMk id="2" creationId="{0397D4AB-AD37-EC4F-35FC-688502107D55}"/>
          </ac:spMkLst>
        </pc:spChg>
        <pc:spChg chg="del mod">
          <ac:chgData name="Brittany Meighan" userId="cd34e2f0-4237-466e-b95c-e9c6dd815ebc" providerId="ADAL" clId="{90207603-8DBE-44A4-8CBB-5111FF20EB08}" dt="2024-07-15T23:39:28.694" v="107" actId="478"/>
          <ac:spMkLst>
            <pc:docMk/>
            <pc:sldMk cId="1307315480" sldId="322"/>
            <ac:spMk id="5" creationId="{E781EA0C-36FF-1CA7-504D-4BCF7D152AF9}"/>
          </ac:spMkLst>
        </pc:spChg>
        <pc:graphicFrameChg chg="mod modGraphic">
          <ac:chgData name="Brittany Meighan" userId="cd34e2f0-4237-466e-b95c-e9c6dd815ebc" providerId="ADAL" clId="{90207603-8DBE-44A4-8CBB-5111FF20EB08}" dt="2024-07-15T23:39:50.878" v="112" actId="1076"/>
          <ac:graphicFrameMkLst>
            <pc:docMk/>
            <pc:sldMk cId="1307315480" sldId="322"/>
            <ac:graphicFrameMk id="3" creationId="{DA916B36-23F4-8594-7800-4F4F636E2888}"/>
          </ac:graphicFrameMkLst>
        </pc:graphicFrameChg>
      </pc:sldChg>
      <pc:sldChg chg="addSp delSp modSp del mod setBg chgLayout">
        <pc:chgData name="Brittany Meighan" userId="cd34e2f0-4237-466e-b95c-e9c6dd815ebc" providerId="ADAL" clId="{90207603-8DBE-44A4-8CBB-5111FF20EB08}" dt="2024-07-15T23:38:02.376" v="89" actId="47"/>
        <pc:sldMkLst>
          <pc:docMk/>
          <pc:sldMk cId="3872954123" sldId="323"/>
        </pc:sldMkLst>
        <pc:spChg chg="mod ord">
          <ac:chgData name="Brittany Meighan" userId="cd34e2f0-4237-466e-b95c-e9c6dd815ebc" providerId="ADAL" clId="{90207603-8DBE-44A4-8CBB-5111FF20EB08}" dt="2024-07-15T23:31:51.878" v="24"/>
          <ac:spMkLst>
            <pc:docMk/>
            <pc:sldMk cId="3872954123" sldId="323"/>
            <ac:spMk id="3" creationId="{4020B819-BBC5-3AC5-25D0-5FEBBD4A2D3B}"/>
          </ac:spMkLst>
        </pc:spChg>
        <pc:spChg chg="mod ord">
          <ac:chgData name="Brittany Meighan" userId="cd34e2f0-4237-466e-b95c-e9c6dd815ebc" providerId="ADAL" clId="{90207603-8DBE-44A4-8CBB-5111FF20EB08}" dt="2024-07-15T23:35:47.475" v="71" actId="255"/>
          <ac:spMkLst>
            <pc:docMk/>
            <pc:sldMk cId="3872954123" sldId="323"/>
            <ac:spMk id="5" creationId="{3B5DC3D5-0619-38DA-EDF3-EC4F0029911D}"/>
          </ac:spMkLst>
        </pc:spChg>
        <pc:spChg chg="add del mod">
          <ac:chgData name="Brittany Meighan" userId="cd34e2f0-4237-466e-b95c-e9c6dd815ebc" providerId="ADAL" clId="{90207603-8DBE-44A4-8CBB-5111FF20EB08}" dt="2024-07-15T23:31:44.430" v="21" actId="6264"/>
          <ac:spMkLst>
            <pc:docMk/>
            <pc:sldMk cId="3872954123" sldId="323"/>
            <ac:spMk id="6" creationId="{2369F8BC-40AB-5439-B22D-CA89E3A074DD}"/>
          </ac:spMkLst>
        </pc:spChg>
        <pc:spChg chg="add del mod">
          <ac:chgData name="Brittany Meighan" userId="cd34e2f0-4237-466e-b95c-e9c6dd815ebc" providerId="ADAL" clId="{90207603-8DBE-44A4-8CBB-5111FF20EB08}" dt="2024-07-15T23:31:44.430" v="21" actId="6264"/>
          <ac:spMkLst>
            <pc:docMk/>
            <pc:sldMk cId="3872954123" sldId="323"/>
            <ac:spMk id="7" creationId="{FE03A5F4-9963-4BCB-4981-CF48A785776F}"/>
          </ac:spMkLst>
        </pc:spChg>
      </pc:sldChg>
      <pc:sldChg chg="modSp del mod setBg">
        <pc:chgData name="Brittany Meighan" userId="cd34e2f0-4237-466e-b95c-e9c6dd815ebc" providerId="ADAL" clId="{90207603-8DBE-44A4-8CBB-5111FF20EB08}" dt="2024-07-15T23:37:32.373" v="84" actId="47"/>
        <pc:sldMkLst>
          <pc:docMk/>
          <pc:sldMk cId="1357469330" sldId="324"/>
        </pc:sldMkLst>
        <pc:spChg chg="mod">
          <ac:chgData name="Brittany Meighan" userId="cd34e2f0-4237-466e-b95c-e9c6dd815ebc" providerId="ADAL" clId="{90207603-8DBE-44A4-8CBB-5111FF20EB08}" dt="2024-07-15T23:36:11.903" v="77" actId="1076"/>
          <ac:spMkLst>
            <pc:docMk/>
            <pc:sldMk cId="1357469330" sldId="324"/>
            <ac:spMk id="4" creationId="{2FE58474-3232-4C18-0C2A-4918EF23EE87}"/>
          </ac:spMkLst>
        </pc:spChg>
      </pc:sldChg>
      <pc:sldChg chg="addSp delSp modSp mod">
        <pc:chgData name="Brittany Meighan" userId="cd34e2f0-4237-466e-b95c-e9c6dd815ebc" providerId="ADAL" clId="{90207603-8DBE-44A4-8CBB-5111FF20EB08}" dt="2024-07-15T23:43:53.950" v="168"/>
        <pc:sldMkLst>
          <pc:docMk/>
          <pc:sldMk cId="2982035147" sldId="325"/>
        </pc:sldMkLst>
        <pc:spChg chg="mod">
          <ac:chgData name="Brittany Meighan" userId="cd34e2f0-4237-466e-b95c-e9c6dd815ebc" providerId="ADAL" clId="{90207603-8DBE-44A4-8CBB-5111FF20EB08}" dt="2024-07-15T23:43:53.950" v="168"/>
          <ac:spMkLst>
            <pc:docMk/>
            <pc:sldMk cId="2982035147" sldId="325"/>
            <ac:spMk id="3" creationId="{F2BC59F2-85DA-431D-658A-2E7ED7C228A1}"/>
          </ac:spMkLst>
        </pc:spChg>
        <pc:spChg chg="add mod">
          <ac:chgData name="Brittany Meighan" userId="cd34e2f0-4237-466e-b95c-e9c6dd815ebc" providerId="ADAL" clId="{90207603-8DBE-44A4-8CBB-5111FF20EB08}" dt="2024-07-15T23:36:35.921" v="79" actId="255"/>
          <ac:spMkLst>
            <pc:docMk/>
            <pc:sldMk cId="2982035147" sldId="325"/>
            <ac:spMk id="4" creationId="{C026D7A0-CC47-7881-9CA1-E40B32A62876}"/>
          </ac:spMkLst>
        </pc:spChg>
        <pc:graphicFrameChg chg="del mod">
          <ac:chgData name="Brittany Meighan" userId="cd34e2f0-4237-466e-b95c-e9c6dd815ebc" providerId="ADAL" clId="{90207603-8DBE-44A4-8CBB-5111FF20EB08}" dt="2024-07-15T23:34:18.199" v="58" actId="478"/>
          <ac:graphicFrameMkLst>
            <pc:docMk/>
            <pc:sldMk cId="2982035147" sldId="325"/>
            <ac:graphicFrameMk id="2" creationId="{22E5F9C1-C01D-39E7-451D-50153DA3AC81}"/>
          </ac:graphicFrameMkLst>
        </pc:graphicFrameChg>
      </pc:sldChg>
      <pc:sldChg chg="del setBg">
        <pc:chgData name="Brittany Meighan" userId="cd34e2f0-4237-466e-b95c-e9c6dd815ebc" providerId="ADAL" clId="{90207603-8DBE-44A4-8CBB-5111FF20EB08}" dt="2024-07-15T23:44:43.605" v="176" actId="47"/>
        <pc:sldMkLst>
          <pc:docMk/>
          <pc:sldMk cId="3185093145" sldId="326"/>
        </pc:sldMkLst>
      </pc:sldChg>
      <pc:sldChg chg="modSp mod">
        <pc:chgData name="Brittany Meighan" userId="cd34e2f0-4237-466e-b95c-e9c6dd815ebc" providerId="ADAL" clId="{90207603-8DBE-44A4-8CBB-5111FF20EB08}" dt="2024-07-15T23:43:53.950" v="168"/>
        <pc:sldMkLst>
          <pc:docMk/>
          <pc:sldMk cId="3103936623" sldId="327"/>
        </pc:sldMkLst>
        <pc:spChg chg="mod">
          <ac:chgData name="Brittany Meighan" userId="cd34e2f0-4237-466e-b95c-e9c6dd815ebc" providerId="ADAL" clId="{90207603-8DBE-44A4-8CBB-5111FF20EB08}" dt="2024-07-15T23:43:53.950" v="168"/>
          <ac:spMkLst>
            <pc:docMk/>
            <pc:sldMk cId="3103936623" sldId="327"/>
            <ac:spMk id="3" creationId="{4020B819-BBC5-3AC5-25D0-5FEBBD4A2D3B}"/>
          </ac:spMkLst>
        </pc:spChg>
        <pc:picChg chg="mod">
          <ac:chgData name="Brittany Meighan" userId="cd34e2f0-4237-466e-b95c-e9c6dd815ebc" providerId="ADAL" clId="{90207603-8DBE-44A4-8CBB-5111FF20EB08}" dt="2024-07-15T23:40:22.663" v="124" actId="1076"/>
          <ac:picMkLst>
            <pc:docMk/>
            <pc:sldMk cId="3103936623" sldId="327"/>
            <ac:picMk id="8" creationId="{45EFB540-F038-5658-1424-F66F9F996323}"/>
          </ac:picMkLst>
        </pc:picChg>
      </pc:sldChg>
      <pc:sldChg chg="modSp mod">
        <pc:chgData name="Brittany Meighan" userId="cd34e2f0-4237-466e-b95c-e9c6dd815ebc" providerId="ADAL" clId="{90207603-8DBE-44A4-8CBB-5111FF20EB08}" dt="2024-07-15T23:43:53.950" v="168"/>
        <pc:sldMkLst>
          <pc:docMk/>
          <pc:sldMk cId="495051906" sldId="328"/>
        </pc:sldMkLst>
        <pc:spChg chg="mod">
          <ac:chgData name="Brittany Meighan" userId="cd34e2f0-4237-466e-b95c-e9c6dd815ebc" providerId="ADAL" clId="{90207603-8DBE-44A4-8CBB-5111FF20EB08}" dt="2024-07-15T23:40:47.428" v="132" actId="255"/>
          <ac:spMkLst>
            <pc:docMk/>
            <pc:sldMk cId="495051906" sldId="328"/>
            <ac:spMk id="2" creationId="{E23373E2-745F-87DE-6AA0-988A270C068D}"/>
          </ac:spMkLst>
        </pc:spChg>
        <pc:spChg chg="mod">
          <ac:chgData name="Brittany Meighan" userId="cd34e2f0-4237-466e-b95c-e9c6dd815ebc" providerId="ADAL" clId="{90207603-8DBE-44A4-8CBB-5111FF20EB08}" dt="2024-07-15T23:43:53.950" v="168"/>
          <ac:spMkLst>
            <pc:docMk/>
            <pc:sldMk cId="495051906" sldId="328"/>
            <ac:spMk id="3" creationId="{313F716A-2A5A-5A97-480F-0DAAFD7BE943}"/>
          </ac:spMkLst>
        </pc:spChg>
        <pc:spChg chg="mod">
          <ac:chgData name="Brittany Meighan" userId="cd34e2f0-4237-466e-b95c-e9c6dd815ebc" providerId="ADAL" clId="{90207603-8DBE-44A4-8CBB-5111FF20EB08}" dt="2024-07-15T23:40:56.520" v="133" actId="1076"/>
          <ac:spMkLst>
            <pc:docMk/>
            <pc:sldMk cId="495051906" sldId="328"/>
            <ac:spMk id="7" creationId="{9DA12787-AC97-6520-9A59-153B02E6FF1B}"/>
          </ac:spMkLst>
        </pc:spChg>
        <pc:graphicFrameChg chg="mod">
          <ac:chgData name="Brittany Meighan" userId="cd34e2f0-4237-466e-b95c-e9c6dd815ebc" providerId="ADAL" clId="{90207603-8DBE-44A4-8CBB-5111FF20EB08}" dt="2024-07-15T23:41:10.455" v="138" actId="1076"/>
          <ac:graphicFrameMkLst>
            <pc:docMk/>
            <pc:sldMk cId="495051906" sldId="328"/>
            <ac:graphicFrameMk id="4" creationId="{6C94C973-99A6-6085-AF6B-09D243DE0112}"/>
          </ac:graphicFrameMkLst>
        </pc:graphicFrameChg>
        <pc:graphicFrameChg chg="mod">
          <ac:chgData name="Brittany Meighan" userId="cd34e2f0-4237-466e-b95c-e9c6dd815ebc" providerId="ADAL" clId="{90207603-8DBE-44A4-8CBB-5111FF20EB08}" dt="2024-07-15T23:41:01.615" v="134" actId="1076"/>
          <ac:graphicFrameMkLst>
            <pc:docMk/>
            <pc:sldMk cId="495051906" sldId="328"/>
            <ac:graphicFrameMk id="5" creationId="{62E37397-54FA-1055-D245-34825B29C8B5}"/>
          </ac:graphicFrameMkLst>
        </pc:graphicFrameChg>
        <pc:graphicFrameChg chg="mod modGraphic">
          <ac:chgData name="Brittany Meighan" userId="cd34e2f0-4237-466e-b95c-e9c6dd815ebc" providerId="ADAL" clId="{90207603-8DBE-44A4-8CBB-5111FF20EB08}" dt="2024-07-15T23:41:07.743" v="137" actId="1076"/>
          <ac:graphicFrameMkLst>
            <pc:docMk/>
            <pc:sldMk cId="495051906" sldId="328"/>
            <ac:graphicFrameMk id="6" creationId="{4D6857BF-F991-6996-C108-7EB31BAA1C9F}"/>
          </ac:graphicFrameMkLst>
        </pc:graphicFrameChg>
      </pc:sldChg>
      <pc:sldChg chg="modSp mod">
        <pc:chgData name="Brittany Meighan" userId="cd34e2f0-4237-466e-b95c-e9c6dd815ebc" providerId="ADAL" clId="{90207603-8DBE-44A4-8CBB-5111FF20EB08}" dt="2024-07-15T23:43:53.950" v="168"/>
        <pc:sldMkLst>
          <pc:docMk/>
          <pc:sldMk cId="3602806204" sldId="329"/>
        </pc:sldMkLst>
        <pc:spChg chg="mod">
          <ac:chgData name="Brittany Meighan" userId="cd34e2f0-4237-466e-b95c-e9c6dd815ebc" providerId="ADAL" clId="{90207603-8DBE-44A4-8CBB-5111FF20EB08}" dt="2024-07-15T23:43:53.950" v="168"/>
          <ac:spMkLst>
            <pc:docMk/>
            <pc:sldMk cId="3602806204" sldId="329"/>
            <ac:spMk id="3" creationId="{F2BC59F2-85DA-431D-658A-2E7ED7C228A1}"/>
          </ac:spMkLst>
        </pc:spChg>
        <pc:picChg chg="mod">
          <ac:chgData name="Brittany Meighan" userId="cd34e2f0-4237-466e-b95c-e9c6dd815ebc" providerId="ADAL" clId="{90207603-8DBE-44A4-8CBB-5111FF20EB08}" dt="2024-07-15T23:30:28.247" v="8" actId="1076"/>
          <ac:picMkLst>
            <pc:docMk/>
            <pc:sldMk cId="3602806204" sldId="329"/>
            <ac:picMk id="2" creationId="{2F752712-0BFB-0415-9C28-74E5AB7FB5EC}"/>
          </ac:picMkLst>
        </pc:picChg>
      </pc:sldChg>
      <pc:sldChg chg="modSp mod">
        <pc:chgData name="Brittany Meighan" userId="cd34e2f0-4237-466e-b95c-e9c6dd815ebc" providerId="ADAL" clId="{90207603-8DBE-44A4-8CBB-5111FF20EB08}" dt="2024-07-15T23:43:53.950" v="168"/>
        <pc:sldMkLst>
          <pc:docMk/>
          <pc:sldMk cId="3787413503" sldId="330"/>
        </pc:sldMkLst>
        <pc:spChg chg="mod">
          <ac:chgData name="Brittany Meighan" userId="cd34e2f0-4237-466e-b95c-e9c6dd815ebc" providerId="ADAL" clId="{90207603-8DBE-44A4-8CBB-5111FF20EB08}" dt="2024-07-15T23:43:53.950" v="168"/>
          <ac:spMkLst>
            <pc:docMk/>
            <pc:sldMk cId="3787413503" sldId="330"/>
            <ac:spMk id="3" creationId="{F2BC59F2-85DA-431D-658A-2E7ED7C228A1}"/>
          </ac:spMkLst>
        </pc:spChg>
        <pc:graphicFrameChg chg="mod">
          <ac:chgData name="Brittany Meighan" userId="cd34e2f0-4237-466e-b95c-e9c6dd815ebc" providerId="ADAL" clId="{90207603-8DBE-44A4-8CBB-5111FF20EB08}" dt="2024-07-15T23:30:00.239" v="6" actId="1076"/>
          <ac:graphicFrameMkLst>
            <pc:docMk/>
            <pc:sldMk cId="3787413503" sldId="330"/>
            <ac:graphicFrameMk id="4" creationId="{E104537E-052A-19B3-5AB3-6C358ABD1733}"/>
          </ac:graphicFrameMkLst>
        </pc:graphicFrameChg>
      </pc:sldChg>
      <pc:sldChg chg="modSp mod">
        <pc:chgData name="Brittany Meighan" userId="cd34e2f0-4237-466e-b95c-e9c6dd815ebc" providerId="ADAL" clId="{90207603-8DBE-44A4-8CBB-5111FF20EB08}" dt="2024-07-15T23:43:53.950" v="168"/>
        <pc:sldMkLst>
          <pc:docMk/>
          <pc:sldMk cId="559791036" sldId="331"/>
        </pc:sldMkLst>
        <pc:spChg chg="mod">
          <ac:chgData name="Brittany Meighan" userId="cd34e2f0-4237-466e-b95c-e9c6dd815ebc" providerId="ADAL" clId="{90207603-8DBE-44A4-8CBB-5111FF20EB08}" dt="2024-07-15T23:43:53.950" v="168"/>
          <ac:spMkLst>
            <pc:docMk/>
            <pc:sldMk cId="559791036" sldId="331"/>
            <ac:spMk id="3" creationId="{F2BC59F2-85DA-431D-658A-2E7ED7C228A1}"/>
          </ac:spMkLst>
        </pc:spChg>
        <pc:graphicFrameChg chg="mod">
          <ac:chgData name="Brittany Meighan" userId="cd34e2f0-4237-466e-b95c-e9c6dd815ebc" providerId="ADAL" clId="{90207603-8DBE-44A4-8CBB-5111FF20EB08}" dt="2024-07-15T23:32:55.264" v="28" actId="1076"/>
          <ac:graphicFrameMkLst>
            <pc:docMk/>
            <pc:sldMk cId="559791036" sldId="331"/>
            <ac:graphicFrameMk id="4" creationId="{2185DF64-2151-1DB7-D0C9-F63020044E6D}"/>
          </ac:graphicFrameMkLst>
        </pc:graphicFrameChg>
      </pc:sldChg>
      <pc:sldChg chg="modSp mod">
        <pc:chgData name="Brittany Meighan" userId="cd34e2f0-4237-466e-b95c-e9c6dd815ebc" providerId="ADAL" clId="{90207603-8DBE-44A4-8CBB-5111FF20EB08}" dt="2024-07-15T23:43:53.950" v="168"/>
        <pc:sldMkLst>
          <pc:docMk/>
          <pc:sldMk cId="3717236210" sldId="332"/>
        </pc:sldMkLst>
        <pc:spChg chg="mod">
          <ac:chgData name="Brittany Meighan" userId="cd34e2f0-4237-466e-b95c-e9c6dd815ebc" providerId="ADAL" clId="{90207603-8DBE-44A4-8CBB-5111FF20EB08}" dt="2024-07-15T23:43:53.950" v="168"/>
          <ac:spMkLst>
            <pc:docMk/>
            <pc:sldMk cId="3717236210" sldId="332"/>
            <ac:spMk id="3" creationId="{F2BC59F2-85DA-431D-658A-2E7ED7C228A1}"/>
          </ac:spMkLst>
        </pc:spChg>
        <pc:graphicFrameChg chg="mod">
          <ac:chgData name="Brittany Meighan" userId="cd34e2f0-4237-466e-b95c-e9c6dd815ebc" providerId="ADAL" clId="{90207603-8DBE-44A4-8CBB-5111FF20EB08}" dt="2024-07-15T23:38:44.775" v="94" actId="1076"/>
          <ac:graphicFrameMkLst>
            <pc:docMk/>
            <pc:sldMk cId="3717236210" sldId="332"/>
            <ac:graphicFrameMk id="4" creationId="{E59131B1-8B0F-7ADC-ABAA-4B9D38C350D6}"/>
          </ac:graphicFrameMkLst>
        </pc:graphicFrameChg>
      </pc:sldChg>
      <pc:sldChg chg="modSp mod">
        <pc:chgData name="Brittany Meighan" userId="cd34e2f0-4237-466e-b95c-e9c6dd815ebc" providerId="ADAL" clId="{90207603-8DBE-44A4-8CBB-5111FF20EB08}" dt="2024-07-15T23:43:53.950" v="168"/>
        <pc:sldMkLst>
          <pc:docMk/>
          <pc:sldMk cId="1284169291" sldId="333"/>
        </pc:sldMkLst>
        <pc:spChg chg="mod">
          <ac:chgData name="Brittany Meighan" userId="cd34e2f0-4237-466e-b95c-e9c6dd815ebc" providerId="ADAL" clId="{90207603-8DBE-44A4-8CBB-5111FF20EB08}" dt="2024-07-15T23:43:53.950" v="168"/>
          <ac:spMkLst>
            <pc:docMk/>
            <pc:sldMk cId="1284169291" sldId="333"/>
            <ac:spMk id="3" creationId="{F2BC59F2-85DA-431D-658A-2E7ED7C228A1}"/>
          </ac:spMkLst>
        </pc:spChg>
        <pc:graphicFrameChg chg="mod">
          <ac:chgData name="Brittany Meighan" userId="cd34e2f0-4237-466e-b95c-e9c6dd815ebc" providerId="ADAL" clId="{90207603-8DBE-44A4-8CBB-5111FF20EB08}" dt="2024-07-15T23:38:20.702" v="90" actId="1076"/>
          <ac:graphicFrameMkLst>
            <pc:docMk/>
            <pc:sldMk cId="1284169291" sldId="333"/>
            <ac:graphicFrameMk id="4" creationId="{3268CEB1-6EEE-34F6-8827-0D13672EA100}"/>
          </ac:graphicFrameMkLst>
        </pc:graphicFrameChg>
      </pc:sldChg>
      <pc:sldChg chg="modSp mod">
        <pc:chgData name="Brittany Meighan" userId="cd34e2f0-4237-466e-b95c-e9c6dd815ebc" providerId="ADAL" clId="{90207603-8DBE-44A4-8CBB-5111FF20EB08}" dt="2024-07-15T23:43:53.950" v="168"/>
        <pc:sldMkLst>
          <pc:docMk/>
          <pc:sldMk cId="2907753660" sldId="334"/>
        </pc:sldMkLst>
        <pc:spChg chg="mod">
          <ac:chgData name="Brittany Meighan" userId="cd34e2f0-4237-466e-b95c-e9c6dd815ebc" providerId="ADAL" clId="{90207603-8DBE-44A4-8CBB-5111FF20EB08}" dt="2024-07-15T23:43:53.950" v="168"/>
          <ac:spMkLst>
            <pc:docMk/>
            <pc:sldMk cId="2907753660" sldId="334"/>
            <ac:spMk id="3" creationId="{F743F5FA-AB08-0492-1788-C86F2478BCCE}"/>
          </ac:spMkLst>
        </pc:spChg>
      </pc:sldChg>
      <pc:sldChg chg="modSp mod">
        <pc:chgData name="Brittany Meighan" userId="cd34e2f0-4237-466e-b95c-e9c6dd815ebc" providerId="ADAL" clId="{90207603-8DBE-44A4-8CBB-5111FF20EB08}" dt="2024-07-15T23:43:53.950" v="168"/>
        <pc:sldMkLst>
          <pc:docMk/>
          <pc:sldMk cId="3494223920" sldId="335"/>
        </pc:sldMkLst>
        <pc:spChg chg="mod">
          <ac:chgData name="Brittany Meighan" userId="cd34e2f0-4237-466e-b95c-e9c6dd815ebc" providerId="ADAL" clId="{90207603-8DBE-44A4-8CBB-5111FF20EB08}" dt="2024-07-15T23:43:53.950" v="168"/>
          <ac:spMkLst>
            <pc:docMk/>
            <pc:sldMk cId="3494223920" sldId="335"/>
            <ac:spMk id="2" creationId="{0397D4AB-AD37-EC4F-35FC-688502107D55}"/>
          </ac:spMkLst>
        </pc:spChg>
        <pc:spChg chg="mod">
          <ac:chgData name="Brittany Meighan" userId="cd34e2f0-4237-466e-b95c-e9c6dd815ebc" providerId="ADAL" clId="{90207603-8DBE-44A4-8CBB-5111FF20EB08}" dt="2024-07-15T23:41:30.174" v="143" actId="1076"/>
          <ac:spMkLst>
            <pc:docMk/>
            <pc:sldMk cId="3494223920" sldId="335"/>
            <ac:spMk id="4" creationId="{1A3662A1-0551-7B83-A6A8-7AC1CE1D4A0B}"/>
          </ac:spMkLst>
        </pc:spChg>
        <pc:graphicFrameChg chg="mod">
          <ac:chgData name="Brittany Meighan" userId="cd34e2f0-4237-466e-b95c-e9c6dd815ebc" providerId="ADAL" clId="{90207603-8DBE-44A4-8CBB-5111FF20EB08}" dt="2024-07-15T23:41:33.046" v="144" actId="1076"/>
          <ac:graphicFrameMkLst>
            <pc:docMk/>
            <pc:sldMk cId="3494223920" sldId="335"/>
            <ac:graphicFrameMk id="3" creationId="{7BE1F134-FBE7-23C3-B1B7-3DA58E927151}"/>
          </ac:graphicFrameMkLst>
        </pc:graphicFrameChg>
      </pc:sldChg>
      <pc:sldChg chg="modSp mod">
        <pc:chgData name="Brittany Meighan" userId="cd34e2f0-4237-466e-b95c-e9c6dd815ebc" providerId="ADAL" clId="{90207603-8DBE-44A4-8CBB-5111FF20EB08}" dt="2024-07-15T23:43:53.950" v="168"/>
        <pc:sldMkLst>
          <pc:docMk/>
          <pc:sldMk cId="2807718269" sldId="336"/>
        </pc:sldMkLst>
        <pc:spChg chg="mod">
          <ac:chgData name="Brittany Meighan" userId="cd34e2f0-4237-466e-b95c-e9c6dd815ebc" providerId="ADAL" clId="{90207603-8DBE-44A4-8CBB-5111FF20EB08}" dt="2024-07-15T23:43:53.950" v="168"/>
          <ac:spMkLst>
            <pc:docMk/>
            <pc:sldMk cId="2807718269" sldId="336"/>
            <ac:spMk id="2" creationId="{0397D4AB-AD37-EC4F-35FC-688502107D55}"/>
          </ac:spMkLst>
        </pc:spChg>
        <pc:graphicFrameChg chg="mod">
          <ac:chgData name="Brittany Meighan" userId="cd34e2f0-4237-466e-b95c-e9c6dd815ebc" providerId="ADAL" clId="{90207603-8DBE-44A4-8CBB-5111FF20EB08}" dt="2024-07-15T23:41:47.559" v="149" actId="1076"/>
          <ac:graphicFrameMkLst>
            <pc:docMk/>
            <pc:sldMk cId="2807718269" sldId="336"/>
            <ac:graphicFrameMk id="3" creationId="{932985AD-6DD2-A949-EC97-4DC7007B64C7}"/>
          </ac:graphicFrameMkLst>
        </pc:graphicFrameChg>
      </pc:sldChg>
      <pc:sldChg chg="modSp mod">
        <pc:chgData name="Brittany Meighan" userId="cd34e2f0-4237-466e-b95c-e9c6dd815ebc" providerId="ADAL" clId="{90207603-8DBE-44A4-8CBB-5111FF20EB08}" dt="2024-07-15T23:43:53.950" v="168"/>
        <pc:sldMkLst>
          <pc:docMk/>
          <pc:sldMk cId="2573424697" sldId="337"/>
        </pc:sldMkLst>
        <pc:spChg chg="mod">
          <ac:chgData name="Brittany Meighan" userId="cd34e2f0-4237-466e-b95c-e9c6dd815ebc" providerId="ADAL" clId="{90207603-8DBE-44A4-8CBB-5111FF20EB08}" dt="2024-07-15T23:43:53.950" v="168"/>
          <ac:spMkLst>
            <pc:docMk/>
            <pc:sldMk cId="2573424697" sldId="337"/>
            <ac:spMk id="2" creationId="{0397D4AB-AD37-EC4F-35FC-688502107D55}"/>
          </ac:spMkLst>
        </pc:spChg>
        <pc:spChg chg="mod">
          <ac:chgData name="Brittany Meighan" userId="cd34e2f0-4237-466e-b95c-e9c6dd815ebc" providerId="ADAL" clId="{90207603-8DBE-44A4-8CBB-5111FF20EB08}" dt="2024-07-15T23:42:03.287" v="154" actId="1076"/>
          <ac:spMkLst>
            <pc:docMk/>
            <pc:sldMk cId="2573424697" sldId="337"/>
            <ac:spMk id="4" creationId="{31E8B989-5192-B38C-6809-7068D040E52E}"/>
          </ac:spMkLst>
        </pc:spChg>
        <pc:graphicFrameChg chg="mod">
          <ac:chgData name="Brittany Meighan" userId="cd34e2f0-4237-466e-b95c-e9c6dd815ebc" providerId="ADAL" clId="{90207603-8DBE-44A4-8CBB-5111FF20EB08}" dt="2024-07-15T23:42:06.286" v="155" actId="1076"/>
          <ac:graphicFrameMkLst>
            <pc:docMk/>
            <pc:sldMk cId="2573424697" sldId="337"/>
            <ac:graphicFrameMk id="3" creationId="{2488B6E6-D3D3-18BF-BFF2-918EC9F22964}"/>
          </ac:graphicFrameMkLst>
        </pc:graphicFrameChg>
      </pc:sldChg>
      <pc:sldChg chg="modSp mod">
        <pc:chgData name="Brittany Meighan" userId="cd34e2f0-4237-466e-b95c-e9c6dd815ebc" providerId="ADAL" clId="{90207603-8DBE-44A4-8CBB-5111FF20EB08}" dt="2024-07-15T23:43:53.950" v="168"/>
        <pc:sldMkLst>
          <pc:docMk/>
          <pc:sldMk cId="477356593" sldId="338"/>
        </pc:sldMkLst>
        <pc:spChg chg="mod">
          <ac:chgData name="Brittany Meighan" userId="cd34e2f0-4237-466e-b95c-e9c6dd815ebc" providerId="ADAL" clId="{90207603-8DBE-44A4-8CBB-5111FF20EB08}" dt="2024-07-15T23:43:53.950" v="168"/>
          <ac:spMkLst>
            <pc:docMk/>
            <pc:sldMk cId="477356593" sldId="338"/>
            <ac:spMk id="2" creationId="{0397D4AB-AD37-EC4F-35FC-688502107D55}"/>
          </ac:spMkLst>
        </pc:spChg>
        <pc:spChg chg="mod">
          <ac:chgData name="Brittany Meighan" userId="cd34e2f0-4237-466e-b95c-e9c6dd815ebc" providerId="ADAL" clId="{90207603-8DBE-44A4-8CBB-5111FF20EB08}" dt="2024-07-15T23:42:34.759" v="164" actId="2711"/>
          <ac:spMkLst>
            <pc:docMk/>
            <pc:sldMk cId="477356593" sldId="338"/>
            <ac:spMk id="3" creationId="{4ECFD25A-A30A-0F4D-0B31-60E8EF60FDE6}"/>
          </ac:spMkLst>
        </pc:spChg>
        <pc:picChg chg="mod">
          <ac:chgData name="Brittany Meighan" userId="cd34e2f0-4237-466e-b95c-e9c6dd815ebc" providerId="ADAL" clId="{90207603-8DBE-44A4-8CBB-5111FF20EB08}" dt="2024-07-15T23:42:41.470" v="166" actId="1076"/>
          <ac:picMkLst>
            <pc:docMk/>
            <pc:sldMk cId="477356593" sldId="338"/>
            <ac:picMk id="4" creationId="{0180C71E-BF67-0AA8-76F0-0328FED785EB}"/>
          </ac:picMkLst>
        </pc:picChg>
      </pc:sldChg>
      <pc:sldChg chg="modSp add mod">
        <pc:chgData name="Brittany Meighan" userId="cd34e2f0-4237-466e-b95c-e9c6dd815ebc" providerId="ADAL" clId="{90207603-8DBE-44A4-8CBB-5111FF20EB08}" dt="2024-07-15T23:43:53.950" v="168"/>
        <pc:sldMkLst>
          <pc:docMk/>
          <pc:sldMk cId="1668318377" sldId="339"/>
        </pc:sldMkLst>
        <pc:spChg chg="mod">
          <ac:chgData name="Brittany Meighan" userId="cd34e2f0-4237-466e-b95c-e9c6dd815ebc" providerId="ADAL" clId="{90207603-8DBE-44A4-8CBB-5111FF20EB08}" dt="2024-07-15T23:43:53.950" v="168"/>
          <ac:spMkLst>
            <pc:docMk/>
            <pc:sldMk cId="1668318377" sldId="339"/>
            <ac:spMk id="3" creationId="{F2BC59F2-85DA-431D-658A-2E7ED7C228A1}"/>
          </ac:spMkLst>
        </pc:spChg>
        <pc:graphicFrameChg chg="mod">
          <ac:chgData name="Brittany Meighan" userId="cd34e2f0-4237-466e-b95c-e9c6dd815ebc" providerId="ADAL" clId="{90207603-8DBE-44A4-8CBB-5111FF20EB08}" dt="2024-07-15T23:33:31.071" v="37" actId="1076"/>
          <ac:graphicFrameMkLst>
            <pc:docMk/>
            <pc:sldMk cId="1668318377" sldId="339"/>
            <ac:graphicFrameMk id="2" creationId="{22E5F9C1-C01D-39E7-451D-50153DA3AC81}"/>
          </ac:graphicFrameMkLst>
        </pc:graphicFrameChg>
      </pc:sldChg>
      <pc:sldChg chg="addSp delSp modSp add mod ord">
        <pc:chgData name="Brittany Meighan" userId="cd34e2f0-4237-466e-b95c-e9c6dd815ebc" providerId="ADAL" clId="{90207603-8DBE-44A4-8CBB-5111FF20EB08}" dt="2024-07-15T23:43:53.950" v="168"/>
        <pc:sldMkLst>
          <pc:docMk/>
          <pc:sldMk cId="2958063642" sldId="340"/>
        </pc:sldMkLst>
        <pc:spChg chg="add mod">
          <ac:chgData name="Brittany Meighan" userId="cd34e2f0-4237-466e-b95c-e9c6dd815ebc" providerId="ADAL" clId="{90207603-8DBE-44A4-8CBB-5111FF20EB08}" dt="2024-07-15T23:37:55.775" v="88" actId="1076"/>
          <ac:spMkLst>
            <pc:docMk/>
            <pc:sldMk cId="2958063642" sldId="340"/>
            <ac:spMk id="2" creationId="{28666319-36DF-EE2F-E144-4E4C82ED0787}"/>
          </ac:spMkLst>
        </pc:spChg>
        <pc:spChg chg="mod">
          <ac:chgData name="Brittany Meighan" userId="cd34e2f0-4237-466e-b95c-e9c6dd815ebc" providerId="ADAL" clId="{90207603-8DBE-44A4-8CBB-5111FF20EB08}" dt="2024-07-15T23:43:53.950" v="168"/>
          <ac:spMkLst>
            <pc:docMk/>
            <pc:sldMk cId="2958063642" sldId="340"/>
            <ac:spMk id="3" creationId="{F2BC59F2-85DA-431D-658A-2E7ED7C228A1}"/>
          </ac:spMkLst>
        </pc:spChg>
        <pc:spChg chg="del mod">
          <ac:chgData name="Brittany Meighan" userId="cd34e2f0-4237-466e-b95c-e9c6dd815ebc" providerId="ADAL" clId="{90207603-8DBE-44A4-8CBB-5111FF20EB08}" dt="2024-07-15T23:37:51.062" v="87" actId="478"/>
          <ac:spMkLst>
            <pc:docMk/>
            <pc:sldMk cId="2958063642" sldId="340"/>
            <ac:spMk id="4" creationId="{C026D7A0-CC47-7881-9CA1-E40B32A62876}"/>
          </ac:spMkLst>
        </pc:spChg>
      </pc:sldChg>
      <pc:sldMasterChg chg="del delSldLayout">
        <pc:chgData name="Brittany Meighan" userId="cd34e2f0-4237-466e-b95c-e9c6dd815ebc" providerId="ADAL" clId="{90207603-8DBE-44A4-8CBB-5111FF20EB08}" dt="2024-07-16T00:31:26.393" v="179" actId="47"/>
        <pc:sldMasterMkLst>
          <pc:docMk/>
          <pc:sldMasterMk cId="641283228" sldId="2147483672"/>
        </pc:sldMasterMkLst>
        <pc:sldLayoutChg chg="del">
          <pc:chgData name="Brittany Meighan" userId="cd34e2f0-4237-466e-b95c-e9c6dd815ebc" providerId="ADAL" clId="{90207603-8DBE-44A4-8CBB-5111FF20EB08}" dt="2024-07-16T00:31:26.393" v="179" actId="47"/>
          <pc:sldLayoutMkLst>
            <pc:docMk/>
            <pc:sldMasterMk cId="641283228" sldId="2147483672"/>
            <pc:sldLayoutMk cId="862471709" sldId="2147483673"/>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1804774537" sldId="2147483674"/>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3748034492" sldId="2147483675"/>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2492017927" sldId="2147483676"/>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3365600622" sldId="2147483677"/>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2791328475" sldId="2147483678"/>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3529310" sldId="2147483679"/>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2312537490" sldId="2147483680"/>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727575621" sldId="2147483681"/>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3719209111" sldId="2147483682"/>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2244065915" sldId="2147483683"/>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3239713837" sldId="214748369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747257-C2D3-4BDF-9908-1E8F95BD1EC5}" type="datetimeFigureOut">
              <a:rPr lang="en-GB" smtClean="0"/>
              <a:t>18/07/2024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D62B5B-74DD-42AC-AADD-55439467BA92}" type="slidenum">
              <a:rPr lang="en-GB" smtClean="0"/>
              <a:t>‹#›</a:t>
            </a:fld>
            <a:endParaRPr lang="en-GB"/>
          </a:p>
        </p:txBody>
      </p:sp>
    </p:spTree>
    <p:extLst>
      <p:ext uri="{BB962C8B-B14F-4D97-AF65-F5344CB8AC3E}">
        <p14:creationId xmlns:p14="http://schemas.microsoft.com/office/powerpoint/2010/main" val="1369633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8DBCF1-577A-FA09-73ED-CEFB7BE6B26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8D64C2F1-CA7F-C34A-F557-BA46453252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EC0A5D13-A21C-A21B-FD2C-A3C666C7E8F1}"/>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5" name="Marcador de pie de página 4">
            <a:extLst>
              <a:ext uri="{FF2B5EF4-FFF2-40B4-BE49-F238E27FC236}">
                <a16:creationId xmlns:a16="http://schemas.microsoft.com/office/drawing/2014/main" id="{CBB8FD17-A6FF-3219-1413-4B96F041768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3505F68-71D7-4945-C9FB-9A4B8106F27E}"/>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3811552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B2159B-6CF8-D93C-331D-885C7E95B7C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B27C3830-9D41-93C7-B413-527AAF9EC09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14B0531-27A7-26B2-B69D-ED4027D679DA}"/>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5" name="Marcador de pie de página 4">
            <a:extLst>
              <a:ext uri="{FF2B5EF4-FFF2-40B4-BE49-F238E27FC236}">
                <a16:creationId xmlns:a16="http://schemas.microsoft.com/office/drawing/2014/main" id="{4509940C-9FD4-852E-B37C-0DC93738F57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0BF9025-C77E-1BE8-38EC-D163E5DC21A6}"/>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4118516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025DC8D-4FE9-74B1-B2C7-AC6B3E35372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BCD4366C-C020-DC32-4519-9E627ADC156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D8D5457-8151-2C36-3104-2A5361812761}"/>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5" name="Marcador de pie de página 4">
            <a:extLst>
              <a:ext uri="{FF2B5EF4-FFF2-40B4-BE49-F238E27FC236}">
                <a16:creationId xmlns:a16="http://schemas.microsoft.com/office/drawing/2014/main" id="{47C468BF-C911-9582-4310-3F8B2A636A2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5CAF877-F771-B87E-D8A8-58895A8F2D28}"/>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397266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D41CCD-87AA-B1E9-2370-41430D63855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E46EE41-5026-C17B-9405-0D554EE308B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0EAC780-D884-53C5-1B49-E5D316D291F1}"/>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5" name="Marcador de pie de página 4">
            <a:extLst>
              <a:ext uri="{FF2B5EF4-FFF2-40B4-BE49-F238E27FC236}">
                <a16:creationId xmlns:a16="http://schemas.microsoft.com/office/drawing/2014/main" id="{75DB0F65-00C9-D091-B4D6-2247B9E9C95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A6CCE0B-CDAA-1099-2D5A-AAED485B7F84}"/>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455309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AF67CC-588F-82A8-4FAE-A5F2C6BAF8E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B4B0806-561B-682B-02A3-F5997DFF59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7C6A60-B5D2-326B-138E-5CA5AD697868}"/>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5" name="Marcador de pie de página 4">
            <a:extLst>
              <a:ext uri="{FF2B5EF4-FFF2-40B4-BE49-F238E27FC236}">
                <a16:creationId xmlns:a16="http://schemas.microsoft.com/office/drawing/2014/main" id="{4D45D365-2728-5070-2A45-D170336F8F0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BB2D72D-61A6-CA8E-E358-6E853ACCC1FF}"/>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2887891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4B3979-508E-C728-0D0F-B648F81DFE9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6F49882-1B5B-9681-97AB-6138C659412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202A5F85-276B-D7AF-3D9D-E85B3DF8B9C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B4F30831-2602-1B64-DCC0-E030697C0008}"/>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6" name="Marcador de pie de página 5">
            <a:extLst>
              <a:ext uri="{FF2B5EF4-FFF2-40B4-BE49-F238E27FC236}">
                <a16:creationId xmlns:a16="http://schemas.microsoft.com/office/drawing/2014/main" id="{6145A43C-FADD-E41F-6DA1-CFD65C4EC43D}"/>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4616C12F-B266-B6A8-B2E1-3AB4CC389D3F}"/>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210444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2261C8-B86A-0F5C-8705-E73256D6B71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15850A01-A39B-D490-9589-5180F31024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271ED51-2EA5-AB7A-1DB8-89399AE0843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5DDE6157-6523-F6F5-8917-2593CECFCD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C943AE4-1280-0F59-27E2-27E33F1C0C5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0EAF37E0-A8C1-F008-D45C-80C8B6CDD099}"/>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8" name="Marcador de pie de página 7">
            <a:extLst>
              <a:ext uri="{FF2B5EF4-FFF2-40B4-BE49-F238E27FC236}">
                <a16:creationId xmlns:a16="http://schemas.microsoft.com/office/drawing/2014/main" id="{FC80F497-3B20-357A-3A62-064DC6797991}"/>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F9A37503-4CDF-3DA7-B600-5012739FF6AA}"/>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3515635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97FD9A-245F-4EC0-D244-2A8EB6E752A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6440E598-6B7D-7446-86BC-6B1B0AE05AE4}"/>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4" name="Marcador de pie de página 3">
            <a:extLst>
              <a:ext uri="{FF2B5EF4-FFF2-40B4-BE49-F238E27FC236}">
                <a16:creationId xmlns:a16="http://schemas.microsoft.com/office/drawing/2014/main" id="{079980C9-C4F0-74E9-8301-6985DDD095E7}"/>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AB2CB2ED-AB06-694D-F3F0-BE268B68FE98}"/>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1774929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E04D8FE-91E4-9FD2-CBFE-CFDB73605D95}"/>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3" name="Marcador de pie de página 2">
            <a:extLst>
              <a:ext uri="{FF2B5EF4-FFF2-40B4-BE49-F238E27FC236}">
                <a16:creationId xmlns:a16="http://schemas.microsoft.com/office/drawing/2014/main" id="{59BA5672-0403-7180-B618-4A88B423FCBA}"/>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BC5AC1F1-63CE-FFFA-20C6-921C13BC6D5C}"/>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7679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722549-A72C-9AC1-065E-1780CA9FE50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15B3BC2-FCCA-E52F-E463-6E4095230F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478B478F-E095-26F0-0638-4C1E25E799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B25FA69-58EB-9428-7F11-8EC391BF617E}"/>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6" name="Marcador de pie de página 5">
            <a:extLst>
              <a:ext uri="{FF2B5EF4-FFF2-40B4-BE49-F238E27FC236}">
                <a16:creationId xmlns:a16="http://schemas.microsoft.com/office/drawing/2014/main" id="{0DF7BE12-7207-EF0F-1605-5528E06CB1F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33333A3-A679-7649-AF27-4B9A0257F0CE}"/>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1824412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F3F6EE-C234-AEF7-9680-9640A7E4F7D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E626F93E-37CC-9AD7-6D5C-F2098A726D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B8664396-F4AF-2539-F74C-B7A9F126D7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5BB15CF-9C8D-A764-C314-2B4149869292}"/>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6" name="Marcador de pie de página 5">
            <a:extLst>
              <a:ext uri="{FF2B5EF4-FFF2-40B4-BE49-F238E27FC236}">
                <a16:creationId xmlns:a16="http://schemas.microsoft.com/office/drawing/2014/main" id="{3B4A96D1-EF33-E3AA-8105-3C9D6947832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4EC79CB-A048-0014-9DBF-6819E02057CF}"/>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2393199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83608AE-7035-3333-72FB-2E4851A947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1B44197B-3C1A-6BBE-8B8F-63DA19F382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8D36B45-1831-9029-7B11-615AD56897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1D7DD2-41FF-4128-8B6E-92FC275B3051}" type="datetimeFigureOut">
              <a:rPr lang="es-CL" smtClean="0"/>
              <a:t>18-07-2024</a:t>
            </a:fld>
            <a:endParaRPr lang="es-CL"/>
          </a:p>
        </p:txBody>
      </p:sp>
      <p:sp>
        <p:nvSpPr>
          <p:cNvPr id="5" name="Marcador de pie de página 4">
            <a:extLst>
              <a:ext uri="{FF2B5EF4-FFF2-40B4-BE49-F238E27FC236}">
                <a16:creationId xmlns:a16="http://schemas.microsoft.com/office/drawing/2014/main" id="{19336205-DA29-DAA6-6E1B-FCAAD1C859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EE1183DE-8C2F-DED2-7B97-2C256B37D3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00E7A-6224-47B2-A061-8D67FDA010CF}" type="slidenum">
              <a:rPr lang="es-CL" smtClean="0"/>
              <a:t>‹#›</a:t>
            </a:fld>
            <a:endParaRPr lang="es-CL"/>
          </a:p>
        </p:txBody>
      </p:sp>
    </p:spTree>
    <p:extLst>
      <p:ext uri="{BB962C8B-B14F-4D97-AF65-F5344CB8AC3E}">
        <p14:creationId xmlns:p14="http://schemas.microsoft.com/office/powerpoint/2010/main" val="1595400511"/>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 Id="rId9"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D45419-832D-4824-58A5-43428658928D}"/>
              </a:ext>
            </a:extLst>
          </p:cNvPr>
          <p:cNvSpPr>
            <a:spLocks noGrp="1"/>
          </p:cNvSpPr>
          <p:nvPr>
            <p:ph type="ctrTitle"/>
          </p:nvPr>
        </p:nvSpPr>
        <p:spPr>
          <a:xfrm>
            <a:off x="1524000" y="1577315"/>
            <a:ext cx="9144000" cy="2965222"/>
          </a:xfrm>
        </p:spPr>
        <p:txBody>
          <a:bodyPr wrap="square" anchor="ctr">
            <a:noAutofit/>
          </a:bodyPr>
          <a:lstStyle/>
          <a:p>
            <a:pPr marL="0" marR="0" algn="ctr">
              <a:spcBef>
                <a:spcPts val="0"/>
              </a:spcBef>
              <a:spcAft>
                <a:spcPts val="0"/>
              </a:spcAft>
            </a:pPr>
            <a:br>
              <a:rPr lang="es-MX" sz="4000" b="1" dirty="0">
                <a:solidFill>
                  <a:schemeClr val="accent5">
                    <a:lumMod val="75000"/>
                  </a:schemeClr>
                </a:solidFill>
                <a:latin typeface="+mn-lt"/>
              </a:rPr>
            </a:br>
            <a:r>
              <a:rPr lang="es-ES" sz="4000" b="1" dirty="0">
                <a:solidFill>
                  <a:schemeClr val="accent5">
                    <a:lumMod val="75000"/>
                  </a:schemeClr>
                </a:solidFill>
                <a:effectLst/>
                <a:latin typeface="Calibri" panose="020F0502020204030204" pitchFamily="34" charset="0"/>
                <a:ea typeface="Aptos" panose="020B0004020202020204" pitchFamily="34" charset="0"/>
              </a:rPr>
              <a:t>Entrenamiento para la elaboración y presentación de los NIR en virtud del ETF del Acuerdo de París</a:t>
            </a:r>
            <a:r>
              <a:rPr lang="es-MX" sz="4000" b="1" dirty="0">
                <a:solidFill>
                  <a:schemeClr val="accent5">
                    <a:lumMod val="75000"/>
                  </a:schemeClr>
                </a:solidFill>
                <a:latin typeface="+mn-lt"/>
              </a:rPr>
              <a:t> </a:t>
            </a:r>
            <a:br>
              <a:rPr lang="es-MX" sz="4000" b="1" dirty="0">
                <a:solidFill>
                  <a:schemeClr val="accent5">
                    <a:lumMod val="75000"/>
                  </a:schemeClr>
                </a:solidFill>
                <a:latin typeface="+mn-lt"/>
              </a:rPr>
            </a:br>
            <a:endParaRPr lang="es-MX" sz="4000" b="1" dirty="0">
              <a:solidFill>
                <a:schemeClr val="accent5">
                  <a:lumMod val="75000"/>
                </a:schemeClr>
              </a:solidFill>
              <a:latin typeface="+mn-lt"/>
            </a:endParaRPr>
          </a:p>
        </p:txBody>
      </p:sp>
      <p:sp>
        <p:nvSpPr>
          <p:cNvPr id="3" name="Título 1">
            <a:extLst>
              <a:ext uri="{FF2B5EF4-FFF2-40B4-BE49-F238E27FC236}">
                <a16:creationId xmlns:a16="http://schemas.microsoft.com/office/drawing/2014/main" id="{174C0F82-2361-3C34-33A4-F43D644B36CA}"/>
              </a:ext>
            </a:extLst>
          </p:cNvPr>
          <p:cNvSpPr txBox="1">
            <a:spLocks/>
          </p:cNvSpPr>
          <p:nvPr/>
        </p:nvSpPr>
        <p:spPr>
          <a:xfrm>
            <a:off x="-2585175" y="3907615"/>
            <a:ext cx="9144000" cy="39534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s-MX" sz="1800" b="1" i="0" u="none" strike="noStrike" kern="1200" cap="none" spc="0" normalizeH="0" baseline="0" noProof="0" dirty="0" err="1">
                <a:ln>
                  <a:noFill/>
                </a:ln>
                <a:solidFill>
                  <a:srgbClr val="25B199"/>
                </a:solidFill>
                <a:effectLst/>
                <a:uLnTx/>
                <a:uFillTx/>
                <a:latin typeface="Calibri" panose="020F0502020204030204"/>
                <a:ea typeface="+mj-ea"/>
                <a:cs typeface="+mj-cs"/>
              </a:rPr>
              <a:t>Bogotá</a:t>
            </a:r>
            <a:r>
              <a:rPr kumimoji="0" lang="es-MX" sz="1800" b="1" i="0" u="none" strike="noStrike" kern="1200" cap="none" spc="0" normalizeH="0" baseline="0" noProof="0" dirty="0">
                <a:ln>
                  <a:noFill/>
                </a:ln>
                <a:solidFill>
                  <a:srgbClr val="25B199"/>
                </a:solidFill>
                <a:effectLst/>
                <a:uLnTx/>
                <a:uFillTx/>
                <a:latin typeface="Calibri" panose="020F0502020204030204"/>
                <a:ea typeface="+mj-ea"/>
                <a:cs typeface="+mj-cs"/>
              </a:rPr>
              <a:t>, Colombia 23-25 de </a:t>
            </a:r>
            <a:r>
              <a:rPr kumimoji="0" lang="es-MX" sz="1800" b="1" i="0" u="none" strike="noStrike" kern="1200" cap="none" spc="0" normalizeH="0" baseline="0" noProof="0" dirty="0" err="1">
                <a:ln>
                  <a:noFill/>
                </a:ln>
                <a:solidFill>
                  <a:srgbClr val="25B199"/>
                </a:solidFill>
                <a:effectLst/>
                <a:uLnTx/>
                <a:uFillTx/>
                <a:latin typeface="Calibri" panose="020F0502020204030204"/>
                <a:ea typeface="+mj-ea"/>
                <a:cs typeface="+mj-cs"/>
              </a:rPr>
              <a:t>julio de</a:t>
            </a:r>
            <a:r>
              <a:rPr kumimoji="0" lang="es-MX" sz="1800" b="1" i="0" u="none" strike="noStrike" kern="1200" cap="none" spc="0" normalizeH="0" baseline="0" noProof="0" dirty="0">
                <a:ln>
                  <a:noFill/>
                </a:ln>
                <a:solidFill>
                  <a:srgbClr val="25B199"/>
                </a:solidFill>
                <a:effectLst/>
                <a:uLnTx/>
                <a:uFillTx/>
                <a:latin typeface="Calibri" panose="020F0502020204030204"/>
                <a:ea typeface="+mj-ea"/>
                <a:cs typeface="+mj-cs"/>
              </a:rPr>
              <a:t> 2024</a:t>
            </a:r>
          </a:p>
        </p:txBody>
      </p:sp>
      <p:grpSp>
        <p:nvGrpSpPr>
          <p:cNvPr id="13" name="Grupo 12">
            <a:extLst>
              <a:ext uri="{FF2B5EF4-FFF2-40B4-BE49-F238E27FC236}">
                <a16:creationId xmlns:a16="http://schemas.microsoft.com/office/drawing/2014/main" id="{4FE75E06-D023-1D0F-D06B-2DDAB7519743}"/>
              </a:ext>
            </a:extLst>
          </p:cNvPr>
          <p:cNvGrpSpPr/>
          <p:nvPr/>
        </p:nvGrpSpPr>
        <p:grpSpPr>
          <a:xfrm>
            <a:off x="498181" y="592487"/>
            <a:ext cx="11195638" cy="684000"/>
            <a:chOff x="498181" y="592487"/>
            <a:chExt cx="11195638" cy="684000"/>
          </a:xfrm>
        </p:grpSpPr>
        <p:pic>
          <p:nvPicPr>
            <p:cNvPr id="1026" name="Imagen 1" descr="Logotipo&#10;&#10;Descripción generada automáticamente">
              <a:extLst>
                <a:ext uri="{FF2B5EF4-FFF2-40B4-BE49-F238E27FC236}">
                  <a16:creationId xmlns:a16="http://schemas.microsoft.com/office/drawing/2014/main" id="{A28671EE-E682-43DA-229C-5E0331515C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534" t="11652" r="5518" b="13152"/>
            <a:stretch>
              <a:fillRect/>
            </a:stretch>
          </p:blipFill>
          <p:spPr bwMode="auto">
            <a:xfrm>
              <a:off x="4728728" y="592487"/>
              <a:ext cx="2749961" cy="684000"/>
            </a:xfrm>
            <a:prstGeom prst="rect">
              <a:avLst/>
            </a:prstGeom>
            <a:noFill/>
            <a:ln>
              <a:noFill/>
            </a:ln>
          </p:spPr>
        </p:pic>
        <p:pic>
          <p:nvPicPr>
            <p:cNvPr id="7" name="Imagen 2" descr="Logotipo&#10;&#10;Descripción generada automáticamente con confianza media">
              <a:extLst>
                <a:ext uri="{FF2B5EF4-FFF2-40B4-BE49-F238E27FC236}">
                  <a16:creationId xmlns:a16="http://schemas.microsoft.com/office/drawing/2014/main" id="{C13CF524-5FB6-834A-9C78-5ED43349C656}"/>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498181" y="592487"/>
              <a:ext cx="2596398" cy="684000"/>
            </a:xfrm>
            <a:prstGeom prst="rect">
              <a:avLst/>
            </a:prstGeom>
            <a:noFill/>
            <a:ln>
              <a:noFill/>
            </a:ln>
          </p:spPr>
        </p:pic>
        <p:pic>
          <p:nvPicPr>
            <p:cNvPr id="8" name="Picture 1" descr="A picture containing graphical user interface&#10;&#10;Description automatically generated">
              <a:extLst>
                <a:ext uri="{FF2B5EF4-FFF2-40B4-BE49-F238E27FC236}">
                  <a16:creationId xmlns:a16="http://schemas.microsoft.com/office/drawing/2014/main" id="{401C1274-6B1A-847B-DE8B-D0F2C457A32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20001" t="25790" r="14091" b="37422"/>
            <a:stretch>
              <a:fillRect/>
            </a:stretch>
          </p:blipFill>
          <p:spPr bwMode="auto">
            <a:xfrm>
              <a:off x="8790314" y="592487"/>
              <a:ext cx="2903505" cy="684000"/>
            </a:xfrm>
            <a:prstGeom prst="rect">
              <a:avLst/>
            </a:prstGeom>
            <a:noFill/>
            <a:ln>
              <a:noFill/>
            </a:ln>
          </p:spPr>
        </p:pic>
      </p:grpSp>
      <p:grpSp>
        <p:nvGrpSpPr>
          <p:cNvPr id="16" name="Grupo 15">
            <a:extLst>
              <a:ext uri="{FF2B5EF4-FFF2-40B4-BE49-F238E27FC236}">
                <a16:creationId xmlns:a16="http://schemas.microsoft.com/office/drawing/2014/main" id="{1A8096AF-01A8-1B46-1DEF-FA316A40FB4D}"/>
              </a:ext>
            </a:extLst>
          </p:cNvPr>
          <p:cNvGrpSpPr/>
          <p:nvPr/>
        </p:nvGrpSpPr>
        <p:grpSpPr>
          <a:xfrm>
            <a:off x="1769249" y="5689513"/>
            <a:ext cx="8653501" cy="576000"/>
            <a:chOff x="2084226" y="5832292"/>
            <a:chExt cx="8653501" cy="576000"/>
          </a:xfrm>
        </p:grpSpPr>
        <p:pic>
          <p:nvPicPr>
            <p:cNvPr id="1031" name="Picture 1" descr="A picture containing application&#10;&#10;Description automatically generated">
              <a:extLst>
                <a:ext uri="{FF2B5EF4-FFF2-40B4-BE49-F238E27FC236}">
                  <a16:creationId xmlns:a16="http://schemas.microsoft.com/office/drawing/2014/main" id="{D855EB2B-9D30-302B-C1FF-BFC00CAFDA9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84226" y="5868292"/>
              <a:ext cx="1458949" cy="504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Logotipo&#10;&#10;Descripción generada automáticamente">
              <a:extLst>
                <a:ext uri="{FF2B5EF4-FFF2-40B4-BE49-F238E27FC236}">
                  <a16:creationId xmlns:a16="http://schemas.microsoft.com/office/drawing/2014/main" id="{F895A514-AE13-1861-66B7-982AD38CDA3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24910" y="5832292"/>
              <a:ext cx="424419" cy="5760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Imagen 967015226" descr="Logotipo, nombre de la empresa&#10;&#10;Descripción generada automáticamente">
              <a:extLst>
                <a:ext uri="{FF2B5EF4-FFF2-40B4-BE49-F238E27FC236}">
                  <a16:creationId xmlns:a16="http://schemas.microsoft.com/office/drawing/2014/main" id="{5369B724-E7F7-8E5A-B07B-F89553D717C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t="6306" b="4149"/>
            <a:stretch>
              <a:fillRect/>
            </a:stretch>
          </p:blipFill>
          <p:spPr bwMode="auto">
            <a:xfrm>
              <a:off x="6131064" y="5868292"/>
              <a:ext cx="742738" cy="504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Imagen 1" descr="Logotipo&#10;&#10;Descripción generada automáticamente con confianza baja">
              <a:extLst>
                <a:ext uri="{FF2B5EF4-FFF2-40B4-BE49-F238E27FC236}">
                  <a16:creationId xmlns:a16="http://schemas.microsoft.com/office/drawing/2014/main" id="{9AA33FA4-5CF2-9E4F-ECD8-0FEECB8D99F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l="2724" t="11182" r="3497" b="9105"/>
            <a:stretch>
              <a:fillRect/>
            </a:stretch>
          </p:blipFill>
          <p:spPr bwMode="auto">
            <a:xfrm>
              <a:off x="7955538" y="5832292"/>
              <a:ext cx="2782189" cy="576000"/>
            </a:xfrm>
            <a:prstGeom prst="rect">
              <a:avLst/>
            </a:prstGeom>
            <a:noFill/>
            <a:extLst>
              <a:ext uri="{909E8E84-426E-40DD-AFC4-6F175D3DCCD1}">
                <a14:hiddenFill xmlns:a14="http://schemas.microsoft.com/office/drawing/2010/main">
                  <a:solidFill>
                    <a:srgbClr val="FFFFFF"/>
                  </a:solidFill>
                </a14:hiddenFill>
              </a:ext>
            </a:extLst>
          </p:spPr>
        </p:pic>
      </p:grpSp>
      <p:sp>
        <p:nvSpPr>
          <p:cNvPr id="4" name="object 12">
            <a:extLst>
              <a:ext uri="{FF2B5EF4-FFF2-40B4-BE49-F238E27FC236}">
                <a16:creationId xmlns:a16="http://schemas.microsoft.com/office/drawing/2014/main" id="{F4DF9AAA-0D9A-C4F6-EB81-906067D79318}"/>
              </a:ext>
            </a:extLst>
          </p:cNvPr>
          <p:cNvSpPr txBox="1"/>
          <p:nvPr/>
        </p:nvSpPr>
        <p:spPr>
          <a:xfrm>
            <a:off x="4285743" y="4138175"/>
            <a:ext cx="5034241" cy="844462"/>
          </a:xfrm>
          <a:prstGeom prst="rect">
            <a:avLst/>
          </a:prstGeom>
        </p:spPr>
        <p:txBody>
          <a:bodyPr vert="horz" wrap="square" lIns="0" tIns="13335" rIns="0" bIns="0" rtlCol="0">
            <a:spAutoFit/>
          </a:bodyPr>
          <a:lstStyle/>
          <a:p>
            <a:pPr marL="12700" marR="5080" lvl="0" indent="0" algn="l" defTabSz="914400" rtl="0" eaLnBrk="1" fontAlgn="auto" latinLnBrk="0" hangingPunct="1">
              <a:lnSpc>
                <a:spcPct val="100000"/>
              </a:lnSpc>
              <a:spcBef>
                <a:spcPts val="105"/>
              </a:spcBef>
              <a:spcAft>
                <a:spcPts val="0"/>
              </a:spcAft>
              <a:buClrTx/>
              <a:buSzTx/>
              <a:buFontTx/>
              <a:buNone/>
              <a:tabLst/>
              <a:defRPr/>
            </a:pPr>
            <a:r>
              <a:rPr kumimoji="0" sz="1800" b="1" i="0" u="none" strike="noStrike" kern="1200" cap="none" spc="0" normalizeH="0" baseline="0" noProof="0" dirty="0">
                <a:ln>
                  <a:noFill/>
                </a:ln>
                <a:solidFill>
                  <a:schemeClr val="tx2"/>
                </a:solidFill>
                <a:effectLst/>
                <a:uLnTx/>
                <a:uFillTx/>
                <a:latin typeface="Roboto"/>
                <a:ea typeface="+mn-ea"/>
                <a:cs typeface="Roboto"/>
              </a:rPr>
              <a:t>Presentación: </a:t>
            </a:r>
            <a:r>
              <a:rPr kumimoji="0" lang="en-US" sz="1800" b="0" i="0" u="none" strike="noStrike" kern="1200" cap="none" spc="0" normalizeH="0" baseline="0" noProof="0" dirty="0">
                <a:ln>
                  <a:noFill/>
                </a:ln>
                <a:solidFill>
                  <a:schemeClr val="tx2"/>
                </a:solidFill>
                <a:effectLst/>
                <a:uLnTx/>
                <a:uFillTx/>
                <a:latin typeface="Roboto" panose="02000000000000000000" pitchFamily="2" charset="0"/>
                <a:ea typeface="Roboto" panose="02000000000000000000" pitchFamily="2" charset="0"/>
                <a:cs typeface="+mn-cs"/>
              </a:rPr>
              <a:t>Vínculos entre los datos del inventario nacional y los CRT con </a:t>
            </a:r>
            <a:r>
              <a:rPr kumimoji="0" lang="en-US" sz="1800" b="0" i="0" u="none" strike="noStrike" kern="1200" cap="none" spc="0" normalizeH="0" baseline="0" noProof="0" dirty="0" err="1">
                <a:ln>
                  <a:noFill/>
                </a:ln>
                <a:solidFill>
                  <a:schemeClr val="tx2"/>
                </a:solidFill>
                <a:effectLst/>
                <a:uLnTx/>
                <a:uFillTx/>
                <a:latin typeface="Roboto" panose="02000000000000000000" pitchFamily="2" charset="0"/>
                <a:ea typeface="Roboto" panose="02000000000000000000" pitchFamily="2" charset="0"/>
                <a:cs typeface="+mn-cs"/>
              </a:rPr>
              <a:t>el</a:t>
            </a:r>
            <a:r>
              <a:rPr kumimoji="0" lang="en-US" sz="1800" b="0" i="0" u="none" strike="noStrike" kern="1200" cap="none" spc="0" normalizeH="0" baseline="0" noProof="0" dirty="0">
                <a:ln>
                  <a:noFill/>
                </a:ln>
                <a:solidFill>
                  <a:schemeClr val="tx2"/>
                </a:solidFill>
                <a:effectLst/>
                <a:uLnTx/>
                <a:uFillTx/>
                <a:latin typeface="Roboto" panose="02000000000000000000" pitchFamily="2" charset="0"/>
                <a:ea typeface="Roboto" panose="02000000000000000000" pitchFamily="2" charset="0"/>
                <a:cs typeface="+mn-cs"/>
              </a:rPr>
              <a:t> seguimiento de las NDC y </a:t>
            </a:r>
            <a:r>
              <a:rPr kumimoji="0" lang="en-US" sz="1800" b="0" i="0" u="none" strike="noStrike" kern="1200" cap="none" spc="0" normalizeH="0" baseline="0" noProof="0" dirty="0" err="1">
                <a:ln>
                  <a:noFill/>
                </a:ln>
                <a:solidFill>
                  <a:schemeClr val="tx2"/>
                </a:solidFill>
                <a:effectLst/>
                <a:uLnTx/>
                <a:uFillTx/>
                <a:latin typeface="Roboto" panose="02000000000000000000" pitchFamily="2" charset="0"/>
                <a:ea typeface="Roboto" panose="02000000000000000000" pitchFamily="2" charset="0"/>
                <a:cs typeface="+mn-cs"/>
              </a:rPr>
              <a:t>los</a:t>
            </a:r>
            <a:r>
              <a:rPr kumimoji="0" lang="en-US" sz="1800" b="0" i="0" u="none" strike="noStrike" kern="1200" cap="none" spc="0" normalizeH="0" baseline="0" noProof="0" dirty="0">
                <a:ln>
                  <a:noFill/>
                </a:ln>
                <a:solidFill>
                  <a:schemeClr val="tx2"/>
                </a:solidFill>
                <a:effectLst/>
                <a:uLnTx/>
                <a:uFillTx/>
                <a:latin typeface="Roboto" panose="02000000000000000000" pitchFamily="2" charset="0"/>
                <a:ea typeface="Roboto" panose="02000000000000000000" pitchFamily="2" charset="0"/>
                <a:cs typeface="+mn-cs"/>
              </a:rPr>
              <a:t> CTF. </a:t>
            </a:r>
            <a:endParaRPr kumimoji="0" sz="1800" b="0" i="0" u="none" strike="noStrike" kern="1200" cap="none" spc="0" normalizeH="0" baseline="0" noProof="0" dirty="0">
              <a:ln>
                <a:noFill/>
              </a:ln>
              <a:solidFill>
                <a:schemeClr val="tx2"/>
              </a:solidFill>
              <a:effectLst/>
              <a:uLnTx/>
              <a:uFillTx/>
              <a:latin typeface="Roboto Bk"/>
              <a:ea typeface="+mn-ea"/>
              <a:cs typeface="Roboto Bk"/>
            </a:endParaRPr>
          </a:p>
        </p:txBody>
      </p:sp>
      <p:sp>
        <p:nvSpPr>
          <p:cNvPr id="6" name="TextBox 5">
            <a:extLst>
              <a:ext uri="{FF2B5EF4-FFF2-40B4-BE49-F238E27FC236}">
                <a16:creationId xmlns:a16="http://schemas.microsoft.com/office/drawing/2014/main" id="{D48BC2D7-B6A9-75DB-434F-B85FF15625F7}"/>
              </a:ext>
            </a:extLst>
          </p:cNvPr>
          <p:cNvSpPr txBox="1"/>
          <p:nvPr/>
        </p:nvSpPr>
        <p:spPr>
          <a:xfrm>
            <a:off x="87289" y="4325706"/>
            <a:ext cx="7391400" cy="1399807"/>
          </a:xfrm>
          <a:prstGeom prst="rect">
            <a:avLst/>
          </a:prstGeom>
          <a:noFill/>
        </p:spPr>
        <p:txBody>
          <a:bodyPr wrap="square">
            <a:spAutoFit/>
          </a:bodyPr>
          <a:lstStyle/>
          <a:p>
            <a:pPr marL="0" marR="0" lvl="0" indent="0" algn="l" defTabSz="914400" rtl="0" eaLnBrk="1" fontAlgn="auto" latinLnBrk="0" hangingPunct="1">
              <a:lnSpc>
                <a:spcPct val="100000"/>
              </a:lnSpc>
              <a:spcBef>
                <a:spcPts val="1975"/>
              </a:spcBef>
              <a:spcAft>
                <a:spcPts val="0"/>
              </a:spcAft>
              <a:buClrTx/>
              <a:buSzTx/>
              <a:buFontTx/>
              <a:buNone/>
              <a:tabLst/>
              <a:defRPr/>
            </a:pPr>
            <a:endParaRPr kumimoji="0" lang="pt-BR" sz="2000" b="0" i="0" u="none" strike="noStrike" kern="1200" cap="none" spc="0" normalizeH="0" baseline="0" noProof="0" dirty="0">
              <a:ln>
                <a:noFill/>
              </a:ln>
              <a:solidFill>
                <a:srgbClr val="1F497D"/>
              </a:solidFill>
              <a:effectLst/>
              <a:uLnTx/>
              <a:uFillTx/>
              <a:latin typeface="Roboto Bk"/>
              <a:ea typeface="+mn-ea"/>
              <a:cs typeface="Roboto Bk"/>
            </a:endParaRPr>
          </a:p>
          <a:p>
            <a:pPr marL="12700" marR="2868295" lvl="0" indent="0" algn="l" defTabSz="914400" rtl="0" eaLnBrk="1" fontAlgn="auto" latinLnBrk="0" hangingPunct="1">
              <a:lnSpc>
                <a:spcPct val="102099"/>
              </a:lnSpc>
              <a:spcBef>
                <a:spcPts val="0"/>
              </a:spcBef>
              <a:spcAft>
                <a:spcPts val="0"/>
              </a:spcAft>
              <a:buClrTx/>
              <a:buSzTx/>
              <a:buFontTx/>
              <a:buNone/>
              <a:tabLst/>
              <a:defRPr/>
            </a:pPr>
            <a:br>
              <a:rPr kumimoji="0" lang="pt-BR" sz="1600" b="1" i="0" u="none" strike="noStrike" kern="1200" cap="none" spc="0" normalizeH="0" baseline="0" noProof="0" dirty="0">
                <a:ln>
                  <a:noFill/>
                </a:ln>
                <a:solidFill>
                  <a:srgbClr val="1F497D"/>
                </a:solidFill>
                <a:effectLst/>
                <a:uLnTx/>
                <a:uFillTx/>
                <a:latin typeface="Calibri" panose="020F0502020204030204"/>
                <a:ea typeface="+mn-ea"/>
                <a:cs typeface="Roboto Bk"/>
              </a:rPr>
            </a:br>
            <a:r>
              <a:rPr kumimoji="0" lang="pt-BR" sz="1600" b="1" i="0" u="none" strike="noStrike" kern="1200" cap="none" spc="0" normalizeH="0" baseline="0" noProof="0" dirty="0">
                <a:ln>
                  <a:noFill/>
                </a:ln>
                <a:solidFill>
                  <a:srgbClr val="1F497D"/>
                </a:solidFill>
                <a:effectLst/>
                <a:uLnTx/>
                <a:uFillTx/>
                <a:latin typeface="Calibri" panose="020F0502020204030204"/>
                <a:ea typeface="+mn-ea"/>
                <a:cs typeface="Roboto Bk"/>
              </a:rPr>
              <a:t>Fernando Farias</a:t>
            </a:r>
            <a:endParaRPr kumimoji="0" lang="pt-BR" sz="1600" b="1" i="0" u="none" strike="noStrike" kern="1200" cap="none" spc="-10" normalizeH="0" baseline="0" noProof="0" dirty="0">
              <a:ln>
                <a:noFill/>
              </a:ln>
              <a:solidFill>
                <a:srgbClr val="1F497D"/>
              </a:solidFill>
              <a:effectLst/>
              <a:uLnTx/>
              <a:uFillTx/>
              <a:latin typeface="Calibri" panose="020F0502020204030204"/>
              <a:ea typeface="+mn-ea"/>
              <a:cs typeface="Roboto Bk"/>
            </a:endParaRPr>
          </a:p>
          <a:p>
            <a:pPr marL="12700" marR="2868295" lvl="0" indent="0" algn="l" defTabSz="914400" rtl="0" eaLnBrk="1" fontAlgn="auto" latinLnBrk="0" hangingPunct="1">
              <a:lnSpc>
                <a:spcPct val="102099"/>
              </a:lnSpc>
              <a:spcBef>
                <a:spcPts val="0"/>
              </a:spcBef>
              <a:spcAft>
                <a:spcPts val="0"/>
              </a:spcAft>
              <a:buClrTx/>
              <a:buSzTx/>
              <a:buFontTx/>
              <a:buNone/>
              <a:tabLst/>
              <a:defRPr/>
            </a:pPr>
            <a:r>
              <a:rPr kumimoji="0" lang="pt-BR" sz="1600" b="1" i="0" u="none" strike="noStrike" kern="1200" cap="none" spc="0" normalizeH="0" baseline="0" noProof="0" dirty="0">
                <a:ln>
                  <a:noFill/>
                </a:ln>
                <a:solidFill>
                  <a:srgbClr val="1F497D"/>
                </a:solidFill>
                <a:effectLst/>
                <a:uLnTx/>
                <a:uFillTx/>
                <a:latin typeface="Calibri" panose="020F0502020204030204"/>
                <a:ea typeface="+mn-ea"/>
                <a:cs typeface="Roboto Bk"/>
              </a:rPr>
              <a:t>Asesor Principal</a:t>
            </a:r>
            <a:endParaRPr kumimoji="0" lang="pt-BR" sz="1600" b="0" i="0" u="none" strike="noStrike" kern="1200" cap="none" spc="0" normalizeH="0" baseline="0" noProof="0" dirty="0">
              <a:ln>
                <a:noFill/>
              </a:ln>
              <a:solidFill>
                <a:srgbClr val="1F497D"/>
              </a:solidFill>
              <a:effectLst/>
              <a:uLnTx/>
              <a:uFillTx/>
              <a:latin typeface="Calibri" panose="020F0502020204030204"/>
              <a:ea typeface="+mn-ea"/>
              <a:cs typeface="Roboto Bk"/>
            </a:endParaRPr>
          </a:p>
          <a:p>
            <a:pPr marL="12700" marR="0" lvl="0" indent="0" algn="l" defTabSz="914400" rtl="0" eaLnBrk="1" fontAlgn="auto" latinLnBrk="0" hangingPunct="1">
              <a:lnSpc>
                <a:spcPct val="100000"/>
              </a:lnSpc>
              <a:spcBef>
                <a:spcPts val="45"/>
              </a:spcBef>
              <a:spcAft>
                <a:spcPts val="0"/>
              </a:spcAft>
              <a:buClrTx/>
              <a:buSzTx/>
              <a:buFontTx/>
              <a:buNone/>
              <a:tabLst/>
              <a:defRPr/>
            </a:pPr>
            <a:r>
              <a:rPr lang="pt-BR" sz="1600" b="1" spc="-10" dirty="0">
                <a:solidFill>
                  <a:srgbClr val="1F497D"/>
                </a:solidFill>
                <a:latin typeface="Calibri" panose="020F0502020204030204"/>
                <a:cs typeface="Roboto Bk"/>
              </a:rPr>
              <a:t>UNEP</a:t>
            </a:r>
            <a:r>
              <a:rPr kumimoji="0" lang="pt-BR" sz="1600" b="1" i="0" u="none" strike="noStrike" kern="1200" cap="none" spc="-50" normalizeH="0" baseline="0" noProof="0" dirty="0">
                <a:ln>
                  <a:noFill/>
                </a:ln>
                <a:solidFill>
                  <a:srgbClr val="1F497D"/>
                </a:solidFill>
                <a:effectLst/>
                <a:uLnTx/>
                <a:uFillTx/>
                <a:latin typeface="Calibri" panose="020F0502020204030204"/>
                <a:ea typeface="+mn-ea"/>
                <a:cs typeface="Roboto Bk"/>
              </a:rPr>
              <a:t>-</a:t>
            </a:r>
            <a:r>
              <a:rPr kumimoji="0" lang="pt-BR" sz="1600" b="1" i="0" u="none" strike="noStrike" kern="1200" cap="none" spc="0" normalizeH="0" baseline="0" noProof="0" dirty="0">
                <a:ln>
                  <a:noFill/>
                </a:ln>
                <a:solidFill>
                  <a:srgbClr val="1F497D"/>
                </a:solidFill>
                <a:effectLst/>
                <a:uLnTx/>
                <a:uFillTx/>
                <a:latin typeface="Calibri" panose="020F0502020204030204"/>
                <a:ea typeface="+mn-ea"/>
                <a:cs typeface="Roboto Bk"/>
              </a:rPr>
              <a:t>Copenhagen </a:t>
            </a:r>
            <a:r>
              <a:rPr kumimoji="0" lang="pt-BR" sz="1600" b="1" i="0" u="none" strike="noStrike" kern="1200" cap="none" spc="0" normalizeH="0" baseline="0" noProof="0" dirty="0" err="1">
                <a:ln>
                  <a:noFill/>
                </a:ln>
                <a:solidFill>
                  <a:srgbClr val="1F497D"/>
                </a:solidFill>
                <a:effectLst/>
                <a:uLnTx/>
                <a:uFillTx/>
                <a:latin typeface="Calibri" panose="020F0502020204030204"/>
                <a:ea typeface="+mn-ea"/>
                <a:cs typeface="Roboto Bk"/>
              </a:rPr>
              <a:t>Climate</a:t>
            </a:r>
            <a:r>
              <a:rPr kumimoji="0" lang="pt-BR" sz="1600" b="1" i="0" u="none" strike="noStrike" kern="1200" cap="none" spc="0" normalizeH="0" baseline="0" noProof="0" dirty="0">
                <a:ln>
                  <a:noFill/>
                </a:ln>
                <a:solidFill>
                  <a:srgbClr val="1F497D"/>
                </a:solidFill>
                <a:effectLst/>
                <a:uLnTx/>
                <a:uFillTx/>
                <a:latin typeface="Calibri" panose="020F0502020204030204"/>
                <a:ea typeface="+mn-ea"/>
                <a:cs typeface="Roboto Bk"/>
              </a:rPr>
              <a:t> Centre</a:t>
            </a:r>
            <a:endParaRPr kumimoji="0" lang="pt-BR" sz="1600" b="0" i="0" u="none" strike="noStrike" kern="1200" cap="none" spc="0" normalizeH="0" baseline="0" noProof="0" dirty="0">
              <a:ln>
                <a:noFill/>
              </a:ln>
              <a:solidFill>
                <a:srgbClr val="1F497D"/>
              </a:solidFill>
              <a:effectLst/>
              <a:uLnTx/>
              <a:uFillTx/>
              <a:latin typeface="Calibri" panose="020F0502020204030204"/>
              <a:ea typeface="+mn-ea"/>
              <a:cs typeface="Roboto Bk"/>
            </a:endParaRPr>
          </a:p>
        </p:txBody>
      </p:sp>
    </p:spTree>
    <p:extLst>
      <p:ext uri="{BB962C8B-B14F-4D97-AF65-F5344CB8AC3E}">
        <p14:creationId xmlns:p14="http://schemas.microsoft.com/office/powerpoint/2010/main" val="8994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Formatos </a:t>
            </a:r>
            <a:r>
              <a:rPr lang="en-US" sz="3600" dirty="0" err="1">
                <a:solidFill>
                  <a:schemeClr val="accent5">
                    <a:lumMod val="75000"/>
                  </a:schemeClr>
                </a:solidFill>
                <a:latin typeface="+mn-lt"/>
                <a:ea typeface="Roboto Black" panose="02000000000000000000" pitchFamily="2" charset="0"/>
              </a:rPr>
              <a:t>tabulares</a:t>
            </a:r>
            <a:r>
              <a:rPr lang="en-US" sz="3600" dirty="0">
                <a:solidFill>
                  <a:schemeClr val="accent5">
                    <a:lumMod val="75000"/>
                  </a:schemeClr>
                </a:solidFill>
                <a:latin typeface="+mn-lt"/>
                <a:ea typeface="Roboto Black" panose="02000000000000000000" pitchFamily="2" charset="0"/>
              </a:rPr>
              <a:t> communes (CTF)</a:t>
            </a:r>
            <a:br>
              <a:rPr lang="en-US" sz="3600" dirty="0">
                <a:solidFill>
                  <a:schemeClr val="accent5">
                    <a:lumMod val="75000"/>
                  </a:schemeClr>
                </a:solidFill>
                <a:latin typeface="+mn-lt"/>
                <a:ea typeface="Roboto Black" panose="02000000000000000000" pitchFamily="2" charset="0"/>
              </a:rPr>
            </a:br>
            <a:endParaRPr lang="en-GB" sz="3600" dirty="0">
              <a:solidFill>
                <a:schemeClr val="accent5">
                  <a:lumMod val="75000"/>
                </a:schemeClr>
              </a:solidFill>
              <a:latin typeface="+mn-lt"/>
            </a:endParaRPr>
          </a:p>
        </p:txBody>
      </p:sp>
      <p:sp>
        <p:nvSpPr>
          <p:cNvPr id="2" name="Title 1">
            <a:extLst>
              <a:ext uri="{FF2B5EF4-FFF2-40B4-BE49-F238E27FC236}">
                <a16:creationId xmlns:a16="http://schemas.microsoft.com/office/drawing/2014/main" id="{F8E79014-734C-C540-03A9-096EFED169A7}"/>
              </a:ext>
            </a:extLst>
          </p:cNvPr>
          <p:cNvSpPr txBox="1">
            <a:spLocks/>
          </p:cNvSpPr>
          <p:nvPr/>
        </p:nvSpPr>
        <p:spPr>
          <a:xfrm>
            <a:off x="437389" y="1248213"/>
            <a:ext cx="5972533" cy="3973294"/>
          </a:xfrm>
          <a:prstGeom prst="rect">
            <a:avLst/>
          </a:prstGeom>
        </p:spPr>
        <p:txBody>
          <a:bodyPr vert="horz" lIns="68580" tIns="34290" rIns="68580" bIns="34290" rtlCol="0" anchor="ctr">
            <a:normAutofit fontScale="97500"/>
          </a:bodyPr>
          <a:lstStyle>
            <a:lvl1pPr algn="l" defTabSz="685800" rtl="0" eaLnBrk="1" latinLnBrk="0" hangingPunct="1">
              <a:lnSpc>
                <a:spcPct val="90000"/>
              </a:lnSpc>
              <a:spcBef>
                <a:spcPct val="0"/>
              </a:spcBef>
              <a:buNone/>
              <a:defRPr sz="3600" b="1" kern="1200">
                <a:solidFill>
                  <a:schemeClr val="tx1"/>
                </a:solidFill>
                <a:latin typeface="+mn-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noProof="0" dirty="0">
                <a:ln>
                  <a:noFill/>
                </a:ln>
                <a:solidFill>
                  <a:schemeClr val="tx1">
                    <a:lumMod val="85000"/>
                    <a:lumOff val="15000"/>
                  </a:schemeClr>
                </a:solidFill>
                <a:effectLst/>
                <a:uLnTx/>
                <a:uFillTx/>
                <a:latin typeface="Calibri" panose="020F0502020204030204"/>
                <a:ea typeface="+mj-ea"/>
                <a:cs typeface="+mj-cs"/>
              </a:rPr>
              <a:t>Formatos tabulares comunes para la presentación electrónica de la información necesaria para hacer un seguimiento de los progresos realizados en la aplicación y el logro de las contribuciones determinadas a nivel nacional en virtud del artículo 4 del Acuerdo de París </a:t>
            </a:r>
          </a:p>
          <a:p>
            <a:pPr marL="0" marR="0" lvl="0" indent="0" algn="l" defTabSz="6858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26927F"/>
              </a:solidFill>
              <a:effectLst/>
              <a:uLnTx/>
              <a:uFillTx/>
              <a:latin typeface="Calibri" panose="020F0502020204030204"/>
              <a:ea typeface="+mj-ea"/>
              <a:cs typeface="+mj-cs"/>
            </a:endParaRPr>
          </a:p>
        </p:txBody>
      </p:sp>
      <p:sp>
        <p:nvSpPr>
          <p:cNvPr id="4" name="TextBox 3">
            <a:extLst>
              <a:ext uri="{FF2B5EF4-FFF2-40B4-BE49-F238E27FC236}">
                <a16:creationId xmlns:a16="http://schemas.microsoft.com/office/drawing/2014/main" id="{D75D79E2-D0F8-42AE-81ED-5442AACE370C}"/>
              </a:ext>
            </a:extLst>
          </p:cNvPr>
          <p:cNvSpPr txBox="1"/>
          <p:nvPr/>
        </p:nvSpPr>
        <p:spPr>
          <a:xfrm>
            <a:off x="437389" y="4779031"/>
            <a:ext cx="5278434" cy="1200329"/>
          </a:xfrm>
          <a:prstGeom prst="rect">
            <a:avLst/>
          </a:prstGeom>
          <a:noFill/>
        </p:spPr>
        <p:txBody>
          <a:bodyPr wrap="square">
            <a:spAutoFit/>
          </a:bodyPr>
          <a:lstStyle/>
          <a:p>
            <a:r>
              <a:rPr lang="en-GB" sz="1800" b="1" i="0" u="none" strike="noStrike" baseline="0" dirty="0">
                <a:solidFill>
                  <a:srgbClr val="000000"/>
                </a:solidFill>
              </a:rPr>
              <a:t>Decisión 5/CMA.3 </a:t>
            </a:r>
            <a:endParaRPr lang="en-GB" sz="1800" b="0" i="0" u="none" strike="noStrike" baseline="0" dirty="0">
              <a:solidFill>
                <a:srgbClr val="000000"/>
              </a:solidFill>
            </a:endParaRPr>
          </a:p>
          <a:p>
            <a:r>
              <a:rPr lang="en-US" sz="1800" i="0" u="none" strike="noStrike" baseline="0" dirty="0">
                <a:solidFill>
                  <a:srgbClr val="000000"/>
                </a:solidFill>
              </a:rPr>
              <a:t>Orientaciones para la puesta en práctica de las MPGs para el marco de transparencia reforzada a que se refiere el artículo 13 del Acuerdo de París </a:t>
            </a:r>
            <a:endParaRPr lang="en-GB" sz="1800" dirty="0"/>
          </a:p>
        </p:txBody>
      </p:sp>
      <p:pic>
        <p:nvPicPr>
          <p:cNvPr id="5" name="Picture 4">
            <a:extLst>
              <a:ext uri="{FF2B5EF4-FFF2-40B4-BE49-F238E27FC236}">
                <a16:creationId xmlns:a16="http://schemas.microsoft.com/office/drawing/2014/main" id="{100A2C8C-9FCC-E8E1-7922-6EEAA27A4503}"/>
              </a:ext>
            </a:extLst>
          </p:cNvPr>
          <p:cNvPicPr>
            <a:picLocks noChangeAspect="1"/>
          </p:cNvPicPr>
          <p:nvPr/>
        </p:nvPicPr>
        <p:blipFill>
          <a:blip r:embed="rId2"/>
          <a:stretch>
            <a:fillRect/>
          </a:stretch>
        </p:blipFill>
        <p:spPr>
          <a:xfrm>
            <a:off x="6409923" y="1035244"/>
            <a:ext cx="5718751" cy="5642755"/>
          </a:xfrm>
          <a:prstGeom prst="rect">
            <a:avLst/>
          </a:prstGeom>
        </p:spPr>
      </p:pic>
    </p:spTree>
    <p:extLst>
      <p:ext uri="{BB962C8B-B14F-4D97-AF65-F5344CB8AC3E}">
        <p14:creationId xmlns:p14="http://schemas.microsoft.com/office/powerpoint/2010/main" val="752809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Disposiciones sobre flexibilidad</a:t>
            </a:r>
            <a:endParaRPr lang="en-GB" sz="3600" dirty="0">
              <a:solidFill>
                <a:schemeClr val="accent5">
                  <a:lumMod val="75000"/>
                </a:schemeClr>
              </a:solidFill>
              <a:latin typeface="+mn-lt"/>
            </a:endParaRPr>
          </a:p>
        </p:txBody>
      </p:sp>
      <p:sp>
        <p:nvSpPr>
          <p:cNvPr id="2" name="Title 1">
            <a:extLst>
              <a:ext uri="{FF2B5EF4-FFF2-40B4-BE49-F238E27FC236}">
                <a16:creationId xmlns:a16="http://schemas.microsoft.com/office/drawing/2014/main" id="{44B73049-201B-AEEC-8741-2D103A2F7220}"/>
              </a:ext>
            </a:extLst>
          </p:cNvPr>
          <p:cNvSpPr txBox="1">
            <a:spLocks/>
          </p:cNvSpPr>
          <p:nvPr/>
        </p:nvSpPr>
        <p:spPr>
          <a:xfrm>
            <a:off x="1227300" y="2774422"/>
            <a:ext cx="9737400" cy="3364089"/>
          </a:xfrm>
          <a:prstGeom prst="rect">
            <a:avLst/>
          </a:prstGeom>
        </p:spPr>
        <p:txBody>
          <a:bodyPr lIns="91440" tIns="45720" rIns="91440" bIns="45720" anchor="ctr">
            <a:noAutofit/>
          </a:bodyPr>
          <a:lstStyle>
            <a:lvl1pPr algn="l" rtl="0" eaLnBrk="1" latinLnBrk="0" hangingPunct="1">
              <a:spcBef>
                <a:spcPct val="0"/>
              </a:spcBef>
              <a:buNone/>
              <a:defRPr kumimoji="0" sz="3200" kern="1200">
                <a:solidFill>
                  <a:srgbClr val="625852"/>
                </a:solidFill>
                <a:latin typeface="+mj-lt"/>
                <a:ea typeface="+mj-ea"/>
                <a:cs typeface="+mj-cs"/>
              </a:defRPr>
            </a:lvl1pPr>
          </a:lstStyle>
          <a:p>
            <a:pPr algn="just"/>
            <a:endParaRPr lang="en-GB" sz="1800" dirty="0">
              <a:solidFill>
                <a:prstClr val="black"/>
              </a:solidFill>
              <a:latin typeface="Arial" panose="020B0604020202020204" pitchFamily="34" charset="0"/>
              <a:ea typeface="+mn-ea"/>
              <a:cs typeface="Arial" panose="020B0604020202020204" pitchFamily="34" charset="0"/>
            </a:endParaRPr>
          </a:p>
        </p:txBody>
      </p:sp>
      <p:graphicFrame>
        <p:nvGraphicFramePr>
          <p:cNvPr id="5" name="Table 4">
            <a:extLst>
              <a:ext uri="{FF2B5EF4-FFF2-40B4-BE49-F238E27FC236}">
                <a16:creationId xmlns:a16="http://schemas.microsoft.com/office/drawing/2014/main" id="{72087E53-3F60-CEE1-573F-9DEAFBCEEDD6}"/>
              </a:ext>
            </a:extLst>
          </p:cNvPr>
          <p:cNvGraphicFramePr>
            <a:graphicFrameLocks noGrp="1"/>
          </p:cNvGraphicFramePr>
          <p:nvPr>
            <p:extLst>
              <p:ext uri="{D42A27DB-BD31-4B8C-83A1-F6EECF244321}">
                <p14:modId xmlns:p14="http://schemas.microsoft.com/office/powerpoint/2010/main" val="1023947322"/>
              </p:ext>
            </p:extLst>
          </p:nvPr>
        </p:nvGraphicFramePr>
        <p:xfrm>
          <a:off x="338667" y="2024158"/>
          <a:ext cx="10830904" cy="4416552"/>
        </p:xfrm>
        <a:graphic>
          <a:graphicData uri="http://schemas.openxmlformats.org/drawingml/2006/table">
            <a:tbl>
              <a:tblPr firstRow="1" firstCol="1" bandRow="1"/>
              <a:tblGrid>
                <a:gridCol w="3609901">
                  <a:extLst>
                    <a:ext uri="{9D8B030D-6E8A-4147-A177-3AD203B41FA5}">
                      <a16:colId xmlns:a16="http://schemas.microsoft.com/office/drawing/2014/main" val="1952918340"/>
                    </a:ext>
                  </a:extLst>
                </a:gridCol>
                <a:gridCol w="3609901">
                  <a:extLst>
                    <a:ext uri="{9D8B030D-6E8A-4147-A177-3AD203B41FA5}">
                      <a16:colId xmlns:a16="http://schemas.microsoft.com/office/drawing/2014/main" val="2329834869"/>
                    </a:ext>
                  </a:extLst>
                </a:gridCol>
                <a:gridCol w="3611102">
                  <a:extLst>
                    <a:ext uri="{9D8B030D-6E8A-4147-A177-3AD203B41FA5}">
                      <a16:colId xmlns:a16="http://schemas.microsoft.com/office/drawing/2014/main" val="3558110072"/>
                    </a:ext>
                  </a:extLst>
                </a:gridCol>
              </a:tblGrid>
              <a:tr h="0">
                <a:tc>
                  <a:txBody>
                    <a:bodyPr/>
                    <a:lstStyle/>
                    <a:p>
                      <a:pPr>
                        <a:lnSpc>
                          <a:spcPct val="115000"/>
                        </a:lnSpc>
                        <a:spcAft>
                          <a:spcPts val="800"/>
                        </a:spcAft>
                      </a:pPr>
                      <a:r>
                        <a:rPr lang="en-US" sz="2000" b="1" kern="100" dirty="0">
                          <a:solidFill>
                            <a:schemeClr val="tx1"/>
                          </a:solidFill>
                          <a:effectLst/>
                          <a:latin typeface="+mn-lt"/>
                          <a:ea typeface="Aptos" panose="020B0004020202020204" pitchFamily="34" charset="0"/>
                          <a:cs typeface="Arial" panose="020B0604020202020204" pitchFamily="34" charset="0"/>
                        </a:rPr>
                        <a:t>Tema y párrafos de los MPG</a:t>
                      </a:r>
                      <a:endParaRPr lang="en-DK" sz="2000" b="1" kern="100" dirty="0">
                        <a:solidFill>
                          <a:schemeClr val="tx1"/>
                        </a:solidFill>
                        <a:effectLst/>
                        <a:latin typeface="+mn-lt"/>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E5A1"/>
                    </a:solidFill>
                  </a:tcPr>
                </a:tc>
                <a:tc>
                  <a:txBody>
                    <a:bodyPr/>
                    <a:lstStyle/>
                    <a:p>
                      <a:pPr>
                        <a:lnSpc>
                          <a:spcPct val="115000"/>
                        </a:lnSpc>
                        <a:spcAft>
                          <a:spcPts val="800"/>
                        </a:spcAft>
                      </a:pPr>
                      <a:r>
                        <a:rPr lang="en-US" sz="2000" b="1" kern="100" dirty="0">
                          <a:solidFill>
                            <a:schemeClr val="tx1"/>
                          </a:solidFill>
                          <a:effectLst/>
                          <a:latin typeface="+mn-lt"/>
                          <a:ea typeface="Aptos" panose="020B0004020202020204" pitchFamily="34" charset="0"/>
                          <a:cs typeface="Arial" panose="020B0604020202020204" pitchFamily="34" charset="0"/>
                        </a:rPr>
                        <a:t>Provisión en los MPG</a:t>
                      </a:r>
                      <a:endParaRPr lang="en-DK" sz="2000" b="1" kern="100" dirty="0">
                        <a:solidFill>
                          <a:schemeClr val="tx1"/>
                        </a:solidFill>
                        <a:effectLst/>
                        <a:latin typeface="+mn-lt"/>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E5A1"/>
                    </a:solidFill>
                  </a:tcPr>
                </a:tc>
                <a:tc>
                  <a:txBody>
                    <a:bodyPr/>
                    <a:lstStyle/>
                    <a:p>
                      <a:pPr>
                        <a:lnSpc>
                          <a:spcPct val="115000"/>
                        </a:lnSpc>
                        <a:spcAft>
                          <a:spcPts val="800"/>
                        </a:spcAft>
                      </a:pPr>
                      <a:r>
                        <a:rPr lang="en-US" sz="2000" b="1" kern="100" dirty="0">
                          <a:solidFill>
                            <a:schemeClr val="tx1"/>
                          </a:solidFill>
                          <a:effectLst/>
                          <a:latin typeface="+mn-lt"/>
                          <a:ea typeface="Aptos" panose="020B0004020202020204" pitchFamily="34" charset="0"/>
                          <a:cs typeface="Arial" panose="020B0604020202020204" pitchFamily="34" charset="0"/>
                        </a:rPr>
                        <a:t>Flexibilidad para los países en desarrollo Partes que la necesiten en función de sus capacidades</a:t>
                      </a:r>
                      <a:endParaRPr lang="en-DK" sz="2000" b="1" kern="100" dirty="0">
                        <a:solidFill>
                          <a:schemeClr val="tx1"/>
                        </a:solidFill>
                        <a:effectLst/>
                        <a:latin typeface="+mn-lt"/>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2707713059"/>
                  </a:ext>
                </a:extLst>
              </a:tr>
              <a:tr h="0">
                <a:tc>
                  <a:txBody>
                    <a:bodyPr/>
                    <a:lstStyle/>
                    <a:p>
                      <a:pPr>
                        <a:lnSpc>
                          <a:spcPct val="115000"/>
                        </a:lnSpc>
                        <a:spcAft>
                          <a:spcPts val="800"/>
                        </a:spcAft>
                      </a:pPr>
                      <a:r>
                        <a:rPr lang="en-US" sz="1600" kern="100" dirty="0">
                          <a:solidFill>
                            <a:schemeClr val="tx1"/>
                          </a:solidFill>
                          <a:effectLst/>
                          <a:latin typeface="+mn-lt"/>
                          <a:ea typeface="Aptos" panose="020B0004020202020204" pitchFamily="34" charset="0"/>
                          <a:cs typeface="Arial" panose="020B0604020202020204" pitchFamily="34" charset="0"/>
                        </a:rPr>
                        <a:t>Reducción prevista y lograda de las emisiones de GEI de las PAM (punto 85)</a:t>
                      </a:r>
                      <a:endParaRPr lang="en-DK" sz="1600" kern="100" dirty="0">
                        <a:solidFill>
                          <a:schemeClr val="tx1"/>
                        </a:solidFill>
                        <a:effectLst/>
                        <a:latin typeface="+mn-lt"/>
                        <a:ea typeface="Aptos" panose="020B0004020202020204" pitchFamily="34" charset="0"/>
                        <a:cs typeface="Arial" panose="020B0604020202020204" pitchFamily="34" charset="0"/>
                      </a:endParaRPr>
                    </a:p>
                    <a:p>
                      <a:pPr>
                        <a:lnSpc>
                          <a:spcPct val="115000"/>
                        </a:lnSpc>
                        <a:spcAft>
                          <a:spcPts val="800"/>
                        </a:spcAft>
                      </a:pPr>
                      <a:r>
                        <a:rPr lang="en-US" sz="1600" kern="100" dirty="0">
                          <a:solidFill>
                            <a:schemeClr val="tx1"/>
                          </a:solidFill>
                          <a:effectLst/>
                          <a:latin typeface="+mn-lt"/>
                          <a:ea typeface="Aptos" panose="020B0004020202020204" pitchFamily="34" charset="0"/>
                          <a:cs typeface="Arial" panose="020B0604020202020204" pitchFamily="34" charset="0"/>
                        </a:rPr>
                        <a:t> </a:t>
                      </a:r>
                      <a:endParaRPr lang="en-DK" sz="1600" kern="100" dirty="0">
                        <a:solidFill>
                          <a:schemeClr val="tx1"/>
                        </a:solidFill>
                        <a:effectLst/>
                        <a:latin typeface="+mn-lt"/>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US" sz="1600" kern="100" dirty="0">
                          <a:solidFill>
                            <a:schemeClr val="tx1"/>
                          </a:solidFill>
                          <a:effectLst/>
                          <a:latin typeface="+mn-lt"/>
                          <a:ea typeface="Aptos" panose="020B0004020202020204" pitchFamily="34" charset="0"/>
                          <a:cs typeface="Arial" panose="020B0604020202020204" pitchFamily="34" charset="0"/>
                        </a:rPr>
                        <a:t>Cada Parte proporcionará, en la medida de lo posible, estimaciones de las reducciones previstas y alcanzadas de las emisiones de GEI de sus PAM</a:t>
                      </a:r>
                      <a:endParaRPr lang="en-DK" sz="1600" kern="100" dirty="0">
                        <a:solidFill>
                          <a:schemeClr val="tx1"/>
                        </a:solidFill>
                        <a:effectLst/>
                        <a:latin typeface="+mn-lt"/>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US" sz="1600" kern="100">
                          <a:solidFill>
                            <a:schemeClr val="tx1"/>
                          </a:solidFill>
                          <a:effectLst/>
                          <a:latin typeface="+mn-lt"/>
                          <a:ea typeface="Aptos" panose="020B0004020202020204" pitchFamily="34" charset="0"/>
                          <a:cs typeface="Arial" panose="020B0604020202020204" pitchFamily="34" charset="0"/>
                        </a:rPr>
                        <a:t>En su lugar, se le anima a informar de dicha información</a:t>
                      </a:r>
                      <a:endParaRPr lang="en-DK" sz="1600" kern="100">
                        <a:solidFill>
                          <a:schemeClr val="tx1"/>
                        </a:solidFill>
                        <a:effectLst/>
                        <a:latin typeface="+mn-lt"/>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8182246"/>
                  </a:ext>
                </a:extLst>
              </a:tr>
              <a:tr h="0">
                <a:tc>
                  <a:txBody>
                    <a:bodyPr/>
                    <a:lstStyle/>
                    <a:p>
                      <a:pPr>
                        <a:lnSpc>
                          <a:spcPct val="115000"/>
                        </a:lnSpc>
                        <a:spcAft>
                          <a:spcPts val="800"/>
                        </a:spcAft>
                      </a:pPr>
                      <a:r>
                        <a:rPr lang="en-US" sz="1600" kern="100">
                          <a:solidFill>
                            <a:schemeClr val="tx1"/>
                          </a:solidFill>
                          <a:effectLst/>
                          <a:latin typeface="+mn-lt"/>
                          <a:ea typeface="Aptos" panose="020B0004020202020204" pitchFamily="34" charset="0"/>
                          <a:cs typeface="Arial" panose="020B0604020202020204" pitchFamily="34" charset="0"/>
                        </a:rPr>
                        <a:t>Proyecciones de emisiones y absorciones de GEI (punto 92)</a:t>
                      </a:r>
                      <a:endParaRPr lang="en-DK" sz="1600" kern="100">
                        <a:solidFill>
                          <a:schemeClr val="tx1"/>
                        </a:solidFill>
                        <a:effectLst/>
                        <a:latin typeface="+mn-lt"/>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US" sz="1600" kern="100" dirty="0">
                          <a:solidFill>
                            <a:schemeClr val="tx1"/>
                          </a:solidFill>
                          <a:effectLst/>
                          <a:latin typeface="+mn-lt"/>
                          <a:ea typeface="Aptos" panose="020B0004020202020204" pitchFamily="34" charset="0"/>
                          <a:cs typeface="Arial" panose="020B0604020202020204" pitchFamily="34" charset="0"/>
                        </a:rPr>
                        <a:t>Cada Parte informará sobre las proyecciones</a:t>
                      </a:r>
                      <a:endParaRPr lang="en-DK" sz="1600" kern="100" dirty="0">
                        <a:solidFill>
                          <a:schemeClr val="tx1"/>
                        </a:solidFill>
                        <a:effectLst/>
                        <a:latin typeface="+mn-lt"/>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US" sz="1600" kern="100" dirty="0">
                          <a:solidFill>
                            <a:schemeClr val="tx1"/>
                          </a:solidFill>
                          <a:effectLst/>
                          <a:latin typeface="+mn-lt"/>
                          <a:ea typeface="Aptos" panose="020B0004020202020204" pitchFamily="34" charset="0"/>
                          <a:cs typeface="Arial" panose="020B0604020202020204" pitchFamily="34" charset="0"/>
                        </a:rPr>
                        <a:t>En su lugar, se alienta a informar de esas proyecciones</a:t>
                      </a:r>
                      <a:endParaRPr lang="en-DK" sz="1600" kern="100" dirty="0">
                        <a:solidFill>
                          <a:schemeClr val="tx1"/>
                        </a:solidFill>
                        <a:effectLst/>
                        <a:latin typeface="+mn-lt"/>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1667460"/>
                  </a:ext>
                </a:extLst>
              </a:tr>
              <a:tr h="0">
                <a:tc>
                  <a:txBody>
                    <a:bodyPr/>
                    <a:lstStyle/>
                    <a:p>
                      <a:pPr>
                        <a:lnSpc>
                          <a:spcPct val="115000"/>
                        </a:lnSpc>
                        <a:spcAft>
                          <a:spcPts val="800"/>
                        </a:spcAft>
                      </a:pPr>
                      <a:r>
                        <a:rPr lang="en-US" sz="1600" kern="100">
                          <a:solidFill>
                            <a:schemeClr val="tx1"/>
                          </a:solidFill>
                          <a:effectLst/>
                          <a:latin typeface="+mn-lt"/>
                          <a:ea typeface="Aptos" panose="020B0004020202020204" pitchFamily="34" charset="0"/>
                          <a:cs typeface="Arial" panose="020B0604020202020204" pitchFamily="34" charset="0"/>
                        </a:rPr>
                        <a:t>Prórroga de las proyecciones (párrafo 95)</a:t>
                      </a:r>
                      <a:endParaRPr lang="en-DK" sz="1600" kern="100">
                        <a:solidFill>
                          <a:schemeClr val="tx1"/>
                        </a:solidFill>
                        <a:effectLst/>
                        <a:latin typeface="+mn-lt"/>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US" sz="1600" kern="100" dirty="0">
                          <a:solidFill>
                            <a:schemeClr val="tx1"/>
                          </a:solidFill>
                          <a:effectLst/>
                          <a:latin typeface="+mn-lt"/>
                          <a:ea typeface="Aptos" panose="020B0004020202020204" pitchFamily="34" charset="0"/>
                          <a:cs typeface="Arial" panose="020B0604020202020204" pitchFamily="34" charset="0"/>
                        </a:rPr>
                        <a:t>Las proyecciones comenzarán a partir del año más reciente en el informe de inventario nacional de la Parte y se extenderán al menos 15 años más allá del año siguiente, hasta llegar a cero o cinco</a:t>
                      </a:r>
                      <a:endParaRPr lang="en-DK" sz="1600" kern="100" dirty="0">
                        <a:solidFill>
                          <a:schemeClr val="tx1"/>
                        </a:solidFill>
                        <a:effectLst/>
                        <a:latin typeface="+mn-lt"/>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US" sz="1600" kern="100" dirty="0">
                          <a:solidFill>
                            <a:schemeClr val="tx1"/>
                          </a:solidFill>
                          <a:effectLst/>
                          <a:latin typeface="+mn-lt"/>
                          <a:ea typeface="Aptos" panose="020B0004020202020204" pitchFamily="34" charset="0"/>
                          <a:cs typeface="Arial" panose="020B0604020202020204" pitchFamily="34" charset="0"/>
                        </a:rPr>
                        <a:t>Pueden extender sus proyecciones al menos hasta el punto final de su NDC</a:t>
                      </a:r>
                      <a:endParaRPr lang="en-DK" sz="1600" kern="100" dirty="0">
                        <a:solidFill>
                          <a:schemeClr val="tx1"/>
                        </a:solidFill>
                        <a:effectLst/>
                        <a:latin typeface="+mn-lt"/>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41465114"/>
                  </a:ext>
                </a:extLst>
              </a:tr>
            </a:tbl>
          </a:graphicData>
        </a:graphic>
      </p:graphicFrame>
    </p:spTree>
    <p:extLst>
      <p:ext uri="{BB962C8B-B14F-4D97-AF65-F5344CB8AC3E}">
        <p14:creationId xmlns:p14="http://schemas.microsoft.com/office/powerpoint/2010/main" val="2251086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Tablas de CTF relacionadas con el inventario </a:t>
            </a:r>
            <a:br>
              <a:rPr lang="en-US" sz="3600" dirty="0">
                <a:solidFill>
                  <a:schemeClr val="accent5">
                    <a:lumMod val="75000"/>
                  </a:schemeClr>
                </a:solidFill>
                <a:latin typeface="+mn-lt"/>
                <a:ea typeface="Roboto Black" panose="02000000000000000000" pitchFamily="2" charset="0"/>
              </a:rPr>
            </a:br>
            <a:endParaRPr lang="en-GB" sz="3600" dirty="0">
              <a:solidFill>
                <a:schemeClr val="accent5">
                  <a:lumMod val="75000"/>
                </a:schemeClr>
              </a:solidFill>
              <a:latin typeface="+mn-lt"/>
            </a:endParaRPr>
          </a:p>
        </p:txBody>
      </p:sp>
      <p:sp>
        <p:nvSpPr>
          <p:cNvPr id="2" name="TextBox 1">
            <a:extLst>
              <a:ext uri="{FF2B5EF4-FFF2-40B4-BE49-F238E27FC236}">
                <a16:creationId xmlns:a16="http://schemas.microsoft.com/office/drawing/2014/main" id="{87364AB6-CC0F-146C-6CB6-B7FFF2B402BD}"/>
              </a:ext>
            </a:extLst>
          </p:cNvPr>
          <p:cNvSpPr txBox="1"/>
          <p:nvPr/>
        </p:nvSpPr>
        <p:spPr>
          <a:xfrm>
            <a:off x="838200" y="1690688"/>
            <a:ext cx="10566556" cy="3770006"/>
          </a:xfrm>
          <a:prstGeom prst="rect">
            <a:avLst/>
          </a:prstGeom>
          <a:noFill/>
        </p:spPr>
        <p:txBody>
          <a:bodyPr wrap="square" lIns="91440" tIns="45720" rIns="91440" bIns="45720" anchor="t">
            <a:spAutoFit/>
          </a:bodyPr>
          <a:lstStyle/>
          <a:p>
            <a:pPr>
              <a:lnSpc>
                <a:spcPct val="115000"/>
              </a:lnSpc>
              <a:spcAft>
                <a:spcPts val="800"/>
              </a:spcAft>
            </a:pPr>
            <a:r>
              <a:rPr lang="en-GB" sz="2000" b="1" kern="100" dirty="0">
                <a:effectLst/>
                <a:ea typeface="Aptos" panose="020B0004020202020204" pitchFamily="34" charset="0"/>
                <a:cs typeface="Arial" panose="020B0604020202020204" pitchFamily="34" charset="0"/>
              </a:rPr>
              <a:t>Apéndice:</a:t>
            </a:r>
            <a:r>
              <a:rPr lang="en-GB" sz="2000" kern="100" dirty="0">
                <a:effectLst/>
                <a:ea typeface="Aptos" panose="020B0004020202020204" pitchFamily="34" charset="0"/>
                <a:cs typeface="Arial" panose="020B0604020202020204" pitchFamily="34" charset="0"/>
              </a:rPr>
              <a:t> Las </a:t>
            </a:r>
            <a:r>
              <a:rPr lang="en-GB" sz="2000" b="1" kern="100" dirty="0">
                <a:solidFill>
                  <a:srgbClr val="22B097"/>
                </a:solidFill>
                <a:effectLst/>
                <a:ea typeface="Aptos" panose="020B0004020202020204" pitchFamily="34" charset="0"/>
                <a:cs typeface="Arial" panose="020B0604020202020204" pitchFamily="34" charset="0"/>
              </a:rPr>
              <a:t>NDC de las</a:t>
            </a:r>
            <a:r>
              <a:rPr lang="en-GB" sz="2000" kern="100" dirty="0">
                <a:effectLst/>
                <a:ea typeface="Aptos" panose="020B0004020202020204" pitchFamily="34" charset="0"/>
                <a:cs typeface="Arial" panose="020B0604020202020204" pitchFamily="34" charset="0"/>
              </a:rPr>
              <a:t> Partes generalmente incluyen objetivos de mitigación y acciones en términos de emisiones de GEI</a:t>
            </a:r>
          </a:p>
          <a:p>
            <a:pPr>
              <a:lnSpc>
                <a:spcPct val="115000"/>
              </a:lnSpc>
              <a:spcAft>
                <a:spcPts val="800"/>
              </a:spcAft>
            </a:pPr>
            <a:r>
              <a:rPr lang="en-GB" sz="2000" b="1" kern="100" dirty="0">
                <a:effectLst/>
                <a:ea typeface="Aptos" panose="020B0004020202020204" pitchFamily="34" charset="0"/>
                <a:cs typeface="Arial" panose="020B0604020202020204" pitchFamily="34" charset="0"/>
              </a:rPr>
              <a:t>Cuadro 1:</a:t>
            </a:r>
            <a:r>
              <a:rPr lang="en-GB" sz="2000" kern="100" dirty="0">
                <a:effectLst/>
                <a:ea typeface="Aptos" panose="020B0004020202020204" pitchFamily="34" charset="0"/>
                <a:cs typeface="Arial" panose="020B0604020202020204" pitchFamily="34" charset="0"/>
              </a:rPr>
              <a:t> Los </a:t>
            </a:r>
            <a:r>
              <a:rPr lang="en-GB" sz="2000" b="1" kern="100" dirty="0">
                <a:solidFill>
                  <a:srgbClr val="41C79A"/>
                </a:solidFill>
                <a:effectLst/>
                <a:ea typeface="Aptos" panose="020B0004020202020204" pitchFamily="34" charset="0"/>
                <a:cs typeface="Arial" panose="020B0604020202020204" pitchFamily="34" charset="0"/>
              </a:rPr>
              <a:t>indicadores</a:t>
            </a:r>
            <a:r>
              <a:rPr lang="en-GB" sz="2000" kern="100" dirty="0">
                <a:effectLst/>
                <a:ea typeface="Aptos" panose="020B0004020202020204" pitchFamily="34" charset="0"/>
                <a:cs typeface="Arial" panose="020B0604020202020204" pitchFamily="34" charset="0"/>
              </a:rPr>
              <a:t> seleccionados para el seguimiento de la CDN de la Parte pueden definirse en términos de emisiones de GEI nacionales o sectoriales, siguiendo los objetivos y las medidas de mitigación incluidos en la CDN</a:t>
            </a:r>
          </a:p>
          <a:p>
            <a:pPr>
              <a:lnSpc>
                <a:spcPct val="115000"/>
              </a:lnSpc>
              <a:spcAft>
                <a:spcPts val="800"/>
              </a:spcAft>
            </a:pPr>
            <a:r>
              <a:rPr lang="en-GB" sz="2000" b="1" kern="100" dirty="0">
                <a:effectLst/>
                <a:ea typeface="Aptos" panose="020B0004020202020204" pitchFamily="34" charset="0"/>
                <a:cs typeface="Arial" panose="020B0604020202020204" pitchFamily="34" charset="0"/>
              </a:rPr>
              <a:t>Cuadro 4: </a:t>
            </a:r>
            <a:r>
              <a:rPr lang="en-GB" sz="2000" b="1" kern="100" dirty="0">
                <a:solidFill>
                  <a:srgbClr val="22B097"/>
                </a:solidFill>
                <a:effectLst/>
                <a:ea typeface="Aptos" panose="020B0004020202020204" pitchFamily="34" charset="0"/>
                <a:cs typeface="Arial" panose="020B0604020202020204" pitchFamily="34" charset="0"/>
              </a:rPr>
              <a:t>Seguimiento </a:t>
            </a:r>
            <a:r>
              <a:rPr lang="en-GB" sz="2000" kern="100" dirty="0">
                <a:effectLst/>
                <a:ea typeface="Aptos" panose="020B0004020202020204" pitchFamily="34" charset="0"/>
                <a:cs typeface="Arial" panose="020B0604020202020204" pitchFamily="34" charset="0"/>
              </a:rPr>
              <a:t>del</a:t>
            </a:r>
            <a:r>
              <a:rPr lang="en-GB" sz="2000" b="1" kern="100" dirty="0">
                <a:solidFill>
                  <a:srgbClr val="22B097"/>
                </a:solidFill>
                <a:effectLst/>
                <a:ea typeface="Aptos" panose="020B0004020202020204" pitchFamily="34" charset="0"/>
                <a:cs typeface="Arial" panose="020B0604020202020204" pitchFamily="34" charset="0"/>
              </a:rPr>
              <a:t> progreso</a:t>
            </a:r>
            <a:r>
              <a:rPr lang="en-GB" sz="2000" kern="100" dirty="0">
                <a:effectLst/>
                <a:ea typeface="Aptos" panose="020B0004020202020204" pitchFamily="34" charset="0"/>
                <a:cs typeface="Arial" panose="020B0604020202020204" pitchFamily="34" charset="0"/>
              </a:rPr>
              <a:t> de los indicadores en años anteriores, utilizando datos extraídos del inventario (emisiones de GEI nacionales o sectoriales)</a:t>
            </a:r>
          </a:p>
          <a:p>
            <a:pPr>
              <a:lnSpc>
                <a:spcPct val="115000"/>
              </a:lnSpc>
              <a:spcAft>
                <a:spcPts val="800"/>
              </a:spcAft>
            </a:pPr>
            <a:r>
              <a:rPr lang="en-GB" sz="2000" b="1" kern="100" dirty="0">
                <a:effectLst/>
                <a:ea typeface="Aptos" panose="020B0004020202020204" pitchFamily="34" charset="0"/>
                <a:cs typeface="Arial" panose="020B0604020202020204" pitchFamily="34" charset="0"/>
              </a:rPr>
              <a:t>Cuadro 5: </a:t>
            </a:r>
            <a:r>
              <a:rPr lang="en-GB" sz="2000" b="1" kern="100" dirty="0">
                <a:solidFill>
                  <a:srgbClr val="22B097"/>
                </a:solidFill>
                <a:effectLst/>
                <a:ea typeface="Aptos" panose="020B0004020202020204" pitchFamily="34" charset="0"/>
                <a:cs typeface="Arial" panose="020B0604020202020204" pitchFamily="34" charset="0"/>
              </a:rPr>
              <a:t>Políticas, medidas, acciones y planes de mitigación logrados</a:t>
            </a:r>
            <a:r>
              <a:rPr lang="en-GB" sz="2000" kern="100" dirty="0">
                <a:effectLst/>
                <a:ea typeface="Aptos" panose="020B0004020202020204" pitchFamily="34" charset="0"/>
                <a:cs typeface="Arial" panose="020B0604020202020204" pitchFamily="34" charset="0"/>
              </a:rPr>
              <a:t>, si son cuantitativos, su impacto en términos de emisiones de GEI se puede estimar utilizando el Inventario</a:t>
            </a:r>
          </a:p>
          <a:p>
            <a:pPr>
              <a:lnSpc>
                <a:spcPct val="115000"/>
              </a:lnSpc>
              <a:spcAft>
                <a:spcPts val="800"/>
              </a:spcAft>
            </a:pPr>
            <a:r>
              <a:rPr lang="en-GB" sz="2000" b="1" kern="100" dirty="0">
                <a:effectLst/>
                <a:ea typeface="Aptos" panose="020B0004020202020204" pitchFamily="34" charset="0"/>
                <a:cs typeface="Arial" panose="020B0604020202020204" pitchFamily="34" charset="0"/>
              </a:rPr>
              <a:t>Cuadro 6: </a:t>
            </a:r>
            <a:r>
              <a:rPr lang="en-US" sz="2000" b="1" kern="100" dirty="0">
                <a:solidFill>
                  <a:srgbClr val="22B097"/>
                </a:solidFill>
                <a:cs typeface="Arial" panose="020B0604020202020204" pitchFamily="34" charset="0"/>
              </a:rPr>
              <a:t>Resumen de las emisiones y absorciones de gases de efecto invernadero</a:t>
            </a:r>
          </a:p>
          <a:p>
            <a:pPr>
              <a:lnSpc>
                <a:spcPct val="115000"/>
              </a:lnSpc>
              <a:spcAft>
                <a:spcPts val="800"/>
              </a:spcAft>
            </a:pPr>
            <a:r>
              <a:rPr lang="en-GB" sz="2000" b="1" kern="100" dirty="0">
                <a:cs typeface="Arial"/>
              </a:rPr>
              <a:t>Cuadro 7-9: </a:t>
            </a:r>
            <a:r>
              <a:rPr lang="en-GB" sz="2000" b="1" kern="100" dirty="0">
                <a:solidFill>
                  <a:srgbClr val="22B097"/>
                </a:solidFill>
                <a:cs typeface="Arial" panose="020B0604020202020204" pitchFamily="34" charset="0"/>
              </a:rPr>
              <a:t>Proyecciones de las emisiones y absorciones de gases de efecto invernadero</a:t>
            </a:r>
          </a:p>
        </p:txBody>
      </p:sp>
    </p:spTree>
    <p:extLst>
      <p:ext uri="{BB962C8B-B14F-4D97-AF65-F5344CB8AC3E}">
        <p14:creationId xmlns:p14="http://schemas.microsoft.com/office/powerpoint/2010/main" val="2379049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Ejemplos de uso de los FFC: Apéndice Rwanda, 2022</a:t>
            </a:r>
            <a:endParaRPr lang="en-GB" sz="3600" dirty="0">
              <a:solidFill>
                <a:schemeClr val="accent5">
                  <a:lumMod val="75000"/>
                </a:schemeClr>
              </a:solidFill>
              <a:latin typeface="+mn-lt"/>
            </a:endParaRPr>
          </a:p>
        </p:txBody>
      </p:sp>
      <p:graphicFrame>
        <p:nvGraphicFramePr>
          <p:cNvPr id="2" name="Table 1">
            <a:extLst>
              <a:ext uri="{FF2B5EF4-FFF2-40B4-BE49-F238E27FC236}">
                <a16:creationId xmlns:a16="http://schemas.microsoft.com/office/drawing/2014/main" id="{38AAE2D2-F09C-55D7-6EC8-98861154EF46}"/>
              </a:ext>
            </a:extLst>
          </p:cNvPr>
          <p:cNvGraphicFramePr>
            <a:graphicFrameLocks noGrp="1"/>
          </p:cNvGraphicFramePr>
          <p:nvPr>
            <p:extLst>
              <p:ext uri="{D42A27DB-BD31-4B8C-83A1-F6EECF244321}">
                <p14:modId xmlns:p14="http://schemas.microsoft.com/office/powerpoint/2010/main" val="2573631935"/>
              </p:ext>
            </p:extLst>
          </p:nvPr>
        </p:nvGraphicFramePr>
        <p:xfrm>
          <a:off x="382575" y="1863046"/>
          <a:ext cx="11426849" cy="5577840"/>
        </p:xfrm>
        <a:graphic>
          <a:graphicData uri="http://schemas.openxmlformats.org/drawingml/2006/table">
            <a:tbl>
              <a:tblPr>
                <a:tableStyleId>{BC89EF96-8CEA-46FF-86C4-4CE0E7609802}</a:tableStyleId>
              </a:tblPr>
              <a:tblGrid>
                <a:gridCol w="2506133">
                  <a:extLst>
                    <a:ext uri="{9D8B030D-6E8A-4147-A177-3AD203B41FA5}">
                      <a16:colId xmlns:a16="http://schemas.microsoft.com/office/drawing/2014/main" val="931864559"/>
                    </a:ext>
                  </a:extLst>
                </a:gridCol>
                <a:gridCol w="8920716">
                  <a:extLst>
                    <a:ext uri="{9D8B030D-6E8A-4147-A177-3AD203B41FA5}">
                      <a16:colId xmlns:a16="http://schemas.microsoft.com/office/drawing/2014/main" val="2577725918"/>
                    </a:ext>
                  </a:extLst>
                </a:gridCol>
              </a:tblGrid>
              <a:tr h="209347">
                <a:tc>
                  <a:txBody>
                    <a:bodyPr/>
                    <a:lstStyle/>
                    <a:p>
                      <a:pPr algn="l" fontAlgn="t"/>
                      <a:endParaRPr lang="en-GB" sz="1600" b="1" i="0" u="none" strike="noStrike">
                        <a:solidFill>
                          <a:schemeClr val="bg1"/>
                        </a:solidFill>
                        <a:effectLst/>
                        <a:latin typeface="Calibri" panose="020F0502020204030204" pitchFamily="34" charset="0"/>
                      </a:endParaRPr>
                    </a:p>
                  </a:txBody>
                  <a:tcPr marL="0" marR="0" marT="0" marB="0">
                    <a:solidFill>
                      <a:schemeClr val="accent1"/>
                    </a:solidFill>
                  </a:tcPr>
                </a:tc>
                <a:tc>
                  <a:txBody>
                    <a:bodyPr/>
                    <a:lstStyle/>
                    <a:p>
                      <a:pPr algn="l" fontAlgn="b"/>
                      <a:r>
                        <a:rPr lang="en-GB" sz="1600" b="1" u="none" strike="noStrike" dirty="0">
                          <a:solidFill>
                            <a:schemeClr val="bg1"/>
                          </a:solidFill>
                          <a:effectLst/>
                        </a:rPr>
                        <a:t>Descripción</a:t>
                      </a:r>
                      <a:endParaRPr lang="en-GB" sz="1600" b="1" i="0" u="none" strike="noStrike" dirty="0">
                        <a:solidFill>
                          <a:schemeClr val="bg1"/>
                        </a:solidFill>
                        <a:effectLst/>
                        <a:latin typeface="Calibri" panose="020F0502020204030204" pitchFamily="34" charset="0"/>
                      </a:endParaRPr>
                    </a:p>
                  </a:txBody>
                  <a:tcPr marL="0" marR="0" marT="0" marB="0" anchor="b">
                    <a:solidFill>
                      <a:schemeClr val="accent1"/>
                    </a:solidFill>
                  </a:tcPr>
                </a:tc>
                <a:extLst>
                  <a:ext uri="{0D108BD9-81ED-4DB2-BD59-A6C34878D82A}">
                    <a16:rowId xmlns:a16="http://schemas.microsoft.com/office/drawing/2014/main" val="692676504"/>
                  </a:ext>
                </a:extLst>
              </a:tr>
              <a:tr h="1046736">
                <a:tc rowSpan="2">
                  <a:txBody>
                    <a:bodyPr/>
                    <a:lstStyle/>
                    <a:p>
                      <a:pPr algn="l" fontAlgn="t"/>
                      <a:r>
                        <a:rPr lang="en-US" sz="1400" b="1" u="none" strike="noStrike" dirty="0">
                          <a:effectLst/>
                        </a:rPr>
                        <a:t>Objetivo(s) y descripción, incluidos los tipos de objetivo, según proceda (b, c)</a:t>
                      </a:r>
                    </a:p>
                    <a:p>
                      <a:pPr algn="l" fontAlgn="t"/>
                      <a:r>
                        <a:rPr lang="en-GB" sz="1400" b="1" u="none" strike="noStrike" dirty="0">
                          <a:effectLst/>
                        </a:rPr>
                        <a:t> </a:t>
                      </a:r>
                      <a:endParaRPr lang="en-GB" sz="1400" b="1" i="0" u="none" strike="noStrike" dirty="0">
                        <a:solidFill>
                          <a:srgbClr val="000000"/>
                        </a:solidFill>
                        <a:effectLst/>
                        <a:latin typeface="Calibri" panose="020F0502020204030204" pitchFamily="34" charset="0"/>
                      </a:endParaRPr>
                    </a:p>
                  </a:txBody>
                  <a:tcPr marL="0" marR="0" marT="0" marB="0">
                    <a:solidFill>
                      <a:schemeClr val="accent1">
                        <a:lumMod val="20000"/>
                        <a:lumOff val="80000"/>
                      </a:schemeClr>
                    </a:solidFill>
                  </a:tcPr>
                </a:tc>
                <a:tc>
                  <a:txBody>
                    <a:bodyPr/>
                    <a:lstStyle/>
                    <a:p>
                      <a:pPr lvl="1" algn="l" fontAlgn="t"/>
                      <a:r>
                        <a:rPr lang="en-US" sz="1600" b="1" u="none" strike="noStrike" dirty="0">
                          <a:solidFill>
                            <a:schemeClr val="tx1"/>
                          </a:solidFill>
                          <a:effectLst/>
                        </a:rPr>
                        <a:t>La contribución incondicional de Ruanda </a:t>
                      </a:r>
                      <a:r>
                        <a:rPr lang="en-US" sz="1600" u="none" strike="noStrike" dirty="0">
                          <a:effectLst/>
                        </a:rPr>
                        <a:t>es una reducción de las emisiones por debajo de un objetivo de referencia proyectado, consistente en una reducción del 16% en relación con la BAU en el año 2030; equivalente a un nivel estimado de mitigación de 1,9 millones de </a:t>
                      </a:r>
                      <a:r>
                        <a:rPr lang="en-US" sz="1600" u="none" strike="noStrike" dirty="0" err="1">
                          <a:effectLst/>
                        </a:rPr>
                        <a:t>toneladas</a:t>
                      </a:r>
                      <a:r>
                        <a:rPr lang="en-US" sz="1600" u="none" strike="noStrike" dirty="0">
                          <a:effectLst/>
                        </a:rPr>
                        <a:t> de dióxido de carbono equivalente para 2030. Este objetivo incondicional se basa en medidas y políticas de mitigación apoyadas e implementadas a nivel nacional.</a:t>
                      </a:r>
                    </a:p>
                    <a:p>
                      <a:pPr lvl="1" algn="l" fontAlgn="t"/>
                      <a:endParaRPr lang="en-US" sz="1600" b="0" i="0" u="none" strike="noStrike" dirty="0">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1711742270"/>
                  </a:ext>
                </a:extLst>
              </a:tr>
              <a:tr h="1294032">
                <a:tc vMerge="1">
                  <a:txBody>
                    <a:bodyPr/>
                    <a:lstStyle/>
                    <a:p>
                      <a:endParaRPr dirty="0"/>
                    </a:p>
                  </a:txBody>
                  <a:tcPr marL="0" marR="0" marT="0" marB="0">
                    <a:solidFill>
                      <a:schemeClr val="accent1">
                        <a:lumMod val="20000"/>
                        <a:lumOff val="80000"/>
                      </a:schemeClr>
                    </a:solidFill>
                  </a:tcPr>
                </a:tc>
                <a:tc>
                  <a:txBody>
                    <a:bodyPr/>
                    <a:lstStyle/>
                    <a:p>
                      <a:pPr lvl="1" algn="l" fontAlgn="t"/>
                      <a:r>
                        <a:rPr lang="en-US" sz="1600" b="1" u="none" strike="noStrike" dirty="0">
                          <a:effectLst/>
                        </a:rPr>
                        <a:t>La contribución condicional de Ruanda </a:t>
                      </a:r>
                      <a:r>
                        <a:rPr lang="en-US" sz="1600" u="none" strike="noStrike" dirty="0">
                          <a:effectLst/>
                        </a:rPr>
                        <a:t>es una reducción de las emisiones por debajo del objetivo de referencia previsto, consistente en una reducción adicional del 22% en relación con la BAU en el año 2030; equivalente a un nivel estimado de mitigación de 2,7 millones de </a:t>
                      </a:r>
                      <a:r>
                        <a:rPr lang="en-US" sz="1600" u="none" strike="noStrike" dirty="0" err="1">
                          <a:effectLst/>
                        </a:rPr>
                        <a:t>toneladas</a:t>
                      </a:r>
                      <a:r>
                        <a:rPr lang="en-US" sz="1600" u="none" strike="noStrike" dirty="0">
                          <a:effectLst/>
                        </a:rPr>
                        <a:t> de dióxido de carbono equivalente para 2030. Esta meta condicional representa una meta adicional, basada en la prestación de apoyo y financiación internacionales. La contribución combinada incondicional y condicional es una reducción del 38 % para 2030, </a:t>
                      </a:r>
                      <a:r>
                        <a:rPr lang="en-US" sz="1600" u="none" strike="noStrike" dirty="0" err="1">
                          <a:effectLst/>
                        </a:rPr>
                        <a:t>equivalente</a:t>
                      </a:r>
                      <a:r>
                        <a:rPr lang="en-US" sz="1600" u="none" strike="noStrike" dirty="0">
                          <a:effectLst/>
                        </a:rPr>
                        <a:t> a un nivel estimado de mitigación de hasta 4,6 millones de </a:t>
                      </a:r>
                      <a:r>
                        <a:rPr lang="en-US" sz="1600" u="none" strike="noStrike" dirty="0" err="1">
                          <a:effectLst/>
                        </a:rPr>
                        <a:t>toneladas</a:t>
                      </a:r>
                      <a:r>
                        <a:rPr lang="en-US" sz="1600" u="none" strike="noStrike" dirty="0">
                          <a:effectLst/>
                        </a:rPr>
                        <a:t> de emisiones equivalentes de dióxido de carbono</a:t>
                      </a:r>
                    </a:p>
                    <a:p>
                      <a:pPr lvl="1" algn="l" fontAlgn="t"/>
                      <a:endParaRPr lang="en-US" sz="1600" b="0" i="0" u="none" strike="noStrike" dirty="0">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4150426571"/>
                  </a:ext>
                </a:extLst>
              </a:tr>
              <a:tr h="732715">
                <a:tc>
                  <a:txBody>
                    <a:bodyPr/>
                    <a:lstStyle/>
                    <a:p>
                      <a:pPr algn="l" fontAlgn="t"/>
                      <a:r>
                        <a:rPr lang="en-US" sz="1400" b="1" u="none" strike="noStrike" dirty="0">
                          <a:effectLst/>
                        </a:rPr>
                        <a:t>Año(s) o período(s) objetivo(es), y si son objetivos de un solo año o de varios años, según corresponda</a:t>
                      </a:r>
                      <a:endParaRPr lang="en-US" sz="1400" b="1" i="0" u="none" strike="noStrike" dirty="0">
                        <a:solidFill>
                          <a:srgbClr val="000000"/>
                        </a:solidFill>
                        <a:effectLst/>
                        <a:latin typeface="Calibri" panose="020F0502020204030204" pitchFamily="34" charset="0"/>
                      </a:endParaRPr>
                    </a:p>
                  </a:txBody>
                  <a:tcPr marL="0" marR="0" marT="0" marB="0">
                    <a:solidFill>
                      <a:schemeClr val="accent1">
                        <a:lumMod val="20000"/>
                        <a:lumOff val="80000"/>
                      </a:schemeClr>
                    </a:solidFill>
                  </a:tcPr>
                </a:tc>
                <a:tc>
                  <a:txBody>
                    <a:bodyPr/>
                    <a:lstStyle/>
                    <a:p>
                      <a:pPr lvl="1" algn="just" fontAlgn="ctr"/>
                      <a:r>
                        <a:rPr lang="en-US" sz="1600" u="none" strike="noStrike" dirty="0">
                          <a:effectLst/>
                        </a:rPr>
                        <a:t>Año objetivo: 2030, objetivo de un año</a:t>
                      </a:r>
                      <a:endParaRPr lang="en-US"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113558742"/>
                  </a:ext>
                </a:extLst>
              </a:tr>
              <a:tr h="915894">
                <a:tc>
                  <a:txBody>
                    <a:bodyPr/>
                    <a:lstStyle/>
                    <a:p>
                      <a:pPr algn="l" fontAlgn="t"/>
                      <a:r>
                        <a:rPr lang="en-US" sz="1400" b="1" u="none" strike="noStrike" dirty="0">
                          <a:effectLst/>
                        </a:rPr>
                        <a:t>Punto(s) de referencia, nivel(s), punto(s) de referencia, año(s) de base o punto(s) de inicio, y sus respectivos valores, según proceda</a:t>
                      </a:r>
                      <a:endParaRPr lang="en-US" sz="1400" b="1" i="0" u="none" strike="noStrike" dirty="0">
                        <a:solidFill>
                          <a:srgbClr val="000000"/>
                        </a:solidFill>
                        <a:effectLst/>
                        <a:latin typeface="Calibri" panose="020F0502020204030204" pitchFamily="34" charset="0"/>
                      </a:endParaRPr>
                    </a:p>
                  </a:txBody>
                  <a:tcPr marL="0" marR="0" marT="0" marB="0">
                    <a:solidFill>
                      <a:schemeClr val="accent1">
                        <a:lumMod val="20000"/>
                        <a:lumOff val="80000"/>
                      </a:schemeClr>
                    </a:solidFill>
                  </a:tcPr>
                </a:tc>
                <a:tc>
                  <a:txBody>
                    <a:bodyPr/>
                    <a:lstStyle/>
                    <a:p>
                      <a:pPr lvl="1" algn="just" fontAlgn="ctr"/>
                      <a:r>
                        <a:rPr lang="en-US" sz="1600" u="none" strike="noStrike" dirty="0">
                          <a:effectLst/>
                        </a:rPr>
                        <a:t>Nivel de referencia: 5,33 millones de tCO2eq, año base: 2015, lo mismo para la BAU y   extraído de la última versión del Inventario de GEI de la Parte, en comparación con un valor de la BAU para 2030 de 12,1 millones de tCO2eq</a:t>
                      </a:r>
                      <a:endParaRPr lang="en-US"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03771210"/>
                  </a:ext>
                </a:extLst>
              </a:tr>
            </a:tbl>
          </a:graphicData>
        </a:graphic>
      </p:graphicFrame>
    </p:spTree>
    <p:extLst>
      <p:ext uri="{BB962C8B-B14F-4D97-AF65-F5344CB8AC3E}">
        <p14:creationId xmlns:p14="http://schemas.microsoft.com/office/powerpoint/2010/main" val="1234528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Ejemplos de uso de los FFC: Apéndice Rwanda, 2022</a:t>
            </a:r>
            <a:endParaRPr lang="en-GB" sz="3600" dirty="0">
              <a:solidFill>
                <a:schemeClr val="accent5">
                  <a:lumMod val="75000"/>
                </a:schemeClr>
              </a:solidFill>
              <a:latin typeface="+mn-lt"/>
            </a:endParaRPr>
          </a:p>
        </p:txBody>
      </p:sp>
      <p:graphicFrame>
        <p:nvGraphicFramePr>
          <p:cNvPr id="4" name="Table 3">
            <a:extLst>
              <a:ext uri="{FF2B5EF4-FFF2-40B4-BE49-F238E27FC236}">
                <a16:creationId xmlns:a16="http://schemas.microsoft.com/office/drawing/2014/main" id="{3B476571-4CA3-CB74-FDF8-A90996573AC7}"/>
              </a:ext>
            </a:extLst>
          </p:cNvPr>
          <p:cNvGraphicFramePr>
            <a:graphicFrameLocks noGrp="1"/>
          </p:cNvGraphicFramePr>
          <p:nvPr>
            <p:extLst>
              <p:ext uri="{D42A27DB-BD31-4B8C-83A1-F6EECF244321}">
                <p14:modId xmlns:p14="http://schemas.microsoft.com/office/powerpoint/2010/main" val="3189827705"/>
              </p:ext>
            </p:extLst>
          </p:nvPr>
        </p:nvGraphicFramePr>
        <p:xfrm>
          <a:off x="231906" y="1614964"/>
          <a:ext cx="11728187" cy="5523469"/>
        </p:xfrm>
        <a:graphic>
          <a:graphicData uri="http://schemas.openxmlformats.org/drawingml/2006/table">
            <a:tbl>
              <a:tblPr>
                <a:tableStyleId>{BC89EF96-8CEA-46FF-86C4-4CE0E7609802}</a:tableStyleId>
              </a:tblPr>
              <a:tblGrid>
                <a:gridCol w="2828736">
                  <a:extLst>
                    <a:ext uri="{9D8B030D-6E8A-4147-A177-3AD203B41FA5}">
                      <a16:colId xmlns:a16="http://schemas.microsoft.com/office/drawing/2014/main" val="931864559"/>
                    </a:ext>
                  </a:extLst>
                </a:gridCol>
                <a:gridCol w="8899451">
                  <a:extLst>
                    <a:ext uri="{9D8B030D-6E8A-4147-A177-3AD203B41FA5}">
                      <a16:colId xmlns:a16="http://schemas.microsoft.com/office/drawing/2014/main" val="2577725918"/>
                    </a:ext>
                  </a:extLst>
                </a:gridCol>
              </a:tblGrid>
              <a:tr h="231718">
                <a:tc>
                  <a:txBody>
                    <a:bodyPr/>
                    <a:lstStyle/>
                    <a:p>
                      <a:pPr algn="l" fontAlgn="t"/>
                      <a:endParaRPr lang="en-GB" sz="1600" b="1" i="0" u="none" strike="noStrike" dirty="0">
                        <a:solidFill>
                          <a:schemeClr val="bg1"/>
                        </a:solidFill>
                        <a:effectLst/>
                        <a:latin typeface="Calibri" panose="020F0502020204030204" pitchFamily="34" charset="0"/>
                      </a:endParaRPr>
                    </a:p>
                  </a:txBody>
                  <a:tcPr marL="0" marR="0" marT="0" marB="0">
                    <a:solidFill>
                      <a:schemeClr val="accent1"/>
                    </a:solidFill>
                  </a:tcPr>
                </a:tc>
                <a:tc>
                  <a:txBody>
                    <a:bodyPr/>
                    <a:lstStyle/>
                    <a:p>
                      <a:pPr algn="l" fontAlgn="b"/>
                      <a:r>
                        <a:rPr lang="en-GB" sz="1600" b="1" u="none" strike="noStrike" dirty="0">
                          <a:solidFill>
                            <a:schemeClr val="bg1"/>
                          </a:solidFill>
                          <a:effectLst/>
                        </a:rPr>
                        <a:t>Descripción</a:t>
                      </a:r>
                      <a:endParaRPr lang="en-GB" sz="1600" b="1" i="0" u="none" strike="noStrike" dirty="0">
                        <a:solidFill>
                          <a:schemeClr val="bg1"/>
                        </a:solidFill>
                        <a:effectLst/>
                        <a:latin typeface="Calibri" panose="020F0502020204030204" pitchFamily="34" charset="0"/>
                      </a:endParaRPr>
                    </a:p>
                  </a:txBody>
                  <a:tcPr marL="0" marR="0" marT="0" marB="0" anchor="b">
                    <a:solidFill>
                      <a:schemeClr val="accent1"/>
                    </a:solidFill>
                  </a:tcPr>
                </a:tc>
                <a:extLst>
                  <a:ext uri="{0D108BD9-81ED-4DB2-BD59-A6C34878D82A}">
                    <a16:rowId xmlns:a16="http://schemas.microsoft.com/office/drawing/2014/main" val="692676504"/>
                  </a:ext>
                </a:extLst>
              </a:tr>
              <a:tr h="463437">
                <a:tc>
                  <a:txBody>
                    <a:bodyPr/>
                    <a:lstStyle/>
                    <a:p>
                      <a:pPr algn="l" fontAlgn="t"/>
                      <a:r>
                        <a:rPr lang="en-US" sz="1400" b="1" u="none" strike="noStrike" dirty="0">
                          <a:effectLst/>
                        </a:rPr>
                        <a:t>Plazos y/o plazos de aplicación, según proceda</a:t>
                      </a:r>
                      <a:endParaRPr lang="en-US" sz="1400" b="1" i="0" u="none" strike="noStrike" dirty="0">
                        <a:solidFill>
                          <a:srgbClr val="000000"/>
                        </a:solidFill>
                        <a:effectLst/>
                        <a:latin typeface="Calibri" panose="020F0502020204030204" pitchFamily="34" charset="0"/>
                      </a:endParaRPr>
                    </a:p>
                  </a:txBody>
                  <a:tcPr marL="0" marR="0" marT="0" marB="0">
                    <a:solidFill>
                      <a:schemeClr val="accent1">
                        <a:lumMod val="20000"/>
                        <a:lumOff val="80000"/>
                      </a:schemeClr>
                    </a:solidFill>
                  </a:tcPr>
                </a:tc>
                <a:tc>
                  <a:txBody>
                    <a:bodyPr/>
                    <a:lstStyle/>
                    <a:p>
                      <a:pPr lvl="1" algn="l" fontAlgn="b"/>
                      <a:r>
                        <a:rPr lang="en-GB" sz="1600" u="none" strike="noStrike" dirty="0">
                          <a:effectLst/>
                        </a:rPr>
                        <a:t>2015-2030 </a:t>
                      </a:r>
                    </a:p>
                    <a:p>
                      <a:pPr lvl="1" algn="l" fontAlgn="b"/>
                      <a:endParaRPr lang="en-GB"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232749126"/>
                  </a:ext>
                </a:extLst>
              </a:tr>
              <a:tr h="1622029">
                <a:tc>
                  <a:txBody>
                    <a:bodyPr/>
                    <a:lstStyle/>
                    <a:p>
                      <a:pPr algn="l" fontAlgn="t"/>
                      <a:r>
                        <a:rPr lang="en-US" sz="1400" b="1" u="none" strike="noStrike" dirty="0">
                          <a:effectLst/>
                        </a:rPr>
                        <a:t>Alcance y cobertura, incluidos, según proceda, sectores, categorías, actividades, fuentes y sumideros, piscinas y gases, según proceda</a:t>
                      </a:r>
                      <a:endParaRPr lang="en-US" sz="1400" b="1" i="0" u="none" strike="noStrike" dirty="0">
                        <a:solidFill>
                          <a:srgbClr val="000000"/>
                        </a:solidFill>
                        <a:effectLst/>
                        <a:latin typeface="Calibri" panose="020F0502020204030204" pitchFamily="34" charset="0"/>
                      </a:endParaRPr>
                    </a:p>
                  </a:txBody>
                  <a:tcPr marL="0" marR="0" marT="0" marB="0">
                    <a:solidFill>
                      <a:schemeClr val="accent1">
                        <a:lumMod val="20000"/>
                        <a:lumOff val="80000"/>
                      </a:schemeClr>
                    </a:solidFill>
                  </a:tcPr>
                </a:tc>
                <a:tc>
                  <a:txBody>
                    <a:bodyPr/>
                    <a:lstStyle/>
                    <a:p>
                      <a:pPr lvl="1" algn="l" fontAlgn="t"/>
                      <a:r>
                        <a:rPr lang="en-US" sz="1600" b="1" u="none" strike="noStrike" dirty="0">
                          <a:effectLst/>
                        </a:rPr>
                        <a:t>El ámbito sectorial </a:t>
                      </a:r>
                      <a:r>
                        <a:rPr lang="en-US" sz="1600" u="none" strike="noStrike" dirty="0">
                          <a:effectLst/>
                        </a:rPr>
                        <a:t>de la contribución abarca todas las fuentes de emisiones descritas en las Directrices para la presentación de informes del IPCC de 2006 (IPCC, 2006), incluidas las emisiones de las categorías de energía; procesos industriales y uso de productos (IPPU); residuos; y agricultura, silvicultura y otro uso de la tierra (AFOLU), pero excluyendo las fuentes de silvicultura y otro uso de la tierra. La contribución incluye los siguientes gases: dióxido de carbono, metano, óxido nitroso e hidrofluorocarbonos. (No se encontró en la NDC el GWP utilizado para los cálculos de CO2eq).</a:t>
                      </a:r>
                    </a:p>
                  </a:txBody>
                  <a:tcPr marL="0" marR="0" marT="0" marB="0"/>
                </a:tc>
                <a:extLst>
                  <a:ext uri="{0D108BD9-81ED-4DB2-BD59-A6C34878D82A}">
                    <a16:rowId xmlns:a16="http://schemas.microsoft.com/office/drawing/2014/main" val="3987371935"/>
                  </a:ext>
                </a:extLst>
              </a:tr>
              <a:tr h="1730895">
                <a:tc>
                  <a:txBody>
                    <a:bodyPr/>
                    <a:lstStyle/>
                    <a:p>
                      <a:pPr algn="l" fontAlgn="t"/>
                      <a:r>
                        <a:rPr lang="en-US" sz="1400" b="1" u="none" strike="noStrike" dirty="0">
                          <a:effectLst/>
                        </a:rPr>
                        <a:t>Intención de utilizar enfoques cooperativos que impliquen el uso de los OIMT en virtud del artículo 6 hacia las NDC en virtud del artículo 4 del Acuerdo de París, según proceda</a:t>
                      </a:r>
                      <a:endParaRPr lang="en-US" sz="1400" b="1" i="0" u="none" strike="noStrike" dirty="0">
                        <a:solidFill>
                          <a:srgbClr val="000000"/>
                        </a:solidFill>
                        <a:effectLst/>
                        <a:latin typeface="Calibri" panose="020F0502020204030204" pitchFamily="34" charset="0"/>
                      </a:endParaRPr>
                    </a:p>
                  </a:txBody>
                  <a:tcPr marL="0" marR="0" marT="0" marB="0">
                    <a:solidFill>
                      <a:schemeClr val="accent1">
                        <a:lumMod val="20000"/>
                        <a:lumOff val="80000"/>
                      </a:schemeClr>
                    </a:solidFill>
                  </a:tcPr>
                </a:tc>
                <a:tc>
                  <a:txBody>
                    <a:bodyPr/>
                    <a:lstStyle/>
                    <a:p>
                      <a:pPr lvl="1" algn="l" fontAlgn="t"/>
                      <a:r>
                        <a:rPr lang="en-US" sz="1600" u="none" strike="noStrike" dirty="0">
                          <a:effectLst/>
                        </a:rPr>
                        <a:t>Ruanda tiene la intención de cumplir su contribución condicional </a:t>
                      </a:r>
                      <a:r>
                        <a:rPr lang="en-US" sz="1600" b="1" u="none" strike="noStrike" dirty="0">
                          <a:effectLst/>
                        </a:rPr>
                        <a:t>mediante el uso de financiación climática y mecanismos de mercado internacional </a:t>
                      </a:r>
                      <a:r>
                        <a:rPr lang="en-US" sz="1600" u="none" strike="noStrike" dirty="0">
                          <a:effectLst/>
                        </a:rPr>
                        <a:t>cuando corresponda, sobre la base de la experiencia del Mecanismo de Desarrollo Limpio (MDL) y otros mecanismos de mercado existentes. Entre ellas figura la posible participación en enfoques de cooperación internacional en virtud del artículo 6 del Acuerdo de París. La plena aplicación de las medidas estratégicas de mitigación está condicionada al apoyo de las partes interesadas internacionales. La aplicación de las políticas y medidas prioritarias supone el uso continuo de las fuentes financieras nacionales e internacionales existentes y previstas.</a:t>
                      </a:r>
                    </a:p>
                  </a:txBody>
                  <a:tcPr marL="0" marR="0" marT="0" marB="0"/>
                </a:tc>
                <a:extLst>
                  <a:ext uri="{0D108BD9-81ED-4DB2-BD59-A6C34878D82A}">
                    <a16:rowId xmlns:a16="http://schemas.microsoft.com/office/drawing/2014/main" val="2800256474"/>
                  </a:ext>
                </a:extLst>
              </a:tr>
              <a:tr h="1158592">
                <a:tc>
                  <a:txBody>
                    <a:bodyPr/>
                    <a:lstStyle/>
                    <a:p>
                      <a:pPr algn="l" fontAlgn="t"/>
                      <a:r>
                        <a:rPr lang="en-US" sz="1400" b="1" u="none" strike="noStrike" dirty="0">
                          <a:effectLst/>
                        </a:rPr>
                        <a:t>Cualquier actualización o aclaración de información previamente reportada, según corresponda</a:t>
                      </a:r>
                      <a:endParaRPr lang="en-US" sz="1400" b="1" i="0" u="none" strike="noStrike" dirty="0">
                        <a:solidFill>
                          <a:srgbClr val="000000"/>
                        </a:solidFill>
                        <a:effectLst/>
                        <a:latin typeface="Calibri" panose="020F0502020204030204" pitchFamily="34" charset="0"/>
                      </a:endParaRPr>
                    </a:p>
                  </a:txBody>
                  <a:tcPr marL="0" marR="0" marT="0" marB="0">
                    <a:solidFill>
                      <a:schemeClr val="accent1">
                        <a:lumMod val="20000"/>
                        <a:lumOff val="80000"/>
                      </a:schemeClr>
                    </a:solidFill>
                  </a:tcPr>
                </a:tc>
                <a:tc>
                  <a:txBody>
                    <a:bodyPr/>
                    <a:lstStyle/>
                    <a:p>
                      <a:pPr lvl="1" algn="l" fontAlgn="t"/>
                      <a:r>
                        <a:rPr lang="en-US" sz="1600" u="none" strike="noStrike" dirty="0">
                          <a:effectLst/>
                        </a:rPr>
                        <a:t>Se tuvieron en cuenta los nuevos cálculos de las ETN para la NDC para 2006-2015, que incluían las emisiones procedentes del cambio de uso de la tierra y del uso de la tierra, el ganado (con el uso del nivel 2 para las vacas lecheras), los sistemas de gestión del estiércol, la quema de biomasa, las emisiones directas e indirectas de N2O de las tierras agrícolas y las emisiones indirectas de N2O de la gestión del estiércol. </a:t>
                      </a:r>
                    </a:p>
                  </a:txBody>
                  <a:tcPr marL="0" marR="0" marT="0" marB="0"/>
                </a:tc>
                <a:extLst>
                  <a:ext uri="{0D108BD9-81ED-4DB2-BD59-A6C34878D82A}">
                    <a16:rowId xmlns:a16="http://schemas.microsoft.com/office/drawing/2014/main" val="3544558504"/>
                  </a:ext>
                </a:extLst>
              </a:tr>
            </a:tbl>
          </a:graphicData>
        </a:graphic>
      </p:graphicFrame>
    </p:spTree>
    <p:extLst>
      <p:ext uri="{BB962C8B-B14F-4D97-AF65-F5344CB8AC3E}">
        <p14:creationId xmlns:p14="http://schemas.microsoft.com/office/powerpoint/2010/main" val="1105268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Ejemplos de uso de los marcos de cooperación: Túnez Cuadro 4</a:t>
            </a:r>
            <a:endParaRPr lang="en-GB" sz="3600" dirty="0">
              <a:solidFill>
                <a:schemeClr val="accent5">
                  <a:lumMod val="75000"/>
                </a:schemeClr>
              </a:solidFill>
              <a:latin typeface="+mn-lt"/>
            </a:endParaRPr>
          </a:p>
        </p:txBody>
      </p:sp>
      <p:graphicFrame>
        <p:nvGraphicFramePr>
          <p:cNvPr id="2" name="Table 1">
            <a:extLst>
              <a:ext uri="{FF2B5EF4-FFF2-40B4-BE49-F238E27FC236}">
                <a16:creationId xmlns:a16="http://schemas.microsoft.com/office/drawing/2014/main" id="{3E08B793-726C-904D-6E83-7DCB06A58ED0}"/>
              </a:ext>
            </a:extLst>
          </p:cNvPr>
          <p:cNvGraphicFramePr>
            <a:graphicFrameLocks noGrp="1"/>
          </p:cNvGraphicFramePr>
          <p:nvPr>
            <p:extLst>
              <p:ext uri="{D42A27DB-BD31-4B8C-83A1-F6EECF244321}">
                <p14:modId xmlns:p14="http://schemas.microsoft.com/office/powerpoint/2010/main" val="1320077082"/>
              </p:ext>
            </p:extLst>
          </p:nvPr>
        </p:nvGraphicFramePr>
        <p:xfrm>
          <a:off x="328609" y="1871021"/>
          <a:ext cx="11863391" cy="6099781"/>
        </p:xfrm>
        <a:graphic>
          <a:graphicData uri="http://schemas.openxmlformats.org/drawingml/2006/table">
            <a:tbl>
              <a:tblPr>
                <a:tableStyleId>{BDBED569-4797-4DF1-A0F4-6AAB3CD982D8}</a:tableStyleId>
              </a:tblPr>
              <a:tblGrid>
                <a:gridCol w="1486958">
                  <a:extLst>
                    <a:ext uri="{9D8B030D-6E8A-4147-A177-3AD203B41FA5}">
                      <a16:colId xmlns:a16="http://schemas.microsoft.com/office/drawing/2014/main" val="2909869878"/>
                    </a:ext>
                  </a:extLst>
                </a:gridCol>
                <a:gridCol w="2400300">
                  <a:extLst>
                    <a:ext uri="{9D8B030D-6E8A-4147-A177-3AD203B41FA5}">
                      <a16:colId xmlns:a16="http://schemas.microsoft.com/office/drawing/2014/main" val="3386209615"/>
                    </a:ext>
                  </a:extLst>
                </a:gridCol>
                <a:gridCol w="1876425">
                  <a:extLst>
                    <a:ext uri="{9D8B030D-6E8A-4147-A177-3AD203B41FA5}">
                      <a16:colId xmlns:a16="http://schemas.microsoft.com/office/drawing/2014/main" val="3720764709"/>
                    </a:ext>
                  </a:extLst>
                </a:gridCol>
                <a:gridCol w="714375">
                  <a:extLst>
                    <a:ext uri="{9D8B030D-6E8A-4147-A177-3AD203B41FA5}">
                      <a16:colId xmlns:a16="http://schemas.microsoft.com/office/drawing/2014/main" val="4279619823"/>
                    </a:ext>
                  </a:extLst>
                </a:gridCol>
                <a:gridCol w="381000">
                  <a:extLst>
                    <a:ext uri="{9D8B030D-6E8A-4147-A177-3AD203B41FA5}">
                      <a16:colId xmlns:a16="http://schemas.microsoft.com/office/drawing/2014/main" val="1989926584"/>
                    </a:ext>
                  </a:extLst>
                </a:gridCol>
                <a:gridCol w="180975">
                  <a:extLst>
                    <a:ext uri="{9D8B030D-6E8A-4147-A177-3AD203B41FA5}">
                      <a16:colId xmlns:a16="http://schemas.microsoft.com/office/drawing/2014/main" val="516198099"/>
                    </a:ext>
                  </a:extLst>
                </a:gridCol>
                <a:gridCol w="161925">
                  <a:extLst>
                    <a:ext uri="{9D8B030D-6E8A-4147-A177-3AD203B41FA5}">
                      <a16:colId xmlns:a16="http://schemas.microsoft.com/office/drawing/2014/main" val="2370092191"/>
                    </a:ext>
                  </a:extLst>
                </a:gridCol>
                <a:gridCol w="323850">
                  <a:extLst>
                    <a:ext uri="{9D8B030D-6E8A-4147-A177-3AD203B41FA5}">
                      <a16:colId xmlns:a16="http://schemas.microsoft.com/office/drawing/2014/main" val="3145137632"/>
                    </a:ext>
                  </a:extLst>
                </a:gridCol>
                <a:gridCol w="487472">
                  <a:extLst>
                    <a:ext uri="{9D8B030D-6E8A-4147-A177-3AD203B41FA5}">
                      <a16:colId xmlns:a16="http://schemas.microsoft.com/office/drawing/2014/main" val="3211810330"/>
                    </a:ext>
                  </a:extLst>
                </a:gridCol>
                <a:gridCol w="800963">
                  <a:extLst>
                    <a:ext uri="{9D8B030D-6E8A-4147-A177-3AD203B41FA5}">
                      <a16:colId xmlns:a16="http://schemas.microsoft.com/office/drawing/2014/main" val="1259505077"/>
                    </a:ext>
                  </a:extLst>
                </a:gridCol>
                <a:gridCol w="609600">
                  <a:extLst>
                    <a:ext uri="{9D8B030D-6E8A-4147-A177-3AD203B41FA5}">
                      <a16:colId xmlns:a16="http://schemas.microsoft.com/office/drawing/2014/main" val="1104778715"/>
                    </a:ext>
                  </a:extLst>
                </a:gridCol>
                <a:gridCol w="762000">
                  <a:extLst>
                    <a:ext uri="{9D8B030D-6E8A-4147-A177-3AD203B41FA5}">
                      <a16:colId xmlns:a16="http://schemas.microsoft.com/office/drawing/2014/main" val="1045667690"/>
                    </a:ext>
                  </a:extLst>
                </a:gridCol>
                <a:gridCol w="1677548">
                  <a:extLst>
                    <a:ext uri="{9D8B030D-6E8A-4147-A177-3AD203B41FA5}">
                      <a16:colId xmlns:a16="http://schemas.microsoft.com/office/drawing/2014/main" val="3242297730"/>
                    </a:ext>
                  </a:extLst>
                </a:gridCol>
              </a:tblGrid>
              <a:tr h="720108">
                <a:tc rowSpan="2">
                  <a:txBody>
                    <a:bodyPr/>
                    <a:lstStyle/>
                    <a:p>
                      <a:pPr algn="ctr" fontAlgn="ctr"/>
                      <a:r>
                        <a:rPr lang="en-GB" sz="1400" b="1" u="none" strike="noStrike" dirty="0">
                          <a:solidFill>
                            <a:schemeClr val="tx1"/>
                          </a:solidFill>
                          <a:effectLst/>
                        </a:rPr>
                        <a:t> </a:t>
                      </a:r>
                      <a:endParaRPr lang="en-GB" sz="1400" b="1" i="0" u="none" strike="noStrike" dirty="0">
                        <a:solidFill>
                          <a:schemeClr val="tx1"/>
                        </a:solidFill>
                        <a:effectLst/>
                        <a:latin typeface="Calibri" panose="020F0502020204030204" pitchFamily="34" charset="0"/>
                      </a:endParaRPr>
                    </a:p>
                  </a:txBody>
                  <a:tcPr marL="0" marR="0" marT="0" marB="0" anchor="ctr">
                    <a:solidFill>
                      <a:schemeClr val="accent3">
                        <a:lumMod val="20000"/>
                        <a:lumOff val="80000"/>
                      </a:schemeClr>
                    </a:solidFill>
                  </a:tcPr>
                </a:tc>
                <a:tc rowSpan="2">
                  <a:txBody>
                    <a:bodyPr/>
                    <a:lstStyle/>
                    <a:p>
                      <a:pPr algn="ctr" fontAlgn="ctr"/>
                      <a:r>
                        <a:rPr lang="en-US" sz="1400" b="1" i="1" u="none" strike="noStrike" dirty="0">
                          <a:solidFill>
                            <a:schemeClr val="tx1"/>
                          </a:solidFill>
                          <a:effectLst/>
                          <a:latin typeface="Calibri" panose="020F0502020204030204" pitchFamily="34" charset="0"/>
                        </a:rPr>
                        <a:t>Indicador, unidad</a:t>
                      </a:r>
                      <a:endParaRPr lang="en-GB" sz="1400" b="1" i="1" u="none" strike="noStrike" dirty="0">
                        <a:solidFill>
                          <a:schemeClr val="tx1"/>
                        </a:solidFill>
                        <a:effectLst/>
                        <a:latin typeface="Calibri" panose="020F0502020204030204" pitchFamily="34" charset="0"/>
                      </a:endParaRPr>
                    </a:p>
                  </a:txBody>
                  <a:tcPr marL="0" marR="0" marT="0" marB="0" anchor="ctr">
                    <a:solidFill>
                      <a:schemeClr val="accent3">
                        <a:lumMod val="20000"/>
                        <a:lumOff val="80000"/>
                      </a:schemeClr>
                    </a:solidFill>
                  </a:tcPr>
                </a:tc>
                <a:tc rowSpan="2">
                  <a:txBody>
                    <a:bodyPr/>
                    <a:lstStyle/>
                    <a:p>
                      <a:pPr algn="ctr" fontAlgn="ctr"/>
                      <a:r>
                        <a:rPr lang="en-US" sz="1400" b="1" u="none" strike="noStrike" dirty="0">
                          <a:solidFill>
                            <a:schemeClr val="tx1"/>
                          </a:solidFill>
                          <a:effectLst/>
                        </a:rPr>
                        <a:t>Punto(s) de referencia, nivel(s), línea(s) de base, año(s) de base o punto(s) de inicio{MPG, p. 67, 77(a)(</a:t>
                      </a:r>
                      <a:r>
                        <a:rPr lang="en-US" sz="1400" b="1" u="none" strike="noStrike" dirty="0" err="1">
                          <a:solidFill>
                            <a:schemeClr val="tx1"/>
                          </a:solidFill>
                          <a:effectLst/>
                        </a:rPr>
                        <a:t>i</a:t>
                      </a:r>
                      <a:r>
                        <a:rPr lang="en-US" sz="1400" b="1" u="none" strike="noStrike" dirty="0">
                          <a:solidFill>
                            <a:schemeClr val="tx1"/>
                          </a:solidFill>
                          <a:effectLst/>
                        </a:rPr>
                        <a:t>)}</a:t>
                      </a:r>
                      <a:endParaRPr lang="en-US" sz="1400" b="1" i="1" u="none" strike="noStrike" dirty="0">
                        <a:solidFill>
                          <a:schemeClr val="tx1"/>
                        </a:solidFill>
                        <a:effectLst/>
                        <a:latin typeface="Calibri" panose="020F0502020204030204" pitchFamily="34" charset="0"/>
                      </a:endParaRPr>
                    </a:p>
                  </a:txBody>
                  <a:tcPr marL="0" marR="0" marT="0" marB="0" anchor="ctr">
                    <a:solidFill>
                      <a:schemeClr val="accent3">
                        <a:lumMod val="20000"/>
                        <a:lumOff val="80000"/>
                      </a:schemeClr>
                    </a:solidFill>
                  </a:tcPr>
                </a:tc>
                <a:tc gridSpan="6">
                  <a:txBody>
                    <a:bodyPr/>
                    <a:lstStyle/>
                    <a:p>
                      <a:pPr algn="ctr" fontAlgn="ctr"/>
                      <a:r>
                        <a:rPr lang="en-US" sz="1400" b="1" u="none" strike="noStrike" dirty="0">
                          <a:solidFill>
                            <a:schemeClr val="tx1"/>
                          </a:solidFill>
                          <a:effectLst/>
                        </a:rPr>
                        <a:t>Período de aplicación de la CDN</a:t>
                      </a:r>
                      <a:endParaRPr lang="en-US" sz="1400" b="1" i="1" u="none" strike="noStrike" dirty="0">
                        <a:solidFill>
                          <a:schemeClr val="tx1"/>
                        </a:solidFill>
                        <a:effectLst/>
                        <a:latin typeface="Calibri" panose="020F0502020204030204" pitchFamily="34" charset="0"/>
                      </a:endParaRPr>
                    </a:p>
                  </a:txBody>
                  <a:tcPr marL="0" marR="0" marT="0" marB="0" anchor="ctr">
                    <a:solidFill>
                      <a:schemeClr val="accent3">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rowSpan="2" gridSpan="2">
                  <a:txBody>
                    <a:bodyPr/>
                    <a:lstStyle/>
                    <a:p>
                      <a:pPr algn="ctr" fontAlgn="ctr"/>
                      <a:r>
                        <a:rPr lang="en-GB" sz="1400" b="1" u="none" strike="noStrike" dirty="0">
                          <a:solidFill>
                            <a:schemeClr val="tx1"/>
                          </a:solidFill>
                          <a:effectLst/>
                        </a:rPr>
                        <a:t>Nivel de destino</a:t>
                      </a:r>
                    </a:p>
                    <a:p>
                      <a:pPr algn="ctr" fontAlgn="ctr"/>
                      <a:r>
                        <a:rPr lang="en-GB" sz="1400" b="1" u="none" strike="noStrike" dirty="0">
                          <a:solidFill>
                            <a:schemeClr val="tx1"/>
                          </a:solidFill>
                          <a:effectLst/>
                        </a:rPr>
                        <a:t> </a:t>
                      </a:r>
                      <a:endParaRPr lang="en-GB" sz="1400" b="1" i="1" u="none" strike="noStrike" dirty="0">
                        <a:solidFill>
                          <a:schemeClr val="tx1"/>
                        </a:solidFill>
                        <a:effectLst/>
                        <a:latin typeface="Calibri" panose="020F0502020204030204" pitchFamily="34" charset="0"/>
                      </a:endParaRPr>
                    </a:p>
                  </a:txBody>
                  <a:tcPr marL="0" marR="0" marT="0" marB="0" anchor="ctr">
                    <a:solidFill>
                      <a:schemeClr val="accent3">
                        <a:lumMod val="20000"/>
                        <a:lumOff val="80000"/>
                      </a:schemeClr>
                    </a:solidFill>
                  </a:tcPr>
                </a:tc>
                <a:tc rowSpan="2" hMerge="1">
                  <a:txBody>
                    <a:bodyPr/>
                    <a:lstStyle/>
                    <a:p>
                      <a:endParaRPr dirty="0"/>
                    </a:p>
                  </a:txBody>
                  <a:tcPr marL="0" marR="0" marT="0" marB="0" anchor="ctr"/>
                </a:tc>
                <a:tc rowSpan="2">
                  <a:txBody>
                    <a:bodyPr/>
                    <a:lstStyle/>
                    <a:p>
                      <a:pPr algn="ctr" fontAlgn="ctr"/>
                      <a:br>
                        <a:rPr lang="en-GB" sz="1400" b="1" u="none" strike="noStrike" dirty="0">
                          <a:solidFill>
                            <a:schemeClr val="tx1"/>
                          </a:solidFill>
                          <a:effectLst/>
                        </a:rPr>
                      </a:br>
                      <a:r>
                        <a:rPr lang="en-GB" sz="1400" b="1" u="none" strike="noStrike" dirty="0">
                          <a:solidFill>
                            <a:schemeClr val="tx1"/>
                          </a:solidFill>
                          <a:effectLst/>
                        </a:rPr>
                        <a:t>Objetivo año </a:t>
                      </a:r>
                      <a:br>
                        <a:rPr lang="en-GB" sz="1400" b="1" u="none" strike="noStrike" dirty="0">
                          <a:solidFill>
                            <a:schemeClr val="tx1"/>
                          </a:solidFill>
                          <a:effectLst/>
                        </a:rPr>
                      </a:br>
                      <a:r>
                        <a:rPr lang="en-GB" sz="1400" b="1" u="none" strike="noStrike" dirty="0">
                          <a:solidFill>
                            <a:schemeClr val="tx1"/>
                          </a:solidFill>
                          <a:effectLst/>
                        </a:rPr>
                        <a:t>o período</a:t>
                      </a:r>
                      <a:endParaRPr lang="en-GB" sz="1400" b="1" i="1" u="none" strike="noStrike" dirty="0">
                        <a:solidFill>
                          <a:schemeClr val="tx1"/>
                        </a:solidFill>
                        <a:effectLst/>
                        <a:latin typeface="Calibri" panose="020F0502020204030204" pitchFamily="34" charset="0"/>
                      </a:endParaRPr>
                    </a:p>
                  </a:txBody>
                  <a:tcPr marL="0" marR="0" marT="0" marB="0" anchor="ctr">
                    <a:solidFill>
                      <a:schemeClr val="accent3">
                        <a:lumMod val="20000"/>
                        <a:lumOff val="80000"/>
                      </a:schemeClr>
                    </a:solidFill>
                  </a:tcPr>
                </a:tc>
                <a:tc rowSpan="2">
                  <a:txBody>
                    <a:bodyPr/>
                    <a:lstStyle/>
                    <a:p>
                      <a:pPr algn="ctr" fontAlgn="ctr"/>
                      <a:r>
                        <a:rPr lang="en-US" sz="1400" b="1" u="none" strike="noStrike" dirty="0">
                          <a:solidFill>
                            <a:schemeClr val="tx1"/>
                          </a:solidFill>
                          <a:effectLst/>
                        </a:rPr>
                        <a:t>Progresos realizados hacia la CDN</a:t>
                      </a:r>
                      <a:endParaRPr lang="en-US" sz="1400" b="1" i="1" u="none" strike="noStrike" dirty="0">
                        <a:solidFill>
                          <a:schemeClr val="tx1"/>
                        </a:solidFill>
                        <a:effectLst/>
                        <a:latin typeface="Calibri" panose="020F0502020204030204" pitchFamily="34" charset="0"/>
                      </a:endParaRPr>
                    </a:p>
                  </a:txBody>
                  <a:tcPr marL="0" marR="0" marT="0" marB="0" anchor="ctr">
                    <a:solidFill>
                      <a:schemeClr val="accent3">
                        <a:lumMod val="20000"/>
                        <a:lumOff val="80000"/>
                      </a:schemeClr>
                    </a:solidFill>
                  </a:tcPr>
                </a:tc>
                <a:extLst>
                  <a:ext uri="{0D108BD9-81ED-4DB2-BD59-A6C34878D82A}">
                    <a16:rowId xmlns:a16="http://schemas.microsoft.com/office/drawing/2014/main" val="4219473235"/>
                  </a:ext>
                </a:extLst>
              </a:tr>
              <a:tr h="918133">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1400" b="1" u="none" strike="noStrike" dirty="0">
                          <a:solidFill>
                            <a:schemeClr val="tx1"/>
                          </a:solidFill>
                          <a:effectLst/>
                        </a:rPr>
                        <a:t>2021</a:t>
                      </a:r>
                      <a:endParaRPr lang="en-GB" sz="1400" b="1" i="0" u="none" strike="noStrike" dirty="0">
                        <a:solidFill>
                          <a:schemeClr val="tx1"/>
                        </a:solidFill>
                        <a:effectLst/>
                        <a:latin typeface="Calibri" panose="020F0502020204030204" pitchFamily="34" charset="0"/>
                      </a:endParaRPr>
                    </a:p>
                  </a:txBody>
                  <a:tcPr marL="0" marR="0" marT="0" marB="0" anchor="ctr">
                    <a:solidFill>
                      <a:schemeClr val="accent3">
                        <a:lumMod val="20000"/>
                        <a:lumOff val="80000"/>
                      </a:schemeClr>
                    </a:solidFill>
                  </a:tcPr>
                </a:tc>
                <a:tc>
                  <a:txBody>
                    <a:bodyPr/>
                    <a:lstStyle/>
                    <a:p>
                      <a:pPr algn="ctr" fontAlgn="ctr"/>
                      <a:r>
                        <a:rPr lang="en-GB" sz="1400" b="1" u="none" strike="noStrike">
                          <a:solidFill>
                            <a:schemeClr val="tx1"/>
                          </a:solidFill>
                          <a:effectLst/>
                        </a:rPr>
                        <a:t>2022</a:t>
                      </a:r>
                      <a:endParaRPr lang="en-GB" sz="1400" b="1" i="0" u="none" strike="noStrike">
                        <a:solidFill>
                          <a:schemeClr val="tx1"/>
                        </a:solidFill>
                        <a:effectLst/>
                        <a:latin typeface="Calibri" panose="020F0502020204030204" pitchFamily="34" charset="0"/>
                      </a:endParaRPr>
                    </a:p>
                  </a:txBody>
                  <a:tcPr marL="0" marR="0" marT="0" marB="0" anchor="ctr">
                    <a:solidFill>
                      <a:schemeClr val="accent3">
                        <a:lumMod val="20000"/>
                        <a:lumOff val="80000"/>
                      </a:schemeClr>
                    </a:solidFill>
                  </a:tcPr>
                </a:tc>
                <a:tc>
                  <a:txBody>
                    <a:bodyPr/>
                    <a:lstStyle/>
                    <a:p>
                      <a:pPr algn="ctr" fontAlgn="ctr"/>
                      <a:r>
                        <a:rPr lang="en-GB" sz="1400" b="1" u="none" strike="noStrike" dirty="0">
                          <a:solidFill>
                            <a:schemeClr val="tx1"/>
                          </a:solidFill>
                          <a:effectLst/>
                        </a:rPr>
                        <a:t>…</a:t>
                      </a:r>
                      <a:endParaRPr lang="en-GB" sz="1400" b="1" i="0" u="none" strike="noStrike" dirty="0">
                        <a:solidFill>
                          <a:schemeClr val="tx1"/>
                        </a:solidFill>
                        <a:effectLst/>
                        <a:latin typeface="Calibri" panose="020F0502020204030204" pitchFamily="34" charset="0"/>
                      </a:endParaRPr>
                    </a:p>
                  </a:txBody>
                  <a:tcPr marL="0" marR="0" marT="0" marB="0" anchor="ctr">
                    <a:solidFill>
                      <a:schemeClr val="accent3">
                        <a:lumMod val="20000"/>
                        <a:lumOff val="80000"/>
                      </a:schemeClr>
                    </a:solidFill>
                  </a:tcPr>
                </a:tc>
                <a:tc>
                  <a:txBody>
                    <a:bodyPr/>
                    <a:lstStyle/>
                    <a:p>
                      <a:pPr algn="ctr" fontAlgn="ctr"/>
                      <a:r>
                        <a:rPr lang="en-GB" sz="1400" b="1" u="none" strike="noStrike" dirty="0">
                          <a:solidFill>
                            <a:schemeClr val="tx1"/>
                          </a:solidFill>
                          <a:effectLst/>
                        </a:rPr>
                        <a:t>…</a:t>
                      </a:r>
                      <a:endParaRPr lang="en-GB" sz="1400" b="1" i="0" u="none" strike="noStrike" dirty="0">
                        <a:solidFill>
                          <a:schemeClr val="tx1"/>
                        </a:solidFill>
                        <a:effectLst/>
                        <a:latin typeface="Calibri" panose="020F0502020204030204" pitchFamily="34" charset="0"/>
                      </a:endParaRPr>
                    </a:p>
                  </a:txBody>
                  <a:tcPr marL="0" marR="0" marT="0" marB="0" anchor="ctr">
                    <a:solidFill>
                      <a:schemeClr val="accent3">
                        <a:lumMod val="20000"/>
                        <a:lumOff val="80000"/>
                      </a:schemeClr>
                    </a:solidFill>
                  </a:tcPr>
                </a:tc>
                <a:tc>
                  <a:txBody>
                    <a:bodyPr/>
                    <a:lstStyle/>
                    <a:p>
                      <a:pPr algn="ctr" fontAlgn="ctr"/>
                      <a:r>
                        <a:rPr lang="en-GB" sz="1400" b="1" u="none" strike="noStrike" dirty="0">
                          <a:solidFill>
                            <a:schemeClr val="tx1"/>
                          </a:solidFill>
                          <a:effectLst/>
                        </a:rPr>
                        <a:t>…</a:t>
                      </a:r>
                      <a:endParaRPr lang="en-GB" sz="1400" b="1" i="0" u="none" strike="noStrike" dirty="0">
                        <a:solidFill>
                          <a:schemeClr val="tx1"/>
                        </a:solidFill>
                        <a:effectLst/>
                        <a:latin typeface="Calibri" panose="020F0502020204030204" pitchFamily="34" charset="0"/>
                      </a:endParaRPr>
                    </a:p>
                  </a:txBody>
                  <a:tcPr marL="0" marR="0" marT="0" marB="0" anchor="ctr">
                    <a:solidFill>
                      <a:schemeClr val="accent3">
                        <a:lumMod val="20000"/>
                        <a:lumOff val="80000"/>
                      </a:schemeClr>
                    </a:solidFill>
                  </a:tcPr>
                </a:tc>
                <a:tc>
                  <a:txBody>
                    <a:bodyPr/>
                    <a:lstStyle/>
                    <a:p>
                      <a:pPr algn="ctr" fontAlgn="ctr"/>
                      <a:r>
                        <a:rPr lang="en-GB" sz="1400" b="1" u="none" strike="noStrike" dirty="0">
                          <a:solidFill>
                            <a:schemeClr val="tx1"/>
                          </a:solidFill>
                          <a:effectLst/>
                        </a:rPr>
                        <a:t>Fin de año</a:t>
                      </a:r>
                      <a:endParaRPr lang="en-GB" sz="1400" b="1" i="0" u="none" strike="noStrike" dirty="0">
                        <a:solidFill>
                          <a:schemeClr val="tx1"/>
                        </a:solidFill>
                        <a:effectLst/>
                        <a:latin typeface="Calibri" panose="020F0502020204030204" pitchFamily="34" charset="0"/>
                      </a:endParaRPr>
                    </a:p>
                  </a:txBody>
                  <a:tcPr marL="0" marR="0" marT="0" marB="0" anchor="ctr">
                    <a:solidFill>
                      <a:schemeClr val="accent3">
                        <a:lumMod val="20000"/>
                        <a:lumOff val="80000"/>
                      </a:schemeClr>
                    </a:solidFill>
                  </a:tcPr>
                </a:tc>
                <a:tc gridSpan="2" vMerge="1">
                  <a:txBody>
                    <a:bodyPr/>
                    <a:lstStyle/>
                    <a:p>
                      <a:endParaRPr lang="en-GB"/>
                    </a:p>
                  </a:txBody>
                  <a:tcPr/>
                </a:tc>
                <a:tc hMerge="1" vMerge="1">
                  <a:txBody>
                    <a:bodyPr/>
                    <a:lstStyle/>
                    <a:p>
                      <a:endParaRPr/>
                    </a:p>
                  </a:txBody>
                  <a:tcPr marL="0" marR="0" marT="0" marB="0" anchor="ctr">
                    <a:solidFill>
                      <a:schemeClr val="accent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144928267"/>
                  </a:ext>
                </a:extLst>
              </a:tr>
              <a:tr h="502638">
                <a:tc>
                  <a:txBody>
                    <a:bodyPr/>
                    <a:lstStyle/>
                    <a:p>
                      <a:pPr algn="l" fontAlgn="ctr"/>
                      <a:r>
                        <a:rPr lang="en-US" sz="1400" u="none" strike="noStrike" dirty="0">
                          <a:effectLst/>
                        </a:rPr>
                        <a:t>Indicadores seleccionados para realizar un seguimiento del progreso</a:t>
                      </a:r>
                      <a:endParaRPr lang="en-US" sz="1400" b="1" i="1" u="none" strike="noStrike" dirty="0">
                        <a:solidFill>
                          <a:srgbClr val="000000"/>
                        </a:solidFill>
                        <a:effectLst/>
                        <a:latin typeface="Calibri" panose="020F0502020204030204" pitchFamily="34" charset="0"/>
                      </a:endParaRPr>
                    </a:p>
                  </a:txBody>
                  <a:tcPr marL="0" marR="0" marT="0" marB="0" anchor="ctr">
                    <a:solidFill>
                      <a:schemeClr val="accent3">
                        <a:lumMod val="20000"/>
                        <a:lumOff val="80000"/>
                      </a:schemeClr>
                    </a:solidFill>
                  </a:tcPr>
                </a:tc>
                <a:tc>
                  <a:txBody>
                    <a:bodyPr/>
                    <a:lstStyle/>
                    <a:p>
                      <a:pPr algn="l" fontAlgn="ctr"/>
                      <a:r>
                        <a:rPr lang="en-GB" sz="1200" u="none" strike="noStrike" dirty="0">
                          <a:effectLst/>
                        </a:rPr>
                        <a:t> </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(año 2010)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1"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1"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1"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1"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1"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1"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1"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1"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1"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1"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324327532"/>
                  </a:ext>
                </a:extLst>
              </a:tr>
              <a:tr h="294051">
                <a:tc>
                  <a:txBody>
                    <a:bodyPr/>
                    <a:lstStyle/>
                    <a:p>
                      <a:pPr algn="l" fontAlgn="ctr"/>
                      <a:r>
                        <a:rPr lang="en-GB" sz="1200" u="none" strike="noStrike" dirty="0">
                          <a:effectLst/>
                        </a:rPr>
                        <a:t>{Indicador}</a:t>
                      </a:r>
                      <a:endParaRPr lang="en-GB" sz="1200" b="0" i="0" u="none" strike="noStrike" dirty="0">
                        <a:solidFill>
                          <a:srgbClr val="000000"/>
                        </a:solidFill>
                        <a:effectLst/>
                        <a:latin typeface="Calibri" panose="020F0502020204030204" pitchFamily="34" charset="0"/>
                      </a:endParaRPr>
                    </a:p>
                  </a:txBody>
                  <a:tcPr marL="59748" marR="0" marT="0" marB="0" anchor="ctr">
                    <a:solidFill>
                      <a:schemeClr val="accent3">
                        <a:lumMod val="20000"/>
                        <a:lumOff val="80000"/>
                      </a:schemeClr>
                    </a:solidFill>
                  </a:tcPr>
                </a:tc>
                <a:tc>
                  <a:txBody>
                    <a:bodyPr/>
                    <a:lstStyle/>
                    <a:p>
                      <a:pPr marL="72000" lvl="0" algn="l" fontAlgn="ctr"/>
                      <a:r>
                        <a:rPr lang="en-US" sz="1200" b="0" u="none" strike="noStrike" dirty="0">
                          <a:effectLst/>
                        </a:rPr>
                        <a:t>Emisiones equivalentes de CO2 totales en el sector de la energía</a:t>
                      </a:r>
                      <a:endParaRPr lang="ru-RU" sz="1200" b="0" u="none" strike="noStrike" dirty="0">
                        <a:effectLst/>
                      </a:endParaRPr>
                    </a:p>
                    <a:p>
                      <a:pPr marL="72000" lvl="0" algn="l" fontAlgn="ctr"/>
                      <a:r>
                        <a:rPr lang="en-US" sz="1200" b="0" u="none" strike="noStrike" dirty="0">
                          <a:effectLst/>
                        </a:rPr>
                        <a:t>(Mt CO2eq)</a:t>
                      </a:r>
                      <a:endParaRPr lang="en-US"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29.00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30,60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dirty="0">
                          <a:effectLst/>
                        </a:rPr>
                        <a:t> </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1200" u="none" strike="noStrike">
                          <a:effectLst/>
                        </a:rPr>
                        <a:t>17% por encima del año base incondicional</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1200" u="none" strike="noStrike" dirty="0">
                          <a:effectLst/>
                        </a:rPr>
                        <a:t>9% por debajo del año base condicional</a:t>
                      </a:r>
                      <a:endParaRPr lang="en-US"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2030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GB" sz="1200" u="none" strike="noStrike" dirty="0">
                          <a:effectLst/>
                        </a:rPr>
                        <a:t>6 % por encima del nivel de referencia</a:t>
                      </a:r>
                      <a:endParaRPr lang="en-GB" sz="1200" b="0" i="1"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529089051"/>
                  </a:ext>
                </a:extLst>
              </a:tr>
              <a:tr h="834289">
                <a:tc>
                  <a:txBody>
                    <a:bodyPr/>
                    <a:lstStyle/>
                    <a:p>
                      <a:pPr algn="l" fontAlgn="ctr"/>
                      <a:r>
                        <a:rPr lang="en-GB" sz="1200" u="none" strike="noStrike" dirty="0">
                          <a:effectLst/>
                        </a:rPr>
                        <a:t> </a:t>
                      </a:r>
                      <a:endParaRPr lang="en-GB" sz="1200" b="0" i="0" u="none" strike="noStrike" dirty="0">
                        <a:solidFill>
                          <a:srgbClr val="000000"/>
                        </a:solidFill>
                        <a:effectLst/>
                        <a:latin typeface="Calibri" panose="020F0502020204030204" pitchFamily="34" charset="0"/>
                      </a:endParaRPr>
                    </a:p>
                  </a:txBody>
                  <a:tcPr marL="59748" marR="0" marT="0" marB="0" anchor="ctr">
                    <a:solidFill>
                      <a:schemeClr val="accent3">
                        <a:lumMod val="20000"/>
                        <a:lumOff val="80000"/>
                      </a:schemeClr>
                    </a:solidFill>
                  </a:tcPr>
                </a:tc>
                <a:tc>
                  <a:txBody>
                    <a:bodyPr/>
                    <a:lstStyle/>
                    <a:p>
                      <a:pPr marL="72000" lvl="0" algn="l" fontAlgn="ctr"/>
                      <a:r>
                        <a:rPr lang="en-US" sz="1200" b="0" u="none" strike="noStrike" dirty="0">
                          <a:effectLst/>
                        </a:rPr>
                        <a:t>Intensidad de las emisiones en el sector energético     (t CO2 eq/1000 TND 2010)</a:t>
                      </a:r>
                      <a:endParaRPr lang="en-US"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0,46</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dirty="0">
                          <a:effectLst/>
                        </a:rPr>
                        <a:t>0,44</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1200" u="none" strike="noStrike" dirty="0">
                          <a:effectLst/>
                        </a:rPr>
                        <a:t>28% por debajo del año base incondicional</a:t>
                      </a:r>
                      <a:endParaRPr lang="en-US"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US" sz="1200" u="none" strike="noStrike">
                          <a:effectLst/>
                        </a:rPr>
                        <a:t>44% por debajo del año base condicional</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2030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dirty="0">
                          <a:effectLst/>
                        </a:rPr>
                        <a:t>4 % por debajo del nivel de referencia</a:t>
                      </a:r>
                    </a:p>
                    <a:p>
                      <a:pPr algn="ctr" fontAlgn="ctr"/>
                      <a:r>
                        <a:rPr lang="en-GB" sz="1200" u="none" strike="noStrike" dirty="0">
                          <a:effectLst/>
                        </a:rPr>
                        <a:t> </a:t>
                      </a:r>
                      <a:endParaRPr lang="en-GB" sz="1200" b="0" i="1"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642114864"/>
                  </a:ext>
                </a:extLst>
              </a:tr>
              <a:tr h="600090">
                <a:tc>
                  <a:txBody>
                    <a:bodyPr/>
                    <a:lstStyle/>
                    <a:p>
                      <a:pPr algn="l" fontAlgn="ctr"/>
                      <a:r>
                        <a:rPr lang="en-GB" sz="1200" u="none" strike="noStrike" dirty="0">
                          <a:effectLst/>
                        </a:rPr>
                        <a:t> </a:t>
                      </a:r>
                      <a:endParaRPr lang="en-GB" sz="1200" b="0" i="0" u="none" strike="noStrike" dirty="0">
                        <a:solidFill>
                          <a:srgbClr val="000000"/>
                        </a:solidFill>
                        <a:effectLst/>
                        <a:latin typeface="Calibri" panose="020F0502020204030204" pitchFamily="34" charset="0"/>
                      </a:endParaRPr>
                    </a:p>
                  </a:txBody>
                  <a:tcPr marL="59748" marR="0" marT="0" marB="0" anchor="ctr">
                    <a:solidFill>
                      <a:schemeClr val="accent3">
                        <a:lumMod val="20000"/>
                        <a:lumOff val="80000"/>
                      </a:schemeClr>
                    </a:solidFill>
                  </a:tcPr>
                </a:tc>
                <a:tc>
                  <a:txBody>
                    <a:bodyPr/>
                    <a:lstStyle/>
                    <a:p>
                      <a:pPr marL="72000" lvl="0" algn="l" fontAlgn="ctr"/>
                      <a:r>
                        <a:rPr lang="en-GB" sz="1200" b="0" u="none" strike="noStrike" dirty="0">
                          <a:effectLst/>
                        </a:rPr>
                        <a:t>PIB                                                                (Millones TND a precios de 2010)</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63.055,00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69.633,00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dirty="0">
                          <a:effectLst/>
                        </a:rPr>
                        <a:t> </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dirty="0">
                          <a:effectLst/>
                        </a:rPr>
                        <a:t> </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dirty="0">
                          <a:effectLst/>
                        </a:rPr>
                        <a:t> </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dirty="0">
                          <a:effectLst/>
                        </a:rPr>
                        <a:t> </a:t>
                      </a:r>
                    </a:p>
                    <a:p>
                      <a:pPr algn="ctr" fontAlgn="ctr"/>
                      <a:r>
                        <a:rPr lang="en-GB" sz="1200" u="none" strike="noStrike" dirty="0">
                          <a:effectLst/>
                        </a:rPr>
                        <a:t> </a:t>
                      </a:r>
                      <a:endParaRPr lang="en-GB" sz="1200" b="0" i="1"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902237890"/>
                  </a:ext>
                </a:extLst>
              </a:tr>
              <a:tr h="600090">
                <a:tc>
                  <a:txBody>
                    <a:bodyPr/>
                    <a:lstStyle/>
                    <a:p>
                      <a:pPr algn="l" fontAlgn="ctr"/>
                      <a:r>
                        <a:rPr lang="en-GB" sz="1200" u="none" strike="noStrike" dirty="0">
                          <a:effectLst/>
                        </a:rPr>
                        <a:t> </a:t>
                      </a:r>
                      <a:endParaRPr lang="en-GB" sz="1200" b="0" i="0" u="none" strike="noStrike" dirty="0">
                        <a:solidFill>
                          <a:srgbClr val="000000"/>
                        </a:solidFill>
                        <a:effectLst/>
                        <a:latin typeface="Calibri" panose="020F0502020204030204" pitchFamily="34" charset="0"/>
                      </a:endParaRPr>
                    </a:p>
                  </a:txBody>
                  <a:tcPr marL="59748" marR="0" marT="0" marB="0" anchor="ctr">
                    <a:solidFill>
                      <a:schemeClr val="accent3">
                        <a:lumMod val="20000"/>
                        <a:lumOff val="80000"/>
                      </a:schemeClr>
                    </a:solidFill>
                  </a:tcPr>
                </a:tc>
                <a:tc>
                  <a:txBody>
                    <a:bodyPr/>
                    <a:lstStyle/>
                    <a:p>
                      <a:pPr marL="72000" lvl="0" algn="l" fontAlgn="ctr"/>
                      <a:r>
                        <a:rPr lang="en-US" sz="1200" b="0" u="none" strike="noStrike" dirty="0">
                          <a:effectLst/>
                        </a:rPr>
                        <a:t>PIB considerado en la NDC                 (Millones TND a precios de 2010)</a:t>
                      </a:r>
                      <a:endParaRPr lang="en-US"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63.055,00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70.026,00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200" u="none" strike="noStrike" dirty="0">
                          <a:effectLst/>
                        </a:rPr>
                        <a:t> </a:t>
                      </a:r>
                    </a:p>
                    <a:p>
                      <a:pPr algn="ctr" fontAlgn="ctr"/>
                      <a:r>
                        <a:rPr lang="en-GB" sz="1200" u="none" strike="noStrike" dirty="0">
                          <a:effectLst/>
                        </a:rPr>
                        <a:t> </a:t>
                      </a:r>
                      <a:endParaRPr lang="en-GB" sz="1200" b="0" i="1"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865246081"/>
                  </a:ext>
                </a:extLst>
              </a:tr>
            </a:tbl>
          </a:graphicData>
        </a:graphic>
      </p:graphicFrame>
    </p:spTree>
    <p:extLst>
      <p:ext uri="{BB962C8B-B14F-4D97-AF65-F5344CB8AC3E}">
        <p14:creationId xmlns:p14="http://schemas.microsoft.com/office/powerpoint/2010/main" val="3704202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D45419-832D-4824-58A5-43428658928D}"/>
              </a:ext>
            </a:extLst>
          </p:cNvPr>
          <p:cNvSpPr>
            <a:spLocks noGrp="1"/>
          </p:cNvSpPr>
          <p:nvPr>
            <p:ph type="ctrTitle"/>
          </p:nvPr>
        </p:nvSpPr>
        <p:spPr>
          <a:xfrm>
            <a:off x="1524000" y="2235200"/>
            <a:ext cx="9144000" cy="2387600"/>
          </a:xfrm>
        </p:spPr>
        <p:txBody>
          <a:bodyPr anchor="ctr">
            <a:normAutofit/>
          </a:bodyPr>
          <a:lstStyle/>
          <a:p>
            <a:r>
              <a:rPr lang="es-CL" sz="3600" dirty="0" err="1">
                <a:solidFill>
                  <a:schemeClr val="accent5">
                    <a:lumMod val="75000"/>
                  </a:schemeClr>
                </a:solidFill>
                <a:latin typeface="+mn-lt"/>
                <a:ea typeface="Roboto Black" panose="02000000000000000000" pitchFamily="2" charset="0"/>
              </a:rPr>
              <a:t>¡Gracias por su atención</a:t>
            </a:r>
            <a:r>
              <a:rPr lang="es-CL" sz="3600" dirty="0">
                <a:solidFill>
                  <a:schemeClr val="accent5">
                    <a:lumMod val="75000"/>
                  </a:schemeClr>
                </a:solidFill>
                <a:latin typeface="+mn-lt"/>
                <a:ea typeface="Roboto Black" panose="02000000000000000000" pitchFamily="2" charset="0"/>
              </a:rPr>
              <a:t>!</a:t>
            </a:r>
          </a:p>
        </p:txBody>
      </p:sp>
      <p:grpSp>
        <p:nvGrpSpPr>
          <p:cNvPr id="4" name="Grupo 3">
            <a:extLst>
              <a:ext uri="{FF2B5EF4-FFF2-40B4-BE49-F238E27FC236}">
                <a16:creationId xmlns:a16="http://schemas.microsoft.com/office/drawing/2014/main" id="{EB362B87-72AB-9445-576B-A40B660638F7}"/>
              </a:ext>
            </a:extLst>
          </p:cNvPr>
          <p:cNvGrpSpPr/>
          <p:nvPr/>
        </p:nvGrpSpPr>
        <p:grpSpPr>
          <a:xfrm>
            <a:off x="498181" y="592487"/>
            <a:ext cx="11195638" cy="684000"/>
            <a:chOff x="498181" y="592487"/>
            <a:chExt cx="11195638" cy="684000"/>
          </a:xfrm>
        </p:grpSpPr>
        <p:pic>
          <p:nvPicPr>
            <p:cNvPr id="5" name="Imagen 1" descr="Logotipo&#10;&#10;Descripción generada automáticamente">
              <a:extLst>
                <a:ext uri="{FF2B5EF4-FFF2-40B4-BE49-F238E27FC236}">
                  <a16:creationId xmlns:a16="http://schemas.microsoft.com/office/drawing/2014/main" id="{588A94BB-1CB9-D058-4F6E-65063A1093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534" t="11652" r="5518" b="13152"/>
            <a:stretch>
              <a:fillRect/>
            </a:stretch>
          </p:blipFill>
          <p:spPr bwMode="auto">
            <a:xfrm>
              <a:off x="4728728" y="592487"/>
              <a:ext cx="2749961" cy="684000"/>
            </a:xfrm>
            <a:prstGeom prst="rect">
              <a:avLst/>
            </a:prstGeom>
            <a:noFill/>
            <a:ln>
              <a:noFill/>
            </a:ln>
          </p:spPr>
        </p:pic>
        <p:pic>
          <p:nvPicPr>
            <p:cNvPr id="6" name="Imagen 2" descr="Logotipo&#10;&#10;Descripción generada automáticamente con confianza media">
              <a:extLst>
                <a:ext uri="{FF2B5EF4-FFF2-40B4-BE49-F238E27FC236}">
                  <a16:creationId xmlns:a16="http://schemas.microsoft.com/office/drawing/2014/main" id="{51881018-1D66-6116-709A-BD355FAD9022}"/>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98181" y="592487"/>
              <a:ext cx="2596398" cy="684000"/>
            </a:xfrm>
            <a:prstGeom prst="rect">
              <a:avLst/>
            </a:prstGeom>
            <a:noFill/>
            <a:ln>
              <a:noFill/>
            </a:ln>
          </p:spPr>
        </p:pic>
        <p:pic>
          <p:nvPicPr>
            <p:cNvPr id="7" name="Picture 1" descr="A picture containing graphical user interface&#10;&#10;Description automatically generated">
              <a:extLst>
                <a:ext uri="{FF2B5EF4-FFF2-40B4-BE49-F238E27FC236}">
                  <a16:creationId xmlns:a16="http://schemas.microsoft.com/office/drawing/2014/main" id="{576B4E4B-4858-BDAE-17B7-CECA119F80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0001" t="25790" r="14091" b="37422"/>
            <a:stretch>
              <a:fillRect/>
            </a:stretch>
          </p:blipFill>
          <p:spPr bwMode="auto">
            <a:xfrm>
              <a:off x="8790314" y="592487"/>
              <a:ext cx="2903505" cy="684000"/>
            </a:xfrm>
            <a:prstGeom prst="rect">
              <a:avLst/>
            </a:prstGeom>
            <a:noFill/>
            <a:ln>
              <a:noFill/>
            </a:ln>
          </p:spPr>
        </p:pic>
      </p:grpSp>
      <p:grpSp>
        <p:nvGrpSpPr>
          <p:cNvPr id="13" name="Grupo 12">
            <a:extLst>
              <a:ext uri="{FF2B5EF4-FFF2-40B4-BE49-F238E27FC236}">
                <a16:creationId xmlns:a16="http://schemas.microsoft.com/office/drawing/2014/main" id="{C447185C-E2F9-2BDA-9611-5890DBA621B6}"/>
              </a:ext>
            </a:extLst>
          </p:cNvPr>
          <p:cNvGrpSpPr/>
          <p:nvPr/>
        </p:nvGrpSpPr>
        <p:grpSpPr>
          <a:xfrm>
            <a:off x="1769249" y="5689513"/>
            <a:ext cx="8653501" cy="576000"/>
            <a:chOff x="2084226" y="5832292"/>
            <a:chExt cx="8653501" cy="576000"/>
          </a:xfrm>
        </p:grpSpPr>
        <p:pic>
          <p:nvPicPr>
            <p:cNvPr id="14" name="Picture 1" descr="A picture containing application&#10;&#10;Description automatically generated">
              <a:extLst>
                <a:ext uri="{FF2B5EF4-FFF2-40B4-BE49-F238E27FC236}">
                  <a16:creationId xmlns:a16="http://schemas.microsoft.com/office/drawing/2014/main" id="{56D800B2-B469-3756-6A65-4328536545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84226" y="5868292"/>
              <a:ext cx="1458949" cy="504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Logotipo&#10;&#10;Descripción generada automáticamente">
              <a:extLst>
                <a:ext uri="{FF2B5EF4-FFF2-40B4-BE49-F238E27FC236}">
                  <a16:creationId xmlns:a16="http://schemas.microsoft.com/office/drawing/2014/main" id="{8F5F3E89-E2CD-9A20-FE1F-1F3E5B80ACA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24910" y="5832292"/>
              <a:ext cx="424419" cy="576000"/>
            </a:xfrm>
            <a:prstGeom prst="rect">
              <a:avLst/>
            </a:prstGeom>
            <a:noFill/>
            <a:extLst>
              <a:ext uri="{909E8E84-426E-40DD-AFC4-6F175D3DCCD1}">
                <a14:hiddenFill xmlns:a14="http://schemas.microsoft.com/office/drawing/2010/main">
                  <a:solidFill>
                    <a:srgbClr val="FFFFFF"/>
                  </a:solidFill>
                </a14:hiddenFill>
              </a:ext>
            </a:extLst>
          </p:spPr>
        </p:pic>
        <p:pic>
          <p:nvPicPr>
            <p:cNvPr id="16" name="Imagen 967015226" descr="Logotipo, nombre de la empresa&#10;&#10;Descripción generada automáticamente">
              <a:extLst>
                <a:ext uri="{FF2B5EF4-FFF2-40B4-BE49-F238E27FC236}">
                  <a16:creationId xmlns:a16="http://schemas.microsoft.com/office/drawing/2014/main" id="{FB952928-5F04-75C3-62FA-55A320CAA72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t="6306" b="4149"/>
            <a:stretch>
              <a:fillRect/>
            </a:stretch>
          </p:blipFill>
          <p:spPr bwMode="auto">
            <a:xfrm>
              <a:off x="6131064" y="5868292"/>
              <a:ext cx="742738" cy="504000"/>
            </a:xfrm>
            <a:prstGeom prst="rect">
              <a:avLst/>
            </a:prstGeom>
            <a:noFill/>
            <a:extLst>
              <a:ext uri="{909E8E84-426E-40DD-AFC4-6F175D3DCCD1}">
                <a14:hiddenFill xmlns:a14="http://schemas.microsoft.com/office/drawing/2010/main">
                  <a:solidFill>
                    <a:srgbClr val="FFFFFF"/>
                  </a:solidFill>
                </a14:hiddenFill>
              </a:ext>
            </a:extLst>
          </p:spPr>
        </p:pic>
        <p:pic>
          <p:nvPicPr>
            <p:cNvPr id="17" name="Imagen 1" descr="Logotipo&#10;&#10;Descripción generada automáticamente con confianza baja">
              <a:extLst>
                <a:ext uri="{FF2B5EF4-FFF2-40B4-BE49-F238E27FC236}">
                  <a16:creationId xmlns:a16="http://schemas.microsoft.com/office/drawing/2014/main" id="{E7FD2300-A3A2-15E8-FA2D-BDC2A1532D1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l="2724" t="11182" r="3497" b="9105"/>
            <a:stretch>
              <a:fillRect/>
            </a:stretch>
          </p:blipFill>
          <p:spPr bwMode="auto">
            <a:xfrm>
              <a:off x="7955538" y="5832292"/>
              <a:ext cx="2782189" cy="576000"/>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Tekstfelt 70">
            <a:extLst>
              <a:ext uri="{FF2B5EF4-FFF2-40B4-BE49-F238E27FC236}">
                <a16:creationId xmlns:a16="http://schemas.microsoft.com/office/drawing/2014/main" id="{98E3F0F1-25C1-F2EF-B05A-DA67CDA1F619}"/>
              </a:ext>
            </a:extLst>
          </p:cNvPr>
          <p:cNvSpPr txBox="1"/>
          <p:nvPr/>
        </p:nvSpPr>
        <p:spPr>
          <a:xfrm>
            <a:off x="1099372" y="4474349"/>
            <a:ext cx="5088084" cy="1107164"/>
          </a:xfrm>
          <a:prstGeom prst="rect">
            <a:avLst/>
          </a:prstGeom>
          <a:noFill/>
        </p:spPr>
        <p:txBody>
          <a:bodyPr wrap="square" rtlCol="0" anchor="ctr" anchorCtr="0">
            <a:noAutofit/>
          </a:bodyPr>
          <a:lstStyle/>
          <a:p>
            <a:r>
              <a:rPr lang="da-DK" dirty="0">
                <a:solidFill>
                  <a:schemeClr val="tx1">
                    <a:lumMod val="65000"/>
                    <a:lumOff val="35000"/>
                  </a:schemeClr>
                </a:solidFill>
                <a:latin typeface="Roboto" panose="02000000000000000000" pitchFamily="2" charset="0"/>
                <a:ea typeface="Roboto" panose="02000000000000000000" pitchFamily="2" charset="0"/>
              </a:rPr>
              <a:t>Fernando Farias</a:t>
            </a:r>
          </a:p>
          <a:p>
            <a:r>
              <a:rPr lang="da-DK" dirty="0">
                <a:solidFill>
                  <a:schemeClr val="tx1">
                    <a:lumMod val="65000"/>
                    <a:lumOff val="35000"/>
                  </a:schemeClr>
                </a:solidFill>
                <a:latin typeface="Roboto" panose="02000000000000000000" pitchFamily="2" charset="0"/>
                <a:ea typeface="Roboto" panose="02000000000000000000" pitchFamily="2" charset="0"/>
              </a:rPr>
              <a:t>Asesor Principal</a:t>
            </a:r>
          </a:p>
          <a:p>
            <a:r>
              <a:rPr lang="da-DK">
                <a:solidFill>
                  <a:schemeClr val="tx1">
                    <a:lumMod val="65000"/>
                    <a:lumOff val="35000"/>
                  </a:schemeClr>
                </a:solidFill>
                <a:latin typeface="Roboto" panose="02000000000000000000" pitchFamily="2" charset="0"/>
                <a:ea typeface="Roboto" panose="02000000000000000000" pitchFamily="2" charset="0"/>
              </a:rPr>
              <a:t>UNEP-Copenhagen Climate Centre</a:t>
            </a:r>
            <a:endParaRPr lang="da-DK" dirty="0">
              <a:solidFill>
                <a:schemeClr val="tx1">
                  <a:lumMod val="65000"/>
                  <a:lumOff val="35000"/>
                </a:schemeClr>
              </a:solidFill>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994905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err="1">
                <a:solidFill>
                  <a:schemeClr val="accent5">
                    <a:lumMod val="75000"/>
                  </a:schemeClr>
                </a:solidFill>
                <a:latin typeface="+mn-lt"/>
                <a:ea typeface="Roboto Black" panose="02000000000000000000" pitchFamily="2" charset="0"/>
              </a:rPr>
              <a:t>Reporte</a:t>
            </a:r>
            <a:r>
              <a:rPr lang="en-US" sz="3600" dirty="0">
                <a:solidFill>
                  <a:schemeClr val="accent5">
                    <a:lumMod val="75000"/>
                  </a:schemeClr>
                </a:solidFill>
                <a:latin typeface="+mn-lt"/>
                <a:ea typeface="Roboto Black" panose="02000000000000000000" pitchFamily="2" charset="0"/>
              </a:rPr>
              <a:t> del </a:t>
            </a:r>
            <a:r>
              <a:rPr lang="en-US" sz="3600" dirty="0" err="1">
                <a:solidFill>
                  <a:schemeClr val="accent5">
                    <a:lumMod val="75000"/>
                  </a:schemeClr>
                </a:solidFill>
                <a:latin typeface="+mn-lt"/>
                <a:ea typeface="Roboto Black" panose="02000000000000000000" pitchFamily="2" charset="0"/>
              </a:rPr>
              <a:t>seguimiento</a:t>
            </a:r>
            <a:r>
              <a:rPr lang="en-US" sz="3600" dirty="0">
                <a:solidFill>
                  <a:schemeClr val="accent5">
                    <a:lumMod val="75000"/>
                  </a:schemeClr>
                </a:solidFill>
                <a:latin typeface="+mn-lt"/>
                <a:ea typeface="Roboto Black" panose="02000000000000000000" pitchFamily="2" charset="0"/>
              </a:rPr>
              <a:t> de la NDC</a:t>
            </a:r>
            <a:endParaRPr lang="en-GB" sz="3600" dirty="0">
              <a:solidFill>
                <a:schemeClr val="accent5">
                  <a:lumMod val="75000"/>
                </a:schemeClr>
              </a:solidFill>
              <a:latin typeface="+mn-lt"/>
            </a:endParaRPr>
          </a:p>
        </p:txBody>
      </p:sp>
      <p:sp>
        <p:nvSpPr>
          <p:cNvPr id="2" name="Title 1">
            <a:extLst>
              <a:ext uri="{FF2B5EF4-FFF2-40B4-BE49-F238E27FC236}">
                <a16:creationId xmlns:a16="http://schemas.microsoft.com/office/drawing/2014/main" id="{44B73049-201B-AEEC-8741-2D103A2F7220}"/>
              </a:ext>
            </a:extLst>
          </p:cNvPr>
          <p:cNvSpPr txBox="1">
            <a:spLocks/>
          </p:cNvSpPr>
          <p:nvPr/>
        </p:nvSpPr>
        <p:spPr>
          <a:xfrm>
            <a:off x="1227300" y="2827866"/>
            <a:ext cx="9737400" cy="4030133"/>
          </a:xfrm>
          <a:prstGeom prst="rect">
            <a:avLst/>
          </a:prstGeom>
        </p:spPr>
        <p:txBody>
          <a:bodyPr lIns="91440" tIns="45720" rIns="91440" bIns="45720" anchor="ctr">
            <a:noAutofit/>
          </a:bodyPr>
          <a:lstStyle>
            <a:lvl1pPr algn="l" rtl="0" eaLnBrk="1" latinLnBrk="0" hangingPunct="1">
              <a:spcBef>
                <a:spcPct val="0"/>
              </a:spcBef>
              <a:buNone/>
              <a:defRPr kumimoji="0" sz="3200" kern="1200">
                <a:solidFill>
                  <a:srgbClr val="625852"/>
                </a:solidFill>
                <a:latin typeface="+mj-lt"/>
                <a:ea typeface="+mj-ea"/>
                <a:cs typeface="+mj-cs"/>
              </a:defRPr>
            </a:lvl1pPr>
          </a:lstStyle>
          <a:p>
            <a:pPr algn="just"/>
            <a:r>
              <a:rPr lang="en-US" sz="2400" dirty="0">
                <a:solidFill>
                  <a:srgbClr val="22B198"/>
                </a:solidFill>
                <a:latin typeface="Calibri" panose="020F0502020204030204" pitchFamily="34" charset="0"/>
                <a:ea typeface="Calibri" panose="020F0502020204030204" pitchFamily="34" charset="0"/>
                <a:cs typeface="Calibri" panose="020F0502020204030204" pitchFamily="34" charset="0"/>
              </a:rPr>
              <a:t>La presentación de informes</a:t>
            </a: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 sobre los impactos estimados y registrados de las iniciativas de mitigación es un </a:t>
            </a:r>
            <a:r>
              <a:rPr lang="en-US" sz="2400" dirty="0">
                <a:solidFill>
                  <a:srgbClr val="22B198"/>
                </a:solidFill>
                <a:latin typeface="Calibri" panose="020F0502020204030204" pitchFamily="34" charset="0"/>
                <a:ea typeface="Calibri" panose="020F0502020204030204" pitchFamily="34" charset="0"/>
                <a:cs typeface="Calibri" panose="020F0502020204030204" pitchFamily="34" charset="0"/>
              </a:rPr>
              <a:t>requisito clave </a:t>
            </a: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para que los sistemas nacionales de transparencia sean eficaces, así como la presentación de informes como parte del Marco de Transparencia Reforzado. </a:t>
            </a:r>
          </a:p>
          <a:p>
            <a:pPr algn="just"/>
            <a:endPar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Las </a:t>
            </a:r>
            <a:r>
              <a:rPr lang="en-US" sz="2400" dirty="0">
                <a:solidFill>
                  <a:srgbClr val="22B198"/>
                </a:solidFill>
                <a:latin typeface="Calibri" panose="020F0502020204030204" pitchFamily="34" charset="0"/>
                <a:ea typeface="Calibri" panose="020F0502020204030204" pitchFamily="34" charset="0"/>
                <a:cs typeface="Calibri" panose="020F0502020204030204" pitchFamily="34" charset="0"/>
              </a:rPr>
              <a:t>Modalidades, Procesos y Directrices (MPGs) del Marco de Transparencia Mejorada (ETF, por sus siglas en inglés) </a:t>
            </a: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también exigen el seguimiento del progreso en la implementación de la NDC de un país una vez que las iniciativas de mitigación están en implementación.</a:t>
            </a:r>
          </a:p>
          <a:p>
            <a:pPr algn="just"/>
            <a:endPar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De manera similar a la información relacionada con el Inventario Nacional de GEI, la información de seguimiento de la CDN debe ser parte del </a:t>
            </a:r>
            <a:r>
              <a:rPr lang="en-US" sz="2400" dirty="0">
                <a:solidFill>
                  <a:srgbClr val="41C79A"/>
                </a:solidFill>
                <a:latin typeface="Calibri" panose="020F0502020204030204" pitchFamily="34" charset="0"/>
                <a:ea typeface="Calibri" panose="020F0502020204030204" pitchFamily="34" charset="0"/>
                <a:cs typeface="Calibri" panose="020F0502020204030204" pitchFamily="34" charset="0"/>
              </a:rPr>
              <a:t>Informe Bienal de Transparencia </a:t>
            </a:r>
            <a:r>
              <a:rPr lang="en-US" sz="1850" dirty="0">
                <a:solidFill>
                  <a:srgbClr val="41C79A"/>
                </a:solidFill>
                <a:latin typeface="Calibri" panose="020F0502020204030204" pitchFamily="34" charset="0"/>
                <a:ea typeface="Calibri" panose="020F0502020204030204" pitchFamily="34" charset="0"/>
                <a:cs typeface="Calibri" panose="020F0502020204030204" pitchFamily="34" charset="0"/>
              </a:rPr>
              <a:t>(BTR)</a:t>
            </a:r>
          </a:p>
          <a:p>
            <a:pPr algn="just"/>
            <a:endParaRPr lang="en-US" sz="1867" dirty="0">
              <a:solidFill>
                <a:schemeClr val="tx1"/>
              </a:solidFill>
              <a:latin typeface="Arial" panose="020B0604020202020204" pitchFamily="34" charset="0"/>
              <a:cs typeface="Arial" panose="020B0604020202020204" pitchFamily="34" charset="0"/>
            </a:endParaRPr>
          </a:p>
          <a:p>
            <a:pPr algn="just"/>
            <a:endParaRPr lang="en-GB" sz="1867" dirty="0">
              <a:solidFill>
                <a:schemeClr val="tx1"/>
              </a:solidFill>
              <a:latin typeface="Arial" panose="020B0604020202020204" pitchFamily="34" charset="0"/>
              <a:cs typeface="Arial" panose="020B0604020202020204" pitchFamily="34" charset="0"/>
            </a:endParaRPr>
          </a:p>
          <a:p>
            <a:pPr algn="just">
              <a:spcBef>
                <a:spcPts val="0"/>
              </a:spcBef>
            </a:pPr>
            <a:endParaRPr lang="en-GB" sz="1867" dirty="0">
              <a:solidFill>
                <a:srgbClr val="22B198"/>
              </a:solidFill>
              <a:latin typeface="Arial" panose="020B0604020202020204" pitchFamily="34" charset="0"/>
              <a:ea typeface="+mn-ea"/>
              <a:cs typeface="Arial" panose="020B0604020202020204" pitchFamily="34" charset="0"/>
            </a:endParaRPr>
          </a:p>
          <a:p>
            <a:pPr algn="just">
              <a:spcBef>
                <a:spcPts val="0"/>
              </a:spcBef>
            </a:pPr>
            <a:endParaRPr lang="en-GB" sz="1800" dirty="0">
              <a:solidFill>
                <a:prstClr val="black"/>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82035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fontScale="90000"/>
          </a:bodyPr>
          <a:lstStyle/>
          <a:p>
            <a:r>
              <a:rPr lang="en-US" sz="3600" dirty="0">
                <a:solidFill>
                  <a:schemeClr val="accent5">
                    <a:lumMod val="75000"/>
                  </a:schemeClr>
                </a:solidFill>
                <a:latin typeface="+mn-lt"/>
                <a:ea typeface="Roboto Black" panose="02000000000000000000" pitchFamily="2" charset="0"/>
              </a:rPr>
              <a:t>Contenido del capítulo BTR: Información para hacer un seguimiento de los progresos realizados en la aplicación y el logro de las NDC en virtud del artículo 4 del Acuerdo de París </a:t>
            </a:r>
            <a:br>
              <a:rPr lang="en-US" sz="3600" dirty="0">
                <a:solidFill>
                  <a:schemeClr val="accent5">
                    <a:lumMod val="75000"/>
                  </a:schemeClr>
                </a:solidFill>
                <a:latin typeface="+mn-lt"/>
                <a:ea typeface="Roboto Black" panose="02000000000000000000" pitchFamily="2" charset="0"/>
              </a:rPr>
            </a:br>
            <a:endParaRPr lang="en-GB" sz="3600" dirty="0">
              <a:solidFill>
                <a:schemeClr val="accent5">
                  <a:lumMod val="75000"/>
                </a:schemeClr>
              </a:solidFill>
              <a:latin typeface="+mn-lt"/>
            </a:endParaRPr>
          </a:p>
        </p:txBody>
      </p:sp>
      <p:sp>
        <p:nvSpPr>
          <p:cNvPr id="2" name="Content Placeholder 2">
            <a:extLst>
              <a:ext uri="{FF2B5EF4-FFF2-40B4-BE49-F238E27FC236}">
                <a16:creationId xmlns:a16="http://schemas.microsoft.com/office/drawing/2014/main" id="{9F6958DA-26B9-1FCD-C5C3-1C7B15D4EC33}"/>
              </a:ext>
            </a:extLst>
          </p:cNvPr>
          <p:cNvSpPr>
            <a:spLocks noGrp="1"/>
          </p:cNvSpPr>
          <p:nvPr>
            <p:ph sz="half" idx="1"/>
          </p:nvPr>
        </p:nvSpPr>
        <p:spPr>
          <a:xfrm>
            <a:off x="249872" y="1979327"/>
            <a:ext cx="5846127" cy="4351339"/>
          </a:xfrm>
        </p:spPr>
        <p:txBody>
          <a:bodyPr>
            <a:noAutofit/>
          </a:bodyPr>
          <a:lstStyle/>
          <a:p>
            <a:pPr marL="0" indent="0">
              <a:buNone/>
            </a:pPr>
            <a:r>
              <a:rPr lang="en-GB" sz="1600" dirty="0">
                <a:solidFill>
                  <a:srgbClr val="22B198"/>
                </a:solidFill>
                <a:latin typeface="Calibri" panose="020F0502020204030204" pitchFamily="34" charset="0"/>
                <a:ea typeface="Calibri" panose="020F0502020204030204" pitchFamily="34" charset="0"/>
                <a:cs typeface="Calibri" panose="020F0502020204030204" pitchFamily="34" charset="0"/>
              </a:rPr>
              <a:t>A. Circunstancias nacionales y arreglos institucionales</a:t>
            </a:r>
          </a:p>
          <a:p>
            <a:pPr lvl="1"/>
            <a:r>
              <a:rPr lang="en-GB" sz="1600" dirty="0">
                <a:solidFill>
                  <a:srgbClr val="374151"/>
                </a:solidFill>
                <a:latin typeface="Söhne"/>
              </a:rPr>
              <a:t>El objetivo es presentar un panorama completo de la situación única de un país que podría afectar su progreso hacia las NDC. Esto incluye comprender el marco institucional que apoya las iniciativas de cambio climático.</a:t>
            </a:r>
          </a:p>
          <a:p>
            <a:pPr marL="0" indent="0">
              <a:buNone/>
            </a:pPr>
            <a:r>
              <a:rPr lang="en-GB" sz="1600" dirty="0">
                <a:solidFill>
                  <a:srgbClr val="22B198"/>
                </a:solidFill>
                <a:latin typeface="Calibri" panose="020F0502020204030204" pitchFamily="34" charset="0"/>
                <a:ea typeface="Calibri" panose="020F0502020204030204" pitchFamily="34" charset="0"/>
                <a:cs typeface="Calibri" panose="020F0502020204030204" pitchFamily="34" charset="0"/>
              </a:rPr>
              <a:t>B. Descripción de la NDC de una Parte en virtud del artículo 4 del Acuerdo de París, incluidas las actualizaciones</a:t>
            </a:r>
          </a:p>
          <a:p>
            <a:pPr lvl="1"/>
            <a:r>
              <a:rPr lang="en-GB" sz="1600" dirty="0">
                <a:solidFill>
                  <a:srgbClr val="374151"/>
                </a:solidFill>
                <a:latin typeface="Söhne"/>
              </a:rPr>
              <a:t>Esta sección tiene como objetivo proporcionar una descripción detallada de la NDC de un país, incluidos todos sus parámetros y cualquier actualización desde el último informe. La intención es garantizar una comprensión clara de los compromisos climáticos del país y de cualquier cambio que se produzca en ellos.</a:t>
            </a:r>
          </a:p>
          <a:p>
            <a:pPr marL="0" indent="0">
              <a:buNone/>
            </a:pPr>
            <a:r>
              <a:rPr lang="en-GB" sz="1600" dirty="0">
                <a:solidFill>
                  <a:srgbClr val="22B198"/>
                </a:solidFill>
                <a:latin typeface="Calibri" panose="020F0502020204030204" pitchFamily="34" charset="0"/>
                <a:ea typeface="Calibri" panose="020F0502020204030204" pitchFamily="34" charset="0"/>
                <a:cs typeface="Calibri" panose="020F0502020204030204" pitchFamily="34" charset="0"/>
              </a:rPr>
              <a:t>C. Información necesaria para hacer un seguimiento de los progresos</a:t>
            </a:r>
          </a:p>
          <a:p>
            <a:pPr lvl="1"/>
            <a:r>
              <a:rPr lang="en-GB" sz="1600" dirty="0">
                <a:solidFill>
                  <a:srgbClr val="374151"/>
                </a:solidFill>
                <a:latin typeface="Söhne"/>
              </a:rPr>
              <a:t>El objetivo de esta sección es describir cómo un país realiza un seguimiento de sus progresos hacia el cumplimiento de sus NDC. Consiste en detallar los indicadores específicos utilizados y compartir los datos más recientes relacionados con estos indicadores.</a:t>
            </a:r>
          </a:p>
        </p:txBody>
      </p:sp>
      <p:sp>
        <p:nvSpPr>
          <p:cNvPr id="4" name="Content Placeholder 3">
            <a:extLst>
              <a:ext uri="{FF2B5EF4-FFF2-40B4-BE49-F238E27FC236}">
                <a16:creationId xmlns:a16="http://schemas.microsoft.com/office/drawing/2014/main" id="{304BCDFF-6963-BE71-E6D6-DFF603ED656F}"/>
              </a:ext>
            </a:extLst>
          </p:cNvPr>
          <p:cNvSpPr txBox="1">
            <a:spLocks/>
          </p:cNvSpPr>
          <p:nvPr/>
        </p:nvSpPr>
        <p:spPr>
          <a:xfrm>
            <a:off x="5875528" y="1691012"/>
            <a:ext cx="6066600" cy="435133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dirty="0">
                <a:solidFill>
                  <a:srgbClr val="22B198"/>
                </a:solidFill>
                <a:latin typeface="Calibri" panose="020F0502020204030204" pitchFamily="34" charset="0"/>
                <a:ea typeface="Calibri" panose="020F0502020204030204" pitchFamily="34" charset="0"/>
                <a:cs typeface="Calibri" panose="020F0502020204030204" pitchFamily="34" charset="0"/>
              </a:rPr>
              <a:t>D. Políticas, acciones y planes de mitigación</a:t>
            </a:r>
          </a:p>
          <a:p>
            <a:pPr lvl="1"/>
            <a:r>
              <a:rPr lang="en-GB" sz="1467" dirty="0">
                <a:solidFill>
                  <a:srgbClr val="374151"/>
                </a:solidFill>
                <a:latin typeface="Söhne"/>
              </a:rPr>
              <a:t>Esta parte tiene como objetivo presentar una descripción detallada de los esfuerzos del país para mitigar el cambio climático, incluidas las políticas, acciones y planes. El objetivo es poner de relieve las medidas que se están adoptando para reducir las emisiones de GEI y la eficacia de esas medidas.</a:t>
            </a:r>
          </a:p>
          <a:p>
            <a:pPr marL="0" indent="0">
              <a:buNone/>
            </a:pPr>
            <a:r>
              <a:rPr lang="en-GB" sz="1600" dirty="0">
                <a:solidFill>
                  <a:srgbClr val="22B198"/>
                </a:solidFill>
                <a:latin typeface="Calibri" panose="020F0502020204030204" pitchFamily="34" charset="0"/>
                <a:ea typeface="Calibri" panose="020F0502020204030204" pitchFamily="34" charset="0"/>
                <a:cs typeface="Calibri" panose="020F0502020204030204" pitchFamily="34" charset="0"/>
              </a:rPr>
              <a:t>E. Resumen de las emisiones y absorciones de GEI</a:t>
            </a:r>
          </a:p>
          <a:p>
            <a:pPr lvl="1"/>
            <a:r>
              <a:rPr lang="en-GB" sz="1467" dirty="0">
                <a:solidFill>
                  <a:srgbClr val="374151"/>
                </a:solidFill>
                <a:latin typeface="Söhne"/>
              </a:rPr>
              <a:t>El objetivo de esta sección es proporcionar un resumen sucinto de las emisiones y absorciones de GEI de un país. Esta información es especialmente importante para los países que presentan un informe de inventario nacional independiente.</a:t>
            </a:r>
          </a:p>
          <a:p>
            <a:pPr marL="0" indent="0">
              <a:buNone/>
            </a:pPr>
            <a:r>
              <a:rPr lang="en-GB" sz="1600" dirty="0">
                <a:solidFill>
                  <a:srgbClr val="22B198"/>
                </a:solidFill>
                <a:latin typeface="Calibri" panose="020F0502020204030204" pitchFamily="34" charset="0"/>
                <a:ea typeface="Calibri" panose="020F0502020204030204" pitchFamily="34" charset="0"/>
                <a:cs typeface="Calibri" panose="020F0502020204030204" pitchFamily="34" charset="0"/>
              </a:rPr>
              <a:t>F. Proyecciones de las emisiones y absorciones de GEI</a:t>
            </a:r>
          </a:p>
          <a:p>
            <a:pPr lvl="1"/>
            <a:r>
              <a:rPr lang="en-GB" sz="1467" dirty="0">
                <a:solidFill>
                  <a:srgbClr val="374151"/>
                </a:solidFill>
                <a:latin typeface="Söhne"/>
              </a:rPr>
              <a:t>El objetivo aquí es presentar proyecciones de las futuras emisiones y absorciones de GEI de un país, basadas en las políticas y medidas de mitigación actuales. Esto ayuda a identificar la trayectoria futura potencial de las emisiones de GEI de un país.</a:t>
            </a:r>
          </a:p>
          <a:p>
            <a:pPr marL="0" indent="0">
              <a:buNone/>
            </a:pPr>
            <a:r>
              <a:rPr lang="en-GB" sz="1600" dirty="0">
                <a:solidFill>
                  <a:srgbClr val="22B198"/>
                </a:solidFill>
                <a:latin typeface="Calibri" panose="020F0502020204030204" pitchFamily="34" charset="0"/>
                <a:ea typeface="Calibri" panose="020F0502020204030204" pitchFamily="34" charset="0"/>
                <a:cs typeface="Calibri" panose="020F0502020204030204" pitchFamily="34" charset="0"/>
              </a:rPr>
              <a:t>G. Otra información</a:t>
            </a:r>
          </a:p>
          <a:p>
            <a:pPr lvl="1"/>
            <a:r>
              <a:rPr lang="en-GB" sz="1467" dirty="0">
                <a:solidFill>
                  <a:srgbClr val="374151"/>
                </a:solidFill>
                <a:latin typeface="Söhne"/>
              </a:rPr>
              <a:t>En esta sección se ofrece a los países una plataforma para compartir cualquier información adicional pertinente que les ayude a comprender sus progresos en la aplicación y el logro de sus CDN. Esto podría incluir cualquier iniciativa, desafío o plan único que sea relevante para el progreso de sus NDC.</a:t>
            </a:r>
          </a:p>
          <a:p>
            <a:endParaRPr lang="en-GB" sz="1467" dirty="0"/>
          </a:p>
        </p:txBody>
      </p:sp>
    </p:spTree>
    <p:extLst>
      <p:ext uri="{BB962C8B-B14F-4D97-AF65-F5344CB8AC3E}">
        <p14:creationId xmlns:p14="http://schemas.microsoft.com/office/powerpoint/2010/main" val="3545409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Cuadros CTF</a:t>
            </a:r>
            <a:endParaRPr lang="en-GB" sz="3600" dirty="0">
              <a:solidFill>
                <a:schemeClr val="accent5">
                  <a:lumMod val="75000"/>
                </a:schemeClr>
              </a:solidFill>
              <a:latin typeface="+mn-lt"/>
            </a:endParaRPr>
          </a:p>
        </p:txBody>
      </p:sp>
      <p:grpSp>
        <p:nvGrpSpPr>
          <p:cNvPr id="2" name="Google Shape;327;p6">
            <a:extLst>
              <a:ext uri="{FF2B5EF4-FFF2-40B4-BE49-F238E27FC236}">
                <a16:creationId xmlns:a16="http://schemas.microsoft.com/office/drawing/2014/main" id="{2C568141-E19F-642B-6EE9-D4F9459FEEE0}"/>
              </a:ext>
            </a:extLst>
          </p:cNvPr>
          <p:cNvGrpSpPr/>
          <p:nvPr/>
        </p:nvGrpSpPr>
        <p:grpSpPr>
          <a:xfrm>
            <a:off x="4212336" y="175814"/>
            <a:ext cx="7735063" cy="6506371"/>
            <a:chOff x="0" y="51356"/>
            <a:chExt cx="7735063" cy="6506371"/>
          </a:xfrm>
        </p:grpSpPr>
        <p:sp>
          <p:nvSpPr>
            <p:cNvPr id="4" name="Google Shape;328;p6">
              <a:extLst>
                <a:ext uri="{FF2B5EF4-FFF2-40B4-BE49-F238E27FC236}">
                  <a16:creationId xmlns:a16="http://schemas.microsoft.com/office/drawing/2014/main" id="{3BB1C235-E344-0207-7FA6-B4398BB8A891}"/>
                </a:ext>
              </a:extLst>
            </p:cNvPr>
            <p:cNvSpPr/>
            <p:nvPr/>
          </p:nvSpPr>
          <p:spPr>
            <a:xfrm>
              <a:off x="0" y="243236"/>
              <a:ext cx="7735063" cy="1392300"/>
            </a:xfrm>
            <a:prstGeom prst="rect">
              <a:avLst/>
            </a:prstGeom>
            <a:solidFill>
              <a:srgbClr val="CAD2DA">
                <a:alpha val="89803"/>
              </a:srgbClr>
            </a:solidFill>
            <a:ln w="12700" cap="flat" cmpd="sng">
              <a:solidFill>
                <a:srgbClr val="00668D"/>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 name="Google Shape;329;p6">
              <a:extLst>
                <a:ext uri="{FF2B5EF4-FFF2-40B4-BE49-F238E27FC236}">
                  <a16:creationId xmlns:a16="http://schemas.microsoft.com/office/drawing/2014/main" id="{64624806-7795-D4FD-0A16-343AC467D273}"/>
                </a:ext>
              </a:extLst>
            </p:cNvPr>
            <p:cNvSpPr txBox="1"/>
            <p:nvPr/>
          </p:nvSpPr>
          <p:spPr>
            <a:xfrm>
              <a:off x="0" y="243236"/>
              <a:ext cx="7735063" cy="1392300"/>
            </a:xfrm>
            <a:prstGeom prst="rect">
              <a:avLst/>
            </a:prstGeom>
            <a:noFill/>
            <a:ln>
              <a:noFill/>
            </a:ln>
          </p:spPr>
          <p:txBody>
            <a:bodyPr spcFirstLastPara="1" wrap="square" lIns="600325" tIns="270750" rIns="600325" bIns="113775" anchor="t" anchorCtr="0">
              <a:noAutofit/>
            </a:bodyPr>
            <a:lstStyle/>
            <a:p>
              <a:pPr marL="171450" marR="0" lvl="1" indent="-171450" algn="l" defTabSz="914400" rtl="0" eaLnBrk="1" fontAlgn="auto" latinLnBrk="0" hangingPunct="1">
                <a:lnSpc>
                  <a:spcPct val="90000"/>
                </a:lnSpc>
                <a:spcBef>
                  <a:spcPts val="0"/>
                </a:spcBef>
                <a:spcAft>
                  <a:spcPts val="0"/>
                </a:spcAft>
                <a:buClr>
                  <a:srgbClr val="000000"/>
                </a:buClr>
                <a:buSzPts val="1600"/>
                <a:buFont typeface="Arial"/>
                <a:buChar char="•"/>
                <a:tabLst/>
                <a:defRPr/>
              </a:pPr>
              <a:r>
                <a:rPr kumimoji="0" lang="en-US" sz="1600" b="1" i="0" u="none" strike="noStrike" kern="0" cap="none" spc="0" normalizeH="0" baseline="0" noProof="0" dirty="0">
                  <a:ln>
                    <a:noFill/>
                  </a:ln>
                  <a:solidFill>
                    <a:srgbClr val="000000"/>
                  </a:solidFill>
                  <a:effectLst/>
                  <a:uLnTx/>
                  <a:uFillTx/>
                  <a:latin typeface="Calibri"/>
                  <a:ea typeface="Calibri"/>
                  <a:cs typeface="Calibri"/>
                  <a:sym typeface="Calibri"/>
                </a:rPr>
                <a:t>Apéndice: </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Descripción de la NDC de una Parte</a:t>
              </a:r>
              <a:endParaRPr kumimoji="0" sz="16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171450" marR="0" lvl="1" indent="-171450" algn="l" defTabSz="914400" rtl="0" eaLnBrk="1" fontAlgn="auto" latinLnBrk="0" hangingPunct="1">
                <a:lnSpc>
                  <a:spcPct val="90000"/>
                </a:lnSpc>
                <a:spcBef>
                  <a:spcPts val="240"/>
                </a:spcBef>
                <a:spcAft>
                  <a:spcPts val="0"/>
                </a:spcAft>
                <a:buClr>
                  <a:srgbClr val="000000"/>
                </a:buClr>
                <a:buSzPts val="1600"/>
                <a:buFont typeface="Calibri"/>
                <a:buChar char="•"/>
                <a:tabLst/>
                <a:defRPr/>
              </a:pPr>
              <a:r>
                <a:rPr kumimoji="0" lang="en-US" sz="1600" b="1" i="0" u="none" strike="noStrike" kern="0" cap="none" spc="0" normalizeH="0" baseline="0" noProof="0" dirty="0">
                  <a:ln>
                    <a:noFill/>
                  </a:ln>
                  <a:solidFill>
                    <a:srgbClr val="000000"/>
                  </a:solidFill>
                  <a:effectLst/>
                  <a:uLnTx/>
                  <a:uFillTx/>
                  <a:latin typeface="Calibri"/>
                  <a:ea typeface="Calibri"/>
                  <a:cs typeface="Calibri"/>
                  <a:sym typeface="Calibri"/>
                </a:rPr>
                <a:t>Cuadro 1: </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Descripción de los indicadores seleccionados</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171450" marR="0" lvl="1" indent="-171450" algn="l" defTabSz="914400" rtl="0" eaLnBrk="1" fontAlgn="auto" latinLnBrk="0" hangingPunct="1">
                <a:lnSpc>
                  <a:spcPct val="90000"/>
                </a:lnSpc>
                <a:spcBef>
                  <a:spcPts val="240"/>
                </a:spcBef>
                <a:spcAft>
                  <a:spcPts val="0"/>
                </a:spcAft>
                <a:buClr>
                  <a:srgbClr val="000000"/>
                </a:buClr>
                <a:buSzPts val="1600"/>
                <a:buFont typeface="Calibri"/>
                <a:buChar char="•"/>
                <a:tabLst/>
                <a:defRPr/>
              </a:pPr>
              <a:r>
                <a:rPr kumimoji="0" lang="en-US" sz="1600" b="1" i="0" u="none" strike="noStrike" kern="0" cap="none" spc="0" normalizeH="0" baseline="0" noProof="0" dirty="0">
                  <a:ln>
                    <a:noFill/>
                  </a:ln>
                  <a:solidFill>
                    <a:srgbClr val="000000"/>
                  </a:solidFill>
                  <a:effectLst/>
                  <a:uLnTx/>
                  <a:uFillTx/>
                  <a:latin typeface="Calibri"/>
                  <a:ea typeface="Calibri"/>
                  <a:cs typeface="Calibri"/>
                  <a:sym typeface="Calibri"/>
                </a:rPr>
                <a:t>Cuadro 2: </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Definiciones necesarias para comprender la CDN</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171450" marR="0" lvl="1" indent="-171450" algn="l" defTabSz="914400" rtl="0" eaLnBrk="1" fontAlgn="auto" latinLnBrk="0" hangingPunct="1">
                <a:lnSpc>
                  <a:spcPct val="90000"/>
                </a:lnSpc>
                <a:spcBef>
                  <a:spcPts val="240"/>
                </a:spcBef>
                <a:spcAft>
                  <a:spcPts val="0"/>
                </a:spcAft>
                <a:buClr>
                  <a:srgbClr val="000000"/>
                </a:buClr>
                <a:buSzPts val="1600"/>
                <a:buFont typeface="Calibri"/>
                <a:buChar char="•"/>
                <a:tabLst/>
                <a:defRPr/>
              </a:pPr>
              <a:r>
                <a:rPr kumimoji="0" lang="en-US" sz="1600" b="1" i="0" u="none" strike="noStrike" kern="0" cap="none" spc="0" normalizeH="0" baseline="0" noProof="0" dirty="0">
                  <a:ln>
                    <a:noFill/>
                  </a:ln>
                  <a:solidFill>
                    <a:srgbClr val="000000"/>
                  </a:solidFill>
                  <a:effectLst/>
                  <a:uLnTx/>
                  <a:uFillTx/>
                  <a:latin typeface="Calibri"/>
                  <a:ea typeface="Calibri"/>
                  <a:cs typeface="Calibri"/>
                  <a:sym typeface="Calibri"/>
                </a:rPr>
                <a:t>Cuadro 3: </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Metodologías y enfoques contables</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6" name="Google Shape;330;p6">
              <a:extLst>
                <a:ext uri="{FF2B5EF4-FFF2-40B4-BE49-F238E27FC236}">
                  <a16:creationId xmlns:a16="http://schemas.microsoft.com/office/drawing/2014/main" id="{DB1C01E7-8599-C3C9-C1F9-2D539F579505}"/>
                </a:ext>
              </a:extLst>
            </p:cNvPr>
            <p:cNvSpPr/>
            <p:nvPr/>
          </p:nvSpPr>
          <p:spPr>
            <a:xfrm>
              <a:off x="386753" y="51356"/>
              <a:ext cx="5414544" cy="383760"/>
            </a:xfrm>
            <a:prstGeom prst="roundRect">
              <a:avLst>
                <a:gd name="adj" fmla="val 16667"/>
              </a:avLst>
            </a:prstGeom>
            <a:solidFill>
              <a:schemeClr val="lt1"/>
            </a:solidFill>
            <a:ln w="12700" cap="flat" cmpd="sng">
              <a:solidFill>
                <a:srgbClr val="005C7F"/>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7" name="Google Shape;331;p6">
              <a:extLst>
                <a:ext uri="{FF2B5EF4-FFF2-40B4-BE49-F238E27FC236}">
                  <a16:creationId xmlns:a16="http://schemas.microsoft.com/office/drawing/2014/main" id="{A10D2649-79CC-3C65-B713-93D1A259FE76}"/>
                </a:ext>
              </a:extLst>
            </p:cNvPr>
            <p:cNvSpPr txBox="1"/>
            <p:nvPr/>
          </p:nvSpPr>
          <p:spPr>
            <a:xfrm>
              <a:off x="405487" y="70090"/>
              <a:ext cx="5377076" cy="346292"/>
            </a:xfrm>
            <a:prstGeom prst="rect">
              <a:avLst/>
            </a:prstGeom>
            <a:noFill/>
            <a:ln>
              <a:noFill/>
            </a:ln>
          </p:spPr>
          <p:txBody>
            <a:bodyPr spcFirstLastPara="1" wrap="square" lIns="204650" tIns="0" rIns="204650" bIns="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1600"/>
                <a:buFont typeface="Calibri"/>
                <a:buNone/>
                <a:tabLst/>
                <a:defRPr/>
              </a:pP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Definición y métodos de NDC</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8" name="Google Shape;332;p6">
              <a:extLst>
                <a:ext uri="{FF2B5EF4-FFF2-40B4-BE49-F238E27FC236}">
                  <a16:creationId xmlns:a16="http://schemas.microsoft.com/office/drawing/2014/main" id="{1ADDC7AF-00A1-0E75-A839-AB7E6491BA95}"/>
                </a:ext>
              </a:extLst>
            </p:cNvPr>
            <p:cNvSpPr/>
            <p:nvPr/>
          </p:nvSpPr>
          <p:spPr>
            <a:xfrm>
              <a:off x="0" y="1897617"/>
              <a:ext cx="7735063" cy="1146600"/>
            </a:xfrm>
            <a:prstGeom prst="rect">
              <a:avLst/>
            </a:prstGeom>
            <a:solidFill>
              <a:srgbClr val="CAD2DA">
                <a:alpha val="89803"/>
              </a:srgbClr>
            </a:solidFill>
            <a:ln w="12700" cap="flat" cmpd="sng">
              <a:solidFill>
                <a:srgbClr val="00668D"/>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 name="Google Shape;333;p6">
              <a:extLst>
                <a:ext uri="{FF2B5EF4-FFF2-40B4-BE49-F238E27FC236}">
                  <a16:creationId xmlns:a16="http://schemas.microsoft.com/office/drawing/2014/main" id="{95C9AC45-E744-83F1-9CF2-208E559C1A89}"/>
                </a:ext>
              </a:extLst>
            </p:cNvPr>
            <p:cNvSpPr txBox="1"/>
            <p:nvPr/>
          </p:nvSpPr>
          <p:spPr>
            <a:xfrm>
              <a:off x="0" y="1897617"/>
              <a:ext cx="7735063" cy="1146600"/>
            </a:xfrm>
            <a:prstGeom prst="rect">
              <a:avLst/>
            </a:prstGeom>
            <a:noFill/>
            <a:ln>
              <a:noFill/>
            </a:ln>
          </p:spPr>
          <p:txBody>
            <a:bodyPr spcFirstLastPara="1" wrap="square" lIns="600325" tIns="270750" rIns="600325" bIns="113775" anchor="t" anchorCtr="0">
              <a:noAutofit/>
            </a:bodyPr>
            <a:lstStyle/>
            <a:p>
              <a:pPr marL="171450" marR="0" lvl="1" indent="-171450" algn="l" defTabSz="914400" rtl="0" eaLnBrk="1" fontAlgn="auto" latinLnBrk="0" hangingPunct="1">
                <a:lnSpc>
                  <a:spcPct val="90000"/>
                </a:lnSpc>
                <a:spcBef>
                  <a:spcPts val="0"/>
                </a:spcBef>
                <a:spcAft>
                  <a:spcPts val="0"/>
                </a:spcAft>
                <a:buClr>
                  <a:srgbClr val="000000"/>
                </a:buClr>
                <a:buSzPts val="1600"/>
                <a:buFont typeface="Arial"/>
                <a:buChar char="•"/>
                <a:tabLst/>
                <a:defRPr/>
              </a:pPr>
              <a:r>
                <a:rPr kumimoji="0" lang="en-US" sz="1600" b="1" i="0" u="none" strike="noStrike" kern="0" cap="none" spc="0" normalizeH="0" baseline="0" noProof="0">
                  <a:ln>
                    <a:noFill/>
                  </a:ln>
                  <a:solidFill>
                    <a:srgbClr val="000000"/>
                  </a:solidFill>
                  <a:effectLst/>
                  <a:uLnTx/>
                  <a:uFillTx/>
                  <a:latin typeface="Calibri"/>
                  <a:ea typeface="Calibri"/>
                  <a:cs typeface="Calibri"/>
                  <a:sym typeface="Calibri"/>
                </a:rPr>
                <a:t>Cuadro 4: </a:t>
              </a:r>
              <a:r>
                <a:rPr kumimoji="0" lang="en-US" sz="1600" b="0" i="0" u="none" strike="noStrike" kern="0" cap="none" spc="0" normalizeH="0" baseline="0" noProof="0">
                  <a:ln>
                    <a:noFill/>
                  </a:ln>
                  <a:solidFill>
                    <a:srgbClr val="000000"/>
                  </a:solidFill>
                  <a:effectLst/>
                  <a:uLnTx/>
                  <a:uFillTx/>
                  <a:latin typeface="Calibri"/>
                  <a:ea typeface="Calibri"/>
                  <a:cs typeface="Calibri"/>
                  <a:sym typeface="Calibri"/>
                </a:rPr>
                <a:t>Seguimiento de los progresos</a:t>
              </a:r>
              <a:endParaRPr kumimoji="0" sz="1600" b="0" i="0" u="none" strike="noStrike" kern="0" cap="none" spc="0" normalizeH="0" baseline="0" noProof="0">
                <a:ln>
                  <a:noFill/>
                </a:ln>
                <a:solidFill>
                  <a:srgbClr val="000000"/>
                </a:solidFill>
                <a:effectLst/>
                <a:uLnTx/>
                <a:uFillTx/>
                <a:latin typeface="Calibri"/>
                <a:ea typeface="Calibri"/>
                <a:cs typeface="Calibri"/>
                <a:sym typeface="Calibri"/>
              </a:endParaRPr>
            </a:p>
            <a:p>
              <a:pPr marL="171450" marR="0" lvl="1" indent="-171450" algn="l" defTabSz="914400" rtl="0" eaLnBrk="1" fontAlgn="auto" latinLnBrk="0" hangingPunct="1">
                <a:lnSpc>
                  <a:spcPct val="90000"/>
                </a:lnSpc>
                <a:spcBef>
                  <a:spcPts val="240"/>
                </a:spcBef>
                <a:spcAft>
                  <a:spcPts val="0"/>
                </a:spcAft>
                <a:buClr>
                  <a:srgbClr val="000000"/>
                </a:buClr>
                <a:buSzPts val="1600"/>
                <a:buFont typeface="Calibri"/>
                <a:buChar char="•"/>
                <a:tabLst/>
                <a:defRPr/>
              </a:pPr>
              <a:r>
                <a:rPr kumimoji="0" lang="en-US" sz="1600" b="1" i="0" u="none" strike="noStrike" kern="0" cap="none" spc="0" normalizeH="0" baseline="0" noProof="0">
                  <a:ln>
                    <a:noFill/>
                  </a:ln>
                  <a:solidFill>
                    <a:srgbClr val="000000"/>
                  </a:solidFill>
                  <a:effectLst/>
                  <a:uLnTx/>
                  <a:uFillTx/>
                  <a:latin typeface="Calibri"/>
                  <a:ea typeface="Calibri"/>
                  <a:cs typeface="Calibri"/>
                  <a:sym typeface="Calibri"/>
                </a:rPr>
                <a:t>Cuadro 5: </a:t>
              </a:r>
              <a:r>
                <a:rPr kumimoji="0" lang="en-US" sz="1600" b="0" i="0" u="none" strike="noStrike" kern="0" cap="none" spc="0" normalizeH="0" baseline="0" noProof="0">
                  <a:ln>
                    <a:noFill/>
                  </a:ln>
                  <a:solidFill>
                    <a:srgbClr val="000000"/>
                  </a:solidFill>
                  <a:effectLst/>
                  <a:uLnTx/>
                  <a:uFillTx/>
                  <a:latin typeface="Calibri"/>
                  <a:ea typeface="Calibri"/>
                  <a:cs typeface="Calibri"/>
                  <a:sym typeface="Calibri"/>
                </a:rPr>
                <a:t>Políticas, medidas, acciones y planes de mitigación (logrado)</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171450" marR="0" lvl="1" indent="-171450" algn="l" defTabSz="914400" rtl="0" eaLnBrk="1" fontAlgn="auto" latinLnBrk="0" hangingPunct="1">
                <a:lnSpc>
                  <a:spcPct val="90000"/>
                </a:lnSpc>
                <a:spcBef>
                  <a:spcPts val="240"/>
                </a:spcBef>
                <a:spcAft>
                  <a:spcPts val="0"/>
                </a:spcAft>
                <a:buClr>
                  <a:srgbClr val="000000"/>
                </a:buClr>
                <a:buSzPts val="1600"/>
                <a:buFont typeface="Calibri"/>
                <a:buChar char="•"/>
                <a:tabLst/>
                <a:defRPr/>
              </a:pPr>
              <a:r>
                <a:rPr kumimoji="0" lang="en-US" sz="1600" b="1" i="0" u="none" strike="noStrike" kern="0" cap="none" spc="0" normalizeH="0" baseline="0" noProof="0">
                  <a:ln>
                    <a:noFill/>
                  </a:ln>
                  <a:solidFill>
                    <a:srgbClr val="000000"/>
                  </a:solidFill>
                  <a:effectLst/>
                  <a:uLnTx/>
                  <a:uFillTx/>
                  <a:latin typeface="Calibri"/>
                  <a:ea typeface="Calibri"/>
                  <a:cs typeface="Calibri"/>
                  <a:sym typeface="Calibri"/>
                </a:rPr>
                <a:t>Cuadro 6: </a:t>
              </a:r>
              <a:r>
                <a:rPr kumimoji="0" lang="en-US" sz="1600" b="0" i="0" u="none" strike="noStrike" kern="0" cap="none" spc="0" normalizeH="0" baseline="0" noProof="0">
                  <a:ln>
                    <a:noFill/>
                  </a:ln>
                  <a:solidFill>
                    <a:srgbClr val="000000"/>
                  </a:solidFill>
                  <a:effectLst/>
                  <a:uLnTx/>
                  <a:uFillTx/>
                  <a:latin typeface="Calibri"/>
                  <a:ea typeface="Calibri"/>
                  <a:cs typeface="Calibri"/>
                  <a:sym typeface="Calibri"/>
                </a:rPr>
                <a:t>Resumen del inventario</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 name="Google Shape;334;p6">
              <a:extLst>
                <a:ext uri="{FF2B5EF4-FFF2-40B4-BE49-F238E27FC236}">
                  <a16:creationId xmlns:a16="http://schemas.microsoft.com/office/drawing/2014/main" id="{BDC19A1D-4910-7229-2325-D31FC5AD1025}"/>
                </a:ext>
              </a:extLst>
            </p:cNvPr>
            <p:cNvSpPr/>
            <p:nvPr/>
          </p:nvSpPr>
          <p:spPr>
            <a:xfrm>
              <a:off x="386753" y="1705737"/>
              <a:ext cx="5414544" cy="383760"/>
            </a:xfrm>
            <a:prstGeom prst="roundRect">
              <a:avLst>
                <a:gd name="adj" fmla="val 16667"/>
              </a:avLst>
            </a:prstGeom>
            <a:solidFill>
              <a:schemeClr val="lt1"/>
            </a:solidFill>
            <a:ln w="12700" cap="flat" cmpd="sng">
              <a:solidFill>
                <a:srgbClr val="005C7F"/>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 name="Google Shape;335;p6">
              <a:extLst>
                <a:ext uri="{FF2B5EF4-FFF2-40B4-BE49-F238E27FC236}">
                  <a16:creationId xmlns:a16="http://schemas.microsoft.com/office/drawing/2014/main" id="{454FF5C0-6ECE-CFA2-13C8-BCE7EAFF7D01}"/>
                </a:ext>
              </a:extLst>
            </p:cNvPr>
            <p:cNvSpPr txBox="1"/>
            <p:nvPr/>
          </p:nvSpPr>
          <p:spPr>
            <a:xfrm>
              <a:off x="405487" y="1724471"/>
              <a:ext cx="5377076" cy="346292"/>
            </a:xfrm>
            <a:prstGeom prst="rect">
              <a:avLst/>
            </a:prstGeom>
            <a:noFill/>
            <a:ln>
              <a:noFill/>
            </a:ln>
          </p:spPr>
          <p:txBody>
            <a:bodyPr spcFirstLastPara="1" wrap="square" lIns="204650" tIns="0" rIns="204650" bIns="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1600"/>
                <a:buFont typeface="Calibri"/>
                <a:buNone/>
                <a:tabLst/>
                <a:defRPr/>
              </a:pP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Estado actual de la mitigación y seguimiento del progreso</a:t>
              </a:r>
              <a:endParaRPr kumimoji="0" sz="16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12" name="Google Shape;336;p6">
              <a:extLst>
                <a:ext uri="{FF2B5EF4-FFF2-40B4-BE49-F238E27FC236}">
                  <a16:creationId xmlns:a16="http://schemas.microsoft.com/office/drawing/2014/main" id="{91FB93CA-43D2-8616-12F3-03ACC5B6880A}"/>
                </a:ext>
              </a:extLst>
            </p:cNvPr>
            <p:cNvSpPr/>
            <p:nvPr/>
          </p:nvSpPr>
          <p:spPr>
            <a:xfrm>
              <a:off x="0" y="3306297"/>
              <a:ext cx="7735063" cy="1924650"/>
            </a:xfrm>
            <a:prstGeom prst="rect">
              <a:avLst/>
            </a:prstGeom>
            <a:solidFill>
              <a:srgbClr val="CAD2DA">
                <a:alpha val="89803"/>
              </a:srgbClr>
            </a:solidFill>
            <a:ln w="12700" cap="flat" cmpd="sng">
              <a:solidFill>
                <a:srgbClr val="00668D"/>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 name="Google Shape;337;p6">
              <a:extLst>
                <a:ext uri="{FF2B5EF4-FFF2-40B4-BE49-F238E27FC236}">
                  <a16:creationId xmlns:a16="http://schemas.microsoft.com/office/drawing/2014/main" id="{63E8726A-343C-6867-B6E1-2CC7FFCC5FB9}"/>
                </a:ext>
              </a:extLst>
            </p:cNvPr>
            <p:cNvSpPr txBox="1"/>
            <p:nvPr/>
          </p:nvSpPr>
          <p:spPr>
            <a:xfrm>
              <a:off x="0" y="3306297"/>
              <a:ext cx="7735063" cy="1924650"/>
            </a:xfrm>
            <a:prstGeom prst="rect">
              <a:avLst/>
            </a:prstGeom>
            <a:noFill/>
            <a:ln>
              <a:noFill/>
            </a:ln>
          </p:spPr>
          <p:txBody>
            <a:bodyPr spcFirstLastPara="1" wrap="square" lIns="600325" tIns="270750" rIns="600325" bIns="113775" anchor="t" anchorCtr="0">
              <a:noAutofit/>
            </a:bodyPr>
            <a:lstStyle/>
            <a:p>
              <a:pPr marL="171450" marR="0" lvl="1" indent="-171450" algn="l" defTabSz="914400" rtl="0" eaLnBrk="1" fontAlgn="auto" latinLnBrk="0" hangingPunct="1">
                <a:lnSpc>
                  <a:spcPct val="90000"/>
                </a:lnSpc>
                <a:spcBef>
                  <a:spcPts val="0"/>
                </a:spcBef>
                <a:spcAft>
                  <a:spcPts val="0"/>
                </a:spcAft>
                <a:buClr>
                  <a:srgbClr val="000000"/>
                </a:buClr>
                <a:buSzPts val="1600"/>
                <a:buFont typeface="Arial"/>
                <a:buChar char="•"/>
                <a:tabLst/>
                <a:defRPr/>
              </a:pPr>
              <a:r>
                <a:rPr kumimoji="0" lang="en-US" sz="1600" b="1" i="0" u="none" strike="noStrike" kern="0" cap="none" spc="0" normalizeH="0" baseline="0" noProof="0" dirty="0" err="1">
                  <a:ln>
                    <a:noFill/>
                  </a:ln>
                  <a:solidFill>
                    <a:srgbClr val="000000"/>
                  </a:solidFill>
                  <a:effectLst/>
                  <a:uLnTx/>
                  <a:uFillTx/>
                  <a:latin typeface="Calibri"/>
                  <a:ea typeface="Calibri"/>
                  <a:cs typeface="Calibri"/>
                  <a:sym typeface="Calibri"/>
                </a:rPr>
                <a:t>Cuadro</a:t>
              </a:r>
              <a:r>
                <a:rPr kumimoji="0" lang="en-US" sz="1600" b="1" i="0" u="none" strike="noStrike" kern="0" cap="none" spc="0" normalizeH="0" baseline="0" noProof="0" dirty="0">
                  <a:ln>
                    <a:noFill/>
                  </a:ln>
                  <a:solidFill>
                    <a:srgbClr val="000000"/>
                  </a:solidFill>
                  <a:effectLst/>
                  <a:uLnTx/>
                  <a:uFillTx/>
                  <a:latin typeface="Calibri"/>
                  <a:ea typeface="Calibri"/>
                  <a:cs typeface="Calibri"/>
                  <a:sym typeface="Calibri"/>
                </a:rPr>
                <a:t> 5: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Políticas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medidas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acciones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y planes de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mitigación</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previsto</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a:t>
              </a:r>
              <a:endParaRPr kumimoji="0" sz="16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171450" marR="0" lvl="1" indent="-171450" algn="l" defTabSz="914400" rtl="0" eaLnBrk="1" fontAlgn="auto" latinLnBrk="0" hangingPunct="1">
                <a:lnSpc>
                  <a:spcPct val="90000"/>
                </a:lnSpc>
                <a:spcBef>
                  <a:spcPts val="240"/>
                </a:spcBef>
                <a:spcAft>
                  <a:spcPts val="0"/>
                </a:spcAft>
                <a:buClr>
                  <a:srgbClr val="000000"/>
                </a:buClr>
                <a:buSzPts val="1600"/>
                <a:buFont typeface="Arial"/>
                <a:buChar char="•"/>
                <a:tabLst/>
                <a:defRPr/>
              </a:pPr>
              <a:r>
                <a:rPr kumimoji="0" lang="en-US" sz="1600" b="1" i="0" u="none" strike="noStrike" kern="0" cap="none" spc="0" normalizeH="0" baseline="0" noProof="0" dirty="0" err="1">
                  <a:ln>
                    <a:noFill/>
                  </a:ln>
                  <a:solidFill>
                    <a:srgbClr val="000000"/>
                  </a:solidFill>
                  <a:effectLst/>
                  <a:uLnTx/>
                  <a:uFillTx/>
                  <a:latin typeface="Calibri"/>
                  <a:ea typeface="Calibri"/>
                  <a:cs typeface="Calibri"/>
                  <a:sym typeface="Calibri"/>
                </a:rPr>
                <a:t>Cuadro</a:t>
              </a:r>
              <a:r>
                <a:rPr kumimoji="0" lang="en-US" sz="1600" b="1" i="0" u="none" strike="noStrike" kern="0" cap="none" spc="0" normalizeH="0" baseline="0" noProof="0" dirty="0">
                  <a:ln>
                    <a:noFill/>
                  </a:ln>
                  <a:solidFill>
                    <a:srgbClr val="000000"/>
                  </a:solidFill>
                  <a:effectLst/>
                  <a:uLnTx/>
                  <a:uFillTx/>
                  <a:latin typeface="Calibri"/>
                  <a:ea typeface="Calibri"/>
                  <a:cs typeface="Calibri"/>
                  <a:sym typeface="Calibri"/>
                </a:rPr>
                <a:t> 7: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Escenario</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de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proyecciones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«con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medidas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a:t>
              </a:r>
              <a:endParaRPr kumimoji="0" sz="16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171450" marR="0" lvl="1" indent="-171450" algn="l" defTabSz="914400" rtl="0" eaLnBrk="1" fontAlgn="auto" latinLnBrk="0" hangingPunct="1">
                <a:lnSpc>
                  <a:spcPct val="90000"/>
                </a:lnSpc>
                <a:spcBef>
                  <a:spcPts val="240"/>
                </a:spcBef>
                <a:spcAft>
                  <a:spcPts val="0"/>
                </a:spcAft>
                <a:buClr>
                  <a:srgbClr val="000000"/>
                </a:buClr>
                <a:buSzPts val="1600"/>
                <a:buFont typeface="Calibri"/>
                <a:buChar char="•"/>
                <a:tabLst/>
                <a:defRPr/>
              </a:pPr>
              <a:r>
                <a:rPr kumimoji="0" lang="en-US" sz="1600" b="1" i="0" u="none" strike="noStrike" kern="0" cap="none" spc="0" normalizeH="0" baseline="0" noProof="0" dirty="0" err="1">
                  <a:ln>
                    <a:noFill/>
                  </a:ln>
                  <a:solidFill>
                    <a:srgbClr val="000000"/>
                  </a:solidFill>
                  <a:effectLst/>
                  <a:uLnTx/>
                  <a:uFillTx/>
                  <a:latin typeface="Calibri"/>
                  <a:ea typeface="Calibri"/>
                  <a:cs typeface="Calibri"/>
                  <a:sym typeface="Calibri"/>
                </a:rPr>
                <a:t>Cuadro</a:t>
              </a:r>
              <a:r>
                <a:rPr kumimoji="0" lang="en-US" sz="1600" b="1" i="0" u="none" strike="noStrike" kern="0" cap="none" spc="0" normalizeH="0" baseline="0" noProof="0" dirty="0">
                  <a:ln>
                    <a:noFill/>
                  </a:ln>
                  <a:solidFill>
                    <a:srgbClr val="000000"/>
                  </a:solidFill>
                  <a:effectLst/>
                  <a:uLnTx/>
                  <a:uFillTx/>
                  <a:latin typeface="Calibri"/>
                  <a:ea typeface="Calibri"/>
                  <a:cs typeface="Calibri"/>
                  <a:sym typeface="Calibri"/>
                </a:rPr>
                <a:t> 8: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Escenario</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de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proyecciones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“con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medidas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adicionales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171450" marR="0" lvl="1" indent="-171450" algn="l" defTabSz="914400" rtl="0" eaLnBrk="1" fontAlgn="auto" latinLnBrk="0" hangingPunct="1">
                <a:lnSpc>
                  <a:spcPct val="90000"/>
                </a:lnSpc>
                <a:spcBef>
                  <a:spcPts val="240"/>
                </a:spcBef>
                <a:spcAft>
                  <a:spcPts val="0"/>
                </a:spcAft>
                <a:buClr>
                  <a:srgbClr val="000000"/>
                </a:buClr>
                <a:buSzPts val="1600"/>
                <a:buFont typeface="Calibri"/>
                <a:buChar char="•"/>
                <a:tabLst/>
                <a:defRPr/>
              </a:pPr>
              <a:r>
                <a:rPr kumimoji="0" lang="en-US" sz="1600" b="1" i="0" u="none" strike="noStrike" kern="0" cap="none" spc="0" normalizeH="0" baseline="0" noProof="0" dirty="0" err="1">
                  <a:ln>
                    <a:noFill/>
                  </a:ln>
                  <a:solidFill>
                    <a:srgbClr val="000000"/>
                  </a:solidFill>
                  <a:effectLst/>
                  <a:uLnTx/>
                  <a:uFillTx/>
                  <a:latin typeface="Calibri"/>
                  <a:ea typeface="Calibri"/>
                  <a:cs typeface="Calibri"/>
                  <a:sym typeface="Calibri"/>
                </a:rPr>
                <a:t>Cuadro</a:t>
              </a:r>
              <a:r>
                <a:rPr kumimoji="0" lang="en-US" sz="1600" b="1" i="0" u="none" strike="noStrike" kern="0" cap="none" spc="0" normalizeH="0" baseline="0" noProof="0" dirty="0">
                  <a:ln>
                    <a:noFill/>
                  </a:ln>
                  <a:solidFill>
                    <a:srgbClr val="000000"/>
                  </a:solidFill>
                  <a:effectLst/>
                  <a:uLnTx/>
                  <a:uFillTx/>
                  <a:latin typeface="Calibri"/>
                  <a:ea typeface="Calibri"/>
                  <a:cs typeface="Calibri"/>
                  <a:sym typeface="Calibri"/>
                </a:rPr>
                <a:t> 9: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Escenario</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de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proyecciones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«sin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medidas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171450" marR="0" lvl="1" indent="-171450" algn="l" defTabSz="914400" rtl="0" eaLnBrk="1" fontAlgn="auto" latinLnBrk="0" hangingPunct="1">
                <a:lnSpc>
                  <a:spcPct val="90000"/>
                </a:lnSpc>
                <a:spcBef>
                  <a:spcPts val="240"/>
                </a:spcBef>
                <a:spcAft>
                  <a:spcPts val="0"/>
                </a:spcAft>
                <a:buClr>
                  <a:srgbClr val="000000"/>
                </a:buClr>
                <a:buSzPts val="1600"/>
                <a:buFont typeface="Calibri"/>
                <a:buChar char="•"/>
                <a:tabLst/>
                <a:defRPr/>
              </a:pPr>
              <a:r>
                <a:rPr kumimoji="0" lang="en-US" sz="1600" b="1" i="0" u="none" strike="noStrike" kern="0" cap="none" spc="0" normalizeH="0" baseline="0" noProof="0" dirty="0" err="1">
                  <a:ln>
                    <a:noFill/>
                  </a:ln>
                  <a:solidFill>
                    <a:srgbClr val="000000"/>
                  </a:solidFill>
                  <a:effectLst/>
                  <a:uLnTx/>
                  <a:uFillTx/>
                  <a:latin typeface="Calibri"/>
                  <a:ea typeface="Calibri"/>
                  <a:cs typeface="Calibri"/>
                  <a:sym typeface="Calibri"/>
                </a:rPr>
                <a:t>Cuadro</a:t>
              </a:r>
              <a:r>
                <a:rPr kumimoji="0" lang="en-US" sz="1600" b="1" i="0" u="none" strike="noStrike" kern="0" cap="none" spc="0" normalizeH="0" baseline="0" noProof="0" dirty="0">
                  <a:ln>
                    <a:noFill/>
                  </a:ln>
                  <a:solidFill>
                    <a:srgbClr val="000000"/>
                  </a:solidFill>
                  <a:effectLst/>
                  <a:uLnTx/>
                  <a:uFillTx/>
                  <a:latin typeface="Calibri"/>
                  <a:ea typeface="Calibri"/>
                  <a:cs typeface="Calibri"/>
                  <a:sym typeface="Calibri"/>
                </a:rPr>
                <a:t> 10: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Proyecciones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de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indicadores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clave</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171450" marR="0" lvl="1" indent="-171450" algn="l" defTabSz="914400" rtl="0" eaLnBrk="1" fontAlgn="auto" latinLnBrk="0" hangingPunct="1">
                <a:lnSpc>
                  <a:spcPct val="90000"/>
                </a:lnSpc>
                <a:spcBef>
                  <a:spcPts val="240"/>
                </a:spcBef>
                <a:spcAft>
                  <a:spcPts val="0"/>
                </a:spcAft>
                <a:buClr>
                  <a:srgbClr val="000000"/>
                </a:buClr>
                <a:buSzPts val="1600"/>
                <a:buFont typeface="Calibri"/>
                <a:buChar char="•"/>
                <a:tabLst/>
                <a:defRPr/>
              </a:pPr>
              <a:r>
                <a:rPr kumimoji="0" lang="en-US" sz="1600" b="1" i="0" u="none" strike="noStrike" kern="0" cap="none" spc="0" normalizeH="0" baseline="0" noProof="0" dirty="0" err="1">
                  <a:ln>
                    <a:noFill/>
                  </a:ln>
                  <a:solidFill>
                    <a:srgbClr val="000000"/>
                  </a:solidFill>
                  <a:effectLst/>
                  <a:uLnTx/>
                  <a:uFillTx/>
                  <a:latin typeface="Calibri"/>
                  <a:ea typeface="Calibri"/>
                  <a:cs typeface="Calibri"/>
                  <a:sym typeface="Calibri"/>
                </a:rPr>
                <a:t>Cuadro</a:t>
              </a:r>
              <a:r>
                <a:rPr kumimoji="0" lang="en-US" sz="1600" b="1" i="0" u="none" strike="noStrike" kern="0" cap="none" spc="0" normalizeH="0" baseline="0" noProof="0" dirty="0">
                  <a:ln>
                    <a:noFill/>
                  </a:ln>
                  <a:solidFill>
                    <a:srgbClr val="000000"/>
                  </a:solidFill>
                  <a:effectLst/>
                  <a:uLnTx/>
                  <a:uFillTx/>
                  <a:latin typeface="Calibri"/>
                  <a:ea typeface="Calibri"/>
                  <a:cs typeface="Calibri"/>
                  <a:sym typeface="Calibri"/>
                </a:rPr>
                <a:t> 11: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Principales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supuestos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y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parámetros</a:t>
              </a: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 de las </a:t>
              </a:r>
              <a:r>
                <a:rPr kumimoji="0" lang="en-US" sz="1600" b="0" i="0" u="none" strike="noStrike" kern="0" cap="none" spc="0" normalizeH="0" baseline="0" noProof="0" dirty="0" err="1">
                  <a:ln>
                    <a:noFill/>
                  </a:ln>
                  <a:solidFill>
                    <a:srgbClr val="000000"/>
                  </a:solidFill>
                  <a:effectLst/>
                  <a:uLnTx/>
                  <a:uFillTx/>
                  <a:latin typeface="Calibri"/>
                  <a:ea typeface="Calibri"/>
                  <a:cs typeface="Calibri"/>
                  <a:sym typeface="Calibri"/>
                </a:rPr>
                <a:t>proyecciones</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14" name="Google Shape;338;p6">
              <a:extLst>
                <a:ext uri="{FF2B5EF4-FFF2-40B4-BE49-F238E27FC236}">
                  <a16:creationId xmlns:a16="http://schemas.microsoft.com/office/drawing/2014/main" id="{650AB96E-86BC-F867-07CC-07994376E503}"/>
                </a:ext>
              </a:extLst>
            </p:cNvPr>
            <p:cNvSpPr/>
            <p:nvPr/>
          </p:nvSpPr>
          <p:spPr>
            <a:xfrm>
              <a:off x="386753" y="3114417"/>
              <a:ext cx="5414544" cy="383760"/>
            </a:xfrm>
            <a:prstGeom prst="roundRect">
              <a:avLst>
                <a:gd name="adj" fmla="val 16667"/>
              </a:avLst>
            </a:prstGeom>
            <a:solidFill>
              <a:schemeClr val="lt1"/>
            </a:solidFill>
            <a:ln w="12700" cap="flat" cmpd="sng">
              <a:solidFill>
                <a:srgbClr val="005C7F"/>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 name="Google Shape;339;p6">
              <a:extLst>
                <a:ext uri="{FF2B5EF4-FFF2-40B4-BE49-F238E27FC236}">
                  <a16:creationId xmlns:a16="http://schemas.microsoft.com/office/drawing/2014/main" id="{1FA19FC5-791E-8A69-D5EC-7018502795A0}"/>
                </a:ext>
              </a:extLst>
            </p:cNvPr>
            <p:cNvSpPr txBox="1"/>
            <p:nvPr/>
          </p:nvSpPr>
          <p:spPr>
            <a:xfrm>
              <a:off x="405487" y="3133151"/>
              <a:ext cx="5377076" cy="346292"/>
            </a:xfrm>
            <a:prstGeom prst="rect">
              <a:avLst/>
            </a:prstGeom>
            <a:noFill/>
            <a:ln>
              <a:noFill/>
            </a:ln>
          </p:spPr>
          <p:txBody>
            <a:bodyPr spcFirstLastPara="1" wrap="square" lIns="204650" tIns="0" rIns="204650" bIns="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1600"/>
                <a:buFont typeface="Calibri"/>
                <a:buNone/>
                <a:tabLst/>
                <a:defRPr/>
              </a:pP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Proyecciones y reducción prevista de las emisiones</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16" name="Google Shape;340;p6">
              <a:extLst>
                <a:ext uri="{FF2B5EF4-FFF2-40B4-BE49-F238E27FC236}">
                  <a16:creationId xmlns:a16="http://schemas.microsoft.com/office/drawing/2014/main" id="{6D7DD0D9-27D6-26BB-74B1-A725A031A341}"/>
                </a:ext>
              </a:extLst>
            </p:cNvPr>
            <p:cNvSpPr/>
            <p:nvPr/>
          </p:nvSpPr>
          <p:spPr>
            <a:xfrm>
              <a:off x="0" y="5493027"/>
              <a:ext cx="7735063" cy="1064700"/>
            </a:xfrm>
            <a:prstGeom prst="rect">
              <a:avLst/>
            </a:prstGeom>
            <a:solidFill>
              <a:srgbClr val="CAD2DA">
                <a:alpha val="89803"/>
              </a:srgbClr>
            </a:solidFill>
            <a:ln w="12700" cap="flat" cmpd="sng">
              <a:solidFill>
                <a:srgbClr val="00668D"/>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 name="Google Shape;341;p6">
              <a:extLst>
                <a:ext uri="{FF2B5EF4-FFF2-40B4-BE49-F238E27FC236}">
                  <a16:creationId xmlns:a16="http://schemas.microsoft.com/office/drawing/2014/main" id="{17AD6F30-D07C-C358-A8DD-0FDC9FFA773C}"/>
                </a:ext>
              </a:extLst>
            </p:cNvPr>
            <p:cNvSpPr txBox="1"/>
            <p:nvPr/>
          </p:nvSpPr>
          <p:spPr>
            <a:xfrm>
              <a:off x="0" y="5493027"/>
              <a:ext cx="7735063" cy="1064700"/>
            </a:xfrm>
            <a:prstGeom prst="rect">
              <a:avLst/>
            </a:prstGeom>
            <a:noFill/>
            <a:ln>
              <a:noFill/>
            </a:ln>
          </p:spPr>
          <p:txBody>
            <a:bodyPr spcFirstLastPara="1" wrap="square" lIns="600325" tIns="270750" rIns="600325" bIns="113775" anchor="t" anchorCtr="0">
              <a:noAutofit/>
            </a:bodyPr>
            <a:lstStyle/>
            <a:p>
              <a:pPr marL="171450" marR="0" lvl="1" indent="-171450" algn="l" defTabSz="914400" rtl="0" eaLnBrk="1" fontAlgn="auto" latinLnBrk="0" hangingPunct="1">
                <a:lnSpc>
                  <a:spcPct val="90000"/>
                </a:lnSpc>
                <a:spcBef>
                  <a:spcPts val="0"/>
                </a:spcBef>
                <a:spcAft>
                  <a:spcPts val="0"/>
                </a:spcAft>
                <a:buClr>
                  <a:srgbClr val="000000"/>
                </a:buClr>
                <a:buSzPts val="1600"/>
                <a:buFont typeface="Calibri"/>
                <a:buChar char="•"/>
                <a:tabLst/>
                <a:defRPr/>
              </a:pPr>
              <a:r>
                <a:rPr kumimoji="0" lang="en-US" sz="1600" b="1" i="0" u="none" strike="noStrike" kern="0" cap="none" spc="0" normalizeH="0" baseline="0" noProof="0">
                  <a:ln>
                    <a:noFill/>
                  </a:ln>
                  <a:solidFill>
                    <a:srgbClr val="000000"/>
                  </a:solidFill>
                  <a:effectLst/>
                  <a:uLnTx/>
                  <a:uFillTx/>
                  <a:latin typeface="Calibri"/>
                  <a:ea typeface="Calibri"/>
                  <a:cs typeface="Calibri"/>
                  <a:sym typeface="Calibri"/>
                </a:rPr>
                <a:t>Cuadro 12. </a:t>
              </a:r>
              <a:r>
                <a:rPr kumimoji="0" lang="en-US" sz="1600" b="0" i="0" u="none" strike="noStrike" kern="0" cap="none" spc="0" normalizeH="0" baseline="0" noProof="0">
                  <a:ln>
                    <a:noFill/>
                  </a:ln>
                  <a:solidFill>
                    <a:srgbClr val="000000"/>
                  </a:solidFill>
                  <a:effectLst/>
                  <a:uLnTx/>
                  <a:uFillTx/>
                  <a:latin typeface="Calibri"/>
                  <a:ea typeface="Calibri"/>
                  <a:cs typeface="Calibri"/>
                  <a:sym typeface="Calibri"/>
                </a:rPr>
                <a:t>Información necesaria para hacer un seguimiento de los progresos realizados en la aplicación y el logro de las políticas y medidas nacionales aplicadas para abordar las consecuencias sociales y económicas de las medidas de respuesta</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 name="Google Shape;342;p6">
              <a:extLst>
                <a:ext uri="{FF2B5EF4-FFF2-40B4-BE49-F238E27FC236}">
                  <a16:creationId xmlns:a16="http://schemas.microsoft.com/office/drawing/2014/main" id="{A9A25D70-7114-F5D0-E272-210DB8150BC8}"/>
                </a:ext>
              </a:extLst>
            </p:cNvPr>
            <p:cNvSpPr/>
            <p:nvPr/>
          </p:nvSpPr>
          <p:spPr>
            <a:xfrm>
              <a:off x="386753" y="5301147"/>
              <a:ext cx="5414544" cy="383760"/>
            </a:xfrm>
            <a:prstGeom prst="roundRect">
              <a:avLst>
                <a:gd name="adj" fmla="val 16667"/>
              </a:avLst>
            </a:prstGeom>
            <a:solidFill>
              <a:schemeClr val="lt1"/>
            </a:solidFill>
            <a:ln w="12700" cap="flat" cmpd="sng">
              <a:solidFill>
                <a:srgbClr val="005C7F"/>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 name="Google Shape;343;p6">
              <a:extLst>
                <a:ext uri="{FF2B5EF4-FFF2-40B4-BE49-F238E27FC236}">
                  <a16:creationId xmlns:a16="http://schemas.microsoft.com/office/drawing/2014/main" id="{87DAB328-AE18-263E-429D-5D752CE69A42}"/>
                </a:ext>
              </a:extLst>
            </p:cNvPr>
            <p:cNvSpPr txBox="1"/>
            <p:nvPr/>
          </p:nvSpPr>
          <p:spPr>
            <a:xfrm>
              <a:off x="405487" y="5319881"/>
              <a:ext cx="5377076" cy="346292"/>
            </a:xfrm>
            <a:prstGeom prst="rect">
              <a:avLst/>
            </a:prstGeom>
            <a:noFill/>
            <a:ln>
              <a:noFill/>
            </a:ln>
          </p:spPr>
          <p:txBody>
            <a:bodyPr spcFirstLastPara="1" wrap="square" lIns="204650" tIns="0" rIns="204650" bIns="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1600"/>
                <a:buFont typeface="Calibri"/>
                <a:buNone/>
                <a:tabLst/>
                <a:defRPr/>
              </a:pP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Medidas de respuesta</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grpSp>
      <p:sp>
        <p:nvSpPr>
          <p:cNvPr id="20" name="Google Shape;326;p6">
            <a:extLst>
              <a:ext uri="{FF2B5EF4-FFF2-40B4-BE49-F238E27FC236}">
                <a16:creationId xmlns:a16="http://schemas.microsoft.com/office/drawing/2014/main" id="{DD022E02-C0ED-2E1A-A440-DAF8653B9291}"/>
              </a:ext>
            </a:extLst>
          </p:cNvPr>
          <p:cNvSpPr txBox="1">
            <a:spLocks/>
          </p:cNvSpPr>
          <p:nvPr/>
        </p:nvSpPr>
        <p:spPr>
          <a:xfrm>
            <a:off x="480826" y="3375042"/>
            <a:ext cx="3595487" cy="1018038"/>
          </a:xfrm>
          <a:prstGeom prst="rect">
            <a:avLst/>
          </a:prstGeom>
          <a:noFill/>
          <a:ln>
            <a:noFill/>
          </a:ln>
        </p:spPr>
        <p:txBody>
          <a:bodyPr spcFirstLastPara="1" vert="horz" wrap="square" lIns="121900" tIns="60950" rIns="121900" bIns="6095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buClr>
                <a:srgbClr val="005677"/>
              </a:buClr>
              <a:buSzPts val="2000"/>
              <a:buFont typeface="Calibri"/>
              <a:buNone/>
            </a:pPr>
            <a:r>
              <a:rPr lang="en-US" sz="1600" dirty="0" err="1">
                <a:solidFill>
                  <a:srgbClr val="374151"/>
                </a:solidFill>
                <a:latin typeface="Söhne"/>
                <a:ea typeface="+mn-ea"/>
                <a:cs typeface="+mn-cs"/>
              </a:rPr>
              <a:t>Cuadros</a:t>
            </a:r>
            <a:r>
              <a:rPr lang="en-US" sz="1600" dirty="0">
                <a:solidFill>
                  <a:srgbClr val="374151"/>
                </a:solidFill>
                <a:latin typeface="Söhne"/>
                <a:ea typeface="+mn-ea"/>
                <a:cs typeface="+mn-cs"/>
              </a:rPr>
              <a:t> CTF para la notificación electrónica de la información necesaria para hacer un seguimiento de los progresos realizados en la aplicación y el logro de las NDC</a:t>
            </a:r>
          </a:p>
        </p:txBody>
      </p:sp>
    </p:spTree>
    <p:extLst>
      <p:ext uri="{BB962C8B-B14F-4D97-AF65-F5344CB8AC3E}">
        <p14:creationId xmlns:p14="http://schemas.microsoft.com/office/powerpoint/2010/main" val="1942286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fontScale="90000"/>
          </a:bodyPr>
          <a:lstStyle/>
          <a:p>
            <a:r>
              <a:rPr lang="en-US" sz="3600" dirty="0">
                <a:solidFill>
                  <a:schemeClr val="accent5">
                    <a:lumMod val="75000"/>
                  </a:schemeClr>
                </a:solidFill>
                <a:latin typeface="+mn-lt"/>
                <a:ea typeface="Roboto Black" panose="02000000000000000000" pitchFamily="2" charset="0"/>
              </a:rPr>
              <a:t>Descripción de la NDC de un </a:t>
            </a:r>
            <a:r>
              <a:rPr lang="en-US" sz="3600" dirty="0" err="1">
                <a:solidFill>
                  <a:schemeClr val="accent5">
                    <a:lumMod val="75000"/>
                  </a:schemeClr>
                </a:solidFill>
                <a:latin typeface="+mn-lt"/>
                <a:ea typeface="Roboto Black" panose="02000000000000000000" pitchFamily="2" charset="0"/>
              </a:rPr>
              <a:t>país</a:t>
            </a:r>
            <a:r>
              <a:rPr lang="en-US" sz="3600" dirty="0">
                <a:solidFill>
                  <a:schemeClr val="accent5">
                    <a:lumMod val="75000"/>
                  </a:schemeClr>
                </a:solidFill>
                <a:latin typeface="+mn-lt"/>
                <a:ea typeface="Roboto Black" panose="02000000000000000000" pitchFamily="2" charset="0"/>
              </a:rPr>
              <a:t>, incluidas las actualizaciones</a:t>
            </a:r>
            <a:br>
              <a:rPr lang="en-US" sz="3600" dirty="0">
                <a:solidFill>
                  <a:schemeClr val="accent5">
                    <a:lumMod val="75000"/>
                  </a:schemeClr>
                </a:solidFill>
                <a:latin typeface="+mn-lt"/>
                <a:ea typeface="Roboto Black" panose="02000000000000000000" pitchFamily="2" charset="0"/>
              </a:rPr>
            </a:br>
            <a:endParaRPr lang="en-GB" sz="3600" dirty="0">
              <a:solidFill>
                <a:schemeClr val="accent5">
                  <a:lumMod val="75000"/>
                </a:schemeClr>
              </a:solidFill>
              <a:latin typeface="+mn-lt"/>
            </a:endParaRPr>
          </a:p>
        </p:txBody>
      </p:sp>
      <p:sp>
        <p:nvSpPr>
          <p:cNvPr id="4" name="TextBox 3">
            <a:extLst>
              <a:ext uri="{FF2B5EF4-FFF2-40B4-BE49-F238E27FC236}">
                <a16:creationId xmlns:a16="http://schemas.microsoft.com/office/drawing/2014/main" id="{2111A55C-1711-3157-4892-214A448F73D6}"/>
              </a:ext>
            </a:extLst>
          </p:cNvPr>
          <p:cNvSpPr txBox="1"/>
          <p:nvPr/>
        </p:nvSpPr>
        <p:spPr>
          <a:xfrm>
            <a:off x="515778" y="1920341"/>
            <a:ext cx="10838022" cy="338554"/>
          </a:xfrm>
          <a:prstGeom prst="rect">
            <a:avLst/>
          </a:prstGeom>
          <a:noFill/>
        </p:spPr>
        <p:txBody>
          <a:bodyPr wrap="square">
            <a:spAutoFit/>
          </a:bodyPr>
          <a:lstStyle/>
          <a:p>
            <a:r>
              <a:rPr lang="en-US" sz="1600" dirty="0">
                <a:solidFill>
                  <a:srgbClr val="374151"/>
                </a:solidFill>
                <a:latin typeface="Söhne"/>
              </a:rPr>
              <a:t>Cada Parte proporcionará una descripción de su NDC, con respecto a la cual se hará un seguimiento de los progresos:</a:t>
            </a:r>
          </a:p>
        </p:txBody>
      </p:sp>
      <p:graphicFrame>
        <p:nvGraphicFramePr>
          <p:cNvPr id="7" name="object 10">
            <a:extLst>
              <a:ext uri="{FF2B5EF4-FFF2-40B4-BE49-F238E27FC236}">
                <a16:creationId xmlns:a16="http://schemas.microsoft.com/office/drawing/2014/main" id="{F996CC47-9F02-7FBA-57F8-1346EB165B4A}"/>
              </a:ext>
            </a:extLst>
          </p:cNvPr>
          <p:cNvGraphicFramePr>
            <a:graphicFrameLocks noGrp="1"/>
          </p:cNvGraphicFramePr>
          <p:nvPr>
            <p:extLst>
              <p:ext uri="{D42A27DB-BD31-4B8C-83A1-F6EECF244321}">
                <p14:modId xmlns:p14="http://schemas.microsoft.com/office/powerpoint/2010/main" val="1955695126"/>
              </p:ext>
            </p:extLst>
          </p:nvPr>
        </p:nvGraphicFramePr>
        <p:xfrm>
          <a:off x="515778" y="2435027"/>
          <a:ext cx="6862446" cy="4328158"/>
        </p:xfrm>
        <a:graphic>
          <a:graphicData uri="http://schemas.openxmlformats.org/drawingml/2006/table">
            <a:tbl>
              <a:tblPr firstRow="1" bandRow="1">
                <a:tableStyleId>{2D5ABB26-0587-4C30-8999-92F81FD0307C}</a:tableStyleId>
              </a:tblPr>
              <a:tblGrid>
                <a:gridCol w="5566411">
                  <a:extLst>
                    <a:ext uri="{9D8B030D-6E8A-4147-A177-3AD203B41FA5}">
                      <a16:colId xmlns:a16="http://schemas.microsoft.com/office/drawing/2014/main" val="20000"/>
                    </a:ext>
                  </a:extLst>
                </a:gridCol>
                <a:gridCol w="1296035">
                  <a:extLst>
                    <a:ext uri="{9D8B030D-6E8A-4147-A177-3AD203B41FA5}">
                      <a16:colId xmlns:a16="http://schemas.microsoft.com/office/drawing/2014/main" val="20001"/>
                    </a:ext>
                  </a:extLst>
                </a:gridCol>
              </a:tblGrid>
              <a:tr h="304800">
                <a:tc>
                  <a:txBody>
                    <a:bodyPr/>
                    <a:lstStyle/>
                    <a:p>
                      <a:pPr>
                        <a:lnSpc>
                          <a:spcPct val="100000"/>
                        </a:lnSpc>
                      </a:pPr>
                      <a:endParaRPr sz="1500" dirty="0">
                        <a:latin typeface="Times New Roman"/>
                        <a:cs typeface="Times New Roman"/>
                      </a:endParaRPr>
                    </a:p>
                  </a:txBody>
                  <a:tcPr marL="0" marR="0" marT="0" marB="0">
                    <a:lnR w="3175">
                      <a:solidFill>
                        <a:srgbClr val="000000"/>
                      </a:solidFill>
                      <a:prstDash val="sysDot"/>
                    </a:lnR>
                    <a:lnT w="12700">
                      <a:solidFill>
                        <a:srgbClr val="4F81BC"/>
                      </a:solidFill>
                      <a:prstDash val="solid"/>
                    </a:lnT>
                    <a:lnB w="12700">
                      <a:solidFill>
                        <a:srgbClr val="4F81BC"/>
                      </a:solidFill>
                      <a:prstDash val="solid"/>
                    </a:lnB>
                  </a:tcPr>
                </a:tc>
                <a:tc>
                  <a:txBody>
                    <a:bodyPr/>
                    <a:lstStyle/>
                    <a:p>
                      <a:pPr marL="157480">
                        <a:lnSpc>
                          <a:spcPct val="100000"/>
                        </a:lnSpc>
                        <a:spcBef>
                          <a:spcPts val="320"/>
                        </a:spcBef>
                      </a:pPr>
                      <a:r>
                        <a:rPr sz="1500" b="1" spc="-10" dirty="0">
                          <a:latin typeface="Arial"/>
                          <a:cs typeface="Arial"/>
                        </a:rPr>
                        <a:t>Descripción</a:t>
                      </a:r>
                      <a:endParaRPr sz="1500">
                        <a:latin typeface="Arial"/>
                        <a:cs typeface="Arial"/>
                      </a:endParaRPr>
                    </a:p>
                  </a:txBody>
                  <a:tcPr marL="0" marR="0" marT="40640" marB="0">
                    <a:lnL w="3175">
                      <a:solidFill>
                        <a:srgbClr val="000000"/>
                      </a:solidFill>
                      <a:prstDash val="sysDot"/>
                    </a:lnL>
                    <a:lnT w="12700">
                      <a:solidFill>
                        <a:srgbClr val="4F81BC"/>
                      </a:solidFill>
                      <a:prstDash val="solid"/>
                    </a:lnT>
                    <a:lnB w="12700">
                      <a:solidFill>
                        <a:srgbClr val="4F81BC"/>
                      </a:solidFill>
                      <a:prstDash val="solid"/>
                    </a:lnB>
                  </a:tcPr>
                </a:tc>
                <a:extLst>
                  <a:ext uri="{0D108BD9-81ED-4DB2-BD59-A6C34878D82A}">
                    <a16:rowId xmlns:a16="http://schemas.microsoft.com/office/drawing/2014/main" val="10000"/>
                  </a:ext>
                </a:extLst>
              </a:tr>
              <a:tr h="304800">
                <a:tc>
                  <a:txBody>
                    <a:bodyPr/>
                    <a:lstStyle/>
                    <a:p>
                      <a:pPr marL="91440">
                        <a:lnSpc>
                          <a:spcPct val="100000"/>
                        </a:lnSpc>
                        <a:spcBef>
                          <a:spcPts val="320"/>
                        </a:spcBef>
                      </a:pPr>
                      <a:r>
                        <a:rPr lang="en-US" sz="1500" spc="-25" dirty="0" err="1">
                          <a:latin typeface="Arial"/>
                          <a:cs typeface="Arial"/>
                        </a:rPr>
                        <a:t>Compromiso</a:t>
                      </a:r>
                      <a:r>
                        <a:rPr sz="1500" spc="-25" dirty="0">
                          <a:latin typeface="Arial"/>
                          <a:cs typeface="Arial"/>
                        </a:rPr>
                        <a:t> </a:t>
                      </a:r>
                      <a:r>
                        <a:rPr sz="1500" dirty="0">
                          <a:latin typeface="Arial"/>
                          <a:cs typeface="Arial"/>
                        </a:rPr>
                        <a:t>y descripción, incluidos los tipos de </a:t>
                      </a:r>
                      <a:r>
                        <a:rPr lang="en-US" sz="1500" dirty="0" err="1">
                          <a:latin typeface="Arial"/>
                          <a:cs typeface="Arial"/>
                        </a:rPr>
                        <a:t>compromiso</a:t>
                      </a:r>
                      <a:r>
                        <a:rPr sz="1500" dirty="0">
                          <a:latin typeface="Arial"/>
                          <a:cs typeface="Arial"/>
                        </a:rPr>
                        <a:t>*, según </a:t>
                      </a:r>
                      <a:r>
                        <a:rPr sz="1500" spc="-10" dirty="0">
                          <a:latin typeface="Arial"/>
                          <a:cs typeface="Arial"/>
                        </a:rPr>
                        <a:t>proceda</a:t>
                      </a:r>
                      <a:endParaRPr sz="1500" dirty="0">
                        <a:latin typeface="Arial"/>
                        <a:cs typeface="Arial"/>
                      </a:endParaRPr>
                    </a:p>
                  </a:txBody>
                  <a:tcPr marL="0" marR="0" marT="40640" marB="0">
                    <a:lnR w="3175">
                      <a:solidFill>
                        <a:srgbClr val="000000"/>
                      </a:solidFill>
                      <a:prstDash val="sysDot"/>
                    </a:lnR>
                    <a:lnT w="12700">
                      <a:solidFill>
                        <a:srgbClr val="4F81BC"/>
                      </a:solidFill>
                      <a:prstDash val="solid"/>
                    </a:lnT>
                    <a:solidFill>
                      <a:srgbClr val="4F81BC">
                        <a:alpha val="19999"/>
                      </a:srgbClr>
                    </a:solidFill>
                  </a:tcPr>
                </a:tc>
                <a:tc>
                  <a:txBody>
                    <a:bodyPr/>
                    <a:lstStyle/>
                    <a:p>
                      <a:pPr>
                        <a:lnSpc>
                          <a:spcPct val="100000"/>
                        </a:lnSpc>
                      </a:pPr>
                      <a:endParaRPr sz="1500">
                        <a:latin typeface="Times New Roman"/>
                        <a:cs typeface="Times New Roman"/>
                      </a:endParaRPr>
                    </a:p>
                  </a:txBody>
                  <a:tcPr marL="0" marR="0" marT="0" marB="0">
                    <a:lnL w="3175">
                      <a:solidFill>
                        <a:srgbClr val="000000"/>
                      </a:solidFill>
                      <a:prstDash val="sysDot"/>
                    </a:lnL>
                    <a:lnT w="12700">
                      <a:solidFill>
                        <a:srgbClr val="4F81BC"/>
                      </a:solidFill>
                      <a:prstDash val="solid"/>
                    </a:lnT>
                    <a:solidFill>
                      <a:srgbClr val="4F81BC">
                        <a:alpha val="19999"/>
                      </a:srgbClr>
                    </a:solidFill>
                  </a:tcPr>
                </a:tc>
                <a:extLst>
                  <a:ext uri="{0D108BD9-81ED-4DB2-BD59-A6C34878D82A}">
                    <a16:rowId xmlns:a16="http://schemas.microsoft.com/office/drawing/2014/main" val="10001"/>
                  </a:ext>
                </a:extLst>
              </a:tr>
              <a:tr h="518159">
                <a:tc>
                  <a:txBody>
                    <a:bodyPr/>
                    <a:lstStyle/>
                    <a:p>
                      <a:pPr marL="91440" marR="535305">
                        <a:lnSpc>
                          <a:spcPct val="100000"/>
                        </a:lnSpc>
                        <a:spcBef>
                          <a:spcPts val="320"/>
                        </a:spcBef>
                      </a:pPr>
                      <a:r>
                        <a:rPr sz="1500" spc="-25" dirty="0">
                          <a:latin typeface="Arial"/>
                          <a:cs typeface="Arial"/>
                        </a:rPr>
                        <a:t>Año(s) </a:t>
                      </a:r>
                      <a:r>
                        <a:rPr sz="1500" dirty="0">
                          <a:latin typeface="Arial"/>
                          <a:cs typeface="Arial"/>
                        </a:rPr>
                        <a:t>o período(s) objetivo(s), y si son objetivos de un solo año o de </a:t>
                      </a:r>
                      <a:r>
                        <a:rPr sz="1500" spc="-10" dirty="0">
                          <a:latin typeface="Arial"/>
                          <a:cs typeface="Arial"/>
                        </a:rPr>
                        <a:t>varios </a:t>
                      </a:r>
                      <a:r>
                        <a:rPr sz="1500" dirty="0">
                          <a:latin typeface="Arial"/>
                          <a:cs typeface="Arial"/>
                        </a:rPr>
                        <a:t>años objetivo(s), según </a:t>
                      </a:r>
                      <a:r>
                        <a:rPr sz="1500" spc="-10" dirty="0">
                          <a:latin typeface="Arial"/>
                          <a:cs typeface="Arial"/>
                        </a:rPr>
                        <a:t>proceda</a:t>
                      </a:r>
                      <a:endParaRPr sz="1500" dirty="0">
                        <a:latin typeface="Arial"/>
                        <a:cs typeface="Arial"/>
                      </a:endParaRPr>
                    </a:p>
                  </a:txBody>
                  <a:tcPr marL="0" marR="0" marT="40640" marB="0">
                    <a:lnR w="3175">
                      <a:solidFill>
                        <a:srgbClr val="000000"/>
                      </a:solidFill>
                      <a:prstDash val="sysDot"/>
                    </a:lnR>
                  </a:tcPr>
                </a:tc>
                <a:tc>
                  <a:txBody>
                    <a:bodyPr/>
                    <a:lstStyle/>
                    <a:p>
                      <a:pPr>
                        <a:lnSpc>
                          <a:spcPct val="100000"/>
                        </a:lnSpc>
                      </a:pPr>
                      <a:endParaRPr sz="1500">
                        <a:latin typeface="Times New Roman"/>
                        <a:cs typeface="Times New Roman"/>
                      </a:endParaRPr>
                    </a:p>
                  </a:txBody>
                  <a:tcPr marL="0" marR="0" marT="0" marB="0">
                    <a:lnL w="3175">
                      <a:solidFill>
                        <a:srgbClr val="000000"/>
                      </a:solidFill>
                      <a:prstDash val="sysDot"/>
                    </a:lnL>
                  </a:tcPr>
                </a:tc>
                <a:extLst>
                  <a:ext uri="{0D108BD9-81ED-4DB2-BD59-A6C34878D82A}">
                    <a16:rowId xmlns:a16="http://schemas.microsoft.com/office/drawing/2014/main" val="10002"/>
                  </a:ext>
                </a:extLst>
              </a:tr>
              <a:tr h="517525">
                <a:tc>
                  <a:txBody>
                    <a:bodyPr/>
                    <a:lstStyle/>
                    <a:p>
                      <a:pPr marL="91440">
                        <a:lnSpc>
                          <a:spcPct val="100000"/>
                        </a:lnSpc>
                        <a:spcBef>
                          <a:spcPts val="320"/>
                        </a:spcBef>
                      </a:pPr>
                      <a:r>
                        <a:rPr sz="1500" dirty="0">
                          <a:latin typeface="Arial"/>
                          <a:cs typeface="Arial"/>
                        </a:rPr>
                        <a:t>Punto o puntos de referencia, nivel o niveles, </a:t>
                      </a:r>
                      <a:r>
                        <a:rPr sz="1500" spc="-10" dirty="0">
                          <a:latin typeface="Arial"/>
                          <a:cs typeface="Arial"/>
                        </a:rPr>
                        <a:t>línea o niveles de base, </a:t>
                      </a:r>
                      <a:r>
                        <a:rPr sz="1500" dirty="0">
                          <a:latin typeface="Arial"/>
                          <a:cs typeface="Arial"/>
                        </a:rPr>
                        <a:t>año o años de base o </a:t>
                      </a:r>
                      <a:r>
                        <a:rPr sz="1500" spc="-10" dirty="0">
                          <a:latin typeface="Arial"/>
                          <a:cs typeface="Arial"/>
                        </a:rPr>
                        <a:t>inicio</a:t>
                      </a:r>
                      <a:endParaRPr sz="1500">
                        <a:latin typeface="Arial"/>
                        <a:cs typeface="Arial"/>
                      </a:endParaRPr>
                    </a:p>
                    <a:p>
                      <a:pPr marL="91440">
                        <a:lnSpc>
                          <a:spcPct val="100000"/>
                        </a:lnSpc>
                      </a:pPr>
                      <a:r>
                        <a:rPr sz="1500" dirty="0">
                          <a:latin typeface="Arial"/>
                          <a:cs typeface="Arial"/>
                        </a:rPr>
                        <a:t>punto(s) y su respectivo valor(s), según </a:t>
                      </a:r>
                      <a:r>
                        <a:rPr sz="1500" spc="-10" dirty="0">
                          <a:latin typeface="Arial"/>
                          <a:cs typeface="Arial"/>
                        </a:rPr>
                        <a:t>proceda</a:t>
                      </a:r>
                      <a:endParaRPr sz="1500">
                        <a:latin typeface="Arial"/>
                        <a:cs typeface="Arial"/>
                      </a:endParaRPr>
                    </a:p>
                  </a:txBody>
                  <a:tcPr marL="0" marR="0" marT="40640" marB="0">
                    <a:lnR w="3175">
                      <a:solidFill>
                        <a:srgbClr val="000000"/>
                      </a:solidFill>
                      <a:prstDash val="sysDot"/>
                    </a:lnR>
                    <a:solidFill>
                      <a:srgbClr val="4F81BC">
                        <a:alpha val="19999"/>
                      </a:srgbClr>
                    </a:solidFill>
                  </a:tcPr>
                </a:tc>
                <a:tc>
                  <a:txBody>
                    <a:bodyPr/>
                    <a:lstStyle/>
                    <a:p>
                      <a:pPr>
                        <a:lnSpc>
                          <a:spcPct val="100000"/>
                        </a:lnSpc>
                      </a:pPr>
                      <a:endParaRPr sz="1500">
                        <a:latin typeface="Times New Roman"/>
                        <a:cs typeface="Times New Roman"/>
                      </a:endParaRPr>
                    </a:p>
                  </a:txBody>
                  <a:tcPr marL="0" marR="0" marT="0" marB="0">
                    <a:lnL w="3175">
                      <a:solidFill>
                        <a:srgbClr val="000000"/>
                      </a:solidFill>
                      <a:prstDash val="sysDot"/>
                    </a:lnL>
                    <a:solidFill>
                      <a:srgbClr val="4F81BC">
                        <a:alpha val="19999"/>
                      </a:srgbClr>
                    </a:solidFill>
                  </a:tcPr>
                </a:tc>
                <a:extLst>
                  <a:ext uri="{0D108BD9-81ED-4DB2-BD59-A6C34878D82A}">
                    <a16:rowId xmlns:a16="http://schemas.microsoft.com/office/drawing/2014/main" val="10003"/>
                  </a:ext>
                </a:extLst>
              </a:tr>
              <a:tr h="304800">
                <a:tc>
                  <a:txBody>
                    <a:bodyPr/>
                    <a:lstStyle/>
                    <a:p>
                      <a:pPr marL="91440">
                        <a:lnSpc>
                          <a:spcPct val="100000"/>
                        </a:lnSpc>
                        <a:spcBef>
                          <a:spcPts val="325"/>
                        </a:spcBef>
                      </a:pPr>
                      <a:r>
                        <a:rPr sz="1500" dirty="0">
                          <a:latin typeface="Arial"/>
                          <a:cs typeface="Arial"/>
                        </a:rPr>
                        <a:t>Plazos de aplicación y/o plazos de </a:t>
                      </a:r>
                      <a:r>
                        <a:rPr sz="1500" spc="-10" dirty="0">
                          <a:latin typeface="Arial"/>
                          <a:cs typeface="Arial"/>
                        </a:rPr>
                        <a:t>aplicación, </a:t>
                      </a:r>
                      <a:r>
                        <a:rPr sz="1500" dirty="0">
                          <a:latin typeface="Arial"/>
                          <a:cs typeface="Arial"/>
                        </a:rPr>
                        <a:t>según </a:t>
                      </a:r>
                      <a:r>
                        <a:rPr sz="1500" spc="-10" dirty="0">
                          <a:latin typeface="Arial"/>
                          <a:cs typeface="Arial"/>
                        </a:rPr>
                        <a:t>proceda</a:t>
                      </a:r>
                      <a:endParaRPr sz="1500">
                        <a:latin typeface="Arial"/>
                        <a:cs typeface="Arial"/>
                      </a:endParaRPr>
                    </a:p>
                  </a:txBody>
                  <a:tcPr marL="0" marR="0" marT="41275" marB="0">
                    <a:lnR w="3175">
                      <a:solidFill>
                        <a:srgbClr val="000000"/>
                      </a:solidFill>
                      <a:prstDash val="sysDot"/>
                    </a:lnR>
                  </a:tcPr>
                </a:tc>
                <a:tc>
                  <a:txBody>
                    <a:bodyPr/>
                    <a:lstStyle/>
                    <a:p>
                      <a:pPr>
                        <a:lnSpc>
                          <a:spcPct val="100000"/>
                        </a:lnSpc>
                      </a:pPr>
                      <a:endParaRPr sz="1500">
                        <a:latin typeface="Times New Roman"/>
                        <a:cs typeface="Times New Roman"/>
                      </a:endParaRPr>
                    </a:p>
                  </a:txBody>
                  <a:tcPr marL="0" marR="0" marT="0" marB="0">
                    <a:lnL w="3175">
                      <a:solidFill>
                        <a:srgbClr val="000000"/>
                      </a:solidFill>
                      <a:prstDash val="sysDot"/>
                    </a:lnL>
                  </a:tcPr>
                </a:tc>
                <a:extLst>
                  <a:ext uri="{0D108BD9-81ED-4DB2-BD59-A6C34878D82A}">
                    <a16:rowId xmlns:a16="http://schemas.microsoft.com/office/drawing/2014/main" val="10004"/>
                  </a:ext>
                </a:extLst>
              </a:tr>
              <a:tr h="711835">
                <a:tc>
                  <a:txBody>
                    <a:bodyPr/>
                    <a:lstStyle/>
                    <a:p>
                      <a:pPr marL="91440" marR="440690">
                        <a:lnSpc>
                          <a:spcPct val="100000"/>
                        </a:lnSpc>
                        <a:spcBef>
                          <a:spcPts val="325"/>
                        </a:spcBef>
                      </a:pPr>
                      <a:r>
                        <a:rPr sz="1500" dirty="0">
                          <a:latin typeface="Arial"/>
                          <a:cs typeface="Arial"/>
                        </a:rPr>
                        <a:t>Alcance y cobertura, incluidos, según proceda, los sectores, categorías, actividades, fuentes y sumideros, piscinas y gases, según </a:t>
                      </a:r>
                      <a:r>
                        <a:rPr sz="1500" spc="-10" dirty="0">
                          <a:latin typeface="Arial"/>
                          <a:cs typeface="Arial"/>
                        </a:rPr>
                        <a:t>proceda</a:t>
                      </a:r>
                      <a:endParaRPr sz="1500" dirty="0">
                        <a:latin typeface="Arial"/>
                        <a:cs typeface="Arial"/>
                      </a:endParaRPr>
                    </a:p>
                  </a:txBody>
                  <a:tcPr marL="0" marR="0" marT="41275" marB="0">
                    <a:lnR w="3175">
                      <a:solidFill>
                        <a:srgbClr val="000000"/>
                      </a:solidFill>
                      <a:prstDash val="sysDot"/>
                    </a:lnR>
                    <a:solidFill>
                      <a:srgbClr val="4F81BC">
                        <a:alpha val="19999"/>
                      </a:srgbClr>
                    </a:solidFill>
                  </a:tcPr>
                </a:tc>
                <a:tc>
                  <a:txBody>
                    <a:bodyPr/>
                    <a:lstStyle/>
                    <a:p>
                      <a:pPr>
                        <a:lnSpc>
                          <a:spcPct val="100000"/>
                        </a:lnSpc>
                      </a:pPr>
                      <a:endParaRPr sz="1500">
                        <a:latin typeface="Times New Roman"/>
                        <a:cs typeface="Times New Roman"/>
                      </a:endParaRPr>
                    </a:p>
                  </a:txBody>
                  <a:tcPr marL="0" marR="0" marT="0" marB="0">
                    <a:lnL w="3175">
                      <a:solidFill>
                        <a:srgbClr val="000000"/>
                      </a:solidFill>
                      <a:prstDash val="sysDot"/>
                    </a:lnL>
                    <a:solidFill>
                      <a:srgbClr val="4F81BC">
                        <a:alpha val="19999"/>
                      </a:srgbClr>
                    </a:solidFill>
                  </a:tcPr>
                </a:tc>
                <a:extLst>
                  <a:ext uri="{0D108BD9-81ED-4DB2-BD59-A6C34878D82A}">
                    <a16:rowId xmlns:a16="http://schemas.microsoft.com/office/drawing/2014/main" val="10005"/>
                  </a:ext>
                </a:extLst>
              </a:tr>
              <a:tr h="730885">
                <a:tc>
                  <a:txBody>
                    <a:bodyPr/>
                    <a:lstStyle/>
                    <a:p>
                      <a:pPr marL="91440" marR="432434">
                        <a:lnSpc>
                          <a:spcPct val="100000"/>
                        </a:lnSpc>
                        <a:spcBef>
                          <a:spcPts val="325"/>
                        </a:spcBef>
                      </a:pPr>
                      <a:r>
                        <a:rPr sz="1500" dirty="0">
                          <a:latin typeface="Arial"/>
                          <a:cs typeface="Arial"/>
                        </a:rPr>
                        <a:t>Intención de utilizar enfoques cooperativos que impliquen el uso de </a:t>
                      </a:r>
                      <a:r>
                        <a:rPr lang="en-US" sz="1500" dirty="0">
                          <a:latin typeface="Arial"/>
                          <a:cs typeface="Arial"/>
                        </a:rPr>
                        <a:t>ITMOs</a:t>
                      </a:r>
                      <a:r>
                        <a:rPr sz="1500" dirty="0">
                          <a:latin typeface="Arial"/>
                          <a:cs typeface="Arial"/>
                        </a:rPr>
                        <a:t> en virtud del artículo 6 del Acuerdo de París, según proceda</a:t>
                      </a:r>
                    </a:p>
                  </a:txBody>
                  <a:tcPr marL="0" marR="0" marT="41275" marB="0">
                    <a:lnR w="3175">
                      <a:solidFill>
                        <a:srgbClr val="000000"/>
                      </a:solidFill>
                      <a:prstDash val="sysDot"/>
                    </a:lnR>
                  </a:tcPr>
                </a:tc>
                <a:tc>
                  <a:txBody>
                    <a:bodyPr/>
                    <a:lstStyle/>
                    <a:p>
                      <a:pPr>
                        <a:lnSpc>
                          <a:spcPct val="100000"/>
                        </a:lnSpc>
                      </a:pPr>
                      <a:endParaRPr sz="1500" dirty="0">
                        <a:latin typeface="Times New Roman"/>
                        <a:cs typeface="Times New Roman"/>
                      </a:endParaRPr>
                    </a:p>
                  </a:txBody>
                  <a:tcPr marL="0" marR="0" marT="0" marB="0">
                    <a:lnL w="3175">
                      <a:solidFill>
                        <a:srgbClr val="000000"/>
                      </a:solidFill>
                      <a:prstDash val="sysDot"/>
                    </a:lnL>
                  </a:tcPr>
                </a:tc>
                <a:extLst>
                  <a:ext uri="{0D108BD9-81ED-4DB2-BD59-A6C34878D82A}">
                    <a16:rowId xmlns:a16="http://schemas.microsoft.com/office/drawing/2014/main" val="10006"/>
                  </a:ext>
                </a:extLst>
              </a:tr>
              <a:tr h="518159">
                <a:tc>
                  <a:txBody>
                    <a:bodyPr/>
                    <a:lstStyle/>
                    <a:p>
                      <a:pPr marL="91440" marR="287655">
                        <a:lnSpc>
                          <a:spcPct val="100000"/>
                        </a:lnSpc>
                        <a:spcBef>
                          <a:spcPts val="325"/>
                        </a:spcBef>
                      </a:pPr>
                      <a:r>
                        <a:rPr sz="1500" dirty="0">
                          <a:latin typeface="Arial"/>
                          <a:cs typeface="Arial"/>
                        </a:rPr>
                        <a:t>Cualquier actualización o </a:t>
                      </a:r>
                      <a:r>
                        <a:rPr sz="1500" spc="-10" dirty="0">
                          <a:latin typeface="Arial"/>
                          <a:cs typeface="Arial"/>
                        </a:rPr>
                        <a:t>aclaración </a:t>
                      </a:r>
                      <a:r>
                        <a:rPr sz="1500" dirty="0">
                          <a:latin typeface="Arial"/>
                          <a:cs typeface="Arial"/>
                        </a:rPr>
                        <a:t>de </a:t>
                      </a:r>
                      <a:r>
                        <a:rPr sz="1500" spc="-10" dirty="0">
                          <a:latin typeface="Arial"/>
                          <a:cs typeface="Arial"/>
                        </a:rPr>
                        <a:t>información </a:t>
                      </a:r>
                      <a:r>
                        <a:rPr sz="1500" dirty="0">
                          <a:latin typeface="Arial"/>
                          <a:cs typeface="Arial"/>
                        </a:rPr>
                        <a:t>previamente comunicada</a:t>
                      </a:r>
                      <a:r>
                        <a:rPr sz="1500" spc="-10" dirty="0">
                          <a:latin typeface="Arial"/>
                          <a:cs typeface="Arial"/>
                        </a:rPr>
                        <a:t>, </a:t>
                      </a:r>
                      <a:r>
                        <a:rPr sz="1500" spc="-25" dirty="0">
                          <a:latin typeface="Arial"/>
                          <a:cs typeface="Arial"/>
                        </a:rPr>
                        <a:t>según </a:t>
                      </a:r>
                      <a:r>
                        <a:rPr sz="1500" spc="-10" dirty="0">
                          <a:latin typeface="Arial"/>
                          <a:cs typeface="Arial"/>
                        </a:rPr>
                        <a:t>corresponda</a:t>
                      </a:r>
                      <a:endParaRPr sz="1500" dirty="0">
                        <a:latin typeface="Arial"/>
                        <a:cs typeface="Arial"/>
                      </a:endParaRPr>
                    </a:p>
                  </a:txBody>
                  <a:tcPr marL="0" marR="0" marT="41275" marB="0">
                    <a:lnR w="3175">
                      <a:solidFill>
                        <a:srgbClr val="000000"/>
                      </a:solidFill>
                      <a:prstDash val="sysDot"/>
                    </a:lnR>
                    <a:lnB w="12700">
                      <a:solidFill>
                        <a:srgbClr val="4F81BC"/>
                      </a:solidFill>
                      <a:prstDash val="solid"/>
                    </a:lnB>
                    <a:solidFill>
                      <a:srgbClr val="4F81BC">
                        <a:alpha val="19999"/>
                      </a:srgbClr>
                    </a:solidFill>
                  </a:tcPr>
                </a:tc>
                <a:tc>
                  <a:txBody>
                    <a:bodyPr/>
                    <a:lstStyle/>
                    <a:p>
                      <a:pPr>
                        <a:lnSpc>
                          <a:spcPct val="100000"/>
                        </a:lnSpc>
                      </a:pPr>
                      <a:endParaRPr sz="1500" dirty="0">
                        <a:latin typeface="Times New Roman"/>
                        <a:cs typeface="Times New Roman"/>
                      </a:endParaRPr>
                    </a:p>
                  </a:txBody>
                  <a:tcPr marL="0" marR="0" marT="0" marB="0">
                    <a:lnL w="3175">
                      <a:solidFill>
                        <a:srgbClr val="000000"/>
                      </a:solidFill>
                      <a:prstDash val="sysDot"/>
                    </a:lnL>
                    <a:lnB w="12700">
                      <a:solidFill>
                        <a:srgbClr val="4F81BC"/>
                      </a:solidFill>
                      <a:prstDash val="solid"/>
                    </a:lnB>
                    <a:solidFill>
                      <a:srgbClr val="4F81BC">
                        <a:alpha val="19999"/>
                      </a:srgbClr>
                    </a:solidFill>
                  </a:tcPr>
                </a:tc>
                <a:extLst>
                  <a:ext uri="{0D108BD9-81ED-4DB2-BD59-A6C34878D82A}">
                    <a16:rowId xmlns:a16="http://schemas.microsoft.com/office/drawing/2014/main" val="10007"/>
                  </a:ext>
                </a:extLst>
              </a:tr>
            </a:tbl>
          </a:graphicData>
        </a:graphic>
      </p:graphicFrame>
      <p:sp>
        <p:nvSpPr>
          <p:cNvPr id="8" name="object 9">
            <a:extLst>
              <a:ext uri="{FF2B5EF4-FFF2-40B4-BE49-F238E27FC236}">
                <a16:creationId xmlns:a16="http://schemas.microsoft.com/office/drawing/2014/main" id="{6CCF5F57-D83A-B83B-ED53-6F57B8EC4D50}"/>
              </a:ext>
            </a:extLst>
          </p:cNvPr>
          <p:cNvSpPr txBox="1"/>
          <p:nvPr/>
        </p:nvSpPr>
        <p:spPr>
          <a:xfrm>
            <a:off x="8246587" y="3026608"/>
            <a:ext cx="3429635" cy="2977097"/>
          </a:xfrm>
          <a:prstGeom prst="rect">
            <a:avLst/>
          </a:prstGeom>
        </p:spPr>
        <p:txBody>
          <a:bodyPr vert="horz" wrap="square" lIns="0" tIns="12065" rIns="0" bIns="0" rtlCol="0">
            <a:spAutoFit/>
          </a:bodyPr>
          <a:lstStyle/>
          <a:p>
            <a:pPr marL="299078" marR="74929" indent="-287013">
              <a:spcBef>
                <a:spcPts val="95"/>
              </a:spcBef>
            </a:pPr>
            <a:r>
              <a:rPr sz="1600" dirty="0">
                <a:solidFill>
                  <a:srgbClr val="374151"/>
                </a:solidFill>
                <a:latin typeface="Söhne"/>
              </a:rPr>
              <a:t>Este cuadro será utilizado por las Partes de forma voluntaria, si bien los elementos de </a:t>
            </a:r>
            <a:r>
              <a:rPr sz="1600" dirty="0" err="1">
                <a:solidFill>
                  <a:srgbClr val="374151"/>
                </a:solidFill>
                <a:latin typeface="Söhne"/>
              </a:rPr>
              <a:t>información</a:t>
            </a:r>
            <a:r>
              <a:rPr lang="en-US" sz="1600" dirty="0">
                <a:solidFill>
                  <a:srgbClr val="374151"/>
                </a:solidFill>
                <a:latin typeface="Söhne"/>
              </a:rPr>
              <a:t> son </a:t>
            </a:r>
            <a:r>
              <a:rPr lang="en-US" sz="1600" dirty="0" err="1">
                <a:solidFill>
                  <a:srgbClr val="374151"/>
                </a:solidFill>
                <a:latin typeface="Söhne"/>
              </a:rPr>
              <a:t>obligatorios</a:t>
            </a:r>
            <a:endParaRPr sz="1600" dirty="0">
              <a:solidFill>
                <a:srgbClr val="374151"/>
              </a:solidFill>
              <a:latin typeface="Söhne"/>
            </a:endParaRPr>
          </a:p>
          <a:p>
            <a:pPr marL="299078" marR="5080" indent="-287013">
              <a:spcBef>
                <a:spcPts val="960"/>
              </a:spcBef>
            </a:pPr>
            <a:r>
              <a:rPr lang="en-US" sz="1600" dirty="0">
                <a:solidFill>
                  <a:srgbClr val="374151"/>
                </a:solidFill>
                <a:latin typeface="Söhne"/>
              </a:rPr>
              <a:t>*</a:t>
            </a:r>
            <a:r>
              <a:rPr sz="1600" dirty="0">
                <a:solidFill>
                  <a:srgbClr val="374151"/>
                </a:solidFill>
                <a:latin typeface="Söhne"/>
              </a:rPr>
              <a:t> Las Partes con metas incondicionales y condicionales en </a:t>
            </a:r>
            <a:r>
              <a:rPr sz="1600" dirty="0" err="1">
                <a:solidFill>
                  <a:srgbClr val="374151"/>
                </a:solidFill>
                <a:latin typeface="Söhne"/>
              </a:rPr>
              <a:t>su</a:t>
            </a:r>
            <a:r>
              <a:rPr sz="1600" dirty="0">
                <a:solidFill>
                  <a:srgbClr val="374151"/>
                </a:solidFill>
                <a:latin typeface="Söhne"/>
              </a:rPr>
              <a:t> </a:t>
            </a:r>
            <a:r>
              <a:rPr lang="en-US" sz="1600" dirty="0">
                <a:solidFill>
                  <a:srgbClr val="374151"/>
                </a:solidFill>
                <a:latin typeface="Söhne"/>
              </a:rPr>
              <a:t>NDC</a:t>
            </a:r>
            <a:r>
              <a:rPr sz="1600" dirty="0">
                <a:solidFill>
                  <a:srgbClr val="374151"/>
                </a:solidFill>
                <a:latin typeface="Söhne"/>
              </a:rPr>
              <a:t> pueden añadir una fila a la tabla para describir las metas condicionales</a:t>
            </a:r>
          </a:p>
          <a:p>
            <a:pPr marL="299078" marR="64768" indent="-287013">
              <a:spcBef>
                <a:spcPts val="960"/>
              </a:spcBef>
            </a:pPr>
            <a:r>
              <a:rPr lang="en-US" sz="1600" dirty="0">
                <a:solidFill>
                  <a:srgbClr val="374151"/>
                </a:solidFill>
                <a:latin typeface="Söhne"/>
              </a:rPr>
              <a:t>*</a:t>
            </a:r>
            <a:r>
              <a:rPr sz="1600" dirty="0">
                <a:solidFill>
                  <a:srgbClr val="374151"/>
                </a:solidFill>
                <a:latin typeface="Söhne"/>
              </a:rPr>
              <a:t> Esta información se superpone con la NDC/ICTU, garantiza la coherencia o explica los cambios/actualizaciones</a:t>
            </a:r>
          </a:p>
        </p:txBody>
      </p:sp>
    </p:spTree>
    <p:extLst>
      <p:ext uri="{BB962C8B-B14F-4D97-AF65-F5344CB8AC3E}">
        <p14:creationId xmlns:p14="http://schemas.microsoft.com/office/powerpoint/2010/main" val="2413927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fontScale="90000"/>
          </a:bodyPr>
          <a:lstStyle/>
          <a:p>
            <a:r>
              <a:rPr lang="en-US" sz="3600" dirty="0">
                <a:solidFill>
                  <a:schemeClr val="accent5">
                    <a:lumMod val="75000"/>
                  </a:schemeClr>
                </a:solidFill>
                <a:latin typeface="+mn-lt"/>
                <a:ea typeface="Roboto Black" panose="02000000000000000000" pitchFamily="2" charset="0"/>
              </a:rPr>
              <a:t>Información necesaria para hacer un seguimiento de los progresos realizados en la aplicación y el logro de las NDC</a:t>
            </a:r>
            <a:br>
              <a:rPr lang="en-US" sz="3600" dirty="0">
                <a:solidFill>
                  <a:schemeClr val="accent5">
                    <a:lumMod val="75000"/>
                  </a:schemeClr>
                </a:solidFill>
                <a:latin typeface="+mn-lt"/>
                <a:ea typeface="Roboto Black" panose="02000000000000000000" pitchFamily="2" charset="0"/>
              </a:rPr>
            </a:br>
            <a:endParaRPr lang="en-GB" sz="3600" dirty="0">
              <a:solidFill>
                <a:schemeClr val="accent5">
                  <a:lumMod val="75000"/>
                </a:schemeClr>
              </a:solidFill>
              <a:latin typeface="+mn-lt"/>
            </a:endParaRPr>
          </a:p>
        </p:txBody>
      </p:sp>
      <p:sp>
        <p:nvSpPr>
          <p:cNvPr id="2" name="object 2">
            <a:extLst>
              <a:ext uri="{FF2B5EF4-FFF2-40B4-BE49-F238E27FC236}">
                <a16:creationId xmlns:a16="http://schemas.microsoft.com/office/drawing/2014/main" id="{1A2278A3-135B-3F21-C46B-951EAE1A0123}"/>
              </a:ext>
            </a:extLst>
          </p:cNvPr>
          <p:cNvSpPr txBox="1"/>
          <p:nvPr/>
        </p:nvSpPr>
        <p:spPr>
          <a:xfrm>
            <a:off x="319867" y="1746063"/>
            <a:ext cx="10515600" cy="4993034"/>
          </a:xfrm>
          <a:prstGeom prst="rect">
            <a:avLst/>
          </a:prstGeom>
        </p:spPr>
        <p:txBody>
          <a:bodyPr vert="horz" wrap="square" lIns="0" tIns="12065" rIns="0" bIns="0" rtlCol="0">
            <a:spAutoFit/>
          </a:bodyPr>
          <a:lstStyle/>
          <a:p>
            <a:pPr marL="299078" indent="-287013">
              <a:spcBef>
                <a:spcPts val="95"/>
              </a:spcBef>
              <a:buChar char="•"/>
              <a:tabLst>
                <a:tab pos="299078" algn="l"/>
                <a:tab pos="299713" algn="l"/>
              </a:tabLst>
            </a:pPr>
            <a:r>
              <a:rPr sz="1600" dirty="0">
                <a:solidFill>
                  <a:srgbClr val="374151"/>
                </a:solidFill>
                <a:latin typeface="Söhne"/>
              </a:rPr>
              <a:t>Cada Parte </a:t>
            </a:r>
            <a:r>
              <a:rPr sz="1600" dirty="0">
                <a:solidFill>
                  <a:srgbClr val="FF0000"/>
                </a:solidFill>
                <a:latin typeface="Söhne"/>
              </a:rPr>
              <a:t>identificará</a:t>
            </a:r>
            <a:r>
              <a:rPr sz="1600" dirty="0">
                <a:solidFill>
                  <a:srgbClr val="374151"/>
                </a:solidFill>
                <a:latin typeface="Söhne"/>
              </a:rPr>
              <a:t> indicadores (cuantitativos o </a:t>
            </a:r>
            <a:r>
              <a:rPr sz="1600" dirty="0" err="1">
                <a:solidFill>
                  <a:srgbClr val="374151"/>
                </a:solidFill>
                <a:latin typeface="Söhne"/>
              </a:rPr>
              <a:t>cualitativos</a:t>
            </a:r>
            <a:r>
              <a:rPr sz="1600" dirty="0">
                <a:solidFill>
                  <a:srgbClr val="374151"/>
                </a:solidFill>
                <a:latin typeface="Söhne"/>
              </a:rPr>
              <a:t> pertinentes para la NDC) para hacer un seguimiento de los </a:t>
            </a:r>
            <a:r>
              <a:rPr sz="1600" dirty="0" err="1">
                <a:solidFill>
                  <a:srgbClr val="374151"/>
                </a:solidFill>
                <a:latin typeface="Söhne"/>
              </a:rPr>
              <a:t>progresos</a:t>
            </a:r>
            <a:r>
              <a:rPr sz="1600" dirty="0">
                <a:solidFill>
                  <a:srgbClr val="374151"/>
                </a:solidFill>
                <a:latin typeface="Söhne"/>
              </a:rPr>
              <a:t> </a:t>
            </a:r>
            <a:r>
              <a:rPr sz="1600" dirty="0" err="1">
                <a:solidFill>
                  <a:srgbClr val="374151"/>
                </a:solidFill>
                <a:latin typeface="Söhne"/>
              </a:rPr>
              <a:t>hacia</a:t>
            </a:r>
            <a:r>
              <a:rPr lang="en-US" sz="1600" dirty="0">
                <a:solidFill>
                  <a:srgbClr val="374151"/>
                </a:solidFill>
                <a:latin typeface="Söhne"/>
              </a:rPr>
              <a:t> </a:t>
            </a:r>
            <a:r>
              <a:rPr sz="1600" dirty="0" err="1">
                <a:solidFill>
                  <a:srgbClr val="374151"/>
                </a:solidFill>
                <a:latin typeface="Söhne"/>
              </a:rPr>
              <a:t>aplicación</a:t>
            </a:r>
            <a:r>
              <a:rPr sz="1600" dirty="0">
                <a:solidFill>
                  <a:srgbClr val="374151"/>
                </a:solidFill>
                <a:latin typeface="Söhne"/>
              </a:rPr>
              <a:t> y logro de </a:t>
            </a:r>
            <a:r>
              <a:rPr sz="1600" dirty="0" err="1">
                <a:solidFill>
                  <a:srgbClr val="374151"/>
                </a:solidFill>
                <a:latin typeface="Söhne"/>
              </a:rPr>
              <a:t>su</a:t>
            </a:r>
            <a:r>
              <a:rPr sz="1600" dirty="0">
                <a:solidFill>
                  <a:srgbClr val="374151"/>
                </a:solidFill>
                <a:latin typeface="Söhne"/>
              </a:rPr>
              <a:t> </a:t>
            </a:r>
            <a:r>
              <a:rPr lang="en-US" sz="1600" dirty="0">
                <a:solidFill>
                  <a:srgbClr val="374151"/>
                </a:solidFill>
                <a:latin typeface="Söhne"/>
              </a:rPr>
              <a:t>ND</a:t>
            </a:r>
            <a:r>
              <a:rPr sz="1600" dirty="0">
                <a:solidFill>
                  <a:srgbClr val="374151"/>
                </a:solidFill>
                <a:latin typeface="Söhne"/>
              </a:rPr>
              <a:t>C</a:t>
            </a:r>
          </a:p>
          <a:p>
            <a:pPr marL="299078" indent="-287013">
              <a:spcBef>
                <a:spcPts val="960"/>
              </a:spcBef>
              <a:buChar char="•"/>
              <a:tabLst>
                <a:tab pos="299078" algn="l"/>
                <a:tab pos="299713" algn="l"/>
              </a:tabLst>
            </a:pPr>
            <a:r>
              <a:rPr sz="1600" dirty="0">
                <a:solidFill>
                  <a:srgbClr val="374151"/>
                </a:solidFill>
                <a:latin typeface="Söhne"/>
              </a:rPr>
              <a:t>Cada Parte </a:t>
            </a:r>
            <a:r>
              <a:rPr sz="1600" dirty="0">
                <a:solidFill>
                  <a:srgbClr val="FF0000"/>
                </a:solidFill>
                <a:latin typeface="Söhne"/>
              </a:rPr>
              <a:t>deberá proporcionar</a:t>
            </a:r>
            <a:r>
              <a:rPr sz="1600" dirty="0">
                <a:solidFill>
                  <a:srgbClr val="374151"/>
                </a:solidFill>
                <a:latin typeface="Söhne"/>
              </a:rPr>
              <a:t>:</a:t>
            </a:r>
          </a:p>
          <a:p>
            <a:pPr marL="756266" lvl="1" indent="-287013">
              <a:spcBef>
                <a:spcPts val="960"/>
              </a:spcBef>
              <a:buChar char="•"/>
              <a:tabLst>
                <a:tab pos="756266" algn="l"/>
                <a:tab pos="756901" algn="l"/>
              </a:tabLst>
            </a:pPr>
            <a:r>
              <a:rPr sz="1600" dirty="0">
                <a:solidFill>
                  <a:srgbClr val="374151"/>
                </a:solidFill>
                <a:latin typeface="Söhne"/>
              </a:rPr>
              <a:t>la información de cada </a:t>
            </a:r>
            <a:r>
              <a:rPr sz="1600" b="1" dirty="0">
                <a:solidFill>
                  <a:srgbClr val="374151"/>
                </a:solidFill>
                <a:latin typeface="Söhne"/>
              </a:rPr>
              <a:t>indicador</a:t>
            </a:r>
            <a:r>
              <a:rPr sz="1600" dirty="0">
                <a:solidFill>
                  <a:srgbClr val="374151"/>
                </a:solidFill>
                <a:latin typeface="Söhne"/>
              </a:rPr>
              <a:t> seleccionado para el punto o los puntos de referencia, el nivel o niveles, la línea o niveles de base y el año o años de base;</a:t>
            </a:r>
          </a:p>
          <a:p>
            <a:pPr marL="756266"/>
            <a:r>
              <a:rPr sz="1600" dirty="0">
                <a:solidFill>
                  <a:srgbClr val="374151"/>
                </a:solidFill>
                <a:latin typeface="Söhne"/>
              </a:rPr>
              <a:t>y la información más reciente para cada año de presentación de informes; y compárelos</a:t>
            </a:r>
          </a:p>
          <a:p>
            <a:pPr marL="756266" marR="258439" lvl="1" indent="-287013">
              <a:spcBef>
                <a:spcPts val="960"/>
              </a:spcBef>
              <a:buChar char="•"/>
              <a:tabLst>
                <a:tab pos="756266" algn="l"/>
                <a:tab pos="756901" algn="l"/>
              </a:tabLst>
            </a:pPr>
            <a:r>
              <a:rPr sz="1600" dirty="0">
                <a:solidFill>
                  <a:srgbClr val="374151"/>
                </a:solidFill>
                <a:latin typeface="Söhne"/>
              </a:rPr>
              <a:t>descripción de cada </a:t>
            </a:r>
            <a:r>
              <a:rPr sz="1600" b="1" dirty="0">
                <a:solidFill>
                  <a:srgbClr val="374151"/>
                </a:solidFill>
                <a:latin typeface="Söhne"/>
              </a:rPr>
              <a:t>metodología y enfoque contable </a:t>
            </a:r>
            <a:r>
              <a:rPr sz="1600" dirty="0">
                <a:solidFill>
                  <a:srgbClr val="374151"/>
                </a:solidFill>
                <a:latin typeface="Söhne"/>
              </a:rPr>
              <a:t>utilizado para su objetivo de </a:t>
            </a:r>
            <a:r>
              <a:rPr lang="en-US" sz="1600" dirty="0">
                <a:solidFill>
                  <a:srgbClr val="374151"/>
                </a:solidFill>
                <a:latin typeface="Söhne"/>
              </a:rPr>
              <a:t>ND</a:t>
            </a:r>
            <a:r>
              <a:rPr sz="1600" dirty="0">
                <a:solidFill>
                  <a:srgbClr val="374151"/>
                </a:solidFill>
                <a:latin typeface="Söhne"/>
              </a:rPr>
              <a:t>C, la construcción de la base de referencia y cada indicador identificado; [parámetros clave, supuestos, definiciones, fuentes de datos, modelos, directrices de</a:t>
            </a:r>
            <a:r>
              <a:rPr lang="en-US" sz="1600" dirty="0">
                <a:solidFill>
                  <a:srgbClr val="374151"/>
                </a:solidFill>
                <a:latin typeface="Söhne"/>
              </a:rPr>
              <a:t>l IPCC</a:t>
            </a:r>
            <a:r>
              <a:rPr sz="1600" dirty="0">
                <a:solidFill>
                  <a:srgbClr val="374151"/>
                </a:solidFill>
                <a:latin typeface="Söhne"/>
              </a:rPr>
              <a:t>, métricas, etc.]</a:t>
            </a:r>
          </a:p>
          <a:p>
            <a:pPr marL="756266" lvl="1" indent="-287013">
              <a:spcBef>
                <a:spcPts val="960"/>
              </a:spcBef>
              <a:buChar char="•"/>
              <a:tabLst>
                <a:tab pos="756266" algn="l"/>
                <a:tab pos="756901" algn="l"/>
              </a:tabLst>
            </a:pPr>
            <a:r>
              <a:rPr sz="1600" dirty="0">
                <a:solidFill>
                  <a:srgbClr val="374151"/>
                </a:solidFill>
                <a:latin typeface="Söhne"/>
              </a:rPr>
              <a:t>Toda esta información en un </a:t>
            </a:r>
            <a:r>
              <a:rPr sz="1600" b="1" dirty="0">
                <a:solidFill>
                  <a:srgbClr val="374151"/>
                </a:solidFill>
                <a:latin typeface="Söhne"/>
              </a:rPr>
              <a:t>resumen estructurado </a:t>
            </a:r>
            <a:r>
              <a:rPr sz="1600" dirty="0">
                <a:solidFill>
                  <a:srgbClr val="374151"/>
                </a:solidFill>
                <a:latin typeface="Söhne"/>
              </a:rPr>
              <a:t>para seguir el progreso:</a:t>
            </a:r>
          </a:p>
          <a:p>
            <a:pPr marL="1213455" lvl="2" indent="-287013">
              <a:spcBef>
                <a:spcPts val="300"/>
              </a:spcBef>
              <a:buFont typeface="Wingdings"/>
              <a:buChar char=""/>
              <a:tabLst>
                <a:tab pos="1213455" algn="l"/>
                <a:tab pos="1214090" algn="l"/>
              </a:tabLst>
            </a:pPr>
            <a:r>
              <a:rPr sz="1600" dirty="0">
                <a:solidFill>
                  <a:srgbClr val="374151"/>
                </a:solidFill>
                <a:latin typeface="Söhne"/>
              </a:rPr>
              <a:t>Información sobre los indicadores [nivel de referencia; más reciente; años de referencia intermedios]</a:t>
            </a:r>
          </a:p>
          <a:p>
            <a:pPr marL="1213455" lvl="2" indent="-287013">
              <a:spcBef>
                <a:spcPts val="300"/>
              </a:spcBef>
              <a:buFont typeface="Wingdings"/>
              <a:buChar char=""/>
              <a:tabLst>
                <a:tab pos="1213455" algn="l"/>
                <a:tab pos="1214090" algn="l"/>
              </a:tabLst>
            </a:pPr>
            <a:r>
              <a:rPr sz="1600" dirty="0">
                <a:solidFill>
                  <a:srgbClr val="374151"/>
                </a:solidFill>
                <a:latin typeface="Söhne"/>
              </a:rPr>
              <a:t>emisiones y absorciones de GEI coherentes con el ámbito de su NDC, cuando proceda;</a:t>
            </a:r>
          </a:p>
          <a:p>
            <a:pPr marL="1213455" lvl="2" indent="-287013">
              <a:spcBef>
                <a:spcPts val="300"/>
              </a:spcBef>
              <a:buFont typeface="Wingdings"/>
              <a:buChar char=""/>
              <a:tabLst>
                <a:tab pos="1213455" algn="l"/>
                <a:tab pos="1214090" algn="l"/>
              </a:tabLst>
            </a:pPr>
            <a:r>
              <a:rPr sz="1600" dirty="0">
                <a:solidFill>
                  <a:srgbClr val="374151"/>
                </a:solidFill>
                <a:latin typeface="Söhne"/>
              </a:rPr>
              <a:t>Contribución del sector UTCUTS para cada año del período o año objetivo, según proceda;</a:t>
            </a:r>
          </a:p>
          <a:p>
            <a:pPr marL="1213455" lvl="2" indent="-287013">
              <a:spcBef>
                <a:spcPts val="300"/>
              </a:spcBef>
              <a:buFont typeface="Wingdings"/>
              <a:buChar char=""/>
              <a:tabLst>
                <a:tab pos="1213455" algn="l"/>
                <a:tab pos="1214090" algn="l"/>
              </a:tabLst>
            </a:pPr>
            <a:r>
              <a:rPr sz="1600" dirty="0">
                <a:solidFill>
                  <a:srgbClr val="374151"/>
                </a:solidFill>
                <a:latin typeface="Söhne"/>
              </a:rPr>
              <a:t>Información sobre el uso de </a:t>
            </a:r>
            <a:r>
              <a:rPr sz="1600" dirty="0" err="1">
                <a:solidFill>
                  <a:srgbClr val="374151"/>
                </a:solidFill>
                <a:latin typeface="Söhne"/>
              </a:rPr>
              <a:t>los</a:t>
            </a:r>
            <a:r>
              <a:rPr sz="1600" dirty="0">
                <a:solidFill>
                  <a:srgbClr val="374151"/>
                </a:solidFill>
                <a:latin typeface="Söhne"/>
              </a:rPr>
              <a:t> </a:t>
            </a:r>
            <a:r>
              <a:rPr lang="en-US" sz="1600" dirty="0">
                <a:solidFill>
                  <a:srgbClr val="374151"/>
                </a:solidFill>
                <a:latin typeface="Söhne"/>
              </a:rPr>
              <a:t>I</a:t>
            </a:r>
            <a:r>
              <a:rPr sz="1600" dirty="0">
                <a:solidFill>
                  <a:srgbClr val="374151"/>
                </a:solidFill>
                <a:latin typeface="Söhne"/>
              </a:rPr>
              <a:t>T</a:t>
            </a:r>
            <a:r>
              <a:rPr lang="en-US" sz="1600" dirty="0">
                <a:solidFill>
                  <a:srgbClr val="374151"/>
                </a:solidFill>
                <a:latin typeface="Söhne"/>
              </a:rPr>
              <a:t>MOs</a:t>
            </a:r>
            <a:r>
              <a:rPr sz="1600" dirty="0">
                <a:solidFill>
                  <a:srgbClr val="374151"/>
                </a:solidFill>
                <a:latin typeface="Söhne"/>
              </a:rPr>
              <a:t>, según proceda;</a:t>
            </a:r>
          </a:p>
          <a:p>
            <a:pPr marL="299078" marR="480683" indent="-287013">
              <a:spcBef>
                <a:spcPts val="965"/>
              </a:spcBef>
              <a:buChar char="•"/>
              <a:tabLst>
                <a:tab pos="299078" algn="l"/>
                <a:tab pos="299713" algn="l"/>
              </a:tabLst>
            </a:pPr>
            <a:r>
              <a:rPr sz="1600" dirty="0">
                <a:solidFill>
                  <a:srgbClr val="374151"/>
                </a:solidFill>
                <a:latin typeface="Söhne"/>
              </a:rPr>
              <a:t>Cada Parte con una NDC que consista en </a:t>
            </a:r>
            <a:r>
              <a:rPr lang="en-US" sz="1600" dirty="0" err="1">
                <a:solidFill>
                  <a:srgbClr val="374151"/>
                </a:solidFill>
                <a:latin typeface="Söhne"/>
              </a:rPr>
              <a:t>co</a:t>
            </a:r>
            <a:r>
              <a:rPr sz="1600" dirty="0" err="1">
                <a:solidFill>
                  <a:srgbClr val="374151"/>
                </a:solidFill>
                <a:latin typeface="Söhne"/>
              </a:rPr>
              <a:t>beneficios</a:t>
            </a:r>
            <a:r>
              <a:rPr sz="1600" dirty="0">
                <a:solidFill>
                  <a:srgbClr val="374151"/>
                </a:solidFill>
                <a:latin typeface="Söhne"/>
              </a:rPr>
              <a:t> de mitigación de las acciones de adaptación y planes de diversificación económica, proporcionará información sobre las políticas y medidas internas implementadas para abordar las consecuencias sociales y económicas de las </a:t>
            </a:r>
            <a:r>
              <a:rPr sz="1600" b="1" dirty="0">
                <a:solidFill>
                  <a:srgbClr val="374151"/>
                </a:solidFill>
                <a:latin typeface="Söhne"/>
              </a:rPr>
              <a:t>medidas</a:t>
            </a:r>
            <a:r>
              <a:rPr sz="1600" dirty="0">
                <a:solidFill>
                  <a:srgbClr val="374151"/>
                </a:solidFill>
                <a:latin typeface="Söhne"/>
              </a:rPr>
              <a:t> de</a:t>
            </a:r>
            <a:r>
              <a:rPr sz="1600" b="1" dirty="0">
                <a:solidFill>
                  <a:srgbClr val="374151"/>
                </a:solidFill>
                <a:latin typeface="Söhne"/>
              </a:rPr>
              <a:t> respuesta</a:t>
            </a:r>
            <a:r>
              <a:rPr sz="1600" dirty="0">
                <a:solidFill>
                  <a:srgbClr val="374151"/>
                </a:solidFill>
                <a:latin typeface="Söhne"/>
              </a:rPr>
              <a:t>.</a:t>
            </a:r>
          </a:p>
        </p:txBody>
      </p:sp>
    </p:spTree>
    <p:extLst>
      <p:ext uri="{BB962C8B-B14F-4D97-AF65-F5344CB8AC3E}">
        <p14:creationId xmlns:p14="http://schemas.microsoft.com/office/powerpoint/2010/main" val="545681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Pasos para que las Partes hagan un seguimiento de los progresos de sus NDC </a:t>
            </a:r>
            <a:r>
              <a:rPr lang="en-US" sz="3600" dirty="0" err="1">
                <a:solidFill>
                  <a:schemeClr val="accent5">
                    <a:lumMod val="75000"/>
                  </a:schemeClr>
                </a:solidFill>
                <a:latin typeface="+mn-lt"/>
                <a:ea typeface="Roboto Black" panose="02000000000000000000" pitchFamily="2" charset="0"/>
              </a:rPr>
              <a:t>mediante</a:t>
            </a:r>
            <a:r>
              <a:rPr lang="en-US" sz="3600" dirty="0">
                <a:solidFill>
                  <a:schemeClr val="accent5">
                    <a:lumMod val="75000"/>
                  </a:schemeClr>
                </a:solidFill>
                <a:latin typeface="+mn-lt"/>
                <a:ea typeface="Roboto Black" panose="02000000000000000000" pitchFamily="2" charset="0"/>
              </a:rPr>
              <a:t> indicadores:</a:t>
            </a:r>
            <a:endParaRPr lang="en-GB" sz="3600" dirty="0">
              <a:solidFill>
                <a:schemeClr val="accent5">
                  <a:lumMod val="75000"/>
                </a:schemeClr>
              </a:solidFill>
              <a:latin typeface="+mn-lt"/>
            </a:endParaRPr>
          </a:p>
        </p:txBody>
      </p:sp>
      <p:pic>
        <p:nvPicPr>
          <p:cNvPr id="2" name="Picture 1">
            <a:extLst>
              <a:ext uri="{FF2B5EF4-FFF2-40B4-BE49-F238E27FC236}">
                <a16:creationId xmlns:a16="http://schemas.microsoft.com/office/drawing/2014/main" id="{9002D886-76B3-01FF-E77D-B7D9A5228519}"/>
              </a:ext>
            </a:extLst>
          </p:cNvPr>
          <p:cNvPicPr>
            <a:picLocks noChangeAspect="1"/>
          </p:cNvPicPr>
          <p:nvPr/>
        </p:nvPicPr>
        <p:blipFill>
          <a:blip r:embed="rId2"/>
          <a:stretch>
            <a:fillRect/>
          </a:stretch>
        </p:blipFill>
        <p:spPr>
          <a:xfrm>
            <a:off x="838200" y="2306865"/>
            <a:ext cx="9691316" cy="3237038"/>
          </a:xfrm>
          <a:prstGeom prst="rect">
            <a:avLst/>
          </a:prstGeom>
        </p:spPr>
      </p:pic>
    </p:spTree>
    <p:extLst>
      <p:ext uri="{BB962C8B-B14F-4D97-AF65-F5344CB8AC3E}">
        <p14:creationId xmlns:p14="http://schemas.microsoft.com/office/powerpoint/2010/main" val="1676658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Políticas y medidas de mitigación, acciones y planes </a:t>
            </a:r>
            <a:endParaRPr lang="en-GB" sz="3600" dirty="0">
              <a:solidFill>
                <a:schemeClr val="accent5">
                  <a:lumMod val="75000"/>
                </a:schemeClr>
              </a:solidFill>
              <a:latin typeface="+mn-lt"/>
            </a:endParaRPr>
          </a:p>
        </p:txBody>
      </p:sp>
      <p:sp>
        <p:nvSpPr>
          <p:cNvPr id="2" name="object 2">
            <a:extLst>
              <a:ext uri="{FF2B5EF4-FFF2-40B4-BE49-F238E27FC236}">
                <a16:creationId xmlns:a16="http://schemas.microsoft.com/office/drawing/2014/main" id="{3CC84533-F7BD-8738-04F2-962F5239D7FC}"/>
              </a:ext>
            </a:extLst>
          </p:cNvPr>
          <p:cNvSpPr txBox="1"/>
          <p:nvPr/>
        </p:nvSpPr>
        <p:spPr>
          <a:xfrm>
            <a:off x="623749" y="1901226"/>
            <a:ext cx="10556240" cy="4533933"/>
          </a:xfrm>
          <a:prstGeom prst="rect">
            <a:avLst/>
          </a:prstGeom>
        </p:spPr>
        <p:txBody>
          <a:bodyPr vert="horz" wrap="square" lIns="0" tIns="12065" rIns="0" bIns="0" rtlCol="0">
            <a:spAutoFit/>
          </a:bodyPr>
          <a:lstStyle/>
          <a:p>
            <a:pPr marL="299078" marR="5080" indent="-287013">
              <a:spcBef>
                <a:spcPts val="95"/>
              </a:spcBef>
              <a:buChar char="•"/>
              <a:tabLst>
                <a:tab pos="299078" algn="l"/>
                <a:tab pos="299713" algn="l"/>
              </a:tabLst>
            </a:pPr>
            <a:r>
              <a:rPr dirty="0">
                <a:solidFill>
                  <a:srgbClr val="374151"/>
                </a:solidFill>
                <a:latin typeface="Söhne"/>
              </a:rPr>
              <a:t>Cada Parte </a:t>
            </a:r>
            <a:r>
              <a:rPr dirty="0">
                <a:solidFill>
                  <a:srgbClr val="FF0000"/>
                </a:solidFill>
                <a:latin typeface="Söhne"/>
              </a:rPr>
              <a:t>proporcionará </a:t>
            </a:r>
            <a:r>
              <a:rPr dirty="0">
                <a:solidFill>
                  <a:srgbClr val="374151"/>
                </a:solidFill>
                <a:latin typeface="Söhne"/>
              </a:rPr>
              <a:t>información sobre las </a:t>
            </a:r>
            <a:r>
              <a:rPr b="1" dirty="0">
                <a:solidFill>
                  <a:srgbClr val="374151"/>
                </a:solidFill>
                <a:latin typeface="Söhne"/>
              </a:rPr>
              <a:t>políticas, </a:t>
            </a:r>
            <a:r>
              <a:rPr lang="en-US" b="1" dirty="0" err="1">
                <a:solidFill>
                  <a:srgbClr val="374151"/>
                </a:solidFill>
                <a:latin typeface="Söhne"/>
              </a:rPr>
              <a:t>acciones</a:t>
            </a:r>
            <a:r>
              <a:rPr b="1" dirty="0">
                <a:solidFill>
                  <a:srgbClr val="374151"/>
                </a:solidFill>
                <a:latin typeface="Söhne"/>
              </a:rPr>
              <a:t> y medidas </a:t>
            </a:r>
            <a:r>
              <a:rPr dirty="0">
                <a:solidFill>
                  <a:srgbClr val="374151"/>
                </a:solidFill>
                <a:latin typeface="Söhne"/>
              </a:rPr>
              <a:t>que respalden la aplicación de su </a:t>
            </a:r>
            <a:r>
              <a:rPr b="1" dirty="0">
                <a:solidFill>
                  <a:srgbClr val="374151"/>
                </a:solidFill>
                <a:latin typeface="Söhne"/>
              </a:rPr>
              <a:t>NDC</a:t>
            </a:r>
            <a:r>
              <a:rPr dirty="0">
                <a:solidFill>
                  <a:srgbClr val="374151"/>
                </a:solidFill>
                <a:latin typeface="Söhne"/>
              </a:rPr>
              <a:t>, centrándose en las que tengan el impacto más significativo en las emisiones o absorciones de GEI y las que afecten a categorías clave en el inventario nacional de GEI</a:t>
            </a:r>
          </a:p>
          <a:p>
            <a:pPr marL="286378" marR="24765" indent="-287013">
              <a:spcBef>
                <a:spcPts val="965"/>
              </a:spcBef>
              <a:buChar char="•"/>
              <a:tabLst>
                <a:tab pos="286378" algn="l"/>
                <a:tab pos="287013" algn="l"/>
              </a:tabLst>
            </a:pPr>
            <a:r>
              <a:rPr dirty="0">
                <a:solidFill>
                  <a:srgbClr val="374151"/>
                </a:solidFill>
                <a:latin typeface="Söhne"/>
              </a:rPr>
              <a:t>En la medida de lo posible, las Partes organizarán la presentación de informes sobre las medidas por sector (energía, </a:t>
            </a:r>
            <a:r>
              <a:rPr dirty="0" err="1">
                <a:solidFill>
                  <a:srgbClr val="374151"/>
                </a:solidFill>
                <a:latin typeface="Söhne"/>
              </a:rPr>
              <a:t>transporte</a:t>
            </a:r>
            <a:r>
              <a:rPr dirty="0">
                <a:solidFill>
                  <a:srgbClr val="374151"/>
                </a:solidFill>
                <a:latin typeface="Söhne"/>
              </a:rPr>
              <a:t>,</a:t>
            </a:r>
            <a:r>
              <a:rPr lang="en-US" dirty="0">
                <a:solidFill>
                  <a:srgbClr val="374151"/>
                </a:solidFill>
                <a:latin typeface="Söhne"/>
              </a:rPr>
              <a:t> </a:t>
            </a:r>
            <a:r>
              <a:rPr dirty="0">
                <a:solidFill>
                  <a:srgbClr val="374151"/>
                </a:solidFill>
                <a:latin typeface="Söhne"/>
              </a:rPr>
              <a:t>UTCUTS, residuos, otros), en formato tabular, incluida la información pertinente sobre los beneficios indirectos de la mitigación, según proceda</a:t>
            </a:r>
            <a:r>
              <a:rPr lang="en-US" dirty="0">
                <a:solidFill>
                  <a:srgbClr val="374151"/>
                </a:solidFill>
                <a:latin typeface="Söhne"/>
              </a:rPr>
              <a:t>.</a:t>
            </a:r>
          </a:p>
          <a:p>
            <a:pPr marR="68578"/>
            <a:endParaRPr lang="en-US" dirty="0">
              <a:solidFill>
                <a:srgbClr val="374151"/>
              </a:solidFill>
              <a:latin typeface="Söhne"/>
            </a:endParaRPr>
          </a:p>
          <a:p>
            <a:pPr marL="299078" marR="217165" indent="-287013">
              <a:spcBef>
                <a:spcPts val="95"/>
              </a:spcBef>
              <a:buChar char="•"/>
              <a:tabLst>
                <a:tab pos="299078" algn="l"/>
                <a:tab pos="299713" algn="l"/>
              </a:tabLst>
            </a:pPr>
            <a:r>
              <a:rPr lang="en-US" dirty="0">
                <a:solidFill>
                  <a:srgbClr val="374151"/>
                </a:solidFill>
                <a:latin typeface="Söhne"/>
              </a:rPr>
              <a:t>Cada Parte </a:t>
            </a:r>
            <a:r>
              <a:rPr lang="en-US" dirty="0">
                <a:solidFill>
                  <a:srgbClr val="25B199"/>
                </a:solidFill>
                <a:latin typeface="Söhne"/>
              </a:rPr>
              <a:t>podrá también proporcionar </a:t>
            </a:r>
            <a:r>
              <a:rPr lang="en-US" dirty="0">
                <a:solidFill>
                  <a:srgbClr val="374151"/>
                </a:solidFill>
                <a:latin typeface="Söhne"/>
              </a:rPr>
              <a:t>información sobre </a:t>
            </a:r>
            <a:r>
              <a:rPr lang="en-US" b="1" dirty="0">
                <a:solidFill>
                  <a:srgbClr val="374151"/>
                </a:solidFill>
                <a:latin typeface="Söhne"/>
              </a:rPr>
              <a:t>los costos conexos, los beneficios no relacionados con la mitigación de los GEI </a:t>
            </a:r>
            <a:r>
              <a:rPr lang="en-US" dirty="0">
                <a:solidFill>
                  <a:srgbClr val="374151"/>
                </a:solidFill>
                <a:latin typeface="Söhne"/>
              </a:rPr>
              <a:t>y la forma en que esas medidas interactúan entre sí, según proceda</a:t>
            </a:r>
          </a:p>
          <a:p>
            <a:pPr marL="299078" indent="-287013">
              <a:spcBef>
                <a:spcPts val="960"/>
              </a:spcBef>
              <a:buChar char="•"/>
              <a:tabLst>
                <a:tab pos="299078" algn="l"/>
                <a:tab pos="299713" algn="l"/>
              </a:tabLst>
            </a:pPr>
            <a:r>
              <a:rPr lang="en-US" dirty="0">
                <a:solidFill>
                  <a:srgbClr val="374151"/>
                </a:solidFill>
                <a:latin typeface="Söhne"/>
              </a:rPr>
              <a:t>Cada Parte </a:t>
            </a:r>
            <a:r>
              <a:rPr lang="en-US" dirty="0">
                <a:solidFill>
                  <a:srgbClr val="FF0000"/>
                </a:solidFill>
                <a:latin typeface="Söhne"/>
              </a:rPr>
              <a:t>proporcionará</a:t>
            </a:r>
            <a:r>
              <a:rPr lang="en-US" dirty="0">
                <a:solidFill>
                  <a:srgbClr val="374151"/>
                </a:solidFill>
                <a:latin typeface="Söhne"/>
              </a:rPr>
              <a:t> información sobre las estimaciones de las </a:t>
            </a:r>
            <a:r>
              <a:rPr lang="en-US" b="1" dirty="0">
                <a:solidFill>
                  <a:srgbClr val="374151"/>
                </a:solidFill>
                <a:latin typeface="Söhne"/>
              </a:rPr>
              <a:t>reducciones previstas y alcanzadas de las emisiones de GEI </a:t>
            </a:r>
            <a:r>
              <a:rPr lang="en-US" dirty="0">
                <a:solidFill>
                  <a:srgbClr val="374151"/>
                </a:solidFill>
                <a:latin typeface="Söhne"/>
              </a:rPr>
              <a:t>[</a:t>
            </a:r>
            <a:r>
              <a:rPr lang="en-US" dirty="0" err="1">
                <a:solidFill>
                  <a:srgbClr val="25B199"/>
                </a:solidFill>
                <a:latin typeface="Söhne"/>
              </a:rPr>
              <a:t>Flexibilidad</a:t>
            </a:r>
            <a:r>
              <a:rPr lang="en-US" dirty="0">
                <a:solidFill>
                  <a:srgbClr val="25B199"/>
                </a:solidFill>
                <a:latin typeface="Söhne"/>
              </a:rPr>
              <a:t>: </a:t>
            </a:r>
            <a:r>
              <a:rPr lang="en-US" dirty="0" err="1">
                <a:solidFill>
                  <a:srgbClr val="25B199"/>
                </a:solidFill>
                <a:latin typeface="Söhne"/>
              </a:rPr>
              <a:t>alentados</a:t>
            </a:r>
            <a:r>
              <a:rPr lang="en-US" dirty="0">
                <a:solidFill>
                  <a:srgbClr val="374151"/>
                </a:solidFill>
                <a:latin typeface="Söhne"/>
              </a:rPr>
              <a:t>]; y metodologías e hipótesis utilizadas, en la medida de lo posible</a:t>
            </a:r>
          </a:p>
          <a:p>
            <a:pPr marL="299078" marR="200020" indent="-287013">
              <a:spcBef>
                <a:spcPts val="960"/>
              </a:spcBef>
              <a:buChar char="•"/>
              <a:tabLst>
                <a:tab pos="299078" algn="l"/>
                <a:tab pos="299713" algn="l"/>
              </a:tabLst>
            </a:pPr>
            <a:r>
              <a:rPr lang="en-US" dirty="0">
                <a:solidFill>
                  <a:srgbClr val="374151"/>
                </a:solidFill>
                <a:latin typeface="Söhne"/>
              </a:rPr>
              <a:t>Cada </a:t>
            </a:r>
            <a:r>
              <a:rPr lang="en-US" dirty="0" err="1">
                <a:solidFill>
                  <a:srgbClr val="374151"/>
                </a:solidFill>
                <a:latin typeface="Söhne"/>
              </a:rPr>
              <a:t>Parte</a:t>
            </a:r>
            <a:r>
              <a:rPr lang="en-US" dirty="0">
                <a:solidFill>
                  <a:srgbClr val="374151"/>
                </a:solidFill>
                <a:latin typeface="Söhne"/>
              </a:rPr>
              <a:t> </a:t>
            </a:r>
            <a:r>
              <a:rPr lang="en-US" dirty="0" err="1">
                <a:solidFill>
                  <a:srgbClr val="25B199"/>
                </a:solidFill>
                <a:latin typeface="Söhne"/>
              </a:rPr>
              <a:t>debería</a:t>
            </a:r>
            <a:r>
              <a:rPr lang="en-US" dirty="0">
                <a:solidFill>
                  <a:srgbClr val="25B199"/>
                </a:solidFill>
                <a:latin typeface="Söhne"/>
              </a:rPr>
              <a:t> </a:t>
            </a:r>
            <a:r>
              <a:rPr lang="en-US" dirty="0" err="1">
                <a:solidFill>
                  <a:srgbClr val="25B199"/>
                </a:solidFill>
                <a:latin typeface="Söhne"/>
              </a:rPr>
              <a:t>identificar</a:t>
            </a:r>
            <a:r>
              <a:rPr lang="en-US" dirty="0">
                <a:solidFill>
                  <a:srgbClr val="25B199"/>
                </a:solidFill>
                <a:latin typeface="Söhne"/>
              </a:rPr>
              <a:t> </a:t>
            </a:r>
            <a:r>
              <a:rPr lang="en-US" dirty="0">
                <a:solidFill>
                  <a:srgbClr val="374151"/>
                </a:solidFill>
                <a:latin typeface="Söhne"/>
              </a:rPr>
              <a:t>las PAMs que ya no existen y explicar por qué; proporcionar información sobre cómo sus PAMs están modificando las tendencias a largo plazo en las emisiones y absorciones de GEI</a:t>
            </a:r>
          </a:p>
          <a:p>
            <a:pPr marR="68578" algn="r"/>
            <a:r>
              <a:rPr sz="1600" spc="-11" dirty="0">
                <a:latin typeface="Arial"/>
                <a:cs typeface="Arial"/>
              </a:rPr>
              <a:t>:</a:t>
            </a:r>
            <a:endParaRPr sz="1600" dirty="0">
              <a:latin typeface="Arial"/>
              <a:cs typeface="Arial"/>
            </a:endParaRPr>
          </a:p>
        </p:txBody>
      </p:sp>
    </p:spTree>
    <p:extLst>
      <p:ext uri="{BB962C8B-B14F-4D97-AF65-F5344CB8AC3E}">
        <p14:creationId xmlns:p14="http://schemas.microsoft.com/office/powerpoint/2010/main" val="720241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Resumen de las emisiones y absorciones de GEI</a:t>
            </a:r>
            <a:br>
              <a:rPr lang="en-US" sz="3600" dirty="0">
                <a:solidFill>
                  <a:schemeClr val="accent5">
                    <a:lumMod val="75000"/>
                  </a:schemeClr>
                </a:solidFill>
                <a:latin typeface="+mn-lt"/>
                <a:ea typeface="Roboto Black" panose="02000000000000000000" pitchFamily="2" charset="0"/>
              </a:rPr>
            </a:br>
            <a:endParaRPr lang="en-GB" sz="3600" dirty="0">
              <a:solidFill>
                <a:schemeClr val="accent5">
                  <a:lumMod val="75000"/>
                </a:schemeClr>
              </a:solidFill>
              <a:latin typeface="+mn-lt"/>
            </a:endParaRPr>
          </a:p>
        </p:txBody>
      </p:sp>
      <p:sp>
        <p:nvSpPr>
          <p:cNvPr id="2" name="object 8">
            <a:extLst>
              <a:ext uri="{FF2B5EF4-FFF2-40B4-BE49-F238E27FC236}">
                <a16:creationId xmlns:a16="http://schemas.microsoft.com/office/drawing/2014/main" id="{EF63DE9D-9331-E089-CDE7-6F5277AF853A}"/>
              </a:ext>
            </a:extLst>
          </p:cNvPr>
          <p:cNvSpPr txBox="1"/>
          <p:nvPr/>
        </p:nvSpPr>
        <p:spPr>
          <a:xfrm>
            <a:off x="287629" y="1795054"/>
            <a:ext cx="10665715" cy="1253548"/>
          </a:xfrm>
          <a:prstGeom prst="rect">
            <a:avLst/>
          </a:prstGeom>
        </p:spPr>
        <p:txBody>
          <a:bodyPr vert="horz" wrap="square" lIns="0" tIns="12065" rIns="0" bIns="0" rtlCol="0">
            <a:spAutoFit/>
          </a:bodyPr>
          <a:lstStyle/>
          <a:p>
            <a:pPr marL="299078" marR="5080" indent="-287013">
              <a:spcBef>
                <a:spcPts val="95"/>
              </a:spcBef>
              <a:buChar char="•"/>
              <a:tabLst>
                <a:tab pos="299078" algn="l"/>
                <a:tab pos="299713" algn="l"/>
              </a:tabLst>
            </a:pPr>
            <a:r>
              <a:rPr sz="1600" dirty="0">
                <a:solidFill>
                  <a:srgbClr val="374151"/>
                </a:solidFill>
                <a:latin typeface="Söhne"/>
              </a:rPr>
              <a:t>Cada Parte, que presente un informe de inventario nacional independiente, proporcionará un resumen de sus emisiones y absorciones de GEI.</a:t>
            </a:r>
          </a:p>
          <a:p>
            <a:pPr marL="299078" indent="-287013">
              <a:spcBef>
                <a:spcPts val="960"/>
              </a:spcBef>
              <a:buChar char="•"/>
              <a:tabLst>
                <a:tab pos="299078" algn="l"/>
                <a:tab pos="299713" algn="l"/>
              </a:tabLst>
            </a:pPr>
            <a:r>
              <a:rPr sz="1600" dirty="0">
                <a:solidFill>
                  <a:srgbClr val="374151"/>
                </a:solidFill>
                <a:latin typeface="Söhne"/>
              </a:rPr>
              <a:t>Esta información se facilitará para los años de presentación de informes correspondientes a los años más recientes de la Parte</a:t>
            </a:r>
          </a:p>
          <a:p>
            <a:pPr marL="299078"/>
            <a:r>
              <a:rPr sz="1600" dirty="0">
                <a:solidFill>
                  <a:srgbClr val="374151"/>
                </a:solidFill>
                <a:latin typeface="Söhne"/>
              </a:rPr>
              <a:t>informe sobre el inventario nacional, en formato tabular.</a:t>
            </a:r>
          </a:p>
          <a:p>
            <a:pPr marL="756266" lvl="1" indent="-287013">
              <a:spcBef>
                <a:spcPts val="960"/>
              </a:spcBef>
              <a:buFont typeface="Wingdings"/>
              <a:buChar char=""/>
              <a:tabLst>
                <a:tab pos="756901" algn="l"/>
              </a:tabLst>
            </a:pPr>
            <a:r>
              <a:rPr sz="1600" dirty="0">
                <a:solidFill>
                  <a:srgbClr val="374151"/>
                </a:solidFill>
                <a:latin typeface="Söhne"/>
              </a:rPr>
              <a:t>Cuadro común de información 10 Tendencias de las emisiones – Resumen</a:t>
            </a:r>
          </a:p>
        </p:txBody>
      </p:sp>
      <p:graphicFrame>
        <p:nvGraphicFramePr>
          <p:cNvPr id="4" name="Table 3">
            <a:extLst>
              <a:ext uri="{FF2B5EF4-FFF2-40B4-BE49-F238E27FC236}">
                <a16:creationId xmlns:a16="http://schemas.microsoft.com/office/drawing/2014/main" id="{4174C3F1-90A6-C05B-0A4D-CDFEC005BA24}"/>
              </a:ext>
            </a:extLst>
          </p:cNvPr>
          <p:cNvGraphicFramePr>
            <a:graphicFrameLocks noGrp="1"/>
          </p:cNvGraphicFramePr>
          <p:nvPr>
            <p:extLst>
              <p:ext uri="{D42A27DB-BD31-4B8C-83A1-F6EECF244321}">
                <p14:modId xmlns:p14="http://schemas.microsoft.com/office/powerpoint/2010/main" val="2653480668"/>
              </p:ext>
            </p:extLst>
          </p:nvPr>
        </p:nvGraphicFramePr>
        <p:xfrm>
          <a:off x="143814" y="3034687"/>
          <a:ext cx="10953343" cy="3552078"/>
        </p:xfrm>
        <a:graphic>
          <a:graphicData uri="http://schemas.openxmlformats.org/drawingml/2006/table">
            <a:tbl>
              <a:tblPr firstRow="1" bandRow="1">
                <a:tableStyleId>{2D5ABB26-0587-4C30-8999-92F81FD0307C}</a:tableStyleId>
              </a:tblPr>
              <a:tblGrid>
                <a:gridCol w="426650">
                  <a:extLst>
                    <a:ext uri="{9D8B030D-6E8A-4147-A177-3AD203B41FA5}">
                      <a16:colId xmlns:a16="http://schemas.microsoft.com/office/drawing/2014/main" val="3567398875"/>
                    </a:ext>
                  </a:extLst>
                </a:gridCol>
                <a:gridCol w="1750922">
                  <a:extLst>
                    <a:ext uri="{9D8B030D-6E8A-4147-A177-3AD203B41FA5}">
                      <a16:colId xmlns:a16="http://schemas.microsoft.com/office/drawing/2014/main" val="1942047836"/>
                    </a:ext>
                  </a:extLst>
                </a:gridCol>
                <a:gridCol w="533809">
                  <a:extLst>
                    <a:ext uri="{9D8B030D-6E8A-4147-A177-3AD203B41FA5}">
                      <a16:colId xmlns:a16="http://schemas.microsoft.com/office/drawing/2014/main" val="2337040649"/>
                    </a:ext>
                  </a:extLst>
                </a:gridCol>
                <a:gridCol w="533809">
                  <a:extLst>
                    <a:ext uri="{9D8B030D-6E8A-4147-A177-3AD203B41FA5}">
                      <a16:colId xmlns:a16="http://schemas.microsoft.com/office/drawing/2014/main" val="767019551"/>
                    </a:ext>
                  </a:extLst>
                </a:gridCol>
                <a:gridCol w="533809">
                  <a:extLst>
                    <a:ext uri="{9D8B030D-6E8A-4147-A177-3AD203B41FA5}">
                      <a16:colId xmlns:a16="http://schemas.microsoft.com/office/drawing/2014/main" val="3050470687"/>
                    </a:ext>
                  </a:extLst>
                </a:gridCol>
                <a:gridCol w="533810">
                  <a:extLst>
                    <a:ext uri="{9D8B030D-6E8A-4147-A177-3AD203B41FA5}">
                      <a16:colId xmlns:a16="http://schemas.microsoft.com/office/drawing/2014/main" val="2098158074"/>
                    </a:ext>
                  </a:extLst>
                </a:gridCol>
                <a:gridCol w="68792">
                  <a:extLst>
                    <a:ext uri="{9D8B030D-6E8A-4147-A177-3AD203B41FA5}">
                      <a16:colId xmlns:a16="http://schemas.microsoft.com/office/drawing/2014/main" val="675812327"/>
                    </a:ext>
                  </a:extLst>
                </a:gridCol>
                <a:gridCol w="465677">
                  <a:extLst>
                    <a:ext uri="{9D8B030D-6E8A-4147-A177-3AD203B41FA5}">
                      <a16:colId xmlns:a16="http://schemas.microsoft.com/office/drawing/2014/main" val="2317003848"/>
                    </a:ext>
                  </a:extLst>
                </a:gridCol>
                <a:gridCol w="533810">
                  <a:extLst>
                    <a:ext uri="{9D8B030D-6E8A-4147-A177-3AD203B41FA5}">
                      <a16:colId xmlns:a16="http://schemas.microsoft.com/office/drawing/2014/main" val="3570308813"/>
                    </a:ext>
                  </a:extLst>
                </a:gridCol>
                <a:gridCol w="536455">
                  <a:extLst>
                    <a:ext uri="{9D8B030D-6E8A-4147-A177-3AD203B41FA5}">
                      <a16:colId xmlns:a16="http://schemas.microsoft.com/office/drawing/2014/main" val="4211509639"/>
                    </a:ext>
                  </a:extLst>
                </a:gridCol>
                <a:gridCol w="471631">
                  <a:extLst>
                    <a:ext uri="{9D8B030D-6E8A-4147-A177-3AD203B41FA5}">
                      <a16:colId xmlns:a16="http://schemas.microsoft.com/office/drawing/2014/main" val="2268026369"/>
                    </a:ext>
                  </a:extLst>
                </a:gridCol>
                <a:gridCol w="58871">
                  <a:extLst>
                    <a:ext uri="{9D8B030D-6E8A-4147-A177-3AD203B41FA5}">
                      <a16:colId xmlns:a16="http://schemas.microsoft.com/office/drawing/2014/main" val="152756973"/>
                    </a:ext>
                  </a:extLst>
                </a:gridCol>
                <a:gridCol w="409453">
                  <a:extLst>
                    <a:ext uri="{9D8B030D-6E8A-4147-A177-3AD203B41FA5}">
                      <a16:colId xmlns:a16="http://schemas.microsoft.com/office/drawing/2014/main" val="2651485030"/>
                    </a:ext>
                  </a:extLst>
                </a:gridCol>
                <a:gridCol w="123696">
                  <a:extLst>
                    <a:ext uri="{9D8B030D-6E8A-4147-A177-3AD203B41FA5}">
                      <a16:colId xmlns:a16="http://schemas.microsoft.com/office/drawing/2014/main" val="1174963531"/>
                    </a:ext>
                  </a:extLst>
                </a:gridCol>
                <a:gridCol w="344628">
                  <a:extLst>
                    <a:ext uri="{9D8B030D-6E8A-4147-A177-3AD203B41FA5}">
                      <a16:colId xmlns:a16="http://schemas.microsoft.com/office/drawing/2014/main" val="4100245611"/>
                    </a:ext>
                  </a:extLst>
                </a:gridCol>
                <a:gridCol w="152800">
                  <a:extLst>
                    <a:ext uri="{9D8B030D-6E8A-4147-A177-3AD203B41FA5}">
                      <a16:colId xmlns:a16="http://schemas.microsoft.com/office/drawing/2014/main" val="4074415657"/>
                    </a:ext>
                  </a:extLst>
                </a:gridCol>
                <a:gridCol w="316183">
                  <a:extLst>
                    <a:ext uri="{9D8B030D-6E8A-4147-A177-3AD203B41FA5}">
                      <a16:colId xmlns:a16="http://schemas.microsoft.com/office/drawing/2014/main" val="683985641"/>
                    </a:ext>
                  </a:extLst>
                </a:gridCol>
                <a:gridCol w="468985">
                  <a:extLst>
                    <a:ext uri="{9D8B030D-6E8A-4147-A177-3AD203B41FA5}">
                      <a16:colId xmlns:a16="http://schemas.microsoft.com/office/drawing/2014/main" val="1942565047"/>
                    </a:ext>
                  </a:extLst>
                </a:gridCol>
                <a:gridCol w="468985">
                  <a:extLst>
                    <a:ext uri="{9D8B030D-6E8A-4147-A177-3AD203B41FA5}">
                      <a16:colId xmlns:a16="http://schemas.microsoft.com/office/drawing/2014/main" val="3510173493"/>
                    </a:ext>
                  </a:extLst>
                </a:gridCol>
                <a:gridCol w="468985">
                  <a:extLst>
                    <a:ext uri="{9D8B030D-6E8A-4147-A177-3AD203B41FA5}">
                      <a16:colId xmlns:a16="http://schemas.microsoft.com/office/drawing/2014/main" val="283393684"/>
                    </a:ext>
                  </a:extLst>
                </a:gridCol>
                <a:gridCol w="468985">
                  <a:extLst>
                    <a:ext uri="{9D8B030D-6E8A-4147-A177-3AD203B41FA5}">
                      <a16:colId xmlns:a16="http://schemas.microsoft.com/office/drawing/2014/main" val="1672513203"/>
                    </a:ext>
                  </a:extLst>
                </a:gridCol>
                <a:gridCol w="468985">
                  <a:extLst>
                    <a:ext uri="{9D8B030D-6E8A-4147-A177-3AD203B41FA5}">
                      <a16:colId xmlns:a16="http://schemas.microsoft.com/office/drawing/2014/main" val="1298665929"/>
                    </a:ext>
                  </a:extLst>
                </a:gridCol>
                <a:gridCol w="437234">
                  <a:extLst>
                    <a:ext uri="{9D8B030D-6E8A-4147-A177-3AD203B41FA5}">
                      <a16:colId xmlns:a16="http://schemas.microsoft.com/office/drawing/2014/main" val="4014509950"/>
                    </a:ext>
                  </a:extLst>
                </a:gridCol>
                <a:gridCol w="376379">
                  <a:extLst>
                    <a:ext uri="{9D8B030D-6E8A-4147-A177-3AD203B41FA5}">
                      <a16:colId xmlns:a16="http://schemas.microsoft.com/office/drawing/2014/main" val="3973366815"/>
                    </a:ext>
                  </a:extLst>
                </a:gridCol>
              </a:tblGrid>
              <a:tr h="931233">
                <a:tc rowSpan="19">
                  <a:txBody>
                    <a:bodyPr/>
                    <a:lstStyle/>
                    <a:p>
                      <a:pPr>
                        <a:lnSpc>
                          <a:spcPct val="100000"/>
                        </a:lnSpc>
                      </a:pPr>
                      <a:endParaRPr sz="800">
                        <a:latin typeface="Times New Roman"/>
                        <a:cs typeface="Times New Roman"/>
                      </a:endParaRPr>
                    </a:p>
                  </a:txBody>
                  <a:tcPr marL="0" marR="0" marT="0" marB="0">
                    <a:lnB w="19050">
                      <a:solidFill>
                        <a:srgbClr val="1F487C"/>
                      </a:solidFill>
                      <a:prstDash val="solid"/>
                    </a:lnB>
                  </a:tcPr>
                </a:tc>
                <a:tc>
                  <a:txBody>
                    <a:bodyPr/>
                    <a:lstStyle/>
                    <a:p>
                      <a:pPr>
                        <a:lnSpc>
                          <a:spcPct val="100000"/>
                        </a:lnSpc>
                      </a:pPr>
                      <a:endParaRPr sz="700">
                        <a:latin typeface="Times New Roman"/>
                        <a:cs typeface="Times New Roman"/>
                      </a:endParaRPr>
                    </a:p>
                    <a:p>
                      <a:pPr>
                        <a:lnSpc>
                          <a:spcPct val="100000"/>
                        </a:lnSpc>
                        <a:spcBef>
                          <a:spcPts val="40"/>
                        </a:spcBef>
                      </a:pPr>
                      <a:endParaRPr sz="800">
                        <a:latin typeface="Times New Roman"/>
                        <a:cs typeface="Times New Roman"/>
                      </a:endParaRPr>
                    </a:p>
                    <a:p>
                      <a:pPr marL="3810" marR="321310">
                        <a:lnSpc>
                          <a:spcPct val="100000"/>
                        </a:lnSpc>
                      </a:pPr>
                      <a:r>
                        <a:rPr sz="700" spc="-10" dirty="0">
                          <a:latin typeface="Arial"/>
                          <a:cs typeface="Arial"/>
                        </a:rPr>
                        <a:t>EMISIONES </a:t>
                      </a:r>
                      <a:r>
                        <a:rPr sz="700" spc="-25" dirty="0">
                          <a:latin typeface="Arial"/>
                          <a:cs typeface="Arial"/>
                        </a:rPr>
                        <a:t>Y </a:t>
                      </a:r>
                      <a:r>
                        <a:rPr sz="700" spc="-10" dirty="0">
                          <a:latin typeface="Arial"/>
                          <a:cs typeface="Arial"/>
                        </a:rPr>
                        <a:t>ELIMINACIONES </a:t>
                      </a:r>
                      <a:r>
                        <a:rPr sz="700" dirty="0">
                          <a:latin typeface="Arial"/>
                          <a:cs typeface="Arial"/>
                        </a:rPr>
                        <a:t>DE GASES DE EFECTO INVERNADERO</a:t>
                      </a:r>
                      <a:endParaRPr sz="700">
                        <a:latin typeface="Arial"/>
                        <a:cs typeface="Arial"/>
                      </a:endParaRPr>
                    </a:p>
                  </a:txBody>
                  <a:tcPr marL="0" marR="0" marT="0" marB="0">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dirty="0">
                        <a:latin typeface="Times New Roman"/>
                        <a:cs typeface="Times New Roman"/>
                      </a:endParaRPr>
                    </a:p>
                    <a:p>
                      <a:pPr>
                        <a:lnSpc>
                          <a:spcPct val="100000"/>
                        </a:lnSpc>
                        <a:spcBef>
                          <a:spcPts val="25"/>
                        </a:spcBef>
                      </a:pPr>
                      <a:endParaRPr sz="400" dirty="0">
                        <a:latin typeface="Times New Roman"/>
                        <a:cs typeface="Times New Roman"/>
                      </a:endParaRPr>
                    </a:p>
                    <a:p>
                      <a:pPr algn="ctr">
                        <a:lnSpc>
                          <a:spcPct val="100000"/>
                        </a:lnSpc>
                      </a:pPr>
                      <a:r>
                        <a:rPr sz="700" spc="-10" dirty="0">
                          <a:latin typeface="Arial"/>
                          <a:cs typeface="Arial"/>
                        </a:rPr>
                        <a:t>Referencia</a:t>
                      </a:r>
                      <a:endParaRPr sz="700" dirty="0">
                        <a:latin typeface="Arial"/>
                        <a:cs typeface="Arial"/>
                      </a:endParaRPr>
                    </a:p>
                    <a:p>
                      <a:pPr marL="7620" marR="2540" algn="ctr">
                        <a:lnSpc>
                          <a:spcPct val="65000"/>
                        </a:lnSpc>
                        <a:spcBef>
                          <a:spcPts val="254"/>
                        </a:spcBef>
                      </a:pPr>
                      <a:r>
                        <a:rPr sz="700" dirty="0">
                          <a:latin typeface="Arial"/>
                          <a:cs typeface="Arial"/>
                        </a:rPr>
                        <a:t>año/período </a:t>
                      </a:r>
                      <a:r>
                        <a:rPr sz="700" spc="-25" dirty="0">
                          <a:latin typeface="Arial"/>
                          <a:cs typeface="Arial"/>
                        </a:rPr>
                        <a:t>de </a:t>
                      </a:r>
                      <a:r>
                        <a:rPr sz="900" baseline="-23148" dirty="0">
                          <a:latin typeface="Arial"/>
                          <a:cs typeface="Arial"/>
                        </a:rPr>
                        <a:t>NDC </a:t>
                      </a:r>
                      <a:r>
                        <a:rPr sz="400" spc="-25" dirty="0">
                          <a:latin typeface="Arial"/>
                          <a:cs typeface="Arial"/>
                        </a:rPr>
                        <a:t>(1)</a:t>
                      </a:r>
                      <a:endParaRPr sz="4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p>
                      <a:pPr>
                        <a:lnSpc>
                          <a:spcPct val="100000"/>
                        </a:lnSpc>
                      </a:pPr>
                      <a:endParaRPr sz="1100">
                        <a:latin typeface="Times New Roman"/>
                        <a:cs typeface="Times New Roman"/>
                      </a:endParaRPr>
                    </a:p>
                    <a:p>
                      <a:pPr marL="42545">
                        <a:lnSpc>
                          <a:spcPct val="100000"/>
                        </a:lnSpc>
                      </a:pPr>
                      <a:r>
                        <a:rPr sz="700" dirty="0">
                          <a:latin typeface="Arial"/>
                          <a:cs typeface="Arial"/>
                        </a:rPr>
                        <a:t>Año base </a:t>
                      </a:r>
                      <a:r>
                        <a:rPr sz="700" spc="-37" baseline="34722" dirty="0">
                          <a:latin typeface="Arial"/>
                          <a:cs typeface="Arial"/>
                        </a:rPr>
                        <a:t>(2)</a:t>
                      </a:r>
                      <a:endParaRPr sz="700" baseline="34722">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p>
                      <a:pPr>
                        <a:lnSpc>
                          <a:spcPct val="100000"/>
                        </a:lnSpc>
                      </a:pPr>
                      <a:endParaRPr sz="1100">
                        <a:latin typeface="Times New Roman"/>
                        <a:cs typeface="Times New Roman"/>
                      </a:endParaRPr>
                    </a:p>
                    <a:p>
                      <a:pPr marL="129539">
                        <a:lnSpc>
                          <a:spcPct val="100000"/>
                        </a:lnSpc>
                      </a:pPr>
                      <a:r>
                        <a:rPr sz="700" dirty="0">
                          <a:latin typeface="Arial"/>
                          <a:cs typeface="Arial"/>
                        </a:rPr>
                        <a:t>1990 </a:t>
                      </a:r>
                      <a:r>
                        <a:rPr sz="700" spc="-37" baseline="34722" dirty="0">
                          <a:latin typeface="Arial"/>
                          <a:cs typeface="Arial"/>
                        </a:rPr>
                        <a:t>(1)</a:t>
                      </a:r>
                      <a:endParaRPr sz="700" baseline="34722">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p>
                      <a:pPr>
                        <a:lnSpc>
                          <a:spcPct val="100000"/>
                        </a:lnSpc>
                        <a:spcBef>
                          <a:spcPts val="40"/>
                        </a:spcBef>
                      </a:pPr>
                      <a:endParaRPr sz="800">
                        <a:latin typeface="Times New Roman"/>
                        <a:cs typeface="Times New Roman"/>
                      </a:endParaRPr>
                    </a:p>
                    <a:p>
                      <a:pPr algn="ctr">
                        <a:lnSpc>
                          <a:spcPct val="100000"/>
                        </a:lnSpc>
                      </a:pPr>
                      <a:r>
                        <a:rPr sz="700" dirty="0">
                          <a:latin typeface="Arial"/>
                          <a:cs typeface="Arial"/>
                        </a:rPr>
                        <a:t>(Años 1991 </a:t>
                      </a:r>
                      <a:r>
                        <a:rPr sz="700" spc="-25" dirty="0">
                          <a:latin typeface="Arial"/>
                          <a:cs typeface="Arial"/>
                        </a:rPr>
                        <a:t>a</a:t>
                      </a:r>
                      <a:endParaRPr sz="700">
                        <a:latin typeface="Arial"/>
                        <a:cs typeface="Arial"/>
                      </a:endParaRPr>
                    </a:p>
                    <a:p>
                      <a:pPr algn="ctr">
                        <a:lnSpc>
                          <a:spcPct val="100000"/>
                        </a:lnSpc>
                      </a:pPr>
                      <a:r>
                        <a:rPr sz="700" spc="-10" dirty="0">
                          <a:latin typeface="Arial"/>
                          <a:cs typeface="Arial"/>
                        </a:rPr>
                        <a:t>2019)</a:t>
                      </a:r>
                      <a:endParaRPr sz="7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a:txBody>
                    <a:bodyPr/>
                    <a:lstStyle/>
                    <a:p>
                      <a:pPr>
                        <a:lnSpc>
                          <a:spcPct val="100000"/>
                        </a:lnSpc>
                      </a:pPr>
                      <a:endParaRPr sz="700" dirty="0">
                        <a:latin typeface="Times New Roman"/>
                        <a:cs typeface="Times New Roman"/>
                      </a:endParaRPr>
                    </a:p>
                    <a:p>
                      <a:pPr>
                        <a:lnSpc>
                          <a:spcPct val="100000"/>
                        </a:lnSpc>
                        <a:spcBef>
                          <a:spcPts val="40"/>
                        </a:spcBef>
                      </a:pPr>
                      <a:endParaRPr sz="800" dirty="0">
                        <a:latin typeface="Times New Roman"/>
                        <a:cs typeface="Times New Roman"/>
                      </a:endParaRPr>
                    </a:p>
                    <a:p>
                      <a:pPr algn="ctr">
                        <a:lnSpc>
                          <a:spcPct val="100000"/>
                        </a:lnSpc>
                      </a:pPr>
                      <a:r>
                        <a:rPr sz="700" dirty="0">
                          <a:latin typeface="Arial"/>
                          <a:cs typeface="Arial"/>
                        </a:rPr>
                        <a:t>(Años 1991 </a:t>
                      </a:r>
                      <a:r>
                        <a:rPr sz="700" spc="-25" dirty="0">
                          <a:latin typeface="Arial"/>
                          <a:cs typeface="Arial"/>
                        </a:rPr>
                        <a:t>a</a:t>
                      </a:r>
                      <a:endParaRPr sz="700" dirty="0">
                        <a:latin typeface="Arial"/>
                        <a:cs typeface="Arial"/>
                      </a:endParaRPr>
                    </a:p>
                    <a:p>
                      <a:pPr algn="ctr">
                        <a:lnSpc>
                          <a:spcPct val="100000"/>
                        </a:lnSpc>
                      </a:pPr>
                      <a:r>
                        <a:rPr sz="700" spc="-10" dirty="0">
                          <a:latin typeface="Arial"/>
                          <a:cs typeface="Arial"/>
                        </a:rPr>
                        <a:t>2019)</a:t>
                      </a:r>
                      <a:endParaRPr sz="7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a:txBody>
                    <a:bodyPr/>
                    <a:lstStyle/>
                    <a:p>
                      <a:pPr>
                        <a:lnSpc>
                          <a:spcPct val="100000"/>
                        </a:lnSpc>
                      </a:pPr>
                      <a:endParaRPr sz="700" dirty="0">
                        <a:latin typeface="Times New Roman"/>
                        <a:cs typeface="Times New Roman"/>
                      </a:endParaRPr>
                    </a:p>
                    <a:p>
                      <a:pPr>
                        <a:lnSpc>
                          <a:spcPct val="100000"/>
                        </a:lnSpc>
                      </a:pPr>
                      <a:endParaRPr sz="700" dirty="0">
                        <a:latin typeface="Times New Roman"/>
                        <a:cs typeface="Times New Roman"/>
                      </a:endParaRPr>
                    </a:p>
                    <a:p>
                      <a:pPr>
                        <a:lnSpc>
                          <a:spcPct val="100000"/>
                        </a:lnSpc>
                      </a:pPr>
                      <a:endParaRPr sz="500" dirty="0">
                        <a:latin typeface="Times New Roman"/>
                        <a:cs typeface="Times New Roman"/>
                      </a:endParaRPr>
                    </a:p>
                    <a:p>
                      <a:pPr marL="171450">
                        <a:lnSpc>
                          <a:spcPct val="100000"/>
                        </a:lnSpc>
                      </a:pPr>
                      <a:r>
                        <a:rPr sz="700" spc="-20" dirty="0">
                          <a:latin typeface="Arial"/>
                          <a:cs typeface="Arial"/>
                        </a:rPr>
                        <a:t>2020</a:t>
                      </a:r>
                      <a:endParaRPr sz="7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p>
                      <a:pPr>
                        <a:lnSpc>
                          <a:spcPct val="100000"/>
                        </a:lnSpc>
                        <a:spcBef>
                          <a:spcPts val="25"/>
                        </a:spcBef>
                      </a:pPr>
                      <a:endParaRPr sz="400">
                        <a:latin typeface="Times New Roman"/>
                        <a:cs typeface="Times New Roman"/>
                      </a:endParaRPr>
                    </a:p>
                    <a:p>
                      <a:pPr marL="5080" marR="1270" algn="ctr">
                        <a:lnSpc>
                          <a:spcPct val="100000"/>
                        </a:lnSpc>
                      </a:pPr>
                      <a:r>
                        <a:rPr sz="700" dirty="0">
                          <a:latin typeface="Arial"/>
                          <a:cs typeface="Arial"/>
                        </a:rPr>
                        <a:t>(Años 2021 </a:t>
                      </a:r>
                      <a:r>
                        <a:rPr sz="700" spc="-25" dirty="0">
                          <a:latin typeface="Arial"/>
                          <a:cs typeface="Arial"/>
                        </a:rPr>
                        <a:t>a </a:t>
                      </a:r>
                      <a:r>
                        <a:rPr sz="700" dirty="0">
                          <a:latin typeface="Arial"/>
                          <a:cs typeface="Arial"/>
                        </a:rPr>
                        <a:t>último </a:t>
                      </a:r>
                      <a:r>
                        <a:rPr sz="700" spc="-10" dirty="0">
                          <a:latin typeface="Arial"/>
                          <a:cs typeface="Arial"/>
                        </a:rPr>
                        <a:t>año notificado)</a:t>
                      </a:r>
                      <a:endParaRPr sz="7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a:txBody>
                    <a:bodyPr/>
                    <a:lstStyle/>
                    <a:p>
                      <a:pPr>
                        <a:lnSpc>
                          <a:spcPct val="100000"/>
                        </a:lnSpc>
                      </a:pPr>
                      <a:endParaRPr sz="700">
                        <a:latin typeface="Times New Roman"/>
                        <a:cs typeface="Times New Roman"/>
                      </a:endParaRPr>
                    </a:p>
                    <a:p>
                      <a:pPr>
                        <a:lnSpc>
                          <a:spcPct val="100000"/>
                        </a:lnSpc>
                        <a:spcBef>
                          <a:spcPts val="25"/>
                        </a:spcBef>
                      </a:pPr>
                      <a:endParaRPr sz="400">
                        <a:latin typeface="Times New Roman"/>
                        <a:cs typeface="Times New Roman"/>
                      </a:endParaRPr>
                    </a:p>
                    <a:p>
                      <a:pPr marL="2540" algn="ctr">
                        <a:lnSpc>
                          <a:spcPct val="100000"/>
                        </a:lnSpc>
                      </a:pPr>
                      <a:r>
                        <a:rPr sz="700" dirty="0">
                          <a:latin typeface="Arial"/>
                          <a:cs typeface="Arial"/>
                        </a:rPr>
                        <a:t>(Años 2021 </a:t>
                      </a:r>
                      <a:r>
                        <a:rPr sz="700" spc="-25" dirty="0">
                          <a:latin typeface="Arial"/>
                          <a:cs typeface="Arial"/>
                        </a:rPr>
                        <a:t>a </a:t>
                      </a:r>
                      <a:r>
                        <a:rPr sz="700" dirty="0">
                          <a:latin typeface="Arial"/>
                          <a:cs typeface="Arial"/>
                        </a:rPr>
                        <a:t>último </a:t>
                      </a:r>
                      <a:r>
                        <a:rPr sz="700" spc="-10" dirty="0">
                          <a:latin typeface="Arial"/>
                          <a:cs typeface="Arial"/>
                        </a:rPr>
                        <a:t>año notificado)</a:t>
                      </a:r>
                      <a:endParaRPr sz="7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a:lnSpc>
                          <a:spcPct val="100000"/>
                        </a:lnSpc>
                      </a:pPr>
                      <a:endParaRPr sz="700">
                        <a:latin typeface="Times New Roman"/>
                        <a:cs typeface="Times New Roman"/>
                      </a:endParaRPr>
                    </a:p>
                    <a:p>
                      <a:pPr>
                        <a:lnSpc>
                          <a:spcPct val="100000"/>
                        </a:lnSpc>
                        <a:spcBef>
                          <a:spcPts val="25"/>
                        </a:spcBef>
                      </a:pPr>
                      <a:endParaRPr sz="400">
                        <a:latin typeface="Times New Roman"/>
                        <a:cs typeface="Times New Roman"/>
                      </a:endParaRPr>
                    </a:p>
                    <a:p>
                      <a:pPr marL="5080" algn="ctr">
                        <a:lnSpc>
                          <a:spcPct val="100000"/>
                        </a:lnSpc>
                      </a:pPr>
                      <a:r>
                        <a:rPr sz="700" dirty="0">
                          <a:latin typeface="Arial"/>
                          <a:cs typeface="Arial"/>
                        </a:rPr>
                        <a:t>(Años 2021 </a:t>
                      </a:r>
                      <a:r>
                        <a:rPr sz="700" spc="-25" dirty="0">
                          <a:latin typeface="Arial"/>
                          <a:cs typeface="Arial"/>
                        </a:rPr>
                        <a:t>a </a:t>
                      </a:r>
                      <a:r>
                        <a:rPr sz="700" dirty="0">
                          <a:latin typeface="Arial"/>
                          <a:cs typeface="Arial"/>
                        </a:rPr>
                        <a:t>último </a:t>
                      </a:r>
                      <a:r>
                        <a:rPr sz="700" spc="-10" dirty="0">
                          <a:latin typeface="Arial"/>
                          <a:cs typeface="Arial"/>
                        </a:rPr>
                        <a:t>año notificado)</a:t>
                      </a:r>
                      <a:endParaRPr sz="7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marL="5715" indent="2540" algn="ctr">
                        <a:lnSpc>
                          <a:spcPct val="100000"/>
                        </a:lnSpc>
                        <a:spcBef>
                          <a:spcPts val="155"/>
                        </a:spcBef>
                      </a:pPr>
                      <a:r>
                        <a:rPr sz="700" dirty="0">
                          <a:latin typeface="Arial"/>
                          <a:cs typeface="Arial"/>
                        </a:rPr>
                        <a:t>Cambio </a:t>
                      </a:r>
                      <a:r>
                        <a:rPr sz="700" spc="-20" dirty="0">
                          <a:latin typeface="Arial"/>
                          <a:cs typeface="Arial"/>
                        </a:rPr>
                        <a:t>de </a:t>
                      </a:r>
                      <a:r>
                        <a:rPr sz="700" spc="-10" dirty="0">
                          <a:latin typeface="Arial"/>
                          <a:cs typeface="Arial"/>
                        </a:rPr>
                        <a:t>[1990][año base][referencia ce[año][período </a:t>
                      </a:r>
                      <a:r>
                        <a:rPr sz="700" dirty="0">
                          <a:latin typeface="Arial"/>
                          <a:cs typeface="Arial"/>
                        </a:rPr>
                        <a:t>d]] a</a:t>
                      </a:r>
                      <a:r>
                        <a:rPr sz="700" spc="-10" dirty="0">
                          <a:latin typeface="Arial"/>
                          <a:cs typeface="Arial"/>
                        </a:rPr>
                        <a:t> último </a:t>
                      </a:r>
                      <a:r>
                        <a:rPr sz="700" dirty="0">
                          <a:latin typeface="Arial"/>
                          <a:cs typeface="Arial"/>
                        </a:rPr>
                        <a:t>año informado </a:t>
                      </a:r>
                      <a:endParaRPr sz="700">
                        <a:latin typeface="Arial"/>
                        <a:cs typeface="Arial"/>
                      </a:endParaRPr>
                    </a:p>
                  </a:txBody>
                  <a:tcPr marL="0" marR="0" marT="196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rowSpan="2" gridSpan="7">
                  <a:txBody>
                    <a:bodyPr/>
                    <a:lstStyle/>
                    <a:p>
                      <a:pPr>
                        <a:lnSpc>
                          <a:spcPct val="100000"/>
                        </a:lnSpc>
                      </a:pPr>
                      <a:endParaRPr sz="800" dirty="0">
                        <a:latin typeface="Times New Roman"/>
                        <a:cs typeface="Times New Roman"/>
                      </a:endParaRPr>
                    </a:p>
                  </a:txBody>
                  <a:tcPr marL="0" marR="0" marT="0" marB="0">
                    <a:lnL w="12700">
                      <a:solidFill>
                        <a:srgbClr val="FFFFFF"/>
                      </a:solidFill>
                      <a:prstDash val="solid"/>
                    </a:lnL>
                    <a:lnB w="12700">
                      <a:solidFill>
                        <a:srgbClr val="FFFFFF"/>
                      </a:solidFill>
                      <a:prstDash val="solid"/>
                    </a:lnB>
                  </a:tcPr>
                </a:tc>
                <a:tc rowSpan="2" hMerge="1">
                  <a:txBody>
                    <a:bodyPr/>
                    <a:lstStyle/>
                    <a:p>
                      <a:endParaRPr/>
                    </a:p>
                  </a:txBody>
                  <a:tcPr marL="0" marR="0" marT="0" marB="0"/>
                </a:tc>
                <a:tc rowSpan="2" hMerge="1">
                  <a:txBody>
                    <a:bodyPr/>
                    <a:lstStyle/>
                    <a:p>
                      <a:endParaRPr/>
                    </a:p>
                  </a:txBody>
                  <a:tcPr marL="0" marR="0" marT="0" marB="0"/>
                </a:tc>
                <a:tc rowSpan="2" hMerge="1">
                  <a:txBody>
                    <a:bodyPr/>
                    <a:lstStyle/>
                    <a:p>
                      <a:endParaRPr/>
                    </a:p>
                  </a:txBody>
                  <a:tcPr marL="0" marR="0" marT="0" marB="0"/>
                </a:tc>
                <a:tc rowSpan="2" hMerge="1">
                  <a:txBody>
                    <a:bodyPr/>
                    <a:lstStyle/>
                    <a:p>
                      <a:endParaRPr/>
                    </a:p>
                  </a:txBody>
                  <a:tcPr marL="0" marR="0" marT="0" marB="0"/>
                </a:tc>
                <a:tc rowSpan="2" hMerge="1">
                  <a:txBody>
                    <a:bodyPr/>
                    <a:lstStyle/>
                    <a:p>
                      <a:endParaRPr/>
                    </a:p>
                  </a:txBody>
                  <a:tcPr marL="0" marR="0" marT="0" marB="0"/>
                </a:tc>
                <a:tc rowSpan="2" hMerge="1">
                  <a:txBody>
                    <a:bodyPr/>
                    <a:lstStyle/>
                    <a:p>
                      <a:endParaRPr/>
                    </a:p>
                  </a:txBody>
                  <a:tcPr marL="0" marR="0" marT="0" marB="0"/>
                </a:tc>
                <a:tc rowSpan="19">
                  <a:txBody>
                    <a:bodyPr/>
                    <a:lstStyle/>
                    <a:p>
                      <a:pPr>
                        <a:lnSpc>
                          <a:spcPct val="100000"/>
                        </a:lnSpc>
                      </a:pPr>
                      <a:endParaRPr sz="800">
                        <a:latin typeface="Times New Roman"/>
                        <a:cs typeface="Times New Roman"/>
                      </a:endParaRPr>
                    </a:p>
                  </a:txBody>
                  <a:tcPr marL="0" marR="0" marT="0" marB="0">
                    <a:lnB w="19050">
                      <a:solidFill>
                        <a:srgbClr val="1F487C"/>
                      </a:solidFill>
                      <a:prstDash val="solid"/>
                    </a:lnB>
                  </a:tcPr>
                </a:tc>
                <a:extLst>
                  <a:ext uri="{0D108BD9-81ED-4DB2-BD59-A6C34878D82A}">
                    <a16:rowId xmlns:a16="http://schemas.microsoft.com/office/drawing/2014/main" val="3534425038"/>
                  </a:ext>
                </a:extLst>
              </a:tr>
              <a:tr h="105586">
                <a:tc vMerge="1">
                  <a:txBody>
                    <a:bodyPr/>
                    <a:lstStyle/>
                    <a:p>
                      <a:endParaRPr/>
                    </a:p>
                  </a:txBody>
                  <a:tcPr marL="0" marR="0" marT="0" marB="0">
                    <a:lnB w="19050">
                      <a:solidFill>
                        <a:srgbClr val="1F487C"/>
                      </a:solidFill>
                      <a:prstDash val="solid"/>
                    </a:lnB>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4">
                  <a:txBody>
                    <a:bodyPr/>
                    <a:lstStyle/>
                    <a:p>
                      <a:pPr marL="643255">
                        <a:lnSpc>
                          <a:spcPct val="100000"/>
                        </a:lnSpc>
                        <a:spcBef>
                          <a:spcPts val="140"/>
                        </a:spcBef>
                      </a:pPr>
                      <a:r>
                        <a:rPr sz="900" baseline="4629" dirty="0">
                          <a:latin typeface="Arial"/>
                          <a:cs typeface="Arial"/>
                        </a:rPr>
                        <a:t>Equivalentes de CO</a:t>
                      </a:r>
                      <a:r>
                        <a:rPr sz="400" dirty="0">
                          <a:latin typeface="Arial"/>
                          <a:cs typeface="Arial"/>
                        </a:rPr>
                        <a:t>2 </a:t>
                      </a:r>
                      <a:r>
                        <a:rPr sz="900" baseline="4629" dirty="0">
                          <a:latin typeface="Arial"/>
                          <a:cs typeface="Arial"/>
                        </a:rPr>
                        <a:t>(kt) </a:t>
                      </a:r>
                      <a:r>
                        <a:rPr sz="700" spc="-37" baseline="41666" dirty="0">
                          <a:latin typeface="Arial"/>
                          <a:cs typeface="Arial"/>
                        </a:rPr>
                        <a:t>(3)</a:t>
                      </a:r>
                      <a:endParaRPr sz="700" baseline="41666">
                        <a:latin typeface="Arial"/>
                        <a:cs typeface="Arial"/>
                      </a:endParaRPr>
                    </a:p>
                  </a:txBody>
                  <a:tcPr marL="0" marR="0" marT="177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algn="ctr">
                        <a:lnSpc>
                          <a:spcPct val="100000"/>
                        </a:lnSpc>
                        <a:spcBef>
                          <a:spcPts val="65"/>
                        </a:spcBef>
                      </a:pPr>
                      <a:r>
                        <a:rPr sz="700" spc="-25" dirty="0">
                          <a:latin typeface="Arial"/>
                          <a:cs typeface="Arial"/>
                        </a:rPr>
                        <a:t>(%)</a:t>
                      </a:r>
                      <a:endParaRPr sz="700">
                        <a:latin typeface="Arial"/>
                        <a:cs typeface="Arial"/>
                      </a:endParaRPr>
                    </a:p>
                  </a:txBody>
                  <a:tcPr marL="0" marR="0" marT="82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7" vMerge="1">
                  <a:txBody>
                    <a:bodyPr/>
                    <a:lstStyle/>
                    <a:p>
                      <a:endParaRPr/>
                    </a:p>
                  </a:txBody>
                  <a:tcPr marL="0" marR="0" marT="0" marB="0">
                    <a:lnL w="12700">
                      <a:solidFill>
                        <a:srgbClr val="FFFFFF"/>
                      </a:solidFill>
                      <a:prstDash val="solid"/>
                    </a:lnL>
                    <a:lnB w="12700">
                      <a:solidFill>
                        <a:srgbClr val="FFFFFF"/>
                      </a:solidFill>
                      <a:prstDash val="solid"/>
                    </a:lnB>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2155328199"/>
                  </a:ext>
                </a:extLst>
              </a:tr>
              <a:tr h="85123">
                <a:tc vMerge="1">
                  <a:txBody>
                    <a:bodyPr/>
                    <a:lstStyle/>
                    <a:p>
                      <a:endParaRPr/>
                    </a:p>
                  </a:txBody>
                  <a:tcPr marL="0" marR="0" marT="0" marB="0">
                    <a:lnB w="19050">
                      <a:solidFill>
                        <a:srgbClr val="1F487C"/>
                      </a:solidFill>
                      <a:prstDash val="solid"/>
                    </a:lnB>
                  </a:tcPr>
                </a:tc>
                <a:tc>
                  <a:txBody>
                    <a:bodyPr/>
                    <a:lstStyle/>
                    <a:p>
                      <a:pPr marL="3810">
                        <a:lnSpc>
                          <a:spcPts val="640"/>
                        </a:lnSpc>
                        <a:spcBef>
                          <a:spcPts val="40"/>
                        </a:spcBef>
                      </a:pPr>
                      <a:r>
                        <a:rPr sz="900" baseline="4629" dirty="0">
                          <a:latin typeface="Arial"/>
                          <a:cs typeface="Arial"/>
                        </a:rPr>
                        <a:t>Emisiones de CO</a:t>
                      </a:r>
                      <a:r>
                        <a:rPr sz="400" dirty="0">
                          <a:latin typeface="Arial"/>
                          <a:cs typeface="Arial"/>
                        </a:rPr>
                        <a:t>2 </a:t>
                      </a:r>
                      <a:r>
                        <a:rPr sz="900" baseline="4629" dirty="0">
                          <a:latin typeface="Arial"/>
                          <a:cs typeface="Arial"/>
                        </a:rPr>
                        <a:t>sin CO</a:t>
                      </a:r>
                      <a:r>
                        <a:rPr sz="400" dirty="0">
                          <a:latin typeface="Arial"/>
                          <a:cs typeface="Arial"/>
                        </a:rPr>
                        <a:t>2</a:t>
                      </a:r>
                      <a:r>
                        <a:rPr sz="900" baseline="4629" dirty="0">
                          <a:latin typeface="Arial"/>
                          <a:cs typeface="Arial"/>
                        </a:rPr>
                        <a:t> neto de</a:t>
                      </a:r>
                      <a:r>
                        <a:rPr sz="900" spc="-15" baseline="4629" dirty="0">
                          <a:latin typeface="Arial"/>
                          <a:cs typeface="Arial"/>
                        </a:rPr>
                        <a:t> LULUCF</a:t>
                      </a:r>
                      <a:endParaRPr sz="900" baseline="4629">
                        <a:latin typeface="Arial"/>
                        <a:cs typeface="Arial"/>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8" gridSpan="3">
                  <a:txBody>
                    <a:bodyPr/>
                    <a:lstStyle/>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a:lnSpc>
                          <a:spcPct val="100000"/>
                        </a:lnSpc>
                        <a:spcBef>
                          <a:spcPts val="30"/>
                        </a:spcBef>
                      </a:pPr>
                      <a:endParaRPr sz="400">
                        <a:latin typeface="Times New Roman"/>
                        <a:cs typeface="Times New Roman"/>
                      </a:endParaRPr>
                    </a:p>
                    <a:p>
                      <a:pPr marL="4445" marR="10160">
                        <a:lnSpc>
                          <a:spcPct val="100000"/>
                        </a:lnSpc>
                        <a:spcBef>
                          <a:spcPts val="5"/>
                        </a:spcBef>
                      </a:pPr>
                      <a:r>
                        <a:rPr sz="700" dirty="0">
                          <a:latin typeface="Arial"/>
                          <a:cs typeface="Arial"/>
                        </a:rPr>
                        <a:t>FUENTE Y</a:t>
                      </a:r>
                      <a:r>
                        <a:rPr sz="700" spc="-20" dirty="0">
                          <a:latin typeface="Arial"/>
                          <a:cs typeface="Arial"/>
                        </a:rPr>
                        <a:t> FREGADERO DE </a:t>
                      </a:r>
                      <a:r>
                        <a:rPr sz="700" dirty="0">
                          <a:latin typeface="Arial"/>
                          <a:cs typeface="Arial"/>
                        </a:rPr>
                        <a:t>GAS DE EFECTO INVERNADERO </a:t>
                      </a:r>
                      <a:r>
                        <a:rPr sz="700" spc="-10" dirty="0">
                          <a:latin typeface="Arial"/>
                          <a:cs typeface="Arial"/>
                        </a:rPr>
                        <a:t>CATEGORÍAS</a:t>
                      </a:r>
                      <a:endParaRPr sz="700">
                        <a:latin typeface="Arial"/>
                        <a:cs typeface="Arial"/>
                      </a:endParaRPr>
                    </a:p>
                  </a:txBody>
                  <a:tcPr marL="0" marR="0" marT="0"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8" hMerge="1">
                  <a:txBody>
                    <a:bodyPr/>
                    <a:lstStyle/>
                    <a:p>
                      <a:endParaRPr/>
                    </a:p>
                  </a:txBody>
                  <a:tcPr marL="0" marR="0" marT="0" marB="0"/>
                </a:tc>
                <a:tc rowSpan="8" hMerge="1">
                  <a:txBody>
                    <a:bodyPr/>
                    <a:lstStyle/>
                    <a:p>
                      <a:endParaRPr/>
                    </a:p>
                  </a:txBody>
                  <a:tcPr marL="0" marR="0" marT="0" marB="0"/>
                </a:tc>
                <a:tc rowSpan="8">
                  <a:txBody>
                    <a:bodyPr/>
                    <a:lstStyle/>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a:lnSpc>
                          <a:spcPct val="100000"/>
                        </a:lnSpc>
                        <a:spcBef>
                          <a:spcPts val="15"/>
                        </a:spcBef>
                      </a:pPr>
                      <a:endParaRPr sz="500">
                        <a:latin typeface="Times New Roman"/>
                        <a:cs typeface="Times New Roman"/>
                      </a:endParaRPr>
                    </a:p>
                    <a:p>
                      <a:pPr marL="34925" marR="24765" indent="16510" algn="just">
                        <a:lnSpc>
                          <a:spcPct val="100000"/>
                        </a:lnSpc>
                        <a:spcBef>
                          <a:spcPts val="5"/>
                        </a:spcBef>
                      </a:pPr>
                      <a:r>
                        <a:rPr sz="700" spc="-10" dirty="0">
                          <a:latin typeface="Arial"/>
                          <a:cs typeface="Arial"/>
                        </a:rPr>
                        <a:t>Año o período </a:t>
                      </a:r>
                      <a:r>
                        <a:rPr sz="700" dirty="0">
                          <a:latin typeface="Arial"/>
                          <a:cs typeface="Arial"/>
                        </a:rPr>
                        <a:t>de</a:t>
                      </a:r>
                      <a:r>
                        <a:rPr sz="700" spc="-10" dirty="0">
                          <a:latin typeface="Arial"/>
                          <a:cs typeface="Arial"/>
                        </a:rPr>
                        <a:t> referencia</a:t>
                      </a:r>
                      <a:r>
                        <a:rPr sz="700" dirty="0">
                          <a:latin typeface="Arial"/>
                          <a:cs typeface="Arial"/>
                        </a:rPr>
                        <a:t> para la NDC </a:t>
                      </a:r>
                      <a:r>
                        <a:rPr sz="700" spc="-37" baseline="34722" dirty="0">
                          <a:latin typeface="Arial"/>
                          <a:cs typeface="Arial"/>
                        </a:rPr>
                        <a:t>(1)</a:t>
                      </a:r>
                      <a:endParaRPr sz="700" baseline="34722">
                        <a:latin typeface="Arial"/>
                        <a:cs typeface="Arial"/>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8" gridSpan="2">
                  <a:txBody>
                    <a:bodyPr/>
                    <a:lstStyle/>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marL="12700">
                        <a:lnSpc>
                          <a:spcPct val="100000"/>
                        </a:lnSpc>
                        <a:spcBef>
                          <a:spcPts val="565"/>
                        </a:spcBef>
                      </a:pPr>
                      <a:r>
                        <a:rPr sz="700" dirty="0">
                          <a:latin typeface="Arial"/>
                          <a:cs typeface="Arial"/>
                        </a:rPr>
                        <a:t>Año base </a:t>
                      </a:r>
                      <a:r>
                        <a:rPr sz="700" spc="-37" baseline="34722" dirty="0">
                          <a:latin typeface="Arial"/>
                          <a:cs typeface="Arial"/>
                        </a:rPr>
                        <a:t>(2)</a:t>
                      </a:r>
                      <a:endParaRPr sz="700" baseline="34722">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8" hMerge="1">
                  <a:txBody>
                    <a:bodyPr/>
                    <a:lstStyle/>
                    <a:p>
                      <a:endParaRPr/>
                    </a:p>
                  </a:txBody>
                  <a:tcPr marL="0" marR="0" marT="0" marB="0"/>
                </a:tc>
                <a:tc rowSpan="8" gridSpan="2">
                  <a:txBody>
                    <a:bodyPr/>
                    <a:lstStyle/>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a:lnSpc>
                          <a:spcPct val="100000"/>
                        </a:lnSpc>
                        <a:spcBef>
                          <a:spcPts val="45"/>
                        </a:spcBef>
                      </a:pPr>
                      <a:endParaRPr sz="800">
                        <a:latin typeface="Times New Roman"/>
                        <a:cs typeface="Times New Roman"/>
                      </a:endParaRPr>
                    </a:p>
                    <a:p>
                      <a:pPr marL="140970">
                        <a:lnSpc>
                          <a:spcPct val="100000"/>
                        </a:lnSpc>
                        <a:spcBef>
                          <a:spcPts val="5"/>
                        </a:spcBef>
                      </a:pPr>
                      <a:r>
                        <a:rPr sz="700" spc="-20" dirty="0">
                          <a:latin typeface="Arial"/>
                          <a:cs typeface="Arial"/>
                        </a:rPr>
                        <a:t>1990</a:t>
                      </a:r>
                      <a:endParaRPr sz="7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8" hMerge="1">
                  <a:txBody>
                    <a:bodyPr/>
                    <a:lstStyle/>
                    <a:p>
                      <a:endParaRPr/>
                    </a:p>
                  </a:txBody>
                  <a:tcPr marL="0" marR="0" marT="0" marB="0"/>
                </a:tc>
                <a:tc rowSpan="8" gridSpan="2">
                  <a:txBody>
                    <a:bodyPr/>
                    <a:lstStyle/>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a:lnSpc>
                          <a:spcPct val="100000"/>
                        </a:lnSpc>
                        <a:spcBef>
                          <a:spcPts val="30"/>
                        </a:spcBef>
                      </a:pPr>
                      <a:endParaRPr sz="400">
                        <a:latin typeface="Times New Roman"/>
                        <a:cs typeface="Times New Roman"/>
                      </a:endParaRPr>
                    </a:p>
                    <a:p>
                      <a:pPr algn="ctr">
                        <a:lnSpc>
                          <a:spcPct val="100000"/>
                        </a:lnSpc>
                        <a:spcBef>
                          <a:spcPts val="5"/>
                        </a:spcBef>
                      </a:pPr>
                      <a:r>
                        <a:rPr sz="700" dirty="0">
                          <a:latin typeface="Arial"/>
                          <a:cs typeface="Arial"/>
                        </a:rPr>
                        <a:t>(Años </a:t>
                      </a:r>
                      <a:r>
                        <a:rPr sz="700" spc="-20" dirty="0">
                          <a:latin typeface="Arial"/>
                          <a:cs typeface="Arial"/>
                        </a:rPr>
                        <a:t>1991</a:t>
                      </a:r>
                      <a:endParaRPr sz="700">
                        <a:latin typeface="Arial"/>
                        <a:cs typeface="Arial"/>
                      </a:endParaRPr>
                    </a:p>
                    <a:p>
                      <a:pPr marL="1270" algn="ctr">
                        <a:lnSpc>
                          <a:spcPct val="100000"/>
                        </a:lnSpc>
                      </a:pPr>
                      <a:r>
                        <a:rPr sz="700" dirty="0">
                          <a:latin typeface="Arial"/>
                          <a:cs typeface="Arial"/>
                        </a:rPr>
                        <a:t>hasta</a:t>
                      </a:r>
                      <a:r>
                        <a:rPr sz="700" spc="-10" dirty="0">
                          <a:latin typeface="Arial"/>
                          <a:cs typeface="Arial"/>
                        </a:rPr>
                        <a:t> 2019)</a:t>
                      </a:r>
                      <a:endParaRPr sz="700">
                        <a:latin typeface="Arial"/>
                        <a:cs typeface="Arial"/>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E9ECF4"/>
                    </a:solidFill>
                  </a:tcPr>
                </a:tc>
                <a:tc rowSpan="8" hMerge="1">
                  <a:txBody>
                    <a:bodyPr/>
                    <a:lstStyle/>
                    <a:p>
                      <a:endParaRPr/>
                    </a:p>
                  </a:txBody>
                  <a:tcPr marL="0" marR="0" marT="0" marB="0"/>
                </a:tc>
                <a:tc rowSpan="8">
                  <a:txBody>
                    <a:bodyPr/>
                    <a:lstStyle/>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a:lnSpc>
                          <a:spcPct val="100000"/>
                        </a:lnSpc>
                        <a:spcBef>
                          <a:spcPts val="30"/>
                        </a:spcBef>
                      </a:pPr>
                      <a:endParaRPr sz="400">
                        <a:latin typeface="Times New Roman"/>
                        <a:cs typeface="Times New Roman"/>
                      </a:endParaRPr>
                    </a:p>
                    <a:p>
                      <a:pPr marL="635" algn="ctr">
                        <a:lnSpc>
                          <a:spcPct val="100000"/>
                        </a:lnSpc>
                        <a:spcBef>
                          <a:spcPts val="5"/>
                        </a:spcBef>
                      </a:pPr>
                      <a:r>
                        <a:rPr sz="700" dirty="0">
                          <a:latin typeface="Arial"/>
                          <a:cs typeface="Arial"/>
                        </a:rPr>
                        <a:t>(Años </a:t>
                      </a:r>
                      <a:r>
                        <a:rPr sz="700" spc="-20" dirty="0">
                          <a:latin typeface="Arial"/>
                          <a:cs typeface="Arial"/>
                        </a:rPr>
                        <a:t>1991</a:t>
                      </a:r>
                      <a:endParaRPr sz="700">
                        <a:latin typeface="Arial"/>
                        <a:cs typeface="Arial"/>
                      </a:endParaRPr>
                    </a:p>
                    <a:p>
                      <a:pPr marL="1905" algn="ctr">
                        <a:lnSpc>
                          <a:spcPct val="100000"/>
                        </a:lnSpc>
                      </a:pPr>
                      <a:r>
                        <a:rPr sz="700" dirty="0">
                          <a:latin typeface="Arial"/>
                          <a:cs typeface="Arial"/>
                        </a:rPr>
                        <a:t>hasta</a:t>
                      </a:r>
                      <a:r>
                        <a:rPr sz="700" spc="-10" dirty="0">
                          <a:latin typeface="Arial"/>
                          <a:cs typeface="Arial"/>
                        </a:rPr>
                        <a:t> 2019)</a:t>
                      </a:r>
                      <a:endParaRPr sz="7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8">
                  <a:txBody>
                    <a:bodyPr/>
                    <a:lstStyle/>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a:lnSpc>
                          <a:spcPct val="100000"/>
                        </a:lnSpc>
                        <a:spcBef>
                          <a:spcPts val="45"/>
                        </a:spcBef>
                      </a:pPr>
                      <a:endParaRPr sz="800">
                        <a:latin typeface="Times New Roman"/>
                        <a:cs typeface="Times New Roman"/>
                      </a:endParaRPr>
                    </a:p>
                    <a:p>
                      <a:pPr marL="140970">
                        <a:lnSpc>
                          <a:spcPct val="100000"/>
                        </a:lnSpc>
                        <a:spcBef>
                          <a:spcPts val="5"/>
                        </a:spcBef>
                      </a:pPr>
                      <a:r>
                        <a:rPr sz="700" spc="-20" dirty="0">
                          <a:latin typeface="Arial"/>
                          <a:cs typeface="Arial"/>
                        </a:rPr>
                        <a:t>2020</a:t>
                      </a:r>
                      <a:endParaRPr sz="7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8">
                  <a:txBody>
                    <a:bodyPr/>
                    <a:lstStyle/>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marL="17780" marR="8890" algn="ctr">
                        <a:lnSpc>
                          <a:spcPct val="100000"/>
                        </a:lnSpc>
                        <a:spcBef>
                          <a:spcPts val="520"/>
                        </a:spcBef>
                      </a:pPr>
                      <a:r>
                        <a:rPr sz="700" dirty="0">
                          <a:latin typeface="Arial"/>
                          <a:cs typeface="Arial"/>
                        </a:rPr>
                        <a:t>(Años </a:t>
                      </a:r>
                      <a:r>
                        <a:rPr sz="700" spc="-20" dirty="0">
                          <a:latin typeface="Arial"/>
                          <a:cs typeface="Arial"/>
                        </a:rPr>
                        <a:t>2021 </a:t>
                      </a:r>
                      <a:r>
                        <a:rPr sz="700" dirty="0">
                          <a:latin typeface="Arial"/>
                          <a:cs typeface="Arial"/>
                        </a:rPr>
                        <a:t>a </a:t>
                      </a:r>
                      <a:r>
                        <a:rPr sz="700" spc="-10" dirty="0">
                          <a:latin typeface="Arial"/>
                          <a:cs typeface="Arial"/>
                        </a:rPr>
                        <a:t>último año notificado)</a:t>
                      </a:r>
                      <a:endParaRPr sz="7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8">
                  <a:txBody>
                    <a:bodyPr/>
                    <a:lstStyle/>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marL="17145" marR="8890" algn="ctr">
                        <a:lnSpc>
                          <a:spcPct val="100000"/>
                        </a:lnSpc>
                        <a:spcBef>
                          <a:spcPts val="520"/>
                        </a:spcBef>
                      </a:pPr>
                      <a:r>
                        <a:rPr sz="700" dirty="0">
                          <a:latin typeface="Arial"/>
                          <a:cs typeface="Arial"/>
                        </a:rPr>
                        <a:t>(Años </a:t>
                      </a:r>
                      <a:r>
                        <a:rPr sz="700" spc="-20" dirty="0">
                          <a:latin typeface="Arial"/>
                          <a:cs typeface="Arial"/>
                        </a:rPr>
                        <a:t>2021 </a:t>
                      </a:r>
                      <a:r>
                        <a:rPr sz="700" dirty="0">
                          <a:latin typeface="Arial"/>
                          <a:cs typeface="Arial"/>
                        </a:rPr>
                        <a:t>a </a:t>
                      </a:r>
                      <a:r>
                        <a:rPr sz="700" spc="-10" dirty="0">
                          <a:latin typeface="Arial"/>
                          <a:cs typeface="Arial"/>
                        </a:rPr>
                        <a:t>último año notificado)</a:t>
                      </a:r>
                      <a:endParaRPr sz="7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8">
                  <a:txBody>
                    <a:bodyPr/>
                    <a:lstStyle/>
                    <a:p>
                      <a:pPr>
                        <a:lnSpc>
                          <a:spcPct val="100000"/>
                        </a:lnSpc>
                      </a:pPr>
                      <a:endParaRPr sz="700">
                        <a:latin typeface="Times New Roman"/>
                        <a:cs typeface="Times New Roman"/>
                      </a:endParaRPr>
                    </a:p>
                    <a:p>
                      <a:pPr>
                        <a:lnSpc>
                          <a:spcPct val="100000"/>
                        </a:lnSpc>
                      </a:pPr>
                      <a:endParaRPr sz="700">
                        <a:latin typeface="Times New Roman"/>
                        <a:cs typeface="Times New Roman"/>
                      </a:endParaRPr>
                    </a:p>
                    <a:p>
                      <a:pPr marL="17780" marR="8890" algn="ctr">
                        <a:lnSpc>
                          <a:spcPct val="100000"/>
                        </a:lnSpc>
                        <a:spcBef>
                          <a:spcPts val="520"/>
                        </a:spcBef>
                      </a:pPr>
                      <a:r>
                        <a:rPr sz="700" dirty="0">
                          <a:latin typeface="Arial"/>
                          <a:cs typeface="Arial"/>
                        </a:rPr>
                        <a:t>(Años </a:t>
                      </a:r>
                      <a:r>
                        <a:rPr sz="700" spc="-20" dirty="0">
                          <a:latin typeface="Arial"/>
                          <a:cs typeface="Arial"/>
                        </a:rPr>
                        <a:t>2021 </a:t>
                      </a:r>
                      <a:r>
                        <a:rPr sz="700" dirty="0">
                          <a:latin typeface="Arial"/>
                          <a:cs typeface="Arial"/>
                        </a:rPr>
                        <a:t>a </a:t>
                      </a:r>
                      <a:r>
                        <a:rPr sz="700" spc="-10" dirty="0">
                          <a:latin typeface="Arial"/>
                          <a:cs typeface="Arial"/>
                        </a:rPr>
                        <a:t>último año notificado)</a:t>
                      </a:r>
                      <a:endParaRPr sz="7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8">
                  <a:txBody>
                    <a:bodyPr/>
                    <a:lstStyle/>
                    <a:p>
                      <a:pPr marL="14604" marR="4445" algn="ctr">
                        <a:lnSpc>
                          <a:spcPct val="100000"/>
                        </a:lnSpc>
                        <a:spcBef>
                          <a:spcPts val="100"/>
                        </a:spcBef>
                      </a:pPr>
                      <a:r>
                        <a:rPr sz="700" spc="-10" dirty="0">
                          <a:latin typeface="Arial"/>
                          <a:cs typeface="Arial"/>
                        </a:rPr>
                        <a:t>Cambio </a:t>
                      </a:r>
                      <a:r>
                        <a:rPr sz="700" spc="-20" dirty="0">
                          <a:latin typeface="Arial"/>
                          <a:cs typeface="Arial"/>
                        </a:rPr>
                        <a:t>de </a:t>
                      </a:r>
                      <a:r>
                        <a:rPr sz="700" spc="-10" dirty="0">
                          <a:latin typeface="Arial"/>
                          <a:cs typeface="Arial"/>
                        </a:rPr>
                        <a:t>1990 [año de base] [árbitro nce [año] [</a:t>
                      </a:r>
                      <a:r>
                        <a:rPr sz="700" dirty="0">
                          <a:latin typeface="Arial"/>
                          <a:cs typeface="Arial"/>
                        </a:rPr>
                        <a:t>período</a:t>
                      </a:r>
                      <a:r>
                        <a:rPr sz="700" spc="-10" dirty="0">
                          <a:latin typeface="Arial"/>
                          <a:cs typeface="Arial"/>
                        </a:rPr>
                        <a:t> p</a:t>
                      </a:r>
                      <a:r>
                        <a:rPr sz="700" dirty="0">
                          <a:latin typeface="Arial"/>
                          <a:cs typeface="Arial"/>
                        </a:rPr>
                        <a:t>]] </a:t>
                      </a:r>
                      <a:r>
                        <a:rPr sz="700" spc="-25" dirty="0">
                          <a:latin typeface="Arial"/>
                          <a:cs typeface="Arial"/>
                        </a:rPr>
                        <a:t>a </a:t>
                      </a:r>
                      <a:r>
                        <a:rPr sz="700" spc="-10" dirty="0">
                          <a:latin typeface="Arial"/>
                          <a:cs typeface="Arial"/>
                        </a:rPr>
                        <a:t>último informe </a:t>
                      </a:r>
                      <a:r>
                        <a:rPr sz="700" spc="-20" dirty="0">
                          <a:latin typeface="Arial"/>
                          <a:cs typeface="Arial"/>
                        </a:rPr>
                        <a:t>año</a:t>
                      </a:r>
                      <a:endParaRPr sz="700">
                        <a:latin typeface="Arial"/>
                        <a:cs typeface="Arial"/>
                      </a:endParaRPr>
                    </a:p>
                  </a:txBody>
                  <a:tcPr marL="0" marR="0" marT="127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268534573"/>
                  </a:ext>
                </a:extLst>
              </a:tr>
              <a:tr h="95464">
                <a:tc vMerge="1">
                  <a:txBody>
                    <a:bodyPr/>
                    <a:lstStyle/>
                    <a:p>
                      <a:endParaRPr/>
                    </a:p>
                  </a:txBody>
                  <a:tcPr marL="0" marR="0" marT="0" marB="0">
                    <a:lnB w="19050">
                      <a:solidFill>
                        <a:srgbClr val="1F487C"/>
                      </a:solidFill>
                      <a:prstDash val="solid"/>
                    </a:lnB>
                  </a:tcPr>
                </a:tc>
                <a:tc>
                  <a:txBody>
                    <a:bodyPr/>
                    <a:lstStyle/>
                    <a:p>
                      <a:pPr marL="3810">
                        <a:lnSpc>
                          <a:spcPts val="640"/>
                        </a:lnSpc>
                        <a:spcBef>
                          <a:spcPts val="135"/>
                        </a:spcBef>
                      </a:pPr>
                      <a:r>
                        <a:rPr sz="900" baseline="4629" dirty="0">
                          <a:latin typeface="Arial"/>
                          <a:cs typeface="Arial"/>
                        </a:rPr>
                        <a:t>Emisiones de CO</a:t>
                      </a:r>
                      <a:r>
                        <a:rPr sz="400" dirty="0">
                          <a:latin typeface="Arial"/>
                          <a:cs typeface="Arial"/>
                        </a:rPr>
                        <a:t>2 </a:t>
                      </a:r>
                      <a:r>
                        <a:rPr sz="900" baseline="4629" dirty="0">
                          <a:latin typeface="Arial"/>
                          <a:cs typeface="Arial"/>
                        </a:rPr>
                        <a:t>con CO</a:t>
                      </a:r>
                      <a:r>
                        <a:rPr sz="400" dirty="0">
                          <a:latin typeface="Arial"/>
                          <a:cs typeface="Arial"/>
                        </a:rPr>
                        <a:t>2</a:t>
                      </a:r>
                      <a:r>
                        <a:rPr sz="900" baseline="4629" dirty="0">
                          <a:latin typeface="Arial"/>
                          <a:cs typeface="Arial"/>
                        </a:rPr>
                        <a:t> neto del </a:t>
                      </a:r>
                      <a:r>
                        <a:rPr sz="900" spc="-15" baseline="4629" dirty="0">
                          <a:latin typeface="Arial"/>
                          <a:cs typeface="Arial"/>
                        </a:rPr>
                        <a:t>UTCUTS</a:t>
                      </a:r>
                      <a:endParaRPr sz="900" baseline="4629">
                        <a:latin typeface="Arial"/>
                        <a:cs typeface="Arial"/>
                      </a:endParaRPr>
                    </a:p>
                  </a:txBody>
                  <a:tcPr marL="0" marR="0" marT="171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3" vMerge="1">
                  <a:txBody>
                    <a:bodyPr/>
                    <a:lstStyle/>
                    <a:p>
                      <a:endParaRPr/>
                    </a:p>
                  </a:txBody>
                  <a:tcPr marL="0" marR="0" marT="0"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hMerge="1" vMerge="1">
                  <a:txBody>
                    <a:bodyPr/>
                    <a:lstStyle/>
                    <a:p>
                      <a:endParaRPr/>
                    </a:p>
                  </a:txBody>
                  <a:tcPr marL="0" marR="0" marT="0" marB="0"/>
                </a:tc>
                <a:tc vMerge="1">
                  <a:txBody>
                    <a:bodyPr/>
                    <a:lstStyle/>
                    <a:p>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E9ECF4"/>
                    </a:solidFill>
                  </a:tcPr>
                </a:tc>
                <a:tc hMerge="1" vMerge="1">
                  <a:txBody>
                    <a:bodyPr/>
                    <a:lstStyle/>
                    <a:p>
                      <a:endParaRPr/>
                    </a:p>
                  </a:txBody>
                  <a:tcPr marL="0" marR="0" marT="0" marB="0"/>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127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3685294940"/>
                  </a:ext>
                </a:extLst>
              </a:tr>
              <a:tr h="95464">
                <a:tc vMerge="1">
                  <a:txBody>
                    <a:bodyPr/>
                    <a:lstStyle/>
                    <a:p>
                      <a:endParaRPr/>
                    </a:p>
                  </a:txBody>
                  <a:tcPr marL="0" marR="0" marT="0" marB="0">
                    <a:lnB w="19050">
                      <a:solidFill>
                        <a:srgbClr val="1F487C"/>
                      </a:solidFill>
                      <a:prstDash val="solid"/>
                    </a:lnB>
                  </a:tcPr>
                </a:tc>
                <a:tc>
                  <a:txBody>
                    <a:bodyPr/>
                    <a:lstStyle/>
                    <a:p>
                      <a:pPr marL="3810">
                        <a:lnSpc>
                          <a:spcPts val="640"/>
                        </a:lnSpc>
                        <a:spcBef>
                          <a:spcPts val="135"/>
                        </a:spcBef>
                      </a:pPr>
                      <a:r>
                        <a:rPr sz="900" baseline="4629" dirty="0">
                          <a:latin typeface="Arial"/>
                          <a:cs typeface="Arial"/>
                        </a:rPr>
                        <a:t>Emisiones de CH</a:t>
                      </a:r>
                      <a:r>
                        <a:rPr sz="400" dirty="0">
                          <a:latin typeface="Arial"/>
                          <a:cs typeface="Arial"/>
                        </a:rPr>
                        <a:t>4 </a:t>
                      </a:r>
                      <a:r>
                        <a:rPr sz="900" baseline="4629" dirty="0">
                          <a:latin typeface="Arial"/>
                          <a:cs typeface="Arial"/>
                        </a:rPr>
                        <a:t>sin CH</a:t>
                      </a:r>
                      <a:r>
                        <a:rPr sz="400" dirty="0">
                          <a:latin typeface="Arial"/>
                          <a:cs typeface="Arial"/>
                        </a:rPr>
                        <a:t>4 </a:t>
                      </a:r>
                      <a:r>
                        <a:rPr sz="900" baseline="4629" dirty="0">
                          <a:latin typeface="Arial"/>
                          <a:cs typeface="Arial"/>
                        </a:rPr>
                        <a:t>del </a:t>
                      </a:r>
                      <a:r>
                        <a:rPr sz="900" spc="-15" baseline="4629" dirty="0">
                          <a:latin typeface="Arial"/>
                          <a:cs typeface="Arial"/>
                        </a:rPr>
                        <a:t>UTS</a:t>
                      </a:r>
                      <a:endParaRPr sz="900" baseline="4629">
                        <a:latin typeface="Arial"/>
                        <a:cs typeface="Arial"/>
                      </a:endParaRPr>
                    </a:p>
                  </a:txBody>
                  <a:tcPr marL="0" marR="0" marT="171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3" vMerge="1">
                  <a:txBody>
                    <a:bodyPr/>
                    <a:lstStyle/>
                    <a:p>
                      <a:endParaRPr/>
                    </a:p>
                  </a:txBody>
                  <a:tcPr marL="0" marR="0" marT="0"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hMerge="1" vMerge="1">
                  <a:txBody>
                    <a:bodyPr/>
                    <a:lstStyle/>
                    <a:p>
                      <a:endParaRPr/>
                    </a:p>
                  </a:txBody>
                  <a:tcPr marL="0" marR="0" marT="0" marB="0"/>
                </a:tc>
                <a:tc vMerge="1">
                  <a:txBody>
                    <a:bodyPr/>
                    <a:lstStyle/>
                    <a:p>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E9ECF4"/>
                    </a:solidFill>
                  </a:tcPr>
                </a:tc>
                <a:tc hMerge="1" vMerge="1">
                  <a:txBody>
                    <a:bodyPr/>
                    <a:lstStyle/>
                    <a:p>
                      <a:endParaRPr/>
                    </a:p>
                  </a:txBody>
                  <a:tcPr marL="0" marR="0" marT="0" marB="0"/>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127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2723007861"/>
                  </a:ext>
                </a:extLst>
              </a:tr>
              <a:tr h="96009">
                <a:tc vMerge="1">
                  <a:txBody>
                    <a:bodyPr/>
                    <a:lstStyle/>
                    <a:p>
                      <a:endParaRPr/>
                    </a:p>
                  </a:txBody>
                  <a:tcPr marL="0" marR="0" marT="0" marB="0">
                    <a:lnB w="19050">
                      <a:solidFill>
                        <a:srgbClr val="1F487C"/>
                      </a:solidFill>
                      <a:prstDash val="solid"/>
                    </a:lnB>
                  </a:tcPr>
                </a:tc>
                <a:tc>
                  <a:txBody>
                    <a:bodyPr/>
                    <a:lstStyle/>
                    <a:p>
                      <a:pPr marL="3810">
                        <a:lnSpc>
                          <a:spcPts val="635"/>
                        </a:lnSpc>
                        <a:spcBef>
                          <a:spcPts val="140"/>
                        </a:spcBef>
                      </a:pPr>
                      <a:r>
                        <a:rPr sz="900" baseline="4629" dirty="0">
                          <a:latin typeface="Arial"/>
                          <a:cs typeface="Arial"/>
                        </a:rPr>
                        <a:t>Emisiones de CH</a:t>
                      </a:r>
                      <a:r>
                        <a:rPr sz="400" dirty="0">
                          <a:latin typeface="Arial"/>
                          <a:cs typeface="Arial"/>
                        </a:rPr>
                        <a:t>4 </a:t>
                      </a:r>
                      <a:r>
                        <a:rPr sz="900" baseline="4629" dirty="0">
                          <a:latin typeface="Arial"/>
                          <a:cs typeface="Arial"/>
                        </a:rPr>
                        <a:t>con CH</a:t>
                      </a:r>
                      <a:r>
                        <a:rPr sz="400" dirty="0">
                          <a:latin typeface="Arial"/>
                          <a:cs typeface="Arial"/>
                        </a:rPr>
                        <a:t>4 </a:t>
                      </a:r>
                      <a:r>
                        <a:rPr sz="900" baseline="4629" dirty="0">
                          <a:latin typeface="Arial"/>
                          <a:cs typeface="Arial"/>
                        </a:rPr>
                        <a:t>del </a:t>
                      </a:r>
                      <a:r>
                        <a:rPr sz="900" spc="-15" baseline="4629" dirty="0">
                          <a:latin typeface="Arial"/>
                          <a:cs typeface="Arial"/>
                        </a:rPr>
                        <a:t>UTCUTS</a:t>
                      </a:r>
                      <a:endParaRPr sz="900" baseline="4629">
                        <a:latin typeface="Arial"/>
                        <a:cs typeface="Arial"/>
                      </a:endParaRPr>
                    </a:p>
                  </a:txBody>
                  <a:tcPr marL="0" marR="0" marT="177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3" vMerge="1">
                  <a:txBody>
                    <a:bodyPr/>
                    <a:lstStyle/>
                    <a:p>
                      <a:endParaRPr/>
                    </a:p>
                  </a:txBody>
                  <a:tcPr marL="0" marR="0" marT="0"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hMerge="1" vMerge="1">
                  <a:txBody>
                    <a:bodyPr/>
                    <a:lstStyle/>
                    <a:p>
                      <a:endParaRPr/>
                    </a:p>
                  </a:txBody>
                  <a:tcPr marL="0" marR="0" marT="0" marB="0"/>
                </a:tc>
                <a:tc vMerge="1">
                  <a:txBody>
                    <a:bodyPr/>
                    <a:lstStyle/>
                    <a:p>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E9ECF4"/>
                    </a:solidFill>
                  </a:tcPr>
                </a:tc>
                <a:tc hMerge="1" vMerge="1">
                  <a:txBody>
                    <a:bodyPr/>
                    <a:lstStyle/>
                    <a:p>
                      <a:endParaRPr/>
                    </a:p>
                  </a:txBody>
                  <a:tcPr marL="0" marR="0" marT="0" marB="0"/>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127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4158466269"/>
                  </a:ext>
                </a:extLst>
              </a:tr>
              <a:tr h="95464">
                <a:tc vMerge="1">
                  <a:txBody>
                    <a:bodyPr/>
                    <a:lstStyle/>
                    <a:p>
                      <a:endParaRPr/>
                    </a:p>
                  </a:txBody>
                  <a:tcPr marL="0" marR="0" marT="0" marB="0">
                    <a:lnB w="19050">
                      <a:solidFill>
                        <a:srgbClr val="1F487C"/>
                      </a:solidFill>
                      <a:prstDash val="solid"/>
                    </a:lnB>
                  </a:tcPr>
                </a:tc>
                <a:tc>
                  <a:txBody>
                    <a:bodyPr/>
                    <a:lstStyle/>
                    <a:p>
                      <a:pPr marL="3810">
                        <a:lnSpc>
                          <a:spcPts val="640"/>
                        </a:lnSpc>
                        <a:spcBef>
                          <a:spcPts val="135"/>
                        </a:spcBef>
                      </a:pPr>
                      <a:r>
                        <a:rPr sz="900" baseline="4629" dirty="0">
                          <a:latin typeface="Arial"/>
                          <a:cs typeface="Arial"/>
                        </a:rPr>
                        <a:t>Emisiones de N</a:t>
                      </a:r>
                      <a:r>
                        <a:rPr sz="400" dirty="0">
                          <a:latin typeface="Arial"/>
                          <a:cs typeface="Arial"/>
                        </a:rPr>
                        <a:t>2</a:t>
                      </a:r>
                      <a:r>
                        <a:rPr sz="900" baseline="4629" dirty="0">
                          <a:latin typeface="Arial"/>
                          <a:cs typeface="Arial"/>
                        </a:rPr>
                        <a:t>O sin N</a:t>
                      </a:r>
                      <a:r>
                        <a:rPr sz="400" dirty="0">
                          <a:latin typeface="Arial"/>
                          <a:cs typeface="Arial"/>
                        </a:rPr>
                        <a:t>2</a:t>
                      </a:r>
                      <a:r>
                        <a:rPr sz="900" baseline="4629" dirty="0">
                          <a:latin typeface="Arial"/>
                          <a:cs typeface="Arial"/>
                        </a:rPr>
                        <a:t>O de </a:t>
                      </a:r>
                      <a:r>
                        <a:rPr sz="900" spc="-15" baseline="4629" dirty="0">
                          <a:latin typeface="Arial"/>
                          <a:cs typeface="Arial"/>
                        </a:rPr>
                        <a:t>LULUCF</a:t>
                      </a:r>
                      <a:endParaRPr sz="900" baseline="4629">
                        <a:latin typeface="Arial"/>
                        <a:cs typeface="Arial"/>
                      </a:endParaRPr>
                    </a:p>
                  </a:txBody>
                  <a:tcPr marL="0" marR="0" marT="171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3" vMerge="1">
                  <a:txBody>
                    <a:bodyPr/>
                    <a:lstStyle/>
                    <a:p>
                      <a:endParaRPr/>
                    </a:p>
                  </a:txBody>
                  <a:tcPr marL="0" marR="0" marT="0"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hMerge="1" vMerge="1">
                  <a:txBody>
                    <a:bodyPr/>
                    <a:lstStyle/>
                    <a:p>
                      <a:endParaRPr/>
                    </a:p>
                  </a:txBody>
                  <a:tcPr marL="0" marR="0" marT="0" marB="0"/>
                </a:tc>
                <a:tc vMerge="1">
                  <a:txBody>
                    <a:bodyPr/>
                    <a:lstStyle/>
                    <a:p>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E9ECF4"/>
                    </a:solidFill>
                  </a:tcPr>
                </a:tc>
                <a:tc hMerge="1" vMerge="1">
                  <a:txBody>
                    <a:bodyPr/>
                    <a:lstStyle/>
                    <a:p>
                      <a:endParaRPr/>
                    </a:p>
                  </a:txBody>
                  <a:tcPr marL="0" marR="0" marT="0" marB="0"/>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127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4217779241"/>
                  </a:ext>
                </a:extLst>
              </a:tr>
              <a:tr h="96009">
                <a:tc vMerge="1">
                  <a:txBody>
                    <a:bodyPr/>
                    <a:lstStyle/>
                    <a:p>
                      <a:endParaRPr/>
                    </a:p>
                  </a:txBody>
                  <a:tcPr marL="0" marR="0" marT="0" marB="0">
                    <a:lnB w="19050">
                      <a:solidFill>
                        <a:srgbClr val="1F487C"/>
                      </a:solidFill>
                      <a:prstDash val="solid"/>
                    </a:lnB>
                  </a:tcPr>
                </a:tc>
                <a:tc>
                  <a:txBody>
                    <a:bodyPr/>
                    <a:lstStyle/>
                    <a:p>
                      <a:pPr marL="3810">
                        <a:lnSpc>
                          <a:spcPts val="635"/>
                        </a:lnSpc>
                        <a:spcBef>
                          <a:spcPts val="140"/>
                        </a:spcBef>
                      </a:pPr>
                      <a:r>
                        <a:rPr sz="900" baseline="4629" dirty="0">
                          <a:latin typeface="Arial"/>
                          <a:cs typeface="Arial"/>
                        </a:rPr>
                        <a:t>Emisiones de N</a:t>
                      </a:r>
                      <a:r>
                        <a:rPr sz="400" dirty="0">
                          <a:latin typeface="Arial"/>
                          <a:cs typeface="Arial"/>
                        </a:rPr>
                        <a:t>2</a:t>
                      </a:r>
                      <a:r>
                        <a:rPr sz="900" baseline="4629" dirty="0">
                          <a:latin typeface="Arial"/>
                          <a:cs typeface="Arial"/>
                        </a:rPr>
                        <a:t>O con N</a:t>
                      </a:r>
                      <a:r>
                        <a:rPr sz="400" dirty="0">
                          <a:latin typeface="Arial"/>
                          <a:cs typeface="Arial"/>
                        </a:rPr>
                        <a:t>2</a:t>
                      </a:r>
                      <a:r>
                        <a:rPr sz="900" baseline="4629" dirty="0">
                          <a:latin typeface="Arial"/>
                          <a:cs typeface="Arial"/>
                        </a:rPr>
                        <a:t>O de </a:t>
                      </a:r>
                      <a:r>
                        <a:rPr sz="900" spc="-15" baseline="4629" dirty="0">
                          <a:latin typeface="Arial"/>
                          <a:cs typeface="Arial"/>
                        </a:rPr>
                        <a:t>LULUCF</a:t>
                      </a:r>
                      <a:endParaRPr sz="900" baseline="4629">
                        <a:latin typeface="Arial"/>
                        <a:cs typeface="Arial"/>
                      </a:endParaRPr>
                    </a:p>
                  </a:txBody>
                  <a:tcPr marL="0" marR="0" marT="177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3" vMerge="1">
                  <a:txBody>
                    <a:bodyPr/>
                    <a:lstStyle/>
                    <a:p>
                      <a:endParaRPr/>
                    </a:p>
                  </a:txBody>
                  <a:tcPr marL="0" marR="0" marT="0"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hMerge="1" vMerge="1">
                  <a:txBody>
                    <a:bodyPr/>
                    <a:lstStyle/>
                    <a:p>
                      <a:endParaRPr/>
                    </a:p>
                  </a:txBody>
                  <a:tcPr marL="0" marR="0" marT="0" marB="0"/>
                </a:tc>
                <a:tc vMerge="1">
                  <a:txBody>
                    <a:bodyPr/>
                    <a:lstStyle/>
                    <a:p>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E9ECF4"/>
                    </a:solidFill>
                  </a:tcPr>
                </a:tc>
                <a:tc hMerge="1" vMerge="1">
                  <a:txBody>
                    <a:bodyPr/>
                    <a:lstStyle/>
                    <a:p>
                      <a:endParaRPr/>
                    </a:p>
                  </a:txBody>
                  <a:tcPr marL="0" marR="0" marT="0" marB="0"/>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127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2344548719"/>
                  </a:ext>
                </a:extLst>
              </a:tr>
              <a:tr h="99818">
                <a:tc vMerge="1">
                  <a:txBody>
                    <a:bodyPr/>
                    <a:lstStyle/>
                    <a:p>
                      <a:endParaRPr/>
                    </a:p>
                  </a:txBody>
                  <a:tcPr marL="0" marR="0" marT="0" marB="0">
                    <a:lnB w="19050">
                      <a:solidFill>
                        <a:srgbClr val="1F487C"/>
                      </a:solidFill>
                      <a:prstDash val="solid"/>
                    </a:lnB>
                  </a:tcPr>
                </a:tc>
                <a:tc>
                  <a:txBody>
                    <a:bodyPr/>
                    <a:lstStyle/>
                    <a:p>
                      <a:pPr marL="3810">
                        <a:lnSpc>
                          <a:spcPts val="710"/>
                        </a:lnSpc>
                        <a:spcBef>
                          <a:spcPts val="65"/>
                        </a:spcBef>
                      </a:pPr>
                      <a:r>
                        <a:rPr sz="700" spc="-20" dirty="0">
                          <a:latin typeface="Arial"/>
                          <a:cs typeface="Arial"/>
                        </a:rPr>
                        <a:t>HFC</a:t>
                      </a:r>
                      <a:endParaRPr sz="700">
                        <a:latin typeface="Arial"/>
                        <a:cs typeface="Arial"/>
                      </a:endParaRPr>
                    </a:p>
                  </a:txBody>
                  <a:tcPr marL="0" marR="0" marT="82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3" vMerge="1">
                  <a:txBody>
                    <a:bodyPr/>
                    <a:lstStyle/>
                    <a:p>
                      <a:endParaRPr/>
                    </a:p>
                  </a:txBody>
                  <a:tcPr marL="0" marR="0" marT="0"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hMerge="1" vMerge="1">
                  <a:txBody>
                    <a:bodyPr/>
                    <a:lstStyle/>
                    <a:p>
                      <a:endParaRPr/>
                    </a:p>
                  </a:txBody>
                  <a:tcPr marL="0" marR="0" marT="0" marB="0"/>
                </a:tc>
                <a:tc vMerge="1">
                  <a:txBody>
                    <a:bodyPr/>
                    <a:lstStyle/>
                    <a:p>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E9ECF4"/>
                    </a:solidFill>
                  </a:tcPr>
                </a:tc>
                <a:tc hMerge="1" vMerge="1">
                  <a:txBody>
                    <a:bodyPr/>
                    <a:lstStyle/>
                    <a:p>
                      <a:endParaRPr/>
                    </a:p>
                  </a:txBody>
                  <a:tcPr marL="0" marR="0" marT="0" marB="0"/>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127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121740003"/>
                  </a:ext>
                </a:extLst>
              </a:tr>
              <a:tr h="353330">
                <a:tc vMerge="1">
                  <a:txBody>
                    <a:bodyPr/>
                    <a:lstStyle/>
                    <a:p>
                      <a:endParaRPr/>
                    </a:p>
                  </a:txBody>
                  <a:tcPr marL="0" marR="0" marT="0" marB="0">
                    <a:lnB w="19050">
                      <a:solidFill>
                        <a:srgbClr val="1F487C"/>
                      </a:solidFill>
                      <a:prstDash val="solid"/>
                    </a:lnB>
                  </a:tcPr>
                </a:tc>
                <a:tc>
                  <a:txBody>
                    <a:bodyPr/>
                    <a:lstStyle/>
                    <a:p>
                      <a:pPr marL="3810">
                        <a:lnSpc>
                          <a:spcPts val="555"/>
                        </a:lnSpc>
                        <a:spcBef>
                          <a:spcPts val="65"/>
                        </a:spcBef>
                      </a:pPr>
                      <a:r>
                        <a:rPr sz="700" spc="-20" dirty="0">
                          <a:latin typeface="Arial"/>
                          <a:cs typeface="Arial"/>
                        </a:rPr>
                        <a:t>CFP</a:t>
                      </a:r>
                      <a:endParaRPr sz="700">
                        <a:latin typeface="Arial"/>
                        <a:cs typeface="Arial"/>
                      </a:endParaRPr>
                    </a:p>
                  </a:txBody>
                  <a:tcPr marL="0" marR="0" marT="82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3" vMerge="1">
                  <a:txBody>
                    <a:bodyPr/>
                    <a:lstStyle/>
                    <a:p>
                      <a:endParaRPr/>
                    </a:p>
                  </a:txBody>
                  <a:tcPr marL="0" marR="0" marT="0"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hMerge="1" vMerge="1">
                  <a:txBody>
                    <a:bodyPr/>
                    <a:lstStyle/>
                    <a:p>
                      <a:endParaRPr/>
                    </a:p>
                  </a:txBody>
                  <a:tcPr marL="0" marR="0" marT="0" marB="0"/>
                </a:tc>
                <a:tc vMerge="1">
                  <a:txBody>
                    <a:bodyPr/>
                    <a:lstStyle/>
                    <a:p>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E9ECF4"/>
                    </a:solidFill>
                  </a:tcPr>
                </a:tc>
                <a:tc hMerge="1" vMerge="1">
                  <a:txBody>
                    <a:bodyPr/>
                    <a:lstStyle/>
                    <a:p>
                      <a:endParaRPr/>
                    </a:p>
                  </a:txBody>
                  <a:tcPr marL="0" marR="0" marT="0" marB="0"/>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127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1273197964"/>
                  </a:ext>
                </a:extLst>
              </a:tr>
              <a:tr h="119738">
                <a:tc vMerge="1">
                  <a:txBody>
                    <a:bodyPr/>
                    <a:lstStyle/>
                    <a:p>
                      <a:endParaRPr/>
                    </a:p>
                  </a:txBody>
                  <a:tcPr marL="0" marR="0" marT="0" marB="0">
                    <a:lnB w="19050">
                      <a:solidFill>
                        <a:srgbClr val="1F487C"/>
                      </a:solidFill>
                      <a:prstDash val="solid"/>
                    </a:lnB>
                  </a:tcPr>
                </a:tc>
                <a:tc>
                  <a:txBody>
                    <a:bodyPr/>
                    <a:lstStyle/>
                    <a:p>
                      <a:pPr marL="3810">
                        <a:lnSpc>
                          <a:spcPct val="100000"/>
                        </a:lnSpc>
                        <a:spcBef>
                          <a:spcPts val="220"/>
                        </a:spcBef>
                      </a:pPr>
                      <a:r>
                        <a:rPr sz="700" dirty="0">
                          <a:latin typeface="Arial"/>
                          <a:cs typeface="Arial"/>
                        </a:rPr>
                        <a:t>Mezcla no especificada de HFC y </a:t>
                      </a:r>
                      <a:r>
                        <a:rPr sz="700" spc="-20" dirty="0">
                          <a:latin typeface="Arial"/>
                          <a:cs typeface="Arial"/>
                        </a:rPr>
                        <a:t>PFC</a:t>
                      </a:r>
                      <a:endParaRPr sz="700">
                        <a:latin typeface="Arial"/>
                        <a:cs typeface="Arial"/>
                      </a:endParaRPr>
                    </a:p>
                  </a:txBody>
                  <a:tcPr marL="0" marR="0" marT="279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3">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hMerge="1">
                  <a:txBody>
                    <a:bodyPr/>
                    <a:lstStyle/>
                    <a:p>
                      <a:endParaRPr/>
                    </a:p>
                  </a:txBody>
                  <a:tcPr marL="0" marR="0" marT="0" marB="0"/>
                </a:tc>
                <a:tc gridSpan="7">
                  <a:txBody>
                    <a:bodyPr/>
                    <a:lstStyle/>
                    <a:p>
                      <a:pPr marL="521970">
                        <a:lnSpc>
                          <a:spcPct val="100000"/>
                        </a:lnSpc>
                        <a:spcBef>
                          <a:spcPts val="210"/>
                        </a:spcBef>
                      </a:pPr>
                      <a:r>
                        <a:rPr sz="900" baseline="4629" dirty="0">
                          <a:latin typeface="Arial"/>
                          <a:cs typeface="Arial"/>
                        </a:rPr>
                        <a:t>Equivalentes de CO</a:t>
                      </a:r>
                      <a:r>
                        <a:rPr sz="400" dirty="0">
                          <a:latin typeface="Arial"/>
                          <a:cs typeface="Arial"/>
                        </a:rPr>
                        <a:t>2 </a:t>
                      </a:r>
                      <a:r>
                        <a:rPr sz="900" baseline="4629" dirty="0">
                          <a:latin typeface="Arial"/>
                          <a:cs typeface="Arial"/>
                        </a:rPr>
                        <a:t>(kt) </a:t>
                      </a:r>
                      <a:r>
                        <a:rPr sz="700" spc="-37" baseline="41666" dirty="0">
                          <a:latin typeface="Arial"/>
                          <a:cs typeface="Arial"/>
                        </a:rPr>
                        <a:t>(3)</a:t>
                      </a:r>
                      <a:endParaRPr sz="700" baseline="41666">
                        <a:latin typeface="Arial"/>
                        <a:cs typeface="Arial"/>
                      </a:endParaRPr>
                    </a:p>
                  </a:txBody>
                  <a:tcPr marL="0" marR="0" marT="26671"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2540" algn="ctr">
                        <a:lnSpc>
                          <a:spcPct val="100000"/>
                        </a:lnSpc>
                        <a:spcBef>
                          <a:spcPts val="140"/>
                        </a:spcBef>
                      </a:pPr>
                      <a:r>
                        <a:rPr sz="700" spc="-25" dirty="0">
                          <a:latin typeface="Arial"/>
                          <a:cs typeface="Arial"/>
                        </a:rPr>
                        <a:t>(%)</a:t>
                      </a:r>
                      <a:endParaRPr sz="700">
                        <a:latin typeface="Arial"/>
                        <a:cs typeface="Arial"/>
                      </a:endParaRPr>
                    </a:p>
                  </a:txBody>
                  <a:tcPr marL="0" marR="0" marT="177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2242549276"/>
                  </a:ext>
                </a:extLst>
              </a:tr>
              <a:tr h="87844">
                <a:tc vMerge="1">
                  <a:txBody>
                    <a:bodyPr/>
                    <a:lstStyle/>
                    <a:p>
                      <a:endParaRPr/>
                    </a:p>
                  </a:txBody>
                  <a:tcPr marL="0" marR="0" marT="0" marB="0">
                    <a:lnB w="19050">
                      <a:solidFill>
                        <a:srgbClr val="1F487C"/>
                      </a:solidFill>
                      <a:prstDash val="solid"/>
                    </a:lnB>
                  </a:tcPr>
                </a:tc>
                <a:tc>
                  <a:txBody>
                    <a:bodyPr/>
                    <a:lstStyle/>
                    <a:p>
                      <a:pPr marL="3810">
                        <a:lnSpc>
                          <a:spcPts val="635"/>
                        </a:lnSpc>
                        <a:spcBef>
                          <a:spcPts val="65"/>
                        </a:spcBef>
                      </a:pPr>
                      <a:r>
                        <a:rPr sz="900" spc="-37" baseline="4629" dirty="0">
                          <a:latin typeface="Arial"/>
                          <a:cs typeface="Arial"/>
                        </a:rPr>
                        <a:t>SF</a:t>
                      </a:r>
                      <a:r>
                        <a:rPr sz="400" spc="-25" dirty="0">
                          <a:latin typeface="Arial"/>
                          <a:cs typeface="Arial"/>
                        </a:rPr>
                        <a:t>6</a:t>
                      </a:r>
                      <a:endParaRPr sz="400">
                        <a:latin typeface="Arial"/>
                        <a:cs typeface="Arial"/>
                      </a:endParaRPr>
                    </a:p>
                  </a:txBody>
                  <a:tcPr marL="0" marR="0" marT="82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gridSpan="3">
                  <a:txBody>
                    <a:bodyPr/>
                    <a:lstStyle/>
                    <a:p>
                      <a:pPr marL="4445">
                        <a:lnSpc>
                          <a:spcPct val="100000"/>
                        </a:lnSpc>
                        <a:spcBef>
                          <a:spcPts val="370"/>
                        </a:spcBef>
                      </a:pPr>
                      <a:r>
                        <a:rPr sz="700" dirty="0">
                          <a:latin typeface="Arial"/>
                          <a:cs typeface="Arial"/>
                        </a:rPr>
                        <a:t>1. </a:t>
                      </a:r>
                      <a:r>
                        <a:rPr sz="700" spc="-10" dirty="0">
                          <a:latin typeface="Arial"/>
                          <a:cs typeface="Arial"/>
                        </a:rPr>
                        <a:t>Energía</a:t>
                      </a:r>
                      <a:endParaRPr sz="700">
                        <a:latin typeface="Arial"/>
                        <a:cs typeface="Arial"/>
                      </a:endParaRPr>
                    </a:p>
                  </a:txBody>
                  <a:tcPr marL="0" marR="0" marT="46991"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hMerge="1">
                  <a:txBody>
                    <a:bodyPr/>
                    <a:lstStyle/>
                    <a:p>
                      <a:endParaRPr/>
                    </a:p>
                  </a:txBody>
                  <a:tcPr marL="0" marR="0" marT="0" marB="0"/>
                </a:tc>
                <a:tc rowSpan="2" hMerge="1">
                  <a:txBody>
                    <a:bodyPr/>
                    <a:lstStyle/>
                    <a:p>
                      <a:endParaRPr/>
                    </a:p>
                  </a:txBody>
                  <a:tcPr marL="0" marR="0" marT="0" marB="0"/>
                </a:tc>
                <a:tc rowSpan="2">
                  <a:txBody>
                    <a:bodyPr/>
                    <a:lstStyle/>
                    <a:p>
                      <a:pPr>
                        <a:lnSpc>
                          <a:spcPct val="100000"/>
                        </a:lnSpc>
                      </a:pPr>
                      <a:endParaRPr sz="800">
                        <a:latin typeface="Times New Roman"/>
                        <a:cs typeface="Times New Roman"/>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hMerge="1">
                  <a:txBody>
                    <a:bodyPr/>
                    <a:lstStyle/>
                    <a:p>
                      <a:endParaRPr/>
                    </a:p>
                  </a:txBody>
                  <a:tcPr marL="0" marR="0" marT="0" marB="0"/>
                </a:tc>
                <a:tc rowSpan="2"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hMerge="1">
                  <a:txBody>
                    <a:bodyPr/>
                    <a:lstStyle/>
                    <a:p>
                      <a:endParaRPr/>
                    </a:p>
                  </a:txBody>
                  <a:tcPr marL="0" marR="0" marT="0" marB="0"/>
                </a:tc>
                <a:tc rowSpan="2"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hMerge="1">
                  <a:txBody>
                    <a:bodyPr/>
                    <a:lstStyle/>
                    <a:p>
                      <a:endParaRPr/>
                    </a:p>
                  </a:txBody>
                  <a:tcPr marL="0" marR="0" marT="0" marB="0"/>
                </a:tc>
                <a:tc row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1615446532"/>
                  </a:ext>
                </a:extLst>
              </a:tr>
              <a:tr h="87808">
                <a:tc vMerge="1">
                  <a:txBody>
                    <a:bodyPr/>
                    <a:lstStyle/>
                    <a:p>
                      <a:endParaRPr/>
                    </a:p>
                  </a:txBody>
                  <a:tcPr marL="0" marR="0" marT="0" marB="0">
                    <a:lnB w="19050">
                      <a:solidFill>
                        <a:srgbClr val="1F487C"/>
                      </a:solidFill>
                      <a:prstDash val="solid"/>
                    </a:lnB>
                  </a:tcPr>
                </a:tc>
                <a:tc>
                  <a:txBody>
                    <a:bodyPr/>
                    <a:lstStyle/>
                    <a:p>
                      <a:pPr marL="3810">
                        <a:lnSpc>
                          <a:spcPts val="500"/>
                        </a:lnSpc>
                        <a:spcBef>
                          <a:spcPts val="140"/>
                        </a:spcBef>
                      </a:pPr>
                      <a:r>
                        <a:rPr sz="900" spc="-37" baseline="4629" dirty="0">
                          <a:latin typeface="Arial"/>
                          <a:cs typeface="Arial"/>
                        </a:rPr>
                        <a:t>NF</a:t>
                      </a:r>
                      <a:r>
                        <a:rPr sz="400" spc="-25" dirty="0">
                          <a:latin typeface="Arial"/>
                          <a:cs typeface="Arial"/>
                        </a:rPr>
                        <a:t>3</a:t>
                      </a:r>
                      <a:endParaRPr sz="400">
                        <a:latin typeface="Arial"/>
                        <a:cs typeface="Arial"/>
                      </a:endParaRPr>
                    </a:p>
                  </a:txBody>
                  <a:tcPr marL="0" marR="0" marT="177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3" vMerge="1">
                  <a:txBody>
                    <a:bodyPr/>
                    <a:lstStyle/>
                    <a:p>
                      <a:endParaRPr/>
                    </a:p>
                  </a:txBody>
                  <a:tcPr marL="0" marR="0" marT="46990"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hMerge="1" vMerge="1">
                  <a:txBody>
                    <a:bodyPr/>
                    <a:lstStyle/>
                    <a:p>
                      <a:endParaRPr/>
                    </a:p>
                  </a:txBody>
                  <a:tcPr marL="0" marR="0" marT="0" marB="0"/>
                </a:tc>
                <a:tc vMerge="1">
                  <a:txBody>
                    <a:bodyPr/>
                    <a:lstStyle/>
                    <a:p>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1615979949"/>
                  </a:ext>
                </a:extLst>
              </a:tr>
              <a:tr h="200288">
                <a:tc vMerge="1">
                  <a:txBody>
                    <a:bodyPr/>
                    <a:lstStyle/>
                    <a:p>
                      <a:endParaRPr/>
                    </a:p>
                  </a:txBody>
                  <a:tcPr marL="0" marR="0" marT="0" marB="0">
                    <a:lnB w="19050">
                      <a:solidFill>
                        <a:srgbClr val="1F487C"/>
                      </a:solidFill>
                      <a:prstDash val="solid"/>
                    </a:lnB>
                  </a:tcPr>
                </a:tc>
                <a:tc>
                  <a:txBody>
                    <a:bodyPr/>
                    <a:lstStyle/>
                    <a:p>
                      <a:pPr marL="3810">
                        <a:lnSpc>
                          <a:spcPct val="100000"/>
                        </a:lnSpc>
                        <a:spcBef>
                          <a:spcPts val="204"/>
                        </a:spcBef>
                      </a:pPr>
                      <a:r>
                        <a:rPr sz="700" dirty="0">
                          <a:latin typeface="Arial"/>
                          <a:cs typeface="Arial"/>
                        </a:rPr>
                        <a:t>Total (sin </a:t>
                      </a:r>
                      <a:r>
                        <a:rPr sz="700" spc="-10" dirty="0">
                          <a:latin typeface="Arial"/>
                          <a:cs typeface="Arial"/>
                        </a:rPr>
                        <a:t>UTCUTS)</a:t>
                      </a:r>
                      <a:endParaRPr sz="700">
                        <a:latin typeface="Arial"/>
                        <a:cs typeface="Arial"/>
                      </a:endParaRPr>
                    </a:p>
                  </a:txBody>
                  <a:tcPr marL="0" marR="0" marT="260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3">
                  <a:txBody>
                    <a:bodyPr/>
                    <a:lstStyle/>
                    <a:p>
                      <a:pPr marL="4445">
                        <a:lnSpc>
                          <a:spcPct val="100000"/>
                        </a:lnSpc>
                        <a:spcBef>
                          <a:spcPts val="160"/>
                        </a:spcBef>
                      </a:pPr>
                      <a:r>
                        <a:rPr sz="700" dirty="0">
                          <a:latin typeface="Arial"/>
                          <a:cs typeface="Arial"/>
                        </a:rPr>
                        <a:t>2. Procesos industriales y </a:t>
                      </a:r>
                      <a:r>
                        <a:rPr sz="700" spc="-25" dirty="0">
                          <a:latin typeface="Arial"/>
                          <a:cs typeface="Arial"/>
                        </a:rPr>
                        <a:t>uso </a:t>
                      </a:r>
                      <a:r>
                        <a:rPr sz="700" dirty="0">
                          <a:latin typeface="Arial"/>
                          <a:cs typeface="Arial"/>
                        </a:rPr>
                        <a:t>de productos</a:t>
                      </a:r>
                      <a:endParaRPr sz="700">
                        <a:latin typeface="Arial"/>
                        <a:cs typeface="Arial"/>
                      </a:endParaRPr>
                    </a:p>
                  </a:txBody>
                  <a:tcPr marL="0" marR="0" marT="20320"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700">
                        <a:latin typeface="Times New Roman"/>
                        <a:cs typeface="Times New Roman"/>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7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3677572284"/>
                  </a:ext>
                </a:extLst>
              </a:tr>
              <a:tr h="92742">
                <a:tc vMerge="1">
                  <a:txBody>
                    <a:bodyPr/>
                    <a:lstStyle/>
                    <a:p>
                      <a:endParaRPr/>
                    </a:p>
                  </a:txBody>
                  <a:tcPr marL="0" marR="0" marT="0" marB="0">
                    <a:lnB w="19050">
                      <a:solidFill>
                        <a:srgbClr val="1F487C"/>
                      </a:solidFill>
                      <a:prstDash val="solid"/>
                    </a:lnB>
                  </a:tcPr>
                </a:tc>
                <a:tc>
                  <a:txBody>
                    <a:bodyPr/>
                    <a:lstStyle/>
                    <a:p>
                      <a:pPr marL="3810">
                        <a:lnSpc>
                          <a:spcPts val="685"/>
                        </a:lnSpc>
                      </a:pPr>
                      <a:r>
                        <a:rPr sz="700" dirty="0">
                          <a:latin typeface="Arial"/>
                          <a:cs typeface="Arial"/>
                        </a:rPr>
                        <a:t>Total (con </a:t>
                      </a:r>
                      <a:r>
                        <a:rPr sz="700" spc="-10" dirty="0">
                          <a:latin typeface="Arial"/>
                          <a:cs typeface="Arial"/>
                        </a:rPr>
                        <a:t>UTCUTS)</a:t>
                      </a:r>
                      <a:endParaRPr sz="7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5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gridSpan="3">
                  <a:txBody>
                    <a:bodyPr/>
                    <a:lstStyle/>
                    <a:p>
                      <a:pPr marL="4445">
                        <a:lnSpc>
                          <a:spcPct val="100000"/>
                        </a:lnSpc>
                        <a:spcBef>
                          <a:spcPts val="385"/>
                        </a:spcBef>
                      </a:pPr>
                      <a:r>
                        <a:rPr sz="700" dirty="0">
                          <a:latin typeface="Arial"/>
                          <a:cs typeface="Arial"/>
                        </a:rPr>
                        <a:t>3. </a:t>
                      </a:r>
                      <a:r>
                        <a:rPr sz="700" spc="-10" dirty="0">
                          <a:latin typeface="Arial"/>
                          <a:cs typeface="Arial"/>
                        </a:rPr>
                        <a:t>Agricultura</a:t>
                      </a:r>
                      <a:endParaRPr sz="700">
                        <a:latin typeface="Arial"/>
                        <a:cs typeface="Arial"/>
                      </a:endParaRPr>
                    </a:p>
                  </a:txBody>
                  <a:tcPr marL="0" marR="0" marT="48895"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hMerge="1">
                  <a:txBody>
                    <a:bodyPr/>
                    <a:lstStyle/>
                    <a:p>
                      <a:endParaRPr/>
                    </a:p>
                  </a:txBody>
                  <a:tcPr marL="0" marR="0" marT="0" marB="0"/>
                </a:tc>
                <a:tc rowSpan="2" hMerge="1">
                  <a:txBody>
                    <a:bodyPr/>
                    <a:lstStyle/>
                    <a:p>
                      <a:endParaRPr/>
                    </a:p>
                  </a:txBody>
                  <a:tcPr marL="0" marR="0" marT="0" marB="0"/>
                </a:tc>
                <a:tc rowSpan="2">
                  <a:txBody>
                    <a:bodyPr/>
                    <a:lstStyle/>
                    <a:p>
                      <a:pPr>
                        <a:lnSpc>
                          <a:spcPct val="100000"/>
                        </a:lnSpc>
                      </a:pPr>
                      <a:endParaRPr sz="800">
                        <a:latin typeface="Times New Roman"/>
                        <a:cs typeface="Times New Roman"/>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hMerge="1">
                  <a:txBody>
                    <a:bodyPr/>
                    <a:lstStyle/>
                    <a:p>
                      <a:endParaRPr/>
                    </a:p>
                  </a:txBody>
                  <a:tcPr marL="0" marR="0" marT="0" marB="0"/>
                </a:tc>
                <a:tc rowSpan="2"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hMerge="1">
                  <a:txBody>
                    <a:bodyPr/>
                    <a:lstStyle/>
                    <a:p>
                      <a:endParaRPr/>
                    </a:p>
                  </a:txBody>
                  <a:tcPr marL="0" marR="0" marT="0" marB="0"/>
                </a:tc>
                <a:tc rowSpan="2"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hMerge="1">
                  <a:txBody>
                    <a:bodyPr/>
                    <a:lstStyle/>
                    <a:p>
                      <a:endParaRPr/>
                    </a:p>
                  </a:txBody>
                  <a:tcPr marL="0" marR="0" marT="0" marB="0"/>
                </a:tc>
                <a:tc row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row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1331557932"/>
                  </a:ext>
                </a:extLst>
              </a:tr>
              <a:tr h="94702">
                <a:tc vMerge="1">
                  <a:txBody>
                    <a:bodyPr/>
                    <a:lstStyle/>
                    <a:p>
                      <a:endParaRPr/>
                    </a:p>
                  </a:txBody>
                  <a:tcPr marL="0" marR="0" marT="0" marB="0">
                    <a:lnB w="19050">
                      <a:solidFill>
                        <a:srgbClr val="1F487C"/>
                      </a:solidFill>
                      <a:prstDash val="solid"/>
                    </a:lnB>
                  </a:tcPr>
                </a:tc>
                <a:tc>
                  <a:txBody>
                    <a:bodyPr/>
                    <a:lstStyle/>
                    <a:p>
                      <a:pPr marL="3810">
                        <a:lnSpc>
                          <a:spcPts val="585"/>
                        </a:lnSpc>
                        <a:spcBef>
                          <a:spcPts val="70"/>
                        </a:spcBef>
                      </a:pPr>
                      <a:r>
                        <a:rPr sz="700" dirty="0">
                          <a:latin typeface="Arial"/>
                          <a:cs typeface="Arial"/>
                        </a:rPr>
                        <a:t>Total (sin UTCUTS, con </a:t>
                      </a:r>
                      <a:r>
                        <a:rPr sz="700" spc="-10" dirty="0">
                          <a:latin typeface="Arial"/>
                          <a:cs typeface="Arial"/>
                        </a:rPr>
                        <a:t>indirectos)</a:t>
                      </a:r>
                      <a:endParaRPr sz="700">
                        <a:latin typeface="Arial"/>
                        <a:cs typeface="Arial"/>
                      </a:endParaRPr>
                    </a:p>
                  </a:txBody>
                  <a:tcPr marL="0" marR="0" marT="8891"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3" vMerge="1">
                  <a:txBody>
                    <a:bodyPr/>
                    <a:lstStyle/>
                    <a:p>
                      <a:endParaRPr/>
                    </a:p>
                  </a:txBody>
                  <a:tcPr marL="0" marR="0" marT="48895"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hMerge="1" vMerge="1">
                  <a:txBody>
                    <a:bodyPr/>
                    <a:lstStyle/>
                    <a:p>
                      <a:endParaRPr/>
                    </a:p>
                  </a:txBody>
                  <a:tcPr marL="0" marR="0" marT="0" marB="0"/>
                </a:tc>
                <a:tc vMerge="1">
                  <a:txBody>
                    <a:bodyPr/>
                    <a:lstStyle/>
                    <a:p>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gridSpan="2"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vMerge="1">
                  <a:txBody>
                    <a:bodyPr/>
                    <a:lstStyle/>
                    <a:p>
                      <a:endParaRPr/>
                    </a:p>
                  </a:txBody>
                  <a:tcPr marL="0" marR="0" marT="0" marB="0"/>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1022739717"/>
                  </a:ext>
                </a:extLst>
              </a:tr>
              <a:tr h="238460">
                <a:tc vMerge="1">
                  <a:txBody>
                    <a:bodyPr/>
                    <a:lstStyle/>
                    <a:p>
                      <a:endParaRPr/>
                    </a:p>
                  </a:txBody>
                  <a:tcPr marL="0" marR="0" marT="0" marB="0">
                    <a:lnB w="19050">
                      <a:solidFill>
                        <a:srgbClr val="1F487C"/>
                      </a:solidFill>
                      <a:prstDash val="solid"/>
                    </a:lnB>
                  </a:tcPr>
                </a:tc>
                <a:tc>
                  <a:txBody>
                    <a:bodyPr/>
                    <a:lstStyle/>
                    <a:p>
                      <a:pPr marL="3810">
                        <a:lnSpc>
                          <a:spcPct val="100000"/>
                        </a:lnSpc>
                        <a:spcBef>
                          <a:spcPts val="185"/>
                        </a:spcBef>
                      </a:pPr>
                      <a:r>
                        <a:rPr sz="700" dirty="0">
                          <a:latin typeface="Arial"/>
                          <a:cs typeface="Arial"/>
                        </a:rPr>
                        <a:t>Total (con UTCUTS, con</a:t>
                      </a:r>
                      <a:r>
                        <a:rPr sz="700" spc="-10" dirty="0">
                          <a:latin typeface="Arial"/>
                          <a:cs typeface="Arial"/>
                        </a:rPr>
                        <a:t> indirectos)</a:t>
                      </a:r>
                      <a:endParaRPr sz="700">
                        <a:latin typeface="Arial"/>
                        <a:cs typeface="Arial"/>
                      </a:endParaRPr>
                    </a:p>
                  </a:txBody>
                  <a:tcPr marL="0" marR="0" marT="2349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3">
                  <a:txBody>
                    <a:bodyPr/>
                    <a:lstStyle/>
                    <a:p>
                      <a:pPr marL="4445">
                        <a:lnSpc>
                          <a:spcPts val="585"/>
                        </a:lnSpc>
                      </a:pPr>
                      <a:r>
                        <a:rPr sz="700" dirty="0">
                          <a:latin typeface="Arial"/>
                          <a:cs typeface="Arial"/>
                        </a:rPr>
                        <a:t>4. Uso de la tierra, cambio de uso de la tierra y</a:t>
                      </a:r>
                      <a:r>
                        <a:rPr sz="700" spc="-10" dirty="0">
                          <a:latin typeface="Arial"/>
                          <a:cs typeface="Arial"/>
                        </a:rPr>
                        <a:t> silvicultura</a:t>
                      </a:r>
                      <a:endParaRPr sz="700">
                        <a:latin typeface="Arial"/>
                        <a:cs typeface="Arial"/>
                      </a:endParaRPr>
                    </a:p>
                    <a:p>
                      <a:pPr marL="4445">
                        <a:lnSpc>
                          <a:spcPts val="455"/>
                        </a:lnSpc>
                      </a:pPr>
                      <a:r>
                        <a:rPr sz="400" spc="-25" dirty="0">
                          <a:latin typeface="Arial"/>
                          <a:cs typeface="Arial"/>
                        </a:rPr>
                        <a:t>4)</a:t>
                      </a:r>
                      <a:endParaRPr sz="400">
                        <a:latin typeface="Arial"/>
                        <a:cs typeface="Arial"/>
                      </a:endParaRPr>
                    </a:p>
                  </a:txBody>
                  <a:tcPr marL="0" marR="0" marT="0" marB="0">
                    <a:lnL w="12700">
                      <a:solidFill>
                        <a:srgbClr val="FFFFFF"/>
                      </a:solidFill>
                      <a:prstDash val="solid"/>
                    </a:lnL>
                    <a:lnR w="1905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1905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2603689734"/>
                  </a:ext>
                </a:extLst>
              </a:tr>
              <a:tr h="164368">
                <a:tc vMerge="1">
                  <a:txBody>
                    <a:bodyPr/>
                    <a:lstStyle/>
                    <a:p>
                      <a:endParaRPr/>
                    </a:p>
                  </a:txBody>
                  <a:tcPr marL="0" marR="0" marT="0" marB="0">
                    <a:lnB w="19050">
                      <a:solidFill>
                        <a:srgbClr val="1F487C"/>
                      </a:solidFill>
                      <a:prstDash val="solid"/>
                    </a:lnB>
                  </a:tcPr>
                </a:tc>
                <a:tc rowSpan="2" gridSpan="6">
                  <a:txBody>
                    <a:bodyPr/>
                    <a:lstStyle/>
                    <a:p>
                      <a:pPr>
                        <a:lnSpc>
                          <a:spcPct val="100000"/>
                        </a:lnSpc>
                      </a:pPr>
                      <a:endParaRPr sz="800">
                        <a:latin typeface="Times New Roman"/>
                        <a:cs typeface="Times New Roman"/>
                      </a:endParaRPr>
                    </a:p>
                  </a:txBody>
                  <a:tcPr marL="0" marR="0" marT="0" marB="0">
                    <a:lnR w="12700">
                      <a:solidFill>
                        <a:srgbClr val="FFFFFF"/>
                      </a:solidFill>
                      <a:prstDash val="solid"/>
                    </a:lnR>
                    <a:lnT w="12700">
                      <a:solidFill>
                        <a:srgbClr val="FFFFFF"/>
                      </a:solidFill>
                      <a:prstDash val="solid"/>
                    </a:lnT>
                    <a:lnB w="19050">
                      <a:solidFill>
                        <a:srgbClr val="1F487C"/>
                      </a:solidFill>
                      <a:prstDash val="solid"/>
                    </a:lnB>
                  </a:tcPr>
                </a:tc>
                <a:tc rowSpan="2" hMerge="1">
                  <a:txBody>
                    <a:bodyPr/>
                    <a:lstStyle/>
                    <a:p>
                      <a:endParaRPr/>
                    </a:p>
                  </a:txBody>
                  <a:tcPr marL="0" marR="0" marT="0" marB="0"/>
                </a:tc>
                <a:tc rowSpan="2" hMerge="1">
                  <a:txBody>
                    <a:bodyPr/>
                    <a:lstStyle/>
                    <a:p>
                      <a:endParaRPr/>
                    </a:p>
                  </a:txBody>
                  <a:tcPr marL="0" marR="0" marT="0" marB="0"/>
                </a:tc>
                <a:tc rowSpan="2" hMerge="1">
                  <a:txBody>
                    <a:bodyPr/>
                    <a:lstStyle/>
                    <a:p>
                      <a:endParaRPr/>
                    </a:p>
                  </a:txBody>
                  <a:tcPr marL="0" marR="0" marT="0" marB="0"/>
                </a:tc>
                <a:tc rowSpan="2" hMerge="1">
                  <a:txBody>
                    <a:bodyPr/>
                    <a:lstStyle/>
                    <a:p>
                      <a:endParaRPr/>
                    </a:p>
                  </a:txBody>
                  <a:tcPr marL="0" marR="0" marT="0" marB="0"/>
                </a:tc>
                <a:tc rowSpan="2" hMerge="1">
                  <a:txBody>
                    <a:bodyPr/>
                    <a:lstStyle/>
                    <a:p>
                      <a:endParaRPr/>
                    </a:p>
                  </a:txBody>
                  <a:tcPr marL="0" marR="0" marT="0" marB="0"/>
                </a:tc>
                <a:tc gridSpan="3">
                  <a:txBody>
                    <a:bodyPr/>
                    <a:lstStyle/>
                    <a:p>
                      <a:pPr marL="4445">
                        <a:lnSpc>
                          <a:spcPct val="100000"/>
                        </a:lnSpc>
                        <a:spcBef>
                          <a:spcPts val="475"/>
                        </a:spcBef>
                      </a:pPr>
                      <a:r>
                        <a:rPr sz="700" dirty="0">
                          <a:latin typeface="Arial"/>
                          <a:cs typeface="Arial"/>
                        </a:rPr>
                        <a:t>5. </a:t>
                      </a:r>
                      <a:r>
                        <a:rPr sz="700" spc="-10" dirty="0">
                          <a:latin typeface="Arial"/>
                          <a:cs typeface="Arial"/>
                        </a:rPr>
                        <a:t>Residuos</a:t>
                      </a:r>
                      <a:endParaRPr sz="700">
                        <a:latin typeface="Arial"/>
                        <a:cs typeface="Arial"/>
                      </a:endParaRPr>
                    </a:p>
                  </a:txBody>
                  <a:tcPr marL="0" marR="0" marT="603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549739757"/>
                  </a:ext>
                </a:extLst>
              </a:tr>
              <a:tr h="164368">
                <a:tc vMerge="1">
                  <a:txBody>
                    <a:bodyPr/>
                    <a:lstStyle/>
                    <a:p>
                      <a:endParaRPr/>
                    </a:p>
                  </a:txBody>
                  <a:tcPr marL="0" marR="0" marT="0" marB="0">
                    <a:lnB w="19050">
                      <a:solidFill>
                        <a:srgbClr val="1F487C"/>
                      </a:solidFill>
                      <a:prstDash val="solid"/>
                    </a:lnB>
                  </a:tcPr>
                </a:tc>
                <a:tc gridSpan="6" vMerge="1">
                  <a:txBody>
                    <a:bodyPr/>
                    <a:lstStyle/>
                    <a:p>
                      <a:endParaRPr/>
                    </a:p>
                  </a:txBody>
                  <a:tcPr marL="0" marR="0" marT="0" marB="0">
                    <a:lnR w="12700">
                      <a:solidFill>
                        <a:srgbClr val="FFFFFF"/>
                      </a:solidFill>
                      <a:prstDash val="solid"/>
                    </a:lnR>
                    <a:lnT w="12700">
                      <a:solidFill>
                        <a:srgbClr val="FFFFFF"/>
                      </a:solidFill>
                      <a:prstDash val="solid"/>
                    </a:lnT>
                    <a:lnB w="19050">
                      <a:solidFill>
                        <a:srgbClr val="1F487C"/>
                      </a:solidFill>
                      <a:prstDash val="solid"/>
                    </a:lnB>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3">
                  <a:txBody>
                    <a:bodyPr/>
                    <a:lstStyle/>
                    <a:p>
                      <a:pPr marL="4445">
                        <a:lnSpc>
                          <a:spcPct val="100000"/>
                        </a:lnSpc>
                        <a:spcBef>
                          <a:spcPts val="300"/>
                        </a:spcBef>
                      </a:pPr>
                      <a:r>
                        <a:rPr sz="700" dirty="0">
                          <a:latin typeface="Arial"/>
                          <a:cs typeface="Arial"/>
                        </a:rPr>
                        <a:t>6. </a:t>
                      </a:r>
                      <a:r>
                        <a:rPr sz="700" spc="-10" dirty="0">
                          <a:latin typeface="Arial"/>
                          <a:cs typeface="Arial"/>
                        </a:rPr>
                        <a:t>Otros</a:t>
                      </a:r>
                      <a:endParaRPr sz="700">
                        <a:latin typeface="Arial"/>
                        <a:cs typeface="Arial"/>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vMerge="1">
                  <a:txBody>
                    <a:bodyPr/>
                    <a:lstStyle/>
                    <a:p>
                      <a:endParaRPr/>
                    </a:p>
                  </a:txBody>
                  <a:tcPr marL="0" marR="0" marT="0" marB="0">
                    <a:lnB w="19050">
                      <a:solidFill>
                        <a:srgbClr val="1F487C"/>
                      </a:solidFill>
                      <a:prstDash val="solid"/>
                    </a:lnB>
                  </a:tcPr>
                </a:tc>
                <a:extLst>
                  <a:ext uri="{0D108BD9-81ED-4DB2-BD59-A6C34878D82A}">
                    <a16:rowId xmlns:a16="http://schemas.microsoft.com/office/drawing/2014/main" val="1084406876"/>
                  </a:ext>
                </a:extLst>
              </a:tr>
              <a:tr h="125181">
                <a:tc gridSpan="7">
                  <a:txBody>
                    <a:bodyPr/>
                    <a:lstStyle/>
                    <a:p>
                      <a:pPr>
                        <a:lnSpc>
                          <a:spcPct val="100000"/>
                        </a:lnSpc>
                      </a:pPr>
                      <a:endParaRPr sz="800">
                        <a:latin typeface="Times New Roman"/>
                        <a:cs typeface="Times New Roman"/>
                      </a:endParaRPr>
                    </a:p>
                  </a:txBody>
                  <a:tcPr marL="0" marR="0" marT="0" marB="0">
                    <a:lnR w="12700">
                      <a:solidFill>
                        <a:srgbClr val="FFFFFF"/>
                      </a:solidFill>
                      <a:prstDash val="solid"/>
                    </a:lnR>
                    <a:lnT w="19050">
                      <a:solidFill>
                        <a:srgbClr val="1F487C"/>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marL="4445">
                        <a:lnSpc>
                          <a:spcPct val="100000"/>
                        </a:lnSpc>
                        <a:spcBef>
                          <a:spcPts val="120"/>
                        </a:spcBef>
                      </a:pPr>
                      <a:r>
                        <a:rPr sz="700" dirty="0">
                          <a:latin typeface="Arial"/>
                          <a:cs typeface="Arial"/>
                        </a:rPr>
                        <a:t>Total (con UTCUTS) </a:t>
                      </a:r>
                      <a:r>
                        <a:rPr sz="700" spc="-37" baseline="34722" dirty="0">
                          <a:latin typeface="Arial"/>
                          <a:cs typeface="Arial"/>
                        </a:rPr>
                        <a:t>(8)</a:t>
                      </a:r>
                      <a:endParaRPr sz="700" baseline="34722">
                        <a:latin typeface="Arial"/>
                        <a:cs typeface="Arial"/>
                      </a:endParaRPr>
                    </a:p>
                  </a:txBody>
                  <a:tcPr marL="0" marR="0" marT="152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800" dirty="0">
                        <a:latin typeface="Times New Roman"/>
                        <a:cs typeface="Times New Roman"/>
                      </a:endParaRPr>
                    </a:p>
                  </a:txBody>
                  <a:tcPr marL="0" marR="0" marT="0" marB="0">
                    <a:lnL w="12700">
                      <a:solidFill>
                        <a:srgbClr val="FFFFFF"/>
                      </a:solidFill>
                      <a:prstDash val="solid"/>
                    </a:lnL>
                    <a:lnT w="19050">
                      <a:solidFill>
                        <a:srgbClr val="1F487C"/>
                      </a:solidFill>
                      <a:prstDash val="solid"/>
                    </a:lnT>
                  </a:tcPr>
                </a:tc>
                <a:extLst>
                  <a:ext uri="{0D108BD9-81ED-4DB2-BD59-A6C34878D82A}">
                    <a16:rowId xmlns:a16="http://schemas.microsoft.com/office/drawing/2014/main" val="3514523473"/>
                  </a:ext>
                </a:extLst>
              </a:tr>
            </a:tbl>
          </a:graphicData>
        </a:graphic>
      </p:graphicFrame>
    </p:spTree>
    <p:extLst>
      <p:ext uri="{BB962C8B-B14F-4D97-AF65-F5344CB8AC3E}">
        <p14:creationId xmlns:p14="http://schemas.microsoft.com/office/powerpoint/2010/main" val="1147768186"/>
      </p:ext>
    </p:extLst>
  </p:cSld>
  <p:clrMapOvr>
    <a:masterClrMapping/>
  </p:clrMapOvr>
</p:sld>
</file>

<file path=ppt/theme/theme1.xml><?xml version="1.0" encoding="utf-8"?>
<a:theme xmlns:a="http://schemas.openxmlformats.org/drawingml/2006/main" name="Tema de Offic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8DA235358DD041A63AF04E77C2BD0C" ma:contentTypeVersion="15" ma:contentTypeDescription="Create a new document." ma:contentTypeScope="" ma:versionID="8d1fc315574cc6a26cc2dd712909687c">
  <xsd:schema xmlns:xsd="http://www.w3.org/2001/XMLSchema" xmlns:xs="http://www.w3.org/2001/XMLSchema" xmlns:p="http://schemas.microsoft.com/office/2006/metadata/properties" xmlns:ns2="896be14e-24a1-4415-aa96-ea50c61cac62" xmlns:ns3="eecf0134-05ac-4446-933a-7f637bccae5b" targetNamespace="http://schemas.microsoft.com/office/2006/metadata/properties" ma:root="true" ma:fieldsID="3e6bb9c0becc1dc4eed7b721ff206392" ns2:_="" ns3:_="">
    <xsd:import namespace="896be14e-24a1-4415-aa96-ea50c61cac62"/>
    <xsd:import namespace="eecf0134-05ac-4446-933a-7f637bccae5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6be14e-24a1-4415-aa96-ea50c61cac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ecf0134-05ac-4446-933a-7f637bccae5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a17a55d7-c767-4716-ae34-8023df255b86}" ma:internalName="TaxCatchAll" ma:showField="CatchAllData" ma:web="eecf0134-05ac-4446-933a-7f637bccae5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96be14e-24a1-4415-aa96-ea50c61cac62">
      <Terms xmlns="http://schemas.microsoft.com/office/infopath/2007/PartnerControls"/>
    </lcf76f155ced4ddcb4097134ff3c332f>
    <TaxCatchAll xmlns="eecf0134-05ac-4446-933a-7f637bccae5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9A3421-3462-4557-B194-ACAE80D814D0}">
  <ds:schemaRefs>
    <ds:schemaRef ds:uri="896be14e-24a1-4415-aa96-ea50c61cac62"/>
    <ds:schemaRef ds:uri="eecf0134-05ac-4446-933a-7f637bccae5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08613F3-7B44-4744-953F-0D1504F5D3E6}">
  <ds:schemaRefs>
    <ds:schemaRef ds:uri="http://purl.org/dc/dcmitype/"/>
    <ds:schemaRef ds:uri="http://schemas.microsoft.com/office/infopath/2007/PartnerControls"/>
    <ds:schemaRef ds:uri="http://purl.org/dc/elements/1.1/"/>
    <ds:schemaRef ds:uri="http://schemas.microsoft.com/office/2006/metadata/properties"/>
    <ds:schemaRef ds:uri="896be14e-24a1-4415-aa96-ea50c61cac62"/>
    <ds:schemaRef ds:uri="http://schemas.microsoft.com/office/2006/documentManagement/types"/>
    <ds:schemaRef ds:uri="eecf0134-05ac-4446-933a-7f637bccae5b"/>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3A28EBE-40F6-4EA9-B6D1-68A71D270C6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205</TotalTime>
  <Words>3370</Words>
  <Application>Microsoft Office PowerPoint</Application>
  <PresentationFormat>Widescreen</PresentationFormat>
  <Paragraphs>330</Paragraphs>
  <Slides>16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Aptos</vt:lpstr>
      <vt:lpstr>Arial</vt:lpstr>
      <vt:lpstr>Calibri</vt:lpstr>
      <vt:lpstr>Calibri Light</vt:lpstr>
      <vt:lpstr>Roboto</vt:lpstr>
      <vt:lpstr>Roboto Bk</vt:lpstr>
      <vt:lpstr>Söhne</vt:lpstr>
      <vt:lpstr>Times New Roman</vt:lpstr>
      <vt:lpstr>Wingdings</vt:lpstr>
      <vt:lpstr>Tema de Office</vt:lpstr>
      <vt:lpstr> Entrenamiento para la elaboración y presentación de los NIR en virtud del ETF del Acuerdo de París  </vt:lpstr>
      <vt:lpstr>Reporte del seguimiento de la NDC</vt:lpstr>
      <vt:lpstr>Contenido del capítulo BTR: Información para hacer un seguimiento de los progresos realizados en la aplicación y el logro de las NDC en virtud del artículo 4 del Acuerdo de París  </vt:lpstr>
      <vt:lpstr>Cuadros CTF</vt:lpstr>
      <vt:lpstr>Descripción de la NDC de un país, incluidas las actualizaciones </vt:lpstr>
      <vt:lpstr>Información necesaria para hacer un seguimiento de los progresos realizados en la aplicación y el logro de las NDC </vt:lpstr>
      <vt:lpstr>Pasos para que las Partes hagan un seguimiento de los progresos de sus NDC mediante indicadores:</vt:lpstr>
      <vt:lpstr>Políticas y medidas de mitigación, acciones y planes </vt:lpstr>
      <vt:lpstr>Resumen de las emisiones y absorciones de GEI </vt:lpstr>
      <vt:lpstr>Formatos tabulares communes (CTF) </vt:lpstr>
      <vt:lpstr>Disposiciones sobre flexibilidad</vt:lpstr>
      <vt:lpstr>Tablas de CTF relacionadas con el inventario  </vt:lpstr>
      <vt:lpstr>Ejemplos de uso de los FFC: Apéndice Rwanda, 2022</vt:lpstr>
      <vt:lpstr>Ejemplos de uso de los FFC: Apéndice Rwanda, 2022</vt:lpstr>
      <vt:lpstr>Ejemplos de uso de los marcos de cooperación: Túnez Cuadro 4</vt:lpstr>
      <vt:lpstr>¡Gracias por su atención!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"Sheila Kiconco" &lt;sheila.kiconco@un.org&gt;</dc:creator>
  <cp:lastModifiedBy>Fernando Farias</cp:lastModifiedBy>
  <cp:revision>3</cp:revision>
  <dcterms:created xsi:type="dcterms:W3CDTF">2023-03-03T12:57:39Z</dcterms:created>
  <dcterms:modified xsi:type="dcterms:W3CDTF">2024-07-18T13:48:16Z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0x010100818DA235358DD041A63AF04E77C2BD0C</vt:lpwstr>
  </property>
  <property fmtid="{D5CDD505-2E9C-101B-9397-08002B2CF9AE}" pid="3" name="MediaServiceImageTags">
    <vt:lpwstr/>
  </property>
</Properties>
</file>