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notesSlides/notesSlide23.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4.xml" ContentType="application/vnd.openxmlformats-officedocument.presentationml.notesSlide+xml"/>
  <Override PartName="/ppt/tags/tag38.xml" ContentType="application/vnd.openxmlformats-officedocument.presentationml.tags+xml"/>
  <Override PartName="/ppt/notesSlides/notesSlide25.xml" ContentType="application/vnd.openxmlformats-officedocument.presentationml.notesSlide+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notesSlides/notesSlide27.xml" ContentType="application/vnd.openxmlformats-officedocument.presentationml.notesSlide+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notesSlides/notesSlide29.xml" ContentType="application/vnd.openxmlformats-officedocument.presentationml.notesSlide+xml"/>
  <Override PartName="/ppt/tags/tag43.xml" ContentType="application/vnd.openxmlformats-officedocument.presentationml.tags+xml"/>
  <Override PartName="/ppt/notesSlides/notesSlide30.xml" ContentType="application/vnd.openxmlformats-officedocument.presentationml.notesSlide+xml"/>
  <Override PartName="/ppt/tags/tag44.xml" ContentType="application/vnd.openxmlformats-officedocument.presentationml.tags+xml"/>
  <Override PartName="/ppt/notesSlides/notesSlide31.xml" ContentType="application/vnd.openxmlformats-officedocument.presentationml.notesSlide+xml"/>
  <Override PartName="/ppt/tags/tag45.xml" ContentType="application/vnd.openxmlformats-officedocument.presentationml.tags+xml"/>
  <Override PartName="/ppt/notesSlides/notesSlide3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5"/>
    <p:sldMasterId id="2147483677" r:id="rId6"/>
  </p:sldMasterIdLst>
  <p:notesMasterIdLst>
    <p:notesMasterId r:id="rId53"/>
  </p:notesMasterIdLst>
  <p:sldIdLst>
    <p:sldId id="1707" r:id="rId7"/>
    <p:sldId id="1612" r:id="rId8"/>
    <p:sldId id="1761" r:id="rId9"/>
    <p:sldId id="1759" r:id="rId10"/>
    <p:sldId id="1774" r:id="rId11"/>
    <p:sldId id="1762" r:id="rId12"/>
    <p:sldId id="1763" r:id="rId13"/>
    <p:sldId id="1765" r:id="rId14"/>
    <p:sldId id="1766" r:id="rId15"/>
    <p:sldId id="1767" r:id="rId16"/>
    <p:sldId id="1768" r:id="rId17"/>
    <p:sldId id="1769" r:id="rId18"/>
    <p:sldId id="1770" r:id="rId19"/>
    <p:sldId id="1771" r:id="rId20"/>
    <p:sldId id="1772" r:id="rId21"/>
    <p:sldId id="1776" r:id="rId22"/>
    <p:sldId id="1775" r:id="rId23"/>
    <p:sldId id="1764" r:id="rId24"/>
    <p:sldId id="1703" r:id="rId25"/>
    <p:sldId id="1778" r:id="rId26"/>
    <p:sldId id="1756" r:id="rId27"/>
    <p:sldId id="1757" r:id="rId28"/>
    <p:sldId id="1755" r:id="rId29"/>
    <p:sldId id="1777" r:id="rId30"/>
    <p:sldId id="1753" r:id="rId31"/>
    <p:sldId id="1754" r:id="rId32"/>
    <p:sldId id="1779" r:id="rId33"/>
    <p:sldId id="1780" r:id="rId34"/>
    <p:sldId id="1782" r:id="rId35"/>
    <p:sldId id="1783" r:id="rId36"/>
    <p:sldId id="1785" r:id="rId37"/>
    <p:sldId id="1786" r:id="rId38"/>
    <p:sldId id="1787" r:id="rId39"/>
    <p:sldId id="1788" r:id="rId40"/>
    <p:sldId id="1605" r:id="rId41"/>
    <p:sldId id="1789" r:id="rId42"/>
    <p:sldId id="1790" r:id="rId43"/>
    <p:sldId id="1791" r:id="rId44"/>
    <p:sldId id="1792" r:id="rId45"/>
    <p:sldId id="1793" r:id="rId46"/>
    <p:sldId id="1796" r:id="rId47"/>
    <p:sldId id="1795" r:id="rId48"/>
    <p:sldId id="1797" r:id="rId49"/>
    <p:sldId id="1798" r:id="rId50"/>
    <p:sldId id="1799" r:id="rId51"/>
    <p:sldId id="1760" r:id="rId52"/>
  </p:sldIdLst>
  <p:sldSz cx="12192000" cy="6858000"/>
  <p:notesSz cx="6797675" cy="9926638"/>
  <p:custDataLst>
    <p:tags r:id="rId54"/>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D831322-C072-5290-3FAB-D2181D3F1D67}" name="Veronica Colerio" initials="VC" userId="S::vcolerio@unfccc.int::b01b2c05-a418-455c-a7a5-1e8d3693fd70" providerId="AD"/>
  <p188:author id="{867C443D-36E5-6F10-DC45-03C425E7EC33}" name="Karin Simonson" initials="KS" userId="S::ksimonson@unfccc.int::c33aa1b8-3316-49d1-ba40-8ec1a65b0b32" providerId="AD"/>
  <p188:author id="{5C254C53-9070-D688-39DD-A9E0AC5D906D}" name="Federico Brocchieri" initials="FB" userId="S::fbrocchieri@unfccc.int::75a42cd8-c2d3-4245-a052-50968fcebd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Federico Brocchieri" initials="FB" lastIdx="8" clrIdx="6">
    <p:extLst>
      <p:ext uri="{19B8F6BF-5375-455C-9EA6-DF929625EA0E}">
        <p15:presenceInfo xmlns:p15="http://schemas.microsoft.com/office/powerpoint/2012/main" userId="S::fbrocchieri@unfccc.int::75a42cd8-c2d3-4245-a052-50968fcebd93" providerId="AD"/>
      </p:ext>
    </p:extLst>
  </p:cmAuthor>
  <p:cmAuthor id="1" name="Ruta Bubniene" initials="RB" lastIdx="18" clrIdx="0">
    <p:extLst>
      <p:ext uri="{19B8F6BF-5375-455C-9EA6-DF929625EA0E}">
        <p15:presenceInfo xmlns:p15="http://schemas.microsoft.com/office/powerpoint/2012/main" userId="S::rbubniene@unfccc.int::0fa5ee27-ed8f-418e-9771-2d2d473ac139" providerId="AD"/>
      </p:ext>
    </p:extLst>
  </p:cmAuthor>
  <p:cmAuthor id="8" name="Xuehong Wang" initials="XW" lastIdx="5" clrIdx="7">
    <p:extLst>
      <p:ext uri="{19B8F6BF-5375-455C-9EA6-DF929625EA0E}">
        <p15:presenceInfo xmlns:p15="http://schemas.microsoft.com/office/powerpoint/2012/main" userId="S::XWang@unfccc.int::84e2df31-9068-4559-80d9-b8e1429014c3" providerId="AD"/>
      </p:ext>
    </p:extLst>
  </p:cmAuthor>
  <p:cmAuthor id="2" name="Bernd Hackmann" initials="BH" lastIdx="6" clrIdx="1">
    <p:extLst>
      <p:ext uri="{19B8F6BF-5375-455C-9EA6-DF929625EA0E}">
        <p15:presenceInfo xmlns:p15="http://schemas.microsoft.com/office/powerpoint/2012/main" userId="S::bhackmann@unfccc.int::28005fe8-2555-42dc-95f2-0399c29bb8ea" providerId="AD"/>
      </p:ext>
    </p:extLst>
  </p:cmAuthor>
  <p:cmAuthor id="9" name="Nalin Srivastava" initials="NS" lastIdx="1" clrIdx="8">
    <p:extLst>
      <p:ext uri="{19B8F6BF-5375-455C-9EA6-DF929625EA0E}">
        <p15:presenceInfo xmlns:p15="http://schemas.microsoft.com/office/powerpoint/2012/main" userId="S::NSrivastava@unfccc.int::cd5aa205-464b-4d2d-8ae7-6681a4bae821" providerId="AD"/>
      </p:ext>
    </p:extLst>
  </p:cmAuthor>
  <p:cmAuthor id="3" name="Dirk Nemitz" initials="DN" lastIdx="4" clrIdx="2">
    <p:extLst>
      <p:ext uri="{19B8F6BF-5375-455C-9EA6-DF929625EA0E}">
        <p15:presenceInfo xmlns:p15="http://schemas.microsoft.com/office/powerpoint/2012/main" userId="Dirk Nemitz" providerId="None"/>
      </p:ext>
    </p:extLst>
  </p:cmAuthor>
  <p:cmAuthor id="10" name="Veronica Colerio" initials="VC" lastIdx="3" clrIdx="9">
    <p:extLst>
      <p:ext uri="{19B8F6BF-5375-455C-9EA6-DF929625EA0E}">
        <p15:presenceInfo xmlns:p15="http://schemas.microsoft.com/office/powerpoint/2012/main" userId="S::vcolerio@unfccc.int::b01b2c05-a418-455c-a7a5-1e8d3693fd70" providerId="AD"/>
      </p:ext>
    </p:extLst>
  </p:cmAuthor>
  <p:cmAuthor id="4" name="Kyoko Miwa" initials="KM" lastIdx="2" clrIdx="3">
    <p:extLst>
      <p:ext uri="{19B8F6BF-5375-455C-9EA6-DF929625EA0E}">
        <p15:presenceInfo xmlns:p15="http://schemas.microsoft.com/office/powerpoint/2012/main" userId="S::kmiwa@unfccc.int::b57f449a-f5e6-477a-9830-0d935ea1a362" providerId="AD"/>
      </p:ext>
    </p:extLst>
  </p:cmAuthor>
  <p:cmAuthor id="11" name="Pedro Torres" initials="PT" lastIdx="2" clrIdx="10">
    <p:extLst>
      <p:ext uri="{19B8F6BF-5375-455C-9EA6-DF929625EA0E}">
        <p15:presenceInfo xmlns:p15="http://schemas.microsoft.com/office/powerpoint/2012/main" userId="S::ptorres@unfccc.int::2b9c459f-667a-4152-be64-3ae6b4287914" providerId="AD"/>
      </p:ext>
    </p:extLst>
  </p:cmAuthor>
  <p:cmAuthor id="5" name="Lisa Hanle" initials="LH" lastIdx="1" clrIdx="4">
    <p:extLst>
      <p:ext uri="{19B8F6BF-5375-455C-9EA6-DF929625EA0E}">
        <p15:presenceInfo xmlns:p15="http://schemas.microsoft.com/office/powerpoint/2012/main" userId="S::lhanle@unfccc.int::6dab5385-014b-450e-a934-94397737227d" providerId="AD"/>
      </p:ext>
    </p:extLst>
  </p:cmAuthor>
  <p:cmAuthor id="6" name="Karin Simonson" initials="KS" lastIdx="16" clrIdx="5">
    <p:extLst>
      <p:ext uri="{19B8F6BF-5375-455C-9EA6-DF929625EA0E}">
        <p15:presenceInfo xmlns:p15="http://schemas.microsoft.com/office/powerpoint/2012/main" userId="S::ksimonson@unfccc.int::c33aa1b8-3316-49d1-ba40-8ec1a65b0b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92D8"/>
    <a:srgbClr val="4E91CC"/>
    <a:srgbClr val="CEE1C1"/>
    <a:srgbClr val="F9F3CF"/>
    <a:srgbClr val="E3EEDA"/>
    <a:srgbClr val="D9E8CE"/>
    <a:srgbClr val="FCEABC"/>
    <a:srgbClr val="FFD4B7"/>
    <a:srgbClr val="FF6600"/>
    <a:srgbClr val="D4E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3792B-3674-41BB-9E55-6471A3B4A6E2}" v="2081" dt="2023-05-25T19:13:14.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36" autoAdjust="0"/>
  </p:normalViewPr>
  <p:slideViewPr>
    <p:cSldViewPr snapToGrid="0">
      <p:cViewPr varScale="1">
        <p:scale>
          <a:sx n="92" d="100"/>
          <a:sy n="92" d="100"/>
        </p:scale>
        <p:origin x="119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1.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tags" Target="tags/tag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ia D Annibali" userId="727d0d82-d432-4c2d-80e6-27f5b374b940" providerId="ADAL" clId="{94B3792B-3674-41BB-9E55-6471A3B4A6E2}"/>
    <pc:docChg chg="undo custSel addSld delSld modSld sldOrd">
      <pc:chgData name="Stefania D Annibali" userId="727d0d82-d432-4c2d-80e6-27f5b374b940" providerId="ADAL" clId="{94B3792B-3674-41BB-9E55-6471A3B4A6E2}" dt="2023-05-25T19:13:14.225" v="2086"/>
      <pc:docMkLst>
        <pc:docMk/>
      </pc:docMkLst>
      <pc:sldChg chg="del">
        <pc:chgData name="Stefania D Annibali" userId="727d0d82-d432-4c2d-80e6-27f5b374b940" providerId="ADAL" clId="{94B3792B-3674-41BB-9E55-6471A3B4A6E2}" dt="2023-05-25T16:31:31.965" v="1078" actId="47"/>
        <pc:sldMkLst>
          <pc:docMk/>
          <pc:sldMk cId="3027251106" sldId="1598"/>
        </pc:sldMkLst>
      </pc:sldChg>
      <pc:sldChg chg="addSp modSp mod ord">
        <pc:chgData name="Stefania D Annibali" userId="727d0d82-d432-4c2d-80e6-27f5b374b940" providerId="ADAL" clId="{94B3792B-3674-41BB-9E55-6471A3B4A6E2}" dt="2023-05-25T19:13:07.170" v="2084"/>
        <pc:sldMkLst>
          <pc:docMk/>
          <pc:sldMk cId="2939790972" sldId="1605"/>
        </pc:sldMkLst>
        <pc:spChg chg="mod">
          <ac:chgData name="Stefania D Annibali" userId="727d0d82-d432-4c2d-80e6-27f5b374b940" providerId="ADAL" clId="{94B3792B-3674-41BB-9E55-6471A3B4A6E2}" dt="2023-05-25T16:53:23.821" v="1268" actId="20577"/>
          <ac:spMkLst>
            <pc:docMk/>
            <pc:sldMk cId="2939790972" sldId="1605"/>
            <ac:spMk id="2" creationId="{85996C96-0F0F-4D61-A1AE-D89956E5336D}"/>
          </ac:spMkLst>
        </pc:spChg>
        <pc:picChg chg="add mod">
          <ac:chgData name="Stefania D Annibali" userId="727d0d82-d432-4c2d-80e6-27f5b374b940" providerId="ADAL" clId="{94B3792B-3674-41BB-9E55-6471A3B4A6E2}" dt="2023-05-25T19:13:07.170" v="2084"/>
          <ac:picMkLst>
            <pc:docMk/>
            <pc:sldMk cId="2939790972" sldId="1605"/>
            <ac:picMk id="3" creationId="{8E8C7FE5-DDE3-4BC6-910D-002D0CE13D9A}"/>
          </ac:picMkLst>
        </pc:picChg>
      </pc:sldChg>
      <pc:sldChg chg="del">
        <pc:chgData name="Stefania D Annibali" userId="727d0d82-d432-4c2d-80e6-27f5b374b940" providerId="ADAL" clId="{94B3792B-3674-41BB-9E55-6471A3B4A6E2}" dt="2023-05-25T16:35:03.840" v="1099" actId="47"/>
        <pc:sldMkLst>
          <pc:docMk/>
          <pc:sldMk cId="3188231449" sldId="1608"/>
        </pc:sldMkLst>
      </pc:sldChg>
      <pc:sldChg chg="addSp delSp modSp mod ord">
        <pc:chgData name="Stefania D Annibali" userId="727d0d82-d432-4c2d-80e6-27f5b374b940" providerId="ADAL" clId="{94B3792B-3674-41BB-9E55-6471A3B4A6E2}" dt="2023-05-25T19:12:46.049" v="2083" actId="14100"/>
        <pc:sldMkLst>
          <pc:docMk/>
          <pc:sldMk cId="247745410" sldId="1612"/>
        </pc:sldMkLst>
        <pc:spChg chg="mod">
          <ac:chgData name="Stefania D Annibali" userId="727d0d82-d432-4c2d-80e6-27f5b374b940" providerId="ADAL" clId="{94B3792B-3674-41BB-9E55-6471A3B4A6E2}" dt="2023-05-25T13:06:25.523" v="57" actId="20577"/>
          <ac:spMkLst>
            <pc:docMk/>
            <pc:sldMk cId="247745410" sldId="1612"/>
            <ac:spMk id="2" creationId="{CC3C6FD4-346C-438F-8053-E1C1B8C390CA}"/>
          </ac:spMkLst>
        </pc:spChg>
        <pc:spChg chg="add del mod">
          <ac:chgData name="Stefania D Annibali" userId="727d0d82-d432-4c2d-80e6-27f5b374b940" providerId="ADAL" clId="{94B3792B-3674-41BB-9E55-6471A3B4A6E2}" dt="2023-05-25T19:04:47.893" v="2055"/>
          <ac:spMkLst>
            <pc:docMk/>
            <pc:sldMk cId="247745410" sldId="1612"/>
            <ac:spMk id="4" creationId="{33DDB921-840D-4579-B4A4-98A90FAB8E7F}"/>
          </ac:spMkLst>
        </pc:spChg>
        <pc:spChg chg="add mod">
          <ac:chgData name="Stefania D Annibali" userId="727d0d82-d432-4c2d-80e6-27f5b374b940" providerId="ADAL" clId="{94B3792B-3674-41BB-9E55-6471A3B4A6E2}" dt="2023-05-25T19:12:46.049" v="2083" actId="14100"/>
          <ac:spMkLst>
            <pc:docMk/>
            <pc:sldMk cId="247745410" sldId="1612"/>
            <ac:spMk id="5" creationId="{C005EECE-69E6-4936-A13E-1425861534A2}"/>
          </ac:spMkLst>
        </pc:spChg>
        <pc:picChg chg="del">
          <ac:chgData name="Stefania D Annibali" userId="727d0d82-d432-4c2d-80e6-27f5b374b940" providerId="ADAL" clId="{94B3792B-3674-41BB-9E55-6471A3B4A6E2}" dt="2023-05-25T13:06:39.142" v="58" actId="478"/>
          <ac:picMkLst>
            <pc:docMk/>
            <pc:sldMk cId="247745410" sldId="1612"/>
            <ac:picMk id="3" creationId="{27729C52-880A-49D5-8C89-B840A09D2B4E}"/>
          </ac:picMkLst>
        </pc:picChg>
      </pc:sldChg>
      <pc:sldChg chg="modSp mod">
        <pc:chgData name="Stefania D Annibali" userId="727d0d82-d432-4c2d-80e6-27f5b374b940" providerId="ADAL" clId="{94B3792B-3674-41BB-9E55-6471A3B4A6E2}" dt="2023-05-25T17:38:14.533" v="1495" actId="113"/>
        <pc:sldMkLst>
          <pc:docMk/>
          <pc:sldMk cId="2876993463" sldId="1703"/>
        </pc:sldMkLst>
        <pc:spChg chg="mod">
          <ac:chgData name="Stefania D Annibali" userId="727d0d82-d432-4c2d-80e6-27f5b374b940" providerId="ADAL" clId="{94B3792B-3674-41BB-9E55-6471A3B4A6E2}" dt="2023-05-25T16:31:52.364" v="1079"/>
          <ac:spMkLst>
            <pc:docMk/>
            <pc:sldMk cId="2876993463" sldId="1703"/>
            <ac:spMk id="2" creationId="{4DCDBDCA-450F-4C1D-AA52-14025D470A66}"/>
          </ac:spMkLst>
        </pc:spChg>
        <pc:spChg chg="mod">
          <ac:chgData name="Stefania D Annibali" userId="727d0d82-d432-4c2d-80e6-27f5b374b940" providerId="ADAL" clId="{94B3792B-3674-41BB-9E55-6471A3B4A6E2}" dt="2023-05-25T17:38:14.533" v="1495" actId="113"/>
          <ac:spMkLst>
            <pc:docMk/>
            <pc:sldMk cId="2876993463" sldId="1703"/>
            <ac:spMk id="4" creationId="{8980AD84-5046-4BAE-97E5-4C025B27E36F}"/>
          </ac:spMkLst>
        </pc:spChg>
        <pc:spChg chg="mod">
          <ac:chgData name="Stefania D Annibali" userId="727d0d82-d432-4c2d-80e6-27f5b374b940" providerId="ADAL" clId="{94B3792B-3674-41BB-9E55-6471A3B4A6E2}" dt="2023-05-25T17:38:14.533" v="1495" actId="113"/>
          <ac:spMkLst>
            <pc:docMk/>
            <pc:sldMk cId="2876993463" sldId="1703"/>
            <ac:spMk id="9" creationId="{FAFF1BF2-DF7F-4948-AABF-264608EB319C}"/>
          </ac:spMkLst>
        </pc:spChg>
        <pc:spChg chg="mod">
          <ac:chgData name="Stefania D Annibali" userId="727d0d82-d432-4c2d-80e6-27f5b374b940" providerId="ADAL" clId="{94B3792B-3674-41BB-9E55-6471A3B4A6E2}" dt="2023-05-25T17:38:14.533" v="1495" actId="113"/>
          <ac:spMkLst>
            <pc:docMk/>
            <pc:sldMk cId="2876993463" sldId="1703"/>
            <ac:spMk id="11" creationId="{2F8F20FE-77A6-480E-AC75-84652BFC819D}"/>
          </ac:spMkLst>
        </pc:spChg>
      </pc:sldChg>
      <pc:sldChg chg="addSp modSp mod">
        <pc:chgData name="Stefania D Annibali" userId="727d0d82-d432-4c2d-80e6-27f5b374b940" providerId="ADAL" clId="{94B3792B-3674-41BB-9E55-6471A3B4A6E2}" dt="2023-05-25T16:16:40.412" v="985" actId="1076"/>
        <pc:sldMkLst>
          <pc:docMk/>
          <pc:sldMk cId="2780676669" sldId="1707"/>
        </pc:sldMkLst>
        <pc:spChg chg="mod">
          <ac:chgData name="Stefania D Annibali" userId="727d0d82-d432-4c2d-80e6-27f5b374b940" providerId="ADAL" clId="{94B3792B-3674-41BB-9E55-6471A3B4A6E2}" dt="2023-05-25T13:05:12.545" v="46" actId="14100"/>
          <ac:spMkLst>
            <pc:docMk/>
            <pc:sldMk cId="2780676669" sldId="1707"/>
            <ac:spMk id="2" creationId="{8C674E69-6EA3-444D-BE7C-AD2D6E597406}"/>
          </ac:spMkLst>
        </pc:spChg>
        <pc:spChg chg="mod">
          <ac:chgData name="Stefania D Annibali" userId="727d0d82-d432-4c2d-80e6-27f5b374b940" providerId="ADAL" clId="{94B3792B-3674-41BB-9E55-6471A3B4A6E2}" dt="2023-05-25T13:05:39.413" v="53" actId="20577"/>
          <ac:spMkLst>
            <pc:docMk/>
            <pc:sldMk cId="2780676669" sldId="1707"/>
            <ac:spMk id="7" creationId="{0172E528-42F2-4604-900F-9586571B8704}"/>
          </ac:spMkLst>
        </pc:spChg>
        <pc:spChg chg="mod">
          <ac:chgData name="Stefania D Annibali" userId="727d0d82-d432-4c2d-80e6-27f5b374b940" providerId="ADAL" clId="{94B3792B-3674-41BB-9E55-6471A3B4A6E2}" dt="2023-05-25T12:53:59.281" v="6" actId="20577"/>
          <ac:spMkLst>
            <pc:docMk/>
            <pc:sldMk cId="2780676669" sldId="1707"/>
            <ac:spMk id="8" creationId="{EE2029A8-D4AE-4645-98A1-F8DB0EE033AB}"/>
          </ac:spMkLst>
        </pc:spChg>
        <pc:picChg chg="add mod">
          <ac:chgData name="Stefania D Annibali" userId="727d0d82-d432-4c2d-80e6-27f5b374b940" providerId="ADAL" clId="{94B3792B-3674-41BB-9E55-6471A3B4A6E2}" dt="2023-05-25T16:16:40.412" v="985" actId="1076"/>
          <ac:picMkLst>
            <pc:docMk/>
            <pc:sldMk cId="2780676669" sldId="1707"/>
            <ac:picMk id="9" creationId="{B790C1F3-E202-4148-B17D-585EF84D05FD}"/>
          </ac:picMkLst>
        </pc:picChg>
      </pc:sldChg>
      <pc:sldChg chg="addSp delSp modSp mod">
        <pc:chgData name="Stefania D Annibali" userId="727d0d82-d432-4c2d-80e6-27f5b374b940" providerId="ADAL" clId="{94B3792B-3674-41BB-9E55-6471A3B4A6E2}" dt="2023-05-25T17:00:14.898" v="1293" actId="14100"/>
        <pc:sldMkLst>
          <pc:docMk/>
          <pc:sldMk cId="2902664918" sldId="1753"/>
        </pc:sldMkLst>
        <pc:spChg chg="mod">
          <ac:chgData name="Stefania D Annibali" userId="727d0d82-d432-4c2d-80e6-27f5b374b940" providerId="ADAL" clId="{94B3792B-3674-41BB-9E55-6471A3B4A6E2}" dt="2023-05-25T16:58:11.738" v="1272"/>
          <ac:spMkLst>
            <pc:docMk/>
            <pc:sldMk cId="2902664918" sldId="1753"/>
            <ac:spMk id="2" creationId="{6DB838B4-7560-4D15-AC82-C8B37718F7B5}"/>
          </ac:spMkLst>
        </pc:spChg>
        <pc:spChg chg="mod">
          <ac:chgData name="Stefania D Annibali" userId="727d0d82-d432-4c2d-80e6-27f5b374b940" providerId="ADAL" clId="{94B3792B-3674-41BB-9E55-6471A3B4A6E2}" dt="2023-05-25T16:57:56.055" v="1271"/>
          <ac:spMkLst>
            <pc:docMk/>
            <pc:sldMk cId="2902664918" sldId="1753"/>
            <ac:spMk id="8" creationId="{747FF520-ACB5-4139-B661-7C1CDADC7402}"/>
          </ac:spMkLst>
        </pc:spChg>
        <pc:spChg chg="mod">
          <ac:chgData name="Stefania D Annibali" userId="727d0d82-d432-4c2d-80e6-27f5b374b940" providerId="ADAL" clId="{94B3792B-3674-41BB-9E55-6471A3B4A6E2}" dt="2023-05-25T16:58:38.234" v="1274"/>
          <ac:spMkLst>
            <pc:docMk/>
            <pc:sldMk cId="2902664918" sldId="1753"/>
            <ac:spMk id="10" creationId="{568E8B23-200A-4C38-84D6-D0285166FF1E}"/>
          </ac:spMkLst>
        </pc:spChg>
        <pc:spChg chg="del">
          <ac:chgData name="Stefania D Annibali" userId="727d0d82-d432-4c2d-80e6-27f5b374b940" providerId="ADAL" clId="{94B3792B-3674-41BB-9E55-6471A3B4A6E2}" dt="2023-05-25T17:00:09.482" v="1292" actId="478"/>
          <ac:spMkLst>
            <pc:docMk/>
            <pc:sldMk cId="2902664918" sldId="1753"/>
            <ac:spMk id="19" creationId="{C18F0765-165D-4BD9-B3A9-1940042A5663}"/>
          </ac:spMkLst>
        </pc:spChg>
        <pc:spChg chg="mod">
          <ac:chgData name="Stefania D Annibali" userId="727d0d82-d432-4c2d-80e6-27f5b374b940" providerId="ADAL" clId="{94B3792B-3674-41BB-9E55-6471A3B4A6E2}" dt="2023-05-25T16:59:24.042" v="1282" actId="20577"/>
          <ac:spMkLst>
            <pc:docMk/>
            <pc:sldMk cId="2902664918" sldId="1753"/>
            <ac:spMk id="25" creationId="{3206FEB5-400A-411B-BFC3-249A9192DD2E}"/>
          </ac:spMkLst>
        </pc:spChg>
        <pc:spChg chg="mod">
          <ac:chgData name="Stefania D Annibali" userId="727d0d82-d432-4c2d-80e6-27f5b374b940" providerId="ADAL" clId="{94B3792B-3674-41BB-9E55-6471A3B4A6E2}" dt="2023-05-25T16:58:58.654" v="1276" actId="20577"/>
          <ac:spMkLst>
            <pc:docMk/>
            <pc:sldMk cId="2902664918" sldId="1753"/>
            <ac:spMk id="27" creationId="{6C375E54-67B3-4160-A5FA-2DFE32A91EE9}"/>
          </ac:spMkLst>
        </pc:spChg>
        <pc:spChg chg="mod">
          <ac:chgData name="Stefania D Annibali" userId="727d0d82-d432-4c2d-80e6-27f5b374b940" providerId="ADAL" clId="{94B3792B-3674-41BB-9E55-6471A3B4A6E2}" dt="2023-05-25T17:00:14.898" v="1293" actId="14100"/>
          <ac:spMkLst>
            <pc:docMk/>
            <pc:sldMk cId="2902664918" sldId="1753"/>
            <ac:spMk id="29" creationId="{7C06EF67-A9DF-48CA-952C-7EEEE1E3A21A}"/>
          </ac:spMkLst>
        </pc:spChg>
        <pc:spChg chg="mod">
          <ac:chgData name="Stefania D Annibali" userId="727d0d82-d432-4c2d-80e6-27f5b374b940" providerId="ADAL" clId="{94B3792B-3674-41BB-9E55-6471A3B4A6E2}" dt="2023-05-25T16:59:56.580" v="1286"/>
          <ac:spMkLst>
            <pc:docMk/>
            <pc:sldMk cId="2902664918" sldId="1753"/>
            <ac:spMk id="30" creationId="{5C6BE611-AF08-4232-899D-11ACB15B5A86}"/>
          </ac:spMkLst>
        </pc:spChg>
        <pc:spChg chg="mod">
          <ac:chgData name="Stefania D Annibali" userId="727d0d82-d432-4c2d-80e6-27f5b374b940" providerId="ADAL" clId="{94B3792B-3674-41BB-9E55-6471A3B4A6E2}" dt="2023-05-25T16:59:56.580" v="1286"/>
          <ac:spMkLst>
            <pc:docMk/>
            <pc:sldMk cId="2902664918" sldId="1753"/>
            <ac:spMk id="31" creationId="{5DD1F33C-01AC-4B40-822C-041B3A97B5B9}"/>
          </ac:spMkLst>
        </pc:spChg>
        <pc:spChg chg="del">
          <ac:chgData name="Stefania D Annibali" userId="727d0d82-d432-4c2d-80e6-27f5b374b940" providerId="ADAL" clId="{94B3792B-3674-41BB-9E55-6471A3B4A6E2}" dt="2023-05-25T17:00:04.172" v="1288" actId="478"/>
          <ac:spMkLst>
            <pc:docMk/>
            <pc:sldMk cId="2902664918" sldId="1753"/>
            <ac:spMk id="32" creationId="{8C3AD311-1217-4F82-B71C-FADC8D788F71}"/>
          </ac:spMkLst>
        </pc:spChg>
        <pc:spChg chg="del">
          <ac:chgData name="Stefania D Annibali" userId="727d0d82-d432-4c2d-80e6-27f5b374b940" providerId="ADAL" clId="{94B3792B-3674-41BB-9E55-6471A3B4A6E2}" dt="2023-05-25T17:00:05.676" v="1289" actId="478"/>
          <ac:spMkLst>
            <pc:docMk/>
            <pc:sldMk cId="2902664918" sldId="1753"/>
            <ac:spMk id="33" creationId="{F9C7E114-0E90-4FB6-98A1-D549FA99CB41}"/>
          </ac:spMkLst>
        </pc:spChg>
        <pc:grpChg chg="add del">
          <ac:chgData name="Stefania D Annibali" userId="727d0d82-d432-4c2d-80e6-27f5b374b940" providerId="ADAL" clId="{94B3792B-3674-41BB-9E55-6471A3B4A6E2}" dt="2023-05-25T17:00:08.045" v="1291" actId="478"/>
          <ac:grpSpMkLst>
            <pc:docMk/>
            <pc:sldMk cId="2902664918" sldId="1753"/>
            <ac:grpSpMk id="5" creationId="{DB5A82C9-F900-4417-93DC-5DBC04F710CA}"/>
          </ac:grpSpMkLst>
        </pc:grpChg>
        <pc:grpChg chg="mod">
          <ac:chgData name="Stefania D Annibali" userId="727d0d82-d432-4c2d-80e6-27f5b374b940" providerId="ADAL" clId="{94B3792B-3674-41BB-9E55-6471A3B4A6E2}" dt="2023-05-25T16:59:56.580" v="1286"/>
          <ac:grpSpMkLst>
            <pc:docMk/>
            <pc:sldMk cId="2902664918" sldId="1753"/>
            <ac:grpSpMk id="28" creationId="{C63C0E2B-2664-48F1-B37E-8E2280108B80}"/>
          </ac:grpSpMkLst>
        </pc:grpChg>
      </pc:sldChg>
      <pc:sldChg chg="modSp mod ord modTransition">
        <pc:chgData name="Stefania D Annibali" userId="727d0d82-d432-4c2d-80e6-27f5b374b940" providerId="ADAL" clId="{94B3792B-3674-41BB-9E55-6471A3B4A6E2}" dt="2023-05-25T17:39:01.940" v="1499" actId="2711"/>
        <pc:sldMkLst>
          <pc:docMk/>
          <pc:sldMk cId="2489582668" sldId="1754"/>
        </pc:sldMkLst>
        <pc:spChg chg="mod">
          <ac:chgData name="Stefania D Annibali" userId="727d0d82-d432-4c2d-80e6-27f5b374b940" providerId="ADAL" clId="{94B3792B-3674-41BB-9E55-6471A3B4A6E2}" dt="2023-05-25T17:00:38.531" v="1295"/>
          <ac:spMkLst>
            <pc:docMk/>
            <pc:sldMk cId="2489582668" sldId="1754"/>
            <ac:spMk id="2" creationId="{4DCDBDCA-450F-4C1D-AA52-14025D470A66}"/>
          </ac:spMkLst>
        </pc:spChg>
        <pc:spChg chg="mod">
          <ac:chgData name="Stefania D Annibali" userId="727d0d82-d432-4c2d-80e6-27f5b374b940" providerId="ADAL" clId="{94B3792B-3674-41BB-9E55-6471A3B4A6E2}" dt="2023-05-25T17:39:01.940" v="1499" actId="2711"/>
          <ac:spMkLst>
            <pc:docMk/>
            <pc:sldMk cId="2489582668" sldId="1754"/>
            <ac:spMk id="6" creationId="{38551F6F-8C8A-4F9A-A333-21CE12509AB9}"/>
          </ac:spMkLst>
        </pc:spChg>
        <pc:spChg chg="mod">
          <ac:chgData name="Stefania D Annibali" userId="727d0d82-d432-4c2d-80e6-27f5b374b940" providerId="ADAL" clId="{94B3792B-3674-41BB-9E55-6471A3B4A6E2}" dt="2023-05-25T17:00:58.685" v="1298"/>
          <ac:spMkLst>
            <pc:docMk/>
            <pc:sldMk cId="2489582668" sldId="1754"/>
            <ac:spMk id="8" creationId="{9C6744B5-3640-45E1-9C98-C42A05732D6B}"/>
          </ac:spMkLst>
        </pc:spChg>
        <pc:spChg chg="mod">
          <ac:chgData name="Stefania D Annibali" userId="727d0d82-d432-4c2d-80e6-27f5b374b940" providerId="ADAL" clId="{94B3792B-3674-41BB-9E55-6471A3B4A6E2}" dt="2023-05-25T17:00:58.685" v="1298"/>
          <ac:spMkLst>
            <pc:docMk/>
            <pc:sldMk cId="2489582668" sldId="1754"/>
            <ac:spMk id="9" creationId="{AE394746-9A13-402C-983C-07713855869B}"/>
          </ac:spMkLst>
        </pc:spChg>
        <pc:grpChg chg="mod">
          <ac:chgData name="Stefania D Annibali" userId="727d0d82-d432-4c2d-80e6-27f5b374b940" providerId="ADAL" clId="{94B3792B-3674-41BB-9E55-6471A3B4A6E2}" dt="2023-05-25T17:00:58.685" v="1298"/>
          <ac:grpSpMkLst>
            <pc:docMk/>
            <pc:sldMk cId="2489582668" sldId="1754"/>
            <ac:grpSpMk id="5" creationId="{7475264B-76DF-4467-89F0-290359CC7652}"/>
          </ac:grpSpMkLst>
        </pc:grpChg>
        <pc:grpChg chg="mod">
          <ac:chgData name="Stefania D Annibali" userId="727d0d82-d432-4c2d-80e6-27f5b374b940" providerId="ADAL" clId="{94B3792B-3674-41BB-9E55-6471A3B4A6E2}" dt="2023-05-25T17:00:58.685" v="1298"/>
          <ac:grpSpMkLst>
            <pc:docMk/>
            <pc:sldMk cId="2489582668" sldId="1754"/>
            <ac:grpSpMk id="7" creationId="{062EF4F4-6279-4FFB-A393-636E6AAA5AD6}"/>
          </ac:grpSpMkLst>
        </pc:grpChg>
      </pc:sldChg>
      <pc:sldChg chg="modSp mod ord">
        <pc:chgData name="Stefania D Annibali" userId="727d0d82-d432-4c2d-80e6-27f5b374b940" providerId="ADAL" clId="{94B3792B-3674-41BB-9E55-6471A3B4A6E2}" dt="2023-05-25T16:48:38.376" v="1218"/>
        <pc:sldMkLst>
          <pc:docMk/>
          <pc:sldMk cId="2315176660" sldId="1755"/>
        </pc:sldMkLst>
        <pc:spChg chg="mod">
          <ac:chgData name="Stefania D Annibali" userId="727d0d82-d432-4c2d-80e6-27f5b374b940" providerId="ADAL" clId="{94B3792B-3674-41BB-9E55-6471A3B4A6E2}" dt="2023-05-25T16:48:38.376" v="1218"/>
          <ac:spMkLst>
            <pc:docMk/>
            <pc:sldMk cId="2315176660" sldId="1755"/>
            <ac:spMk id="2" creationId="{4DCDBDCA-450F-4C1D-AA52-14025D470A66}"/>
          </ac:spMkLst>
        </pc:spChg>
      </pc:sldChg>
      <pc:sldChg chg="addSp delSp modSp mod">
        <pc:chgData name="Stefania D Annibali" userId="727d0d82-d432-4c2d-80e6-27f5b374b940" providerId="ADAL" clId="{94B3792B-3674-41BB-9E55-6471A3B4A6E2}" dt="2023-05-25T16:44:56.161" v="1211" actId="164"/>
        <pc:sldMkLst>
          <pc:docMk/>
          <pc:sldMk cId="259525903" sldId="1756"/>
        </pc:sldMkLst>
        <pc:spChg chg="mod">
          <ac:chgData name="Stefania D Annibali" userId="727d0d82-d432-4c2d-80e6-27f5b374b940" providerId="ADAL" clId="{94B3792B-3674-41BB-9E55-6471A3B4A6E2}" dt="2023-05-25T16:38:47.800" v="1135"/>
          <ac:spMkLst>
            <pc:docMk/>
            <pc:sldMk cId="259525903" sldId="1756"/>
            <ac:spMk id="2" creationId="{4DCDBDCA-450F-4C1D-AA52-14025D470A66}"/>
          </ac:spMkLst>
        </pc:spChg>
        <pc:spChg chg="add mod">
          <ac:chgData name="Stefania D Annibali" userId="727d0d82-d432-4c2d-80e6-27f5b374b940" providerId="ADAL" clId="{94B3792B-3674-41BB-9E55-6471A3B4A6E2}" dt="2023-05-25T16:44:56.161" v="1211" actId="164"/>
          <ac:spMkLst>
            <pc:docMk/>
            <pc:sldMk cId="259525903" sldId="1756"/>
            <ac:spMk id="3" creationId="{4B288995-9B33-4223-A15C-F2F4498E044C}"/>
          </ac:spMkLst>
        </pc:spChg>
        <pc:spChg chg="add mod">
          <ac:chgData name="Stefania D Annibali" userId="727d0d82-d432-4c2d-80e6-27f5b374b940" providerId="ADAL" clId="{94B3792B-3674-41BB-9E55-6471A3B4A6E2}" dt="2023-05-25T16:44:56.161" v="1211" actId="164"/>
          <ac:spMkLst>
            <pc:docMk/>
            <pc:sldMk cId="259525903" sldId="1756"/>
            <ac:spMk id="4" creationId="{89D50C2C-2DC8-4A2A-9C98-A632A3981D03}"/>
          </ac:spMkLst>
        </pc:spChg>
        <pc:spChg chg="add mod">
          <ac:chgData name="Stefania D Annibali" userId="727d0d82-d432-4c2d-80e6-27f5b374b940" providerId="ADAL" clId="{94B3792B-3674-41BB-9E55-6471A3B4A6E2}" dt="2023-05-25T16:44:56.161" v="1211" actId="164"/>
          <ac:spMkLst>
            <pc:docMk/>
            <pc:sldMk cId="259525903" sldId="1756"/>
            <ac:spMk id="7" creationId="{58DA7B7B-73E0-4C67-AC1B-295117EAB171}"/>
          </ac:spMkLst>
        </pc:spChg>
        <pc:spChg chg="add mod">
          <ac:chgData name="Stefania D Annibali" userId="727d0d82-d432-4c2d-80e6-27f5b374b940" providerId="ADAL" clId="{94B3792B-3674-41BB-9E55-6471A3B4A6E2}" dt="2023-05-25T16:44:56.161" v="1211" actId="164"/>
          <ac:spMkLst>
            <pc:docMk/>
            <pc:sldMk cId="259525903" sldId="1756"/>
            <ac:spMk id="10" creationId="{23C583E4-FD03-4CF9-BE54-623ABD33F31D}"/>
          </ac:spMkLst>
        </pc:spChg>
        <pc:spChg chg="add mod">
          <ac:chgData name="Stefania D Annibali" userId="727d0d82-d432-4c2d-80e6-27f5b374b940" providerId="ADAL" clId="{94B3792B-3674-41BB-9E55-6471A3B4A6E2}" dt="2023-05-25T16:44:56.161" v="1211" actId="164"/>
          <ac:spMkLst>
            <pc:docMk/>
            <pc:sldMk cId="259525903" sldId="1756"/>
            <ac:spMk id="11" creationId="{DD961777-A997-45F5-A0DE-65676FFA743B}"/>
          </ac:spMkLst>
        </pc:spChg>
        <pc:spChg chg="add del mod">
          <ac:chgData name="Stefania D Annibali" userId="727d0d82-d432-4c2d-80e6-27f5b374b940" providerId="ADAL" clId="{94B3792B-3674-41BB-9E55-6471A3B4A6E2}" dt="2023-05-25T16:42:05.285" v="1178"/>
          <ac:spMkLst>
            <pc:docMk/>
            <pc:sldMk cId="259525903" sldId="1756"/>
            <ac:spMk id="12" creationId="{F2159A17-B764-45C1-AC64-FDFB667D6E8D}"/>
          </ac:spMkLst>
        </pc:spChg>
        <pc:spChg chg="add mod">
          <ac:chgData name="Stefania D Annibali" userId="727d0d82-d432-4c2d-80e6-27f5b374b940" providerId="ADAL" clId="{94B3792B-3674-41BB-9E55-6471A3B4A6E2}" dt="2023-05-25T16:44:56.161" v="1211" actId="164"/>
          <ac:spMkLst>
            <pc:docMk/>
            <pc:sldMk cId="259525903" sldId="1756"/>
            <ac:spMk id="13" creationId="{8C46602B-39CA-48D1-8145-313C88BEC7F4}"/>
          </ac:spMkLst>
        </pc:spChg>
        <pc:grpChg chg="add mod">
          <ac:chgData name="Stefania D Annibali" userId="727d0d82-d432-4c2d-80e6-27f5b374b940" providerId="ADAL" clId="{94B3792B-3674-41BB-9E55-6471A3B4A6E2}" dt="2023-05-25T16:44:56.161" v="1211" actId="164"/>
          <ac:grpSpMkLst>
            <pc:docMk/>
            <pc:sldMk cId="259525903" sldId="1756"/>
            <ac:grpSpMk id="5" creationId="{4FD39496-08FC-4A70-994E-735F8D08B04E}"/>
          </ac:grpSpMkLst>
        </pc:grpChg>
        <pc:picChg chg="mod">
          <ac:chgData name="Stefania D Annibali" userId="727d0d82-d432-4c2d-80e6-27f5b374b940" providerId="ADAL" clId="{94B3792B-3674-41BB-9E55-6471A3B4A6E2}" dt="2023-05-25T16:44:56.161" v="1211" actId="164"/>
          <ac:picMkLst>
            <pc:docMk/>
            <pc:sldMk cId="259525903" sldId="1756"/>
            <ac:picMk id="8" creationId="{31623B5F-C5DA-4791-8B9C-C9022105BAFF}"/>
          </ac:picMkLst>
        </pc:picChg>
        <pc:picChg chg="mod">
          <ac:chgData name="Stefania D Annibali" userId="727d0d82-d432-4c2d-80e6-27f5b374b940" providerId="ADAL" clId="{94B3792B-3674-41BB-9E55-6471A3B4A6E2}" dt="2023-05-25T16:44:56.161" v="1211" actId="164"/>
          <ac:picMkLst>
            <pc:docMk/>
            <pc:sldMk cId="259525903" sldId="1756"/>
            <ac:picMk id="18" creationId="{6DCEFC7C-CE23-4CB5-99A8-2060CD914D5B}"/>
          </ac:picMkLst>
        </pc:picChg>
        <pc:cxnChg chg="mod">
          <ac:chgData name="Stefania D Annibali" userId="727d0d82-d432-4c2d-80e6-27f5b374b940" providerId="ADAL" clId="{94B3792B-3674-41BB-9E55-6471A3B4A6E2}" dt="2023-05-25T16:44:56.161" v="1211" actId="164"/>
          <ac:cxnSpMkLst>
            <pc:docMk/>
            <pc:sldMk cId="259525903" sldId="1756"/>
            <ac:cxnSpMk id="9" creationId="{5DC61418-83BA-43E1-A9A4-8EBE95A1D775}"/>
          </ac:cxnSpMkLst>
        </pc:cxnChg>
      </pc:sldChg>
      <pc:sldChg chg="addSp modSp mod ord">
        <pc:chgData name="Stefania D Annibali" userId="727d0d82-d432-4c2d-80e6-27f5b374b940" providerId="ADAL" clId="{94B3792B-3674-41BB-9E55-6471A3B4A6E2}" dt="2023-05-25T17:38:45.645" v="1498" actId="404"/>
        <pc:sldMkLst>
          <pc:docMk/>
          <pc:sldMk cId="2955184968" sldId="1757"/>
        </pc:sldMkLst>
        <pc:spChg chg="mod">
          <ac:chgData name="Stefania D Annibali" userId="727d0d82-d432-4c2d-80e6-27f5b374b940" providerId="ADAL" clId="{94B3792B-3674-41BB-9E55-6471A3B4A6E2}" dt="2023-05-25T16:48:51.587" v="1220"/>
          <ac:spMkLst>
            <pc:docMk/>
            <pc:sldMk cId="2955184968" sldId="1757"/>
            <ac:spMk id="2" creationId="{4DCDBDCA-450F-4C1D-AA52-14025D470A66}"/>
          </ac:spMkLst>
        </pc:spChg>
        <pc:spChg chg="mod">
          <ac:chgData name="Stefania D Annibali" userId="727d0d82-d432-4c2d-80e6-27f5b374b940" providerId="ADAL" clId="{94B3792B-3674-41BB-9E55-6471A3B4A6E2}" dt="2023-05-25T16:49:18.876" v="1223" actId="6549"/>
          <ac:spMkLst>
            <pc:docMk/>
            <pc:sldMk cId="2955184968" sldId="1757"/>
            <ac:spMk id="8" creationId="{3ACB2668-0C94-4909-9A16-D7B9D9D5F1BA}"/>
          </ac:spMkLst>
        </pc:spChg>
        <pc:spChg chg="mod">
          <ac:chgData name="Stefania D Annibali" userId="727d0d82-d432-4c2d-80e6-27f5b374b940" providerId="ADAL" clId="{94B3792B-3674-41BB-9E55-6471A3B4A6E2}" dt="2023-05-25T16:49:16.442" v="1222"/>
          <ac:spMkLst>
            <pc:docMk/>
            <pc:sldMk cId="2955184968" sldId="1757"/>
            <ac:spMk id="9" creationId="{B2E3AC5A-AA13-418D-A3A7-5D301A3FB533}"/>
          </ac:spMkLst>
        </pc:spChg>
        <pc:spChg chg="mod">
          <ac:chgData name="Stefania D Annibali" userId="727d0d82-d432-4c2d-80e6-27f5b374b940" providerId="ADAL" clId="{94B3792B-3674-41BB-9E55-6471A3B4A6E2}" dt="2023-05-25T16:49:16.442" v="1222"/>
          <ac:spMkLst>
            <pc:docMk/>
            <pc:sldMk cId="2955184968" sldId="1757"/>
            <ac:spMk id="10" creationId="{5EEB340F-7FEA-4987-9B8F-3A9CFFCCE6D8}"/>
          </ac:spMkLst>
        </pc:spChg>
        <pc:spChg chg="mod">
          <ac:chgData name="Stefania D Annibali" userId="727d0d82-d432-4c2d-80e6-27f5b374b940" providerId="ADAL" clId="{94B3792B-3674-41BB-9E55-6471A3B4A6E2}" dt="2023-05-25T16:49:39.397" v="1224"/>
          <ac:spMkLst>
            <pc:docMk/>
            <pc:sldMk cId="2955184968" sldId="1757"/>
            <ac:spMk id="14" creationId="{4E4CCADB-812F-4D73-9FEC-EC31A9959688}"/>
          </ac:spMkLst>
        </pc:spChg>
        <pc:spChg chg="mod">
          <ac:chgData name="Stefania D Annibali" userId="727d0d82-d432-4c2d-80e6-27f5b374b940" providerId="ADAL" clId="{94B3792B-3674-41BB-9E55-6471A3B4A6E2}" dt="2023-05-25T16:50:38.677" v="1231" actId="1076"/>
          <ac:spMkLst>
            <pc:docMk/>
            <pc:sldMk cId="2955184968" sldId="1757"/>
            <ac:spMk id="20" creationId="{E778296E-A496-4E5F-B097-59F49E956E1D}"/>
          </ac:spMkLst>
        </pc:spChg>
        <pc:spChg chg="mod">
          <ac:chgData name="Stefania D Annibali" userId="727d0d82-d432-4c2d-80e6-27f5b374b940" providerId="ADAL" clId="{94B3792B-3674-41BB-9E55-6471A3B4A6E2}" dt="2023-05-25T16:50:30.427" v="1229"/>
          <ac:spMkLst>
            <pc:docMk/>
            <pc:sldMk cId="2955184968" sldId="1757"/>
            <ac:spMk id="22" creationId="{C325F99B-5B4A-45BE-8E39-C3D9DFCA78FD}"/>
          </ac:spMkLst>
        </pc:spChg>
        <pc:spChg chg="mod">
          <ac:chgData name="Stefania D Annibali" userId="727d0d82-d432-4c2d-80e6-27f5b374b940" providerId="ADAL" clId="{94B3792B-3674-41BB-9E55-6471A3B4A6E2}" dt="2023-05-25T16:50:30.427" v="1229"/>
          <ac:spMkLst>
            <pc:docMk/>
            <pc:sldMk cId="2955184968" sldId="1757"/>
            <ac:spMk id="23" creationId="{48538C9B-405D-4CE5-A47B-03F18CED1D21}"/>
          </ac:spMkLst>
        </pc:spChg>
        <pc:grpChg chg="mod">
          <ac:chgData name="Stefania D Annibali" userId="727d0d82-d432-4c2d-80e6-27f5b374b940" providerId="ADAL" clId="{94B3792B-3674-41BB-9E55-6471A3B4A6E2}" dt="2023-05-25T16:49:16.442" v="1222"/>
          <ac:grpSpMkLst>
            <pc:docMk/>
            <pc:sldMk cId="2955184968" sldId="1757"/>
            <ac:grpSpMk id="7" creationId="{28271FAB-3762-4D15-9A47-7003C3CE76AD}"/>
          </ac:grpSpMkLst>
        </pc:grpChg>
        <pc:grpChg chg="mod">
          <ac:chgData name="Stefania D Annibali" userId="727d0d82-d432-4c2d-80e6-27f5b374b940" providerId="ADAL" clId="{94B3792B-3674-41BB-9E55-6471A3B4A6E2}" dt="2023-05-25T16:51:44.078" v="1245" actId="1076"/>
          <ac:grpSpMkLst>
            <pc:docMk/>
            <pc:sldMk cId="2955184968" sldId="1757"/>
            <ac:grpSpMk id="11" creationId="{39CDF1F7-D346-46A9-BD92-25B7E2085951}"/>
          </ac:grpSpMkLst>
        </pc:grpChg>
        <pc:grpChg chg="mod">
          <ac:chgData name="Stefania D Annibali" userId="727d0d82-d432-4c2d-80e6-27f5b374b940" providerId="ADAL" clId="{94B3792B-3674-41BB-9E55-6471A3B4A6E2}" dt="2023-05-25T16:50:30.427" v="1229"/>
          <ac:grpSpMkLst>
            <pc:docMk/>
            <pc:sldMk cId="2955184968" sldId="1757"/>
            <ac:grpSpMk id="19" creationId="{154316C2-000A-41C8-B162-C866C625D2E4}"/>
          </ac:grpSpMkLst>
        </pc:grpChg>
        <pc:grpChg chg="mod">
          <ac:chgData name="Stefania D Annibali" userId="727d0d82-d432-4c2d-80e6-27f5b374b940" providerId="ADAL" clId="{94B3792B-3674-41BB-9E55-6471A3B4A6E2}" dt="2023-05-25T16:50:30.427" v="1229"/>
          <ac:grpSpMkLst>
            <pc:docMk/>
            <pc:sldMk cId="2955184968" sldId="1757"/>
            <ac:grpSpMk id="21" creationId="{AF60C720-1AEA-4CDF-A7D4-DDD75FF6340E}"/>
          </ac:grpSpMkLst>
        </pc:grpChg>
        <pc:graphicFrameChg chg="add mod modGraphic">
          <ac:chgData name="Stefania D Annibali" userId="727d0d82-d432-4c2d-80e6-27f5b374b940" providerId="ADAL" clId="{94B3792B-3674-41BB-9E55-6471A3B4A6E2}" dt="2023-05-25T17:38:45.645" v="1498" actId="404"/>
          <ac:graphicFrameMkLst>
            <pc:docMk/>
            <pc:sldMk cId="2955184968" sldId="1757"/>
            <ac:graphicFrameMk id="16" creationId="{580D1E4F-6CA0-4228-B19A-E52D63A9C73D}"/>
          </ac:graphicFrameMkLst>
        </pc:graphicFrameChg>
      </pc:sldChg>
      <pc:sldChg chg="del">
        <pc:chgData name="Stefania D Annibali" userId="727d0d82-d432-4c2d-80e6-27f5b374b940" providerId="ADAL" clId="{94B3792B-3674-41BB-9E55-6471A3B4A6E2}" dt="2023-05-25T16:35:17.045" v="1100" actId="47"/>
        <pc:sldMkLst>
          <pc:docMk/>
          <pc:sldMk cId="3785700030" sldId="1758"/>
        </pc:sldMkLst>
      </pc:sldChg>
      <pc:sldChg chg="delSp modSp mod">
        <pc:chgData name="Stefania D Annibali" userId="727d0d82-d432-4c2d-80e6-27f5b374b940" providerId="ADAL" clId="{94B3792B-3674-41BB-9E55-6471A3B4A6E2}" dt="2023-05-25T14:00:56.239" v="560" actId="1076"/>
        <pc:sldMkLst>
          <pc:docMk/>
          <pc:sldMk cId="3993205548" sldId="1759"/>
        </pc:sldMkLst>
        <pc:spChg chg="mod">
          <ac:chgData name="Stefania D Annibali" userId="727d0d82-d432-4c2d-80e6-27f5b374b940" providerId="ADAL" clId="{94B3792B-3674-41BB-9E55-6471A3B4A6E2}" dt="2023-05-25T13:29:24.082" v="239" actId="790"/>
          <ac:spMkLst>
            <pc:docMk/>
            <pc:sldMk cId="3993205548" sldId="1759"/>
            <ac:spMk id="2" creationId="{CC3C6FD4-346C-438F-8053-E1C1B8C390CA}"/>
          </ac:spMkLst>
        </pc:spChg>
        <pc:spChg chg="mod">
          <ac:chgData name="Stefania D Annibali" userId="727d0d82-d432-4c2d-80e6-27f5b374b940" providerId="ADAL" clId="{94B3792B-3674-41BB-9E55-6471A3B4A6E2}" dt="2023-05-25T14:00:39.302" v="556" actId="1076"/>
          <ac:spMkLst>
            <pc:docMk/>
            <pc:sldMk cId="3993205548" sldId="1759"/>
            <ac:spMk id="4" creationId="{5192DA5C-08A9-4361-A56F-A0FF1DB8008C}"/>
          </ac:spMkLst>
        </pc:spChg>
        <pc:spChg chg="mod">
          <ac:chgData name="Stefania D Annibali" userId="727d0d82-d432-4c2d-80e6-27f5b374b940" providerId="ADAL" clId="{94B3792B-3674-41BB-9E55-6471A3B4A6E2}" dt="2023-05-25T13:38:01.893" v="366" actId="208"/>
          <ac:spMkLst>
            <pc:docMk/>
            <pc:sldMk cId="3993205548" sldId="1759"/>
            <ac:spMk id="5" creationId="{71D9807D-8ABE-436A-AC79-D8812FE8EA51}"/>
          </ac:spMkLst>
        </pc:spChg>
        <pc:spChg chg="del mod">
          <ac:chgData name="Stefania D Annibali" userId="727d0d82-d432-4c2d-80e6-27f5b374b940" providerId="ADAL" clId="{94B3792B-3674-41BB-9E55-6471A3B4A6E2}" dt="2023-05-25T13:29:30.128" v="240" actId="478"/>
          <ac:spMkLst>
            <pc:docMk/>
            <pc:sldMk cId="3993205548" sldId="1759"/>
            <ac:spMk id="6" creationId="{48972F7C-3A72-4AE5-A0DA-839FBB784749}"/>
          </ac:spMkLst>
        </pc:spChg>
        <pc:spChg chg="mod">
          <ac:chgData name="Stefania D Annibali" userId="727d0d82-d432-4c2d-80e6-27f5b374b940" providerId="ADAL" clId="{94B3792B-3674-41BB-9E55-6471A3B4A6E2}" dt="2023-05-25T13:59:53.981" v="540"/>
          <ac:spMkLst>
            <pc:docMk/>
            <pc:sldMk cId="3993205548" sldId="1759"/>
            <ac:spMk id="10" creationId="{360B60E6-9287-4EE6-AE63-C2C2048981F7}"/>
          </ac:spMkLst>
        </pc:spChg>
        <pc:spChg chg="del">
          <ac:chgData name="Stefania D Annibali" userId="727d0d82-d432-4c2d-80e6-27f5b374b940" providerId="ADAL" clId="{94B3792B-3674-41BB-9E55-6471A3B4A6E2}" dt="2023-05-25T13:29:32.010" v="241" actId="478"/>
          <ac:spMkLst>
            <pc:docMk/>
            <pc:sldMk cId="3993205548" sldId="1759"/>
            <ac:spMk id="11" creationId="{4F287665-1B53-4B55-A296-668520B6CF4D}"/>
          </ac:spMkLst>
        </pc:spChg>
        <pc:spChg chg="mod">
          <ac:chgData name="Stefania D Annibali" userId="727d0d82-d432-4c2d-80e6-27f5b374b940" providerId="ADAL" clId="{94B3792B-3674-41BB-9E55-6471A3B4A6E2}" dt="2023-05-25T14:00:31.292" v="554" actId="14100"/>
          <ac:spMkLst>
            <pc:docMk/>
            <pc:sldMk cId="3993205548" sldId="1759"/>
            <ac:spMk id="15" creationId="{294CDA51-26BC-4D62-A75C-8E80030F9F67}"/>
          </ac:spMkLst>
        </pc:spChg>
        <pc:spChg chg="mod">
          <ac:chgData name="Stefania D Annibali" userId="727d0d82-d432-4c2d-80e6-27f5b374b940" providerId="ADAL" clId="{94B3792B-3674-41BB-9E55-6471A3B4A6E2}" dt="2023-05-25T14:00:52.796" v="559" actId="14100"/>
          <ac:spMkLst>
            <pc:docMk/>
            <pc:sldMk cId="3993205548" sldId="1759"/>
            <ac:spMk id="17" creationId="{C33AE3B8-40AB-4B83-ACEB-E27FBEC55D05}"/>
          </ac:spMkLst>
        </pc:spChg>
        <pc:spChg chg="mod">
          <ac:chgData name="Stefania D Annibali" userId="727d0d82-d432-4c2d-80e6-27f5b374b940" providerId="ADAL" clId="{94B3792B-3674-41BB-9E55-6471A3B4A6E2}" dt="2023-05-25T14:00:56.239" v="560" actId="1076"/>
          <ac:spMkLst>
            <pc:docMk/>
            <pc:sldMk cId="3993205548" sldId="1759"/>
            <ac:spMk id="30" creationId="{17404AE8-0FCA-43B5-9741-2E9E810536FA}"/>
          </ac:spMkLst>
        </pc:spChg>
        <pc:spChg chg="del">
          <ac:chgData name="Stefania D Annibali" userId="727d0d82-d432-4c2d-80e6-27f5b374b940" providerId="ADAL" clId="{94B3792B-3674-41BB-9E55-6471A3B4A6E2}" dt="2023-05-25T13:27:33.200" v="215" actId="478"/>
          <ac:spMkLst>
            <pc:docMk/>
            <pc:sldMk cId="3993205548" sldId="1759"/>
            <ac:spMk id="33" creationId="{E0EDA352-EC56-4C86-A989-E32C9763F2E6}"/>
          </ac:spMkLst>
        </pc:spChg>
        <pc:grpChg chg="mod">
          <ac:chgData name="Stefania D Annibali" userId="727d0d82-d432-4c2d-80e6-27f5b374b940" providerId="ADAL" clId="{94B3792B-3674-41BB-9E55-6471A3B4A6E2}" dt="2023-05-25T13:27:49.875" v="220"/>
          <ac:grpSpMkLst>
            <pc:docMk/>
            <pc:sldMk cId="3993205548" sldId="1759"/>
            <ac:grpSpMk id="3" creationId="{237DC568-3A01-448F-8915-C0705ECDB38E}"/>
          </ac:grpSpMkLst>
        </pc:grpChg>
        <pc:grpChg chg="del">
          <ac:chgData name="Stefania D Annibali" userId="727d0d82-d432-4c2d-80e6-27f5b374b940" providerId="ADAL" clId="{94B3792B-3674-41BB-9E55-6471A3B4A6E2}" dt="2023-05-25T13:27:36.606" v="216" actId="478"/>
          <ac:grpSpMkLst>
            <pc:docMk/>
            <pc:sldMk cId="3993205548" sldId="1759"/>
            <ac:grpSpMk id="37" creationId="{9D51C025-FDA1-410F-A776-752B42B73BC3}"/>
          </ac:grpSpMkLst>
        </pc:grpChg>
        <pc:grpChg chg="mod">
          <ac:chgData name="Stefania D Annibali" userId="727d0d82-d432-4c2d-80e6-27f5b374b940" providerId="ADAL" clId="{94B3792B-3674-41BB-9E55-6471A3B4A6E2}" dt="2023-05-25T14:00:34.533" v="555" actId="1076"/>
          <ac:grpSpMkLst>
            <pc:docMk/>
            <pc:sldMk cId="3993205548" sldId="1759"/>
            <ac:grpSpMk id="38" creationId="{3DC8AF43-8256-4B45-8AEA-783C3545AD3A}"/>
          </ac:grpSpMkLst>
        </pc:grpChg>
        <pc:grpChg chg="mod">
          <ac:chgData name="Stefania D Annibali" userId="727d0d82-d432-4c2d-80e6-27f5b374b940" providerId="ADAL" clId="{94B3792B-3674-41BB-9E55-6471A3B4A6E2}" dt="2023-05-25T14:00:50.007" v="558" actId="14100"/>
          <ac:grpSpMkLst>
            <pc:docMk/>
            <pc:sldMk cId="3993205548" sldId="1759"/>
            <ac:grpSpMk id="39" creationId="{1EE087C9-1732-4C3B-9600-E2E957379A14}"/>
          </ac:grpSpMkLst>
        </pc:grpChg>
      </pc:sldChg>
      <pc:sldChg chg="addSp modSp mod">
        <pc:chgData name="Stefania D Annibali" userId="727d0d82-d432-4c2d-80e6-27f5b374b940" providerId="ADAL" clId="{94B3792B-3674-41BB-9E55-6471A3B4A6E2}" dt="2023-05-25T19:13:14.225" v="2086"/>
        <pc:sldMkLst>
          <pc:docMk/>
          <pc:sldMk cId="1177965286" sldId="1760"/>
        </pc:sldMkLst>
        <pc:spChg chg="mod">
          <ac:chgData name="Stefania D Annibali" userId="727d0d82-d432-4c2d-80e6-27f5b374b940" providerId="ADAL" clId="{94B3792B-3674-41BB-9E55-6471A3B4A6E2}" dt="2023-05-25T19:04:20.910" v="2050" actId="20577"/>
          <ac:spMkLst>
            <pc:docMk/>
            <pc:sldMk cId="1177965286" sldId="1760"/>
            <ac:spMk id="2" creationId="{85996C96-0F0F-4D61-A1AE-D89956E5336D}"/>
          </ac:spMkLst>
        </pc:spChg>
        <pc:picChg chg="add mod">
          <ac:chgData name="Stefania D Annibali" userId="727d0d82-d432-4c2d-80e6-27f5b374b940" providerId="ADAL" clId="{94B3792B-3674-41BB-9E55-6471A3B4A6E2}" dt="2023-05-25T19:13:14.225" v="2086"/>
          <ac:picMkLst>
            <pc:docMk/>
            <pc:sldMk cId="1177965286" sldId="1760"/>
            <ac:picMk id="3" creationId="{45DF1A15-6DB2-496E-995B-72611492932A}"/>
          </ac:picMkLst>
        </pc:picChg>
      </pc:sldChg>
      <pc:sldChg chg="addSp modSp add del mod ord modTransition">
        <pc:chgData name="Stefania D Annibali" userId="727d0d82-d432-4c2d-80e6-27f5b374b940" providerId="ADAL" clId="{94B3792B-3674-41BB-9E55-6471A3B4A6E2}" dt="2023-05-25T16:16:46.324" v="986"/>
        <pc:sldMkLst>
          <pc:docMk/>
          <pc:sldMk cId="3705409793" sldId="1761"/>
        </pc:sldMkLst>
        <pc:spChg chg="mod">
          <ac:chgData name="Stefania D Annibali" userId="727d0d82-d432-4c2d-80e6-27f5b374b940" providerId="ADAL" clId="{94B3792B-3674-41BB-9E55-6471A3B4A6E2}" dt="2023-05-25T16:15:11.904" v="972" actId="6549"/>
          <ac:spMkLst>
            <pc:docMk/>
            <pc:sldMk cId="3705409793" sldId="1761"/>
            <ac:spMk id="3" creationId="{EA69B232-02F3-46D4-8899-004D381210D1}"/>
          </ac:spMkLst>
        </pc:spChg>
        <pc:picChg chg="add mod">
          <ac:chgData name="Stefania D Annibali" userId="727d0d82-d432-4c2d-80e6-27f5b374b940" providerId="ADAL" clId="{94B3792B-3674-41BB-9E55-6471A3B4A6E2}" dt="2023-05-25T16:16:46.324" v="986"/>
          <ac:picMkLst>
            <pc:docMk/>
            <pc:sldMk cId="3705409793" sldId="1761"/>
            <ac:picMk id="4" creationId="{2A199480-6F7F-4A24-9006-BAC05E694260}"/>
          </ac:picMkLst>
        </pc:picChg>
      </pc:sldChg>
      <pc:sldChg chg="addSp delSp modSp add mod">
        <pc:chgData name="Stefania D Annibali" userId="727d0d82-d432-4c2d-80e6-27f5b374b940" providerId="ADAL" clId="{94B3792B-3674-41BB-9E55-6471A3B4A6E2}" dt="2023-05-25T15:54:37.840" v="907" actId="20577"/>
        <pc:sldMkLst>
          <pc:docMk/>
          <pc:sldMk cId="1926583639" sldId="1762"/>
        </pc:sldMkLst>
        <pc:spChg chg="mod">
          <ac:chgData name="Stefania D Annibali" userId="727d0d82-d432-4c2d-80e6-27f5b374b940" providerId="ADAL" clId="{94B3792B-3674-41BB-9E55-6471A3B4A6E2}" dt="2023-05-25T15:54:37.840" v="907" actId="20577"/>
          <ac:spMkLst>
            <pc:docMk/>
            <pc:sldMk cId="1926583639" sldId="1762"/>
            <ac:spMk id="2" creationId="{CC3C6FD4-346C-438F-8053-E1C1B8C390CA}"/>
          </ac:spMkLst>
        </pc:spChg>
        <pc:spChg chg="mod">
          <ac:chgData name="Stefania D Annibali" userId="727d0d82-d432-4c2d-80e6-27f5b374b940" providerId="ADAL" clId="{94B3792B-3674-41BB-9E55-6471A3B4A6E2}" dt="2023-05-25T15:34:34.313" v="706" actId="20577"/>
          <ac:spMkLst>
            <pc:docMk/>
            <pc:sldMk cId="1926583639" sldId="1762"/>
            <ac:spMk id="4" creationId="{5192DA5C-08A9-4361-A56F-A0FF1DB8008C}"/>
          </ac:spMkLst>
        </pc:spChg>
        <pc:spChg chg="mod">
          <ac:chgData name="Stefania D Annibali" userId="727d0d82-d432-4c2d-80e6-27f5b374b940" providerId="ADAL" clId="{94B3792B-3674-41BB-9E55-6471A3B4A6E2}" dt="2023-05-25T15:34:32.995" v="704"/>
          <ac:spMkLst>
            <pc:docMk/>
            <pc:sldMk cId="1926583639" sldId="1762"/>
            <ac:spMk id="5" creationId="{71D9807D-8ABE-436A-AC79-D8812FE8EA51}"/>
          </ac:spMkLst>
        </pc:spChg>
        <pc:spChg chg="mod">
          <ac:chgData name="Stefania D Annibali" userId="727d0d82-d432-4c2d-80e6-27f5b374b940" providerId="ADAL" clId="{94B3792B-3674-41BB-9E55-6471A3B4A6E2}" dt="2023-05-25T15:36:13.254" v="728" actId="14100"/>
          <ac:spMkLst>
            <pc:docMk/>
            <pc:sldMk cId="1926583639" sldId="1762"/>
            <ac:spMk id="10" creationId="{360B60E6-9287-4EE6-AE63-C2C2048981F7}"/>
          </ac:spMkLst>
        </pc:spChg>
        <pc:spChg chg="mod">
          <ac:chgData name="Stefania D Annibali" userId="727d0d82-d432-4c2d-80e6-27f5b374b940" providerId="ADAL" clId="{94B3792B-3674-41BB-9E55-6471A3B4A6E2}" dt="2023-05-25T15:23:37.136" v="628"/>
          <ac:spMkLst>
            <pc:docMk/>
            <pc:sldMk cId="1926583639" sldId="1762"/>
            <ac:spMk id="13" creationId="{F5310537-4F59-49F3-91E7-9A94BCA4CB18}"/>
          </ac:spMkLst>
        </pc:spChg>
        <pc:spChg chg="mod">
          <ac:chgData name="Stefania D Annibali" userId="727d0d82-d432-4c2d-80e6-27f5b374b940" providerId="ADAL" clId="{94B3792B-3674-41BB-9E55-6471A3B4A6E2}" dt="2023-05-25T15:24:06.091" v="633" actId="14100"/>
          <ac:spMkLst>
            <pc:docMk/>
            <pc:sldMk cId="1926583639" sldId="1762"/>
            <ac:spMk id="14" creationId="{A63EDAB1-456C-498D-806B-5B1080D6C8E4}"/>
          </ac:spMkLst>
        </pc:spChg>
        <pc:spChg chg="mod">
          <ac:chgData name="Stefania D Annibali" userId="727d0d82-d432-4c2d-80e6-27f5b374b940" providerId="ADAL" clId="{94B3792B-3674-41BB-9E55-6471A3B4A6E2}" dt="2023-05-25T15:34:32.995" v="704"/>
          <ac:spMkLst>
            <pc:docMk/>
            <pc:sldMk cId="1926583639" sldId="1762"/>
            <ac:spMk id="15" creationId="{294CDA51-26BC-4D62-A75C-8E80030F9F67}"/>
          </ac:spMkLst>
        </pc:spChg>
        <pc:spChg chg="mod">
          <ac:chgData name="Stefania D Annibali" userId="727d0d82-d432-4c2d-80e6-27f5b374b940" providerId="ADAL" clId="{94B3792B-3674-41BB-9E55-6471A3B4A6E2}" dt="2023-05-25T15:23:39.738" v="629" actId="6549"/>
          <ac:spMkLst>
            <pc:docMk/>
            <pc:sldMk cId="1926583639" sldId="1762"/>
            <ac:spMk id="16" creationId="{76CA52F9-E21E-4A5B-B25C-E4CFDBD25C8D}"/>
          </ac:spMkLst>
        </pc:spChg>
        <pc:spChg chg="mod">
          <ac:chgData name="Stefania D Annibali" userId="727d0d82-d432-4c2d-80e6-27f5b374b940" providerId="ADAL" clId="{94B3792B-3674-41BB-9E55-6471A3B4A6E2}" dt="2023-05-25T15:35:49.929" v="715"/>
          <ac:spMkLst>
            <pc:docMk/>
            <pc:sldMk cId="1926583639" sldId="1762"/>
            <ac:spMk id="17" creationId="{C33AE3B8-40AB-4B83-ACEB-E27FBEC55D05}"/>
          </ac:spMkLst>
        </pc:spChg>
        <pc:spChg chg="mod">
          <ac:chgData name="Stefania D Annibali" userId="727d0d82-d432-4c2d-80e6-27f5b374b940" providerId="ADAL" clId="{94B3792B-3674-41BB-9E55-6471A3B4A6E2}" dt="2023-05-25T15:36:17.013" v="729" actId="1076"/>
          <ac:spMkLst>
            <pc:docMk/>
            <pc:sldMk cId="1926583639" sldId="1762"/>
            <ac:spMk id="30" creationId="{17404AE8-0FCA-43B5-9741-2E9E810536FA}"/>
          </ac:spMkLst>
        </pc:spChg>
        <pc:grpChg chg="mod">
          <ac:chgData name="Stefania D Annibali" userId="727d0d82-d432-4c2d-80e6-27f5b374b940" providerId="ADAL" clId="{94B3792B-3674-41BB-9E55-6471A3B4A6E2}" dt="2023-05-25T15:34:32.995" v="704"/>
          <ac:grpSpMkLst>
            <pc:docMk/>
            <pc:sldMk cId="1926583639" sldId="1762"/>
            <ac:grpSpMk id="3" creationId="{237DC568-3A01-448F-8915-C0705ECDB38E}"/>
          </ac:grpSpMkLst>
        </pc:grpChg>
        <pc:grpChg chg="add del mod">
          <ac:chgData name="Stefania D Annibali" userId="727d0d82-d432-4c2d-80e6-27f5b374b940" providerId="ADAL" clId="{94B3792B-3674-41BB-9E55-6471A3B4A6E2}" dt="2023-05-25T15:33:31.226" v="687" actId="478"/>
          <ac:grpSpMkLst>
            <pc:docMk/>
            <pc:sldMk cId="1926583639" sldId="1762"/>
            <ac:grpSpMk id="12" creationId="{5B930E6B-7382-4C22-BF2F-6D711746EC49}"/>
          </ac:grpSpMkLst>
        </pc:grpChg>
        <pc:grpChg chg="mod">
          <ac:chgData name="Stefania D Annibali" userId="727d0d82-d432-4c2d-80e6-27f5b374b940" providerId="ADAL" clId="{94B3792B-3674-41BB-9E55-6471A3B4A6E2}" dt="2023-05-25T15:34:32.995" v="704"/>
          <ac:grpSpMkLst>
            <pc:docMk/>
            <pc:sldMk cId="1926583639" sldId="1762"/>
            <ac:grpSpMk id="38" creationId="{3DC8AF43-8256-4B45-8AEA-783C3545AD3A}"/>
          </ac:grpSpMkLst>
        </pc:grpChg>
        <pc:grpChg chg="mod">
          <ac:chgData name="Stefania D Annibali" userId="727d0d82-d432-4c2d-80e6-27f5b374b940" providerId="ADAL" clId="{94B3792B-3674-41BB-9E55-6471A3B4A6E2}" dt="2023-05-25T15:36:07.077" v="727" actId="1076"/>
          <ac:grpSpMkLst>
            <pc:docMk/>
            <pc:sldMk cId="1926583639" sldId="1762"/>
            <ac:grpSpMk id="39" creationId="{1EE087C9-1732-4C3B-9600-E2E957379A14}"/>
          </ac:grpSpMkLst>
        </pc:grpChg>
      </pc:sldChg>
      <pc:sldChg chg="add del">
        <pc:chgData name="Stefania D Annibali" userId="727d0d82-d432-4c2d-80e6-27f5b374b940" providerId="ADAL" clId="{94B3792B-3674-41BB-9E55-6471A3B4A6E2}" dt="2023-05-25T13:22:07.869" v="154" actId="47"/>
        <pc:sldMkLst>
          <pc:docMk/>
          <pc:sldMk cId="2606016493" sldId="1762"/>
        </pc:sldMkLst>
      </pc:sldChg>
      <pc:sldChg chg="addSp delSp modSp add del mod">
        <pc:chgData name="Stefania D Annibali" userId="727d0d82-d432-4c2d-80e6-27f5b374b940" providerId="ADAL" clId="{94B3792B-3674-41BB-9E55-6471A3B4A6E2}" dt="2023-05-25T15:34:49.752" v="710" actId="1035"/>
        <pc:sldMkLst>
          <pc:docMk/>
          <pc:sldMk cId="480623527" sldId="1763"/>
        </pc:sldMkLst>
        <pc:spChg chg="mod">
          <ac:chgData name="Stefania D Annibali" userId="727d0d82-d432-4c2d-80e6-27f5b374b940" providerId="ADAL" clId="{94B3792B-3674-41BB-9E55-6471A3B4A6E2}" dt="2023-05-25T15:31:49.815" v="663" actId="14100"/>
          <ac:spMkLst>
            <pc:docMk/>
            <pc:sldMk cId="480623527" sldId="1763"/>
            <ac:spMk id="2" creationId="{CC3C6FD4-346C-438F-8053-E1C1B8C390CA}"/>
          </ac:spMkLst>
        </pc:spChg>
        <pc:spChg chg="add del mod">
          <ac:chgData name="Stefania D Annibali" userId="727d0d82-d432-4c2d-80e6-27f5b374b940" providerId="ADAL" clId="{94B3792B-3674-41BB-9E55-6471A3B4A6E2}" dt="2023-05-25T15:30:21.724" v="651" actId="478"/>
          <ac:spMkLst>
            <pc:docMk/>
            <pc:sldMk cId="480623527" sldId="1763"/>
            <ac:spMk id="7" creationId="{7D44302A-B246-4BCA-AA35-E501E71DD0AB}"/>
          </ac:spMkLst>
        </pc:spChg>
        <pc:grpChg chg="del">
          <ac:chgData name="Stefania D Annibali" userId="727d0d82-d432-4c2d-80e6-27f5b374b940" providerId="ADAL" clId="{94B3792B-3674-41BB-9E55-6471A3B4A6E2}" dt="2023-05-25T13:52:31.282" v="433" actId="478"/>
          <ac:grpSpMkLst>
            <pc:docMk/>
            <pc:sldMk cId="480623527" sldId="1763"/>
            <ac:grpSpMk id="38" creationId="{3DC8AF43-8256-4B45-8AEA-783C3545AD3A}"/>
          </ac:grpSpMkLst>
        </pc:grpChg>
        <pc:grpChg chg="del">
          <ac:chgData name="Stefania D Annibali" userId="727d0d82-d432-4c2d-80e6-27f5b374b940" providerId="ADAL" clId="{94B3792B-3674-41BB-9E55-6471A3B4A6E2}" dt="2023-05-25T13:52:32.583" v="434" actId="478"/>
          <ac:grpSpMkLst>
            <pc:docMk/>
            <pc:sldMk cId="480623527" sldId="1763"/>
            <ac:grpSpMk id="39" creationId="{1EE087C9-1732-4C3B-9600-E2E957379A14}"/>
          </ac:grpSpMkLst>
        </pc:grpChg>
        <pc:picChg chg="add del mod modCrop">
          <ac:chgData name="Stefania D Annibali" userId="727d0d82-d432-4c2d-80e6-27f5b374b940" providerId="ADAL" clId="{94B3792B-3674-41BB-9E55-6471A3B4A6E2}" dt="2023-05-25T15:30:20.186" v="650" actId="478"/>
          <ac:picMkLst>
            <pc:docMk/>
            <pc:sldMk cId="480623527" sldId="1763"/>
            <ac:picMk id="6" creationId="{CBA0007D-FBFE-4AEC-92AC-082C78500D7E}"/>
          </ac:picMkLst>
        </pc:picChg>
        <pc:picChg chg="add mod modCrop">
          <ac:chgData name="Stefania D Annibali" userId="727d0d82-d432-4c2d-80e6-27f5b374b940" providerId="ADAL" clId="{94B3792B-3674-41BB-9E55-6471A3B4A6E2}" dt="2023-05-25T15:34:49.752" v="710" actId="1035"/>
          <ac:picMkLst>
            <pc:docMk/>
            <pc:sldMk cId="480623527" sldId="1763"/>
            <ac:picMk id="8" creationId="{EFCABF32-9E1F-4803-B452-1230D23FA907}"/>
          </ac:picMkLst>
        </pc:picChg>
        <pc:picChg chg="add del mod">
          <ac:chgData name="Stefania D Annibali" userId="727d0d82-d432-4c2d-80e6-27f5b374b940" providerId="ADAL" clId="{94B3792B-3674-41BB-9E55-6471A3B4A6E2}" dt="2023-05-25T15:26:36.954" v="637" actId="478"/>
          <ac:picMkLst>
            <pc:docMk/>
            <pc:sldMk cId="480623527" sldId="1763"/>
            <ac:picMk id="12" creationId="{BC5422A1-F2E4-4307-93C9-70754C7C1885}"/>
          </ac:picMkLst>
        </pc:picChg>
      </pc:sldChg>
      <pc:sldChg chg="addSp modSp add mod ord">
        <pc:chgData name="Stefania D Annibali" userId="727d0d82-d432-4c2d-80e6-27f5b374b940" providerId="ADAL" clId="{94B3792B-3674-41BB-9E55-6471A3B4A6E2}" dt="2023-05-25T16:31:25.913" v="1077"/>
        <pc:sldMkLst>
          <pc:docMk/>
          <pc:sldMk cId="1051373495" sldId="1764"/>
        </pc:sldMkLst>
        <pc:spChg chg="mod">
          <ac:chgData name="Stefania D Annibali" userId="727d0d82-d432-4c2d-80e6-27f5b374b940" providerId="ADAL" clId="{94B3792B-3674-41BB-9E55-6471A3B4A6E2}" dt="2023-05-25T16:31:25.913" v="1077"/>
          <ac:spMkLst>
            <pc:docMk/>
            <pc:sldMk cId="1051373495" sldId="1764"/>
            <ac:spMk id="3" creationId="{EA69B232-02F3-46D4-8899-004D381210D1}"/>
          </ac:spMkLst>
        </pc:spChg>
        <pc:picChg chg="add mod">
          <ac:chgData name="Stefania D Annibali" userId="727d0d82-d432-4c2d-80e6-27f5b374b940" providerId="ADAL" clId="{94B3792B-3674-41BB-9E55-6471A3B4A6E2}" dt="2023-05-25T16:16:30.540" v="982" actId="1076"/>
          <ac:picMkLst>
            <pc:docMk/>
            <pc:sldMk cId="1051373495" sldId="1764"/>
            <ac:picMk id="4" creationId="{E0F87F95-CA0A-4966-8E0A-33A5990A30ED}"/>
          </ac:picMkLst>
        </pc:picChg>
      </pc:sldChg>
      <pc:sldChg chg="addSp delSp modSp add mod">
        <pc:chgData name="Stefania D Annibali" userId="727d0d82-d432-4c2d-80e6-27f5b374b940" providerId="ADAL" clId="{94B3792B-3674-41BB-9E55-6471A3B4A6E2}" dt="2023-05-25T15:37:53.134" v="760" actId="1076"/>
        <pc:sldMkLst>
          <pc:docMk/>
          <pc:sldMk cId="3254228727" sldId="1765"/>
        </pc:sldMkLst>
        <pc:spChg chg="mod">
          <ac:chgData name="Stefania D Annibali" userId="727d0d82-d432-4c2d-80e6-27f5b374b940" providerId="ADAL" clId="{94B3792B-3674-41BB-9E55-6471A3B4A6E2}" dt="2023-05-25T15:36:39.417" v="732" actId="20577"/>
          <ac:spMkLst>
            <pc:docMk/>
            <pc:sldMk cId="3254228727" sldId="1765"/>
            <ac:spMk id="2" creationId="{CC3C6FD4-346C-438F-8053-E1C1B8C390CA}"/>
          </ac:spMkLst>
        </pc:spChg>
        <pc:picChg chg="add mod">
          <ac:chgData name="Stefania D Annibali" userId="727d0d82-d432-4c2d-80e6-27f5b374b940" providerId="ADAL" clId="{94B3792B-3674-41BB-9E55-6471A3B4A6E2}" dt="2023-05-25T15:37:53.134" v="760" actId="1076"/>
          <ac:picMkLst>
            <pc:docMk/>
            <pc:sldMk cId="3254228727" sldId="1765"/>
            <ac:picMk id="3" creationId="{234F21A6-92B6-4FB8-A0CB-388362A30E4E}"/>
          </ac:picMkLst>
        </pc:picChg>
        <pc:picChg chg="add mod">
          <ac:chgData name="Stefania D Annibali" userId="727d0d82-d432-4c2d-80e6-27f5b374b940" providerId="ADAL" clId="{94B3792B-3674-41BB-9E55-6471A3B4A6E2}" dt="2023-05-25T15:37:53.134" v="760" actId="1076"/>
          <ac:picMkLst>
            <pc:docMk/>
            <pc:sldMk cId="3254228727" sldId="1765"/>
            <ac:picMk id="4" creationId="{807148B2-5F48-4CDA-A83E-0F6EEB21425F}"/>
          </ac:picMkLst>
        </pc:picChg>
        <pc:picChg chg="del">
          <ac:chgData name="Stefania D Annibali" userId="727d0d82-d432-4c2d-80e6-27f5b374b940" providerId="ADAL" clId="{94B3792B-3674-41BB-9E55-6471A3B4A6E2}" dt="2023-05-25T15:36:42.026" v="733" actId="478"/>
          <ac:picMkLst>
            <pc:docMk/>
            <pc:sldMk cId="3254228727" sldId="1765"/>
            <ac:picMk id="8" creationId="{EFCABF32-9E1F-4803-B452-1230D23FA907}"/>
          </ac:picMkLst>
        </pc:picChg>
      </pc:sldChg>
      <pc:sldChg chg="addSp delSp modSp add mod">
        <pc:chgData name="Stefania D Annibali" userId="727d0d82-d432-4c2d-80e6-27f5b374b940" providerId="ADAL" clId="{94B3792B-3674-41BB-9E55-6471A3B4A6E2}" dt="2023-05-25T15:38:54.870" v="776" actId="1038"/>
        <pc:sldMkLst>
          <pc:docMk/>
          <pc:sldMk cId="1005616148" sldId="1766"/>
        </pc:sldMkLst>
        <pc:picChg chg="mod modCrop">
          <ac:chgData name="Stefania D Annibali" userId="727d0d82-d432-4c2d-80e6-27f5b374b940" providerId="ADAL" clId="{94B3792B-3674-41BB-9E55-6471A3B4A6E2}" dt="2023-05-25T15:38:22.022" v="765" actId="732"/>
          <ac:picMkLst>
            <pc:docMk/>
            <pc:sldMk cId="1005616148" sldId="1766"/>
            <ac:picMk id="3" creationId="{234F21A6-92B6-4FB8-A0CB-388362A30E4E}"/>
          </ac:picMkLst>
        </pc:picChg>
        <pc:picChg chg="del">
          <ac:chgData name="Stefania D Annibali" userId="727d0d82-d432-4c2d-80e6-27f5b374b940" providerId="ADAL" clId="{94B3792B-3674-41BB-9E55-6471A3B4A6E2}" dt="2023-05-25T15:38:13.545" v="762" actId="478"/>
          <ac:picMkLst>
            <pc:docMk/>
            <pc:sldMk cId="1005616148" sldId="1766"/>
            <ac:picMk id="4" creationId="{807148B2-5F48-4CDA-A83E-0F6EEB21425F}"/>
          </ac:picMkLst>
        </pc:picChg>
        <pc:picChg chg="add mod">
          <ac:chgData name="Stefania D Annibali" userId="727d0d82-d432-4c2d-80e6-27f5b374b940" providerId="ADAL" clId="{94B3792B-3674-41BB-9E55-6471A3B4A6E2}" dt="2023-05-25T15:38:29.975" v="769" actId="1037"/>
          <ac:picMkLst>
            <pc:docMk/>
            <pc:sldMk cId="1005616148" sldId="1766"/>
            <ac:picMk id="5" creationId="{0BA5CE88-D1B1-4D03-BDBE-49602F862B20}"/>
          </ac:picMkLst>
        </pc:picChg>
        <pc:picChg chg="add mod">
          <ac:chgData name="Stefania D Annibali" userId="727d0d82-d432-4c2d-80e6-27f5b374b940" providerId="ADAL" clId="{94B3792B-3674-41BB-9E55-6471A3B4A6E2}" dt="2023-05-25T15:38:54.870" v="776" actId="1038"/>
          <ac:picMkLst>
            <pc:docMk/>
            <pc:sldMk cId="1005616148" sldId="1766"/>
            <ac:picMk id="6" creationId="{C0ABADFF-9195-4726-BA7D-D82F748B5928}"/>
          </ac:picMkLst>
        </pc:picChg>
      </pc:sldChg>
      <pc:sldChg chg="addSp delSp modSp add mod">
        <pc:chgData name="Stefania D Annibali" userId="727d0d82-d432-4c2d-80e6-27f5b374b940" providerId="ADAL" clId="{94B3792B-3674-41BB-9E55-6471A3B4A6E2}" dt="2023-05-25T15:40:57.886" v="791" actId="1076"/>
        <pc:sldMkLst>
          <pc:docMk/>
          <pc:sldMk cId="2747832090" sldId="1767"/>
        </pc:sldMkLst>
        <pc:spChg chg="mod">
          <ac:chgData name="Stefania D Annibali" userId="727d0d82-d432-4c2d-80e6-27f5b374b940" providerId="ADAL" clId="{94B3792B-3674-41BB-9E55-6471A3B4A6E2}" dt="2023-05-25T15:39:49.871" v="778"/>
          <ac:spMkLst>
            <pc:docMk/>
            <pc:sldMk cId="2747832090" sldId="1767"/>
            <ac:spMk id="2" creationId="{CC3C6FD4-346C-438F-8053-E1C1B8C390CA}"/>
          </ac:spMkLst>
        </pc:spChg>
        <pc:picChg chg="del">
          <ac:chgData name="Stefania D Annibali" userId="727d0d82-d432-4c2d-80e6-27f5b374b940" providerId="ADAL" clId="{94B3792B-3674-41BB-9E55-6471A3B4A6E2}" dt="2023-05-25T15:39:53.337" v="780" actId="478"/>
          <ac:picMkLst>
            <pc:docMk/>
            <pc:sldMk cId="2747832090" sldId="1767"/>
            <ac:picMk id="3" creationId="{234F21A6-92B6-4FB8-A0CB-388362A30E4E}"/>
          </ac:picMkLst>
        </pc:picChg>
        <pc:picChg chg="add mod modCrop">
          <ac:chgData name="Stefania D Annibali" userId="727d0d82-d432-4c2d-80e6-27f5b374b940" providerId="ADAL" clId="{94B3792B-3674-41BB-9E55-6471A3B4A6E2}" dt="2023-05-25T15:40:57.886" v="791" actId="1076"/>
          <ac:picMkLst>
            <pc:docMk/>
            <pc:sldMk cId="2747832090" sldId="1767"/>
            <ac:picMk id="4" creationId="{6868E1D7-E3BE-443D-8D84-3C134EA8E590}"/>
          </ac:picMkLst>
        </pc:picChg>
        <pc:picChg chg="del">
          <ac:chgData name="Stefania D Annibali" userId="727d0d82-d432-4c2d-80e6-27f5b374b940" providerId="ADAL" clId="{94B3792B-3674-41BB-9E55-6471A3B4A6E2}" dt="2023-05-25T15:39:52.716" v="779" actId="478"/>
          <ac:picMkLst>
            <pc:docMk/>
            <pc:sldMk cId="2747832090" sldId="1767"/>
            <ac:picMk id="5" creationId="{0BA5CE88-D1B1-4D03-BDBE-49602F862B20}"/>
          </ac:picMkLst>
        </pc:picChg>
        <pc:picChg chg="del">
          <ac:chgData name="Stefania D Annibali" userId="727d0d82-d432-4c2d-80e6-27f5b374b940" providerId="ADAL" clId="{94B3792B-3674-41BB-9E55-6471A3B4A6E2}" dt="2023-05-25T15:39:53.722" v="781" actId="478"/>
          <ac:picMkLst>
            <pc:docMk/>
            <pc:sldMk cId="2747832090" sldId="1767"/>
            <ac:picMk id="6" creationId="{C0ABADFF-9195-4726-BA7D-D82F748B5928}"/>
          </ac:picMkLst>
        </pc:picChg>
        <pc:picChg chg="add del mod">
          <ac:chgData name="Stefania D Annibali" userId="727d0d82-d432-4c2d-80e6-27f5b374b940" providerId="ADAL" clId="{94B3792B-3674-41BB-9E55-6471A3B4A6E2}" dt="2023-05-25T15:40:55.040" v="790" actId="21"/>
          <ac:picMkLst>
            <pc:docMk/>
            <pc:sldMk cId="2747832090" sldId="1767"/>
            <ac:picMk id="7" creationId="{A502E3A5-56FB-4A53-B1F4-72C3A64A3015}"/>
          </ac:picMkLst>
        </pc:picChg>
      </pc:sldChg>
      <pc:sldChg chg="addSp delSp modSp add mod">
        <pc:chgData name="Stefania D Annibali" userId="727d0d82-d432-4c2d-80e6-27f5b374b940" providerId="ADAL" clId="{94B3792B-3674-41BB-9E55-6471A3B4A6E2}" dt="2023-05-25T15:41:30.701" v="804" actId="1076"/>
        <pc:sldMkLst>
          <pc:docMk/>
          <pc:sldMk cId="2951074306" sldId="1768"/>
        </pc:sldMkLst>
        <pc:picChg chg="del">
          <ac:chgData name="Stefania D Annibali" userId="727d0d82-d432-4c2d-80e6-27f5b374b940" providerId="ADAL" clId="{94B3792B-3674-41BB-9E55-6471A3B4A6E2}" dt="2023-05-25T15:41:01.306" v="793" actId="478"/>
          <ac:picMkLst>
            <pc:docMk/>
            <pc:sldMk cId="2951074306" sldId="1768"/>
            <ac:picMk id="4" creationId="{6868E1D7-E3BE-443D-8D84-3C134EA8E590}"/>
          </ac:picMkLst>
        </pc:picChg>
        <pc:picChg chg="add mod modCrop">
          <ac:chgData name="Stefania D Annibali" userId="727d0d82-d432-4c2d-80e6-27f5b374b940" providerId="ADAL" clId="{94B3792B-3674-41BB-9E55-6471A3B4A6E2}" dt="2023-05-25T15:41:30.701" v="804" actId="1076"/>
          <ac:picMkLst>
            <pc:docMk/>
            <pc:sldMk cId="2951074306" sldId="1768"/>
            <ac:picMk id="5" creationId="{F0B6F297-7A43-497D-B3E6-21C00E77D3C3}"/>
          </ac:picMkLst>
        </pc:picChg>
      </pc:sldChg>
      <pc:sldChg chg="addSp delSp modSp add mod">
        <pc:chgData name="Stefania D Annibali" userId="727d0d82-d432-4c2d-80e6-27f5b374b940" providerId="ADAL" clId="{94B3792B-3674-41BB-9E55-6471A3B4A6E2}" dt="2023-05-25T15:42:26.548" v="813" actId="1076"/>
        <pc:sldMkLst>
          <pc:docMk/>
          <pc:sldMk cId="1208327236" sldId="1769"/>
        </pc:sldMkLst>
        <pc:spChg chg="mod">
          <ac:chgData name="Stefania D Annibali" userId="727d0d82-d432-4c2d-80e6-27f5b374b940" providerId="ADAL" clId="{94B3792B-3674-41BB-9E55-6471A3B4A6E2}" dt="2023-05-25T15:41:54.192" v="806"/>
          <ac:spMkLst>
            <pc:docMk/>
            <pc:sldMk cId="1208327236" sldId="1769"/>
            <ac:spMk id="2" creationId="{CC3C6FD4-346C-438F-8053-E1C1B8C390CA}"/>
          </ac:spMkLst>
        </pc:spChg>
        <pc:picChg chg="add mod">
          <ac:chgData name="Stefania D Annibali" userId="727d0d82-d432-4c2d-80e6-27f5b374b940" providerId="ADAL" clId="{94B3792B-3674-41BB-9E55-6471A3B4A6E2}" dt="2023-05-25T15:42:26.548" v="813" actId="1076"/>
          <ac:picMkLst>
            <pc:docMk/>
            <pc:sldMk cId="1208327236" sldId="1769"/>
            <ac:picMk id="3" creationId="{9E89790E-5EDD-46E0-8C28-07D455C1DFEA}"/>
          </ac:picMkLst>
        </pc:picChg>
        <pc:picChg chg="del">
          <ac:chgData name="Stefania D Annibali" userId="727d0d82-d432-4c2d-80e6-27f5b374b940" providerId="ADAL" clId="{94B3792B-3674-41BB-9E55-6471A3B4A6E2}" dt="2023-05-25T15:41:56.074" v="807" actId="478"/>
          <ac:picMkLst>
            <pc:docMk/>
            <pc:sldMk cId="1208327236" sldId="1769"/>
            <ac:picMk id="5" creationId="{F0B6F297-7A43-497D-B3E6-21C00E77D3C3}"/>
          </ac:picMkLst>
        </pc:picChg>
      </pc:sldChg>
      <pc:sldChg chg="addSp delSp modSp add mod">
        <pc:chgData name="Stefania D Annibali" userId="727d0d82-d432-4c2d-80e6-27f5b374b940" providerId="ADAL" clId="{94B3792B-3674-41BB-9E55-6471A3B4A6E2}" dt="2023-05-25T15:43:35.795" v="821" actId="14100"/>
        <pc:sldMkLst>
          <pc:docMk/>
          <pc:sldMk cId="3547381952" sldId="1770"/>
        </pc:sldMkLst>
        <pc:spChg chg="mod">
          <ac:chgData name="Stefania D Annibali" userId="727d0d82-d432-4c2d-80e6-27f5b374b940" providerId="ADAL" clId="{94B3792B-3674-41BB-9E55-6471A3B4A6E2}" dt="2023-05-25T15:43:02.453" v="817" actId="20577"/>
          <ac:spMkLst>
            <pc:docMk/>
            <pc:sldMk cId="3547381952" sldId="1770"/>
            <ac:spMk id="2" creationId="{CC3C6FD4-346C-438F-8053-E1C1B8C390CA}"/>
          </ac:spMkLst>
        </pc:spChg>
        <pc:picChg chg="del">
          <ac:chgData name="Stefania D Annibali" userId="727d0d82-d432-4c2d-80e6-27f5b374b940" providerId="ADAL" clId="{94B3792B-3674-41BB-9E55-6471A3B4A6E2}" dt="2023-05-25T15:43:04.776" v="818" actId="478"/>
          <ac:picMkLst>
            <pc:docMk/>
            <pc:sldMk cId="3547381952" sldId="1770"/>
            <ac:picMk id="3" creationId="{9E89790E-5EDD-46E0-8C28-07D455C1DFEA}"/>
          </ac:picMkLst>
        </pc:picChg>
        <pc:picChg chg="add mod">
          <ac:chgData name="Stefania D Annibali" userId="727d0d82-d432-4c2d-80e6-27f5b374b940" providerId="ADAL" clId="{94B3792B-3674-41BB-9E55-6471A3B4A6E2}" dt="2023-05-25T15:43:35.795" v="821" actId="14100"/>
          <ac:picMkLst>
            <pc:docMk/>
            <pc:sldMk cId="3547381952" sldId="1770"/>
            <ac:picMk id="4" creationId="{22A05B8D-437F-4679-9F99-E3E6034CAFAF}"/>
          </ac:picMkLst>
        </pc:picChg>
      </pc:sldChg>
      <pc:sldChg chg="addSp delSp modSp add mod modNotesTx">
        <pc:chgData name="Stefania D Annibali" userId="727d0d82-d432-4c2d-80e6-27f5b374b940" providerId="ADAL" clId="{94B3792B-3674-41BB-9E55-6471A3B4A6E2}" dt="2023-05-25T15:53:34.903" v="900" actId="14100"/>
        <pc:sldMkLst>
          <pc:docMk/>
          <pc:sldMk cId="3919523931" sldId="1771"/>
        </pc:sldMkLst>
        <pc:spChg chg="mod">
          <ac:chgData name="Stefania D Annibali" userId="727d0d82-d432-4c2d-80e6-27f5b374b940" providerId="ADAL" clId="{94B3792B-3674-41BB-9E55-6471A3B4A6E2}" dt="2023-05-25T15:53:26.225" v="896"/>
          <ac:spMkLst>
            <pc:docMk/>
            <pc:sldMk cId="3919523931" sldId="1771"/>
            <ac:spMk id="7" creationId="{9CBDC667-A654-43C4-AE08-28998FC64CF9}"/>
          </ac:spMkLst>
        </pc:spChg>
        <pc:spChg chg="mod">
          <ac:chgData name="Stefania D Annibali" userId="727d0d82-d432-4c2d-80e6-27f5b374b940" providerId="ADAL" clId="{94B3792B-3674-41BB-9E55-6471A3B4A6E2}" dt="2023-05-25T15:53:34.903" v="900" actId="14100"/>
          <ac:spMkLst>
            <pc:docMk/>
            <pc:sldMk cId="3919523931" sldId="1771"/>
            <ac:spMk id="8" creationId="{C0D69601-9F83-4A8D-9762-AB437C9FEF0F}"/>
          </ac:spMkLst>
        </pc:spChg>
        <pc:spChg chg="mod">
          <ac:chgData name="Stefania D Annibali" userId="727d0d82-d432-4c2d-80e6-27f5b374b940" providerId="ADAL" clId="{94B3792B-3674-41BB-9E55-6471A3B4A6E2}" dt="2023-05-25T15:53:26.225" v="896"/>
          <ac:spMkLst>
            <pc:docMk/>
            <pc:sldMk cId="3919523931" sldId="1771"/>
            <ac:spMk id="9" creationId="{0A088ECB-3BDD-4814-A059-6CECCC8DC8AD}"/>
          </ac:spMkLst>
        </pc:spChg>
        <pc:spChg chg="mod">
          <ac:chgData name="Stefania D Annibali" userId="727d0d82-d432-4c2d-80e6-27f5b374b940" providerId="ADAL" clId="{94B3792B-3674-41BB-9E55-6471A3B4A6E2}" dt="2023-05-25T15:43:53.293" v="825"/>
          <ac:spMkLst>
            <pc:docMk/>
            <pc:sldMk cId="3919523931" sldId="1771"/>
            <ac:spMk id="12" creationId="{C9FA0908-F739-4FD3-B3E9-93A5C92F8312}"/>
          </ac:spMkLst>
        </pc:spChg>
        <pc:spChg chg="mod">
          <ac:chgData name="Stefania D Annibali" userId="727d0d82-d432-4c2d-80e6-27f5b374b940" providerId="ADAL" clId="{94B3792B-3674-41BB-9E55-6471A3B4A6E2}" dt="2023-05-25T15:43:53.293" v="825"/>
          <ac:spMkLst>
            <pc:docMk/>
            <pc:sldMk cId="3919523931" sldId="1771"/>
            <ac:spMk id="13" creationId="{3C8005FD-CD64-44AA-AF95-D96FB3A3DC93}"/>
          </ac:spMkLst>
        </pc:spChg>
        <pc:spChg chg="mod">
          <ac:chgData name="Stefania D Annibali" userId="727d0d82-d432-4c2d-80e6-27f5b374b940" providerId="ADAL" clId="{94B3792B-3674-41BB-9E55-6471A3B4A6E2}" dt="2023-05-25T15:43:53.293" v="825"/>
          <ac:spMkLst>
            <pc:docMk/>
            <pc:sldMk cId="3919523931" sldId="1771"/>
            <ac:spMk id="14" creationId="{E6250A77-AB6A-41FF-83B8-909298669CD7}"/>
          </ac:spMkLst>
        </pc:spChg>
        <pc:spChg chg="mod">
          <ac:chgData name="Stefania D Annibali" userId="727d0d82-d432-4c2d-80e6-27f5b374b940" providerId="ADAL" clId="{94B3792B-3674-41BB-9E55-6471A3B4A6E2}" dt="2023-05-25T15:43:57.711" v="827"/>
          <ac:spMkLst>
            <pc:docMk/>
            <pc:sldMk cId="3919523931" sldId="1771"/>
            <ac:spMk id="17" creationId="{726F7D0C-FE95-4868-AD1D-01D67ACB1F4F}"/>
          </ac:spMkLst>
        </pc:spChg>
        <pc:spChg chg="mod">
          <ac:chgData name="Stefania D Annibali" userId="727d0d82-d432-4c2d-80e6-27f5b374b940" providerId="ADAL" clId="{94B3792B-3674-41BB-9E55-6471A3B4A6E2}" dt="2023-05-25T15:43:57.711" v="827"/>
          <ac:spMkLst>
            <pc:docMk/>
            <pc:sldMk cId="3919523931" sldId="1771"/>
            <ac:spMk id="18" creationId="{2B4B3B68-EDD3-4745-8F89-DFFAA768BFE1}"/>
          </ac:spMkLst>
        </pc:spChg>
        <pc:spChg chg="mod">
          <ac:chgData name="Stefania D Annibali" userId="727d0d82-d432-4c2d-80e6-27f5b374b940" providerId="ADAL" clId="{94B3792B-3674-41BB-9E55-6471A3B4A6E2}" dt="2023-05-25T15:43:57.711" v="827"/>
          <ac:spMkLst>
            <pc:docMk/>
            <pc:sldMk cId="3919523931" sldId="1771"/>
            <ac:spMk id="19" creationId="{DA5CABD4-F945-4B9A-9572-E2FE4E579FDE}"/>
          </ac:spMkLst>
        </pc:spChg>
        <pc:spChg chg="mod">
          <ac:chgData name="Stefania D Annibali" userId="727d0d82-d432-4c2d-80e6-27f5b374b940" providerId="ADAL" clId="{94B3792B-3674-41BB-9E55-6471A3B4A6E2}" dt="2023-05-25T15:44:01.330" v="829"/>
          <ac:spMkLst>
            <pc:docMk/>
            <pc:sldMk cId="3919523931" sldId="1771"/>
            <ac:spMk id="22" creationId="{0586CC05-ADA6-4D4C-BE7B-E104C13726EF}"/>
          </ac:spMkLst>
        </pc:spChg>
        <pc:spChg chg="mod">
          <ac:chgData name="Stefania D Annibali" userId="727d0d82-d432-4c2d-80e6-27f5b374b940" providerId="ADAL" clId="{94B3792B-3674-41BB-9E55-6471A3B4A6E2}" dt="2023-05-25T15:44:01.330" v="829"/>
          <ac:spMkLst>
            <pc:docMk/>
            <pc:sldMk cId="3919523931" sldId="1771"/>
            <ac:spMk id="23" creationId="{3BCA7276-7CC6-4623-8F42-777A90D1BB36}"/>
          </ac:spMkLst>
        </pc:spChg>
        <pc:spChg chg="mod">
          <ac:chgData name="Stefania D Annibali" userId="727d0d82-d432-4c2d-80e6-27f5b374b940" providerId="ADAL" clId="{94B3792B-3674-41BB-9E55-6471A3B4A6E2}" dt="2023-05-25T15:44:01.330" v="829"/>
          <ac:spMkLst>
            <pc:docMk/>
            <pc:sldMk cId="3919523931" sldId="1771"/>
            <ac:spMk id="24" creationId="{66EE2C16-AA7E-4D67-8757-FC953FDFA0DF}"/>
          </ac:spMkLst>
        </pc:spChg>
        <pc:grpChg chg="add mod">
          <ac:chgData name="Stefania D Annibali" userId="727d0d82-d432-4c2d-80e6-27f5b374b940" providerId="ADAL" clId="{94B3792B-3674-41BB-9E55-6471A3B4A6E2}" dt="2023-05-25T15:53:26.225" v="896"/>
          <ac:grpSpMkLst>
            <pc:docMk/>
            <pc:sldMk cId="3919523931" sldId="1771"/>
            <ac:grpSpMk id="5" creationId="{95B9C8C5-8960-4F70-A55F-97F4A008BA0C}"/>
          </ac:grpSpMkLst>
        </pc:grpChg>
        <pc:grpChg chg="mod">
          <ac:chgData name="Stefania D Annibali" userId="727d0d82-d432-4c2d-80e6-27f5b374b940" providerId="ADAL" clId="{94B3792B-3674-41BB-9E55-6471A3B4A6E2}" dt="2023-05-25T15:53:26.225" v="896"/>
          <ac:grpSpMkLst>
            <pc:docMk/>
            <pc:sldMk cId="3919523931" sldId="1771"/>
            <ac:grpSpMk id="6" creationId="{F5040E5D-2ADD-47F2-B944-1FDF5CA61A75}"/>
          </ac:grpSpMkLst>
        </pc:grpChg>
        <pc:grpChg chg="add del mod">
          <ac:chgData name="Stefania D Annibali" userId="727d0d82-d432-4c2d-80e6-27f5b374b940" providerId="ADAL" clId="{94B3792B-3674-41BB-9E55-6471A3B4A6E2}" dt="2023-05-25T15:43:54.508" v="826"/>
          <ac:grpSpMkLst>
            <pc:docMk/>
            <pc:sldMk cId="3919523931" sldId="1771"/>
            <ac:grpSpMk id="10" creationId="{FEEBC3E3-BCD6-4703-B681-C6C95C0669D1}"/>
          </ac:grpSpMkLst>
        </pc:grpChg>
        <pc:grpChg chg="mod">
          <ac:chgData name="Stefania D Annibali" userId="727d0d82-d432-4c2d-80e6-27f5b374b940" providerId="ADAL" clId="{94B3792B-3674-41BB-9E55-6471A3B4A6E2}" dt="2023-05-25T15:43:53.293" v="825"/>
          <ac:grpSpMkLst>
            <pc:docMk/>
            <pc:sldMk cId="3919523931" sldId="1771"/>
            <ac:grpSpMk id="11" creationId="{69077525-3408-4279-B848-5AEC5A55D4E6}"/>
          </ac:grpSpMkLst>
        </pc:grpChg>
        <pc:grpChg chg="add del mod">
          <ac:chgData name="Stefania D Annibali" userId="727d0d82-d432-4c2d-80e6-27f5b374b940" providerId="ADAL" clId="{94B3792B-3674-41BB-9E55-6471A3B4A6E2}" dt="2023-05-25T15:43:59.062" v="828"/>
          <ac:grpSpMkLst>
            <pc:docMk/>
            <pc:sldMk cId="3919523931" sldId="1771"/>
            <ac:grpSpMk id="15" creationId="{7F6FBF60-A645-4C47-8368-86FC3B23CD2E}"/>
          </ac:grpSpMkLst>
        </pc:grpChg>
        <pc:grpChg chg="mod">
          <ac:chgData name="Stefania D Annibali" userId="727d0d82-d432-4c2d-80e6-27f5b374b940" providerId="ADAL" clId="{94B3792B-3674-41BB-9E55-6471A3B4A6E2}" dt="2023-05-25T15:43:57.711" v="827"/>
          <ac:grpSpMkLst>
            <pc:docMk/>
            <pc:sldMk cId="3919523931" sldId="1771"/>
            <ac:grpSpMk id="16" creationId="{71E53913-A2A2-4BFA-A851-59ABF35CA3D5}"/>
          </ac:grpSpMkLst>
        </pc:grpChg>
        <pc:grpChg chg="add del mod">
          <ac:chgData name="Stefania D Annibali" userId="727d0d82-d432-4c2d-80e6-27f5b374b940" providerId="ADAL" clId="{94B3792B-3674-41BB-9E55-6471A3B4A6E2}" dt="2023-05-25T15:44:07.192" v="832"/>
          <ac:grpSpMkLst>
            <pc:docMk/>
            <pc:sldMk cId="3919523931" sldId="1771"/>
            <ac:grpSpMk id="20" creationId="{01F95D06-F3F1-46D0-8880-B671B13DD26A}"/>
          </ac:grpSpMkLst>
        </pc:grpChg>
        <pc:grpChg chg="mod">
          <ac:chgData name="Stefania D Annibali" userId="727d0d82-d432-4c2d-80e6-27f5b374b940" providerId="ADAL" clId="{94B3792B-3674-41BB-9E55-6471A3B4A6E2}" dt="2023-05-25T15:44:01.330" v="829"/>
          <ac:grpSpMkLst>
            <pc:docMk/>
            <pc:sldMk cId="3919523931" sldId="1771"/>
            <ac:grpSpMk id="21" creationId="{55740171-B96D-4F0A-BB47-1E36B420508A}"/>
          </ac:grpSpMkLst>
        </pc:grpChg>
        <pc:picChg chg="del">
          <ac:chgData name="Stefania D Annibali" userId="727d0d82-d432-4c2d-80e6-27f5b374b940" providerId="ADAL" clId="{94B3792B-3674-41BB-9E55-6471A3B4A6E2}" dt="2023-05-25T15:43:48.100" v="823" actId="478"/>
          <ac:picMkLst>
            <pc:docMk/>
            <pc:sldMk cId="3919523931" sldId="1771"/>
            <ac:picMk id="4" creationId="{22A05B8D-437F-4679-9F99-E3E6034CAFAF}"/>
          </ac:picMkLst>
        </pc:picChg>
      </pc:sldChg>
      <pc:sldChg chg="addSp delSp modSp add mod">
        <pc:chgData name="Stefania D Annibali" userId="727d0d82-d432-4c2d-80e6-27f5b374b940" providerId="ADAL" clId="{94B3792B-3674-41BB-9E55-6471A3B4A6E2}" dt="2023-05-25T15:48:19.837" v="884" actId="1076"/>
        <pc:sldMkLst>
          <pc:docMk/>
          <pc:sldMk cId="1791910649" sldId="1772"/>
        </pc:sldMkLst>
        <pc:spChg chg="mod">
          <ac:chgData name="Stefania D Annibali" userId="727d0d82-d432-4c2d-80e6-27f5b374b940" providerId="ADAL" clId="{94B3792B-3674-41BB-9E55-6471A3B4A6E2}" dt="2023-05-25T15:47:43.489" v="880" actId="27636"/>
          <ac:spMkLst>
            <pc:docMk/>
            <pc:sldMk cId="1791910649" sldId="1772"/>
            <ac:spMk id="2" creationId="{CC3C6FD4-346C-438F-8053-E1C1B8C390CA}"/>
          </ac:spMkLst>
        </pc:spChg>
        <pc:grpChg chg="del">
          <ac:chgData name="Stefania D Annibali" userId="727d0d82-d432-4c2d-80e6-27f5b374b940" providerId="ADAL" clId="{94B3792B-3674-41BB-9E55-6471A3B4A6E2}" dt="2023-05-25T15:47:56.312" v="881" actId="478"/>
          <ac:grpSpMkLst>
            <pc:docMk/>
            <pc:sldMk cId="1791910649" sldId="1772"/>
            <ac:grpSpMk id="5" creationId="{95B9C8C5-8960-4F70-A55F-97F4A008BA0C}"/>
          </ac:grpSpMkLst>
        </pc:grpChg>
        <pc:picChg chg="add mod">
          <ac:chgData name="Stefania D Annibali" userId="727d0d82-d432-4c2d-80e6-27f5b374b940" providerId="ADAL" clId="{94B3792B-3674-41BB-9E55-6471A3B4A6E2}" dt="2023-05-25T15:48:19.837" v="884" actId="1076"/>
          <ac:picMkLst>
            <pc:docMk/>
            <pc:sldMk cId="1791910649" sldId="1772"/>
            <ac:picMk id="3" creationId="{A14E6723-3313-493D-8FCC-4AB27ECD64CF}"/>
          </ac:picMkLst>
        </pc:picChg>
      </pc:sldChg>
      <pc:sldChg chg="delSp modSp add del mod">
        <pc:chgData name="Stefania D Annibali" userId="727d0d82-d432-4c2d-80e6-27f5b374b940" providerId="ADAL" clId="{94B3792B-3674-41BB-9E55-6471A3B4A6E2}" dt="2023-05-25T16:05:08.844" v="971" actId="47"/>
        <pc:sldMkLst>
          <pc:docMk/>
          <pc:sldMk cId="223945704" sldId="1773"/>
        </pc:sldMkLst>
        <pc:spChg chg="mod">
          <ac:chgData name="Stefania D Annibali" userId="727d0d82-d432-4c2d-80e6-27f5b374b940" providerId="ADAL" clId="{94B3792B-3674-41BB-9E55-6471A3B4A6E2}" dt="2023-05-25T15:55:24.661" v="910" actId="27636"/>
          <ac:spMkLst>
            <pc:docMk/>
            <pc:sldMk cId="223945704" sldId="1773"/>
            <ac:spMk id="2" creationId="{CC3C6FD4-346C-438F-8053-E1C1B8C390CA}"/>
          </ac:spMkLst>
        </pc:spChg>
        <pc:picChg chg="del">
          <ac:chgData name="Stefania D Annibali" userId="727d0d82-d432-4c2d-80e6-27f5b374b940" providerId="ADAL" clId="{94B3792B-3674-41BB-9E55-6471A3B4A6E2}" dt="2023-05-25T15:55:26.414" v="911" actId="478"/>
          <ac:picMkLst>
            <pc:docMk/>
            <pc:sldMk cId="223945704" sldId="1773"/>
            <ac:picMk id="5" creationId="{F0B6F297-7A43-497D-B3E6-21C00E77D3C3}"/>
          </ac:picMkLst>
        </pc:picChg>
      </pc:sldChg>
      <pc:sldChg chg="addSp delSp modSp add mod">
        <pc:chgData name="Stefania D Annibali" userId="727d0d82-d432-4c2d-80e6-27f5b374b940" providerId="ADAL" clId="{94B3792B-3674-41BB-9E55-6471A3B4A6E2}" dt="2023-05-25T15:59:17.765" v="938" actId="1036"/>
        <pc:sldMkLst>
          <pc:docMk/>
          <pc:sldMk cId="2566891818" sldId="1774"/>
        </pc:sldMkLst>
        <pc:spChg chg="add mod">
          <ac:chgData name="Stefania D Annibali" userId="727d0d82-d432-4c2d-80e6-27f5b374b940" providerId="ADAL" clId="{94B3792B-3674-41BB-9E55-6471A3B4A6E2}" dt="2023-05-25T15:59:12.721" v="929" actId="164"/>
          <ac:spMkLst>
            <pc:docMk/>
            <pc:sldMk cId="2566891818" sldId="1774"/>
            <ac:spMk id="7" creationId="{B64E1162-8044-4DBF-BA0B-EC09D3715468}"/>
          </ac:spMkLst>
        </pc:spChg>
        <pc:grpChg chg="add mod">
          <ac:chgData name="Stefania D Annibali" userId="727d0d82-d432-4c2d-80e6-27f5b374b940" providerId="ADAL" clId="{94B3792B-3674-41BB-9E55-6471A3B4A6E2}" dt="2023-05-25T15:59:17.765" v="938" actId="1036"/>
          <ac:grpSpMkLst>
            <pc:docMk/>
            <pc:sldMk cId="2566891818" sldId="1774"/>
            <ac:grpSpMk id="8" creationId="{95DDB1C1-CD28-4892-9B23-497EAEE5C987}"/>
          </ac:grpSpMkLst>
        </pc:grpChg>
        <pc:grpChg chg="del">
          <ac:chgData name="Stefania D Annibali" userId="727d0d82-d432-4c2d-80e6-27f5b374b940" providerId="ADAL" clId="{94B3792B-3674-41BB-9E55-6471A3B4A6E2}" dt="2023-05-25T15:57:59.982" v="913" actId="478"/>
          <ac:grpSpMkLst>
            <pc:docMk/>
            <pc:sldMk cId="2566891818" sldId="1774"/>
            <ac:grpSpMk id="38" creationId="{3DC8AF43-8256-4B45-8AEA-783C3545AD3A}"/>
          </ac:grpSpMkLst>
        </pc:grpChg>
        <pc:grpChg chg="del">
          <ac:chgData name="Stefania D Annibali" userId="727d0d82-d432-4c2d-80e6-27f5b374b940" providerId="ADAL" clId="{94B3792B-3674-41BB-9E55-6471A3B4A6E2}" dt="2023-05-25T15:58:01.632" v="914" actId="478"/>
          <ac:grpSpMkLst>
            <pc:docMk/>
            <pc:sldMk cId="2566891818" sldId="1774"/>
            <ac:grpSpMk id="39" creationId="{1EE087C9-1732-4C3B-9600-E2E957379A14}"/>
          </ac:grpSpMkLst>
        </pc:grpChg>
        <pc:picChg chg="add mod modCrop">
          <ac:chgData name="Stefania D Annibali" userId="727d0d82-d432-4c2d-80e6-27f5b374b940" providerId="ADAL" clId="{94B3792B-3674-41BB-9E55-6471A3B4A6E2}" dt="2023-05-25T15:59:12.721" v="929" actId="164"/>
          <ac:picMkLst>
            <pc:docMk/>
            <pc:sldMk cId="2566891818" sldId="1774"/>
            <ac:picMk id="6" creationId="{3D7E4317-9D11-47DA-A305-97385DB36987}"/>
          </ac:picMkLst>
        </pc:picChg>
      </pc:sldChg>
      <pc:sldChg chg="addSp delSp modSp add mod ord">
        <pc:chgData name="Stefania D Annibali" userId="727d0d82-d432-4c2d-80e6-27f5b374b940" providerId="ADAL" clId="{94B3792B-3674-41BB-9E55-6471A3B4A6E2}" dt="2023-05-25T16:26:40.885" v="1069"/>
        <pc:sldMkLst>
          <pc:docMk/>
          <pc:sldMk cId="4237609616" sldId="1775"/>
        </pc:sldMkLst>
        <pc:spChg chg="mod">
          <ac:chgData name="Stefania D Annibali" userId="727d0d82-d432-4c2d-80e6-27f5b374b940" providerId="ADAL" clId="{94B3792B-3674-41BB-9E55-6471A3B4A6E2}" dt="2023-05-25T16:04:39.980" v="965"/>
          <ac:spMkLst>
            <pc:docMk/>
            <pc:sldMk cId="4237609616" sldId="1775"/>
            <ac:spMk id="2" creationId="{CC3C6FD4-346C-438F-8053-E1C1B8C390CA}"/>
          </ac:spMkLst>
        </pc:spChg>
        <pc:spChg chg="mod">
          <ac:chgData name="Stefania D Annibali" userId="727d0d82-d432-4c2d-80e6-27f5b374b940" providerId="ADAL" clId="{94B3792B-3674-41BB-9E55-6471A3B4A6E2}" dt="2023-05-25T16:03:55.812" v="949"/>
          <ac:spMkLst>
            <pc:docMk/>
            <pc:sldMk cId="4237609616" sldId="1775"/>
            <ac:spMk id="7" creationId="{AF0E6C07-1B0B-42D4-B2B3-093CF2EB6E49}"/>
          </ac:spMkLst>
        </pc:spChg>
        <pc:spChg chg="mod">
          <ac:chgData name="Stefania D Annibali" userId="727d0d82-d432-4c2d-80e6-27f5b374b940" providerId="ADAL" clId="{94B3792B-3674-41BB-9E55-6471A3B4A6E2}" dt="2023-05-25T16:04:20.075" v="964" actId="1076"/>
          <ac:spMkLst>
            <pc:docMk/>
            <pc:sldMk cId="4237609616" sldId="1775"/>
            <ac:spMk id="8" creationId="{26FFEB42-96AE-41C6-9544-B7705436A8F3}"/>
          </ac:spMkLst>
        </pc:spChg>
        <pc:spChg chg="mod">
          <ac:chgData name="Stefania D Annibali" userId="727d0d82-d432-4c2d-80e6-27f5b374b940" providerId="ADAL" clId="{94B3792B-3674-41BB-9E55-6471A3B4A6E2}" dt="2023-05-25T16:03:55.812" v="949"/>
          <ac:spMkLst>
            <pc:docMk/>
            <pc:sldMk cId="4237609616" sldId="1775"/>
            <ac:spMk id="9" creationId="{869FD7FE-946A-4FA0-8F7D-2432EBC5EEDE}"/>
          </ac:spMkLst>
        </pc:spChg>
        <pc:grpChg chg="add mod">
          <ac:chgData name="Stefania D Annibali" userId="727d0d82-d432-4c2d-80e6-27f5b374b940" providerId="ADAL" clId="{94B3792B-3674-41BB-9E55-6471A3B4A6E2}" dt="2023-05-25T16:04:56.993" v="969" actId="1076"/>
          <ac:grpSpMkLst>
            <pc:docMk/>
            <pc:sldMk cId="4237609616" sldId="1775"/>
            <ac:grpSpMk id="5" creationId="{0CF6FD42-DBBD-4104-A9B6-761299582EA5}"/>
          </ac:grpSpMkLst>
        </pc:grpChg>
        <pc:grpChg chg="mod">
          <ac:chgData name="Stefania D Annibali" userId="727d0d82-d432-4c2d-80e6-27f5b374b940" providerId="ADAL" clId="{94B3792B-3674-41BB-9E55-6471A3B4A6E2}" dt="2023-05-25T16:03:55.812" v="949"/>
          <ac:grpSpMkLst>
            <pc:docMk/>
            <pc:sldMk cId="4237609616" sldId="1775"/>
            <ac:grpSpMk id="6" creationId="{4536BD76-832F-4402-8C25-01CFE1AB855B}"/>
          </ac:grpSpMkLst>
        </pc:grpChg>
        <pc:picChg chg="del">
          <ac:chgData name="Stefania D Annibali" userId="727d0d82-d432-4c2d-80e6-27f5b374b940" providerId="ADAL" clId="{94B3792B-3674-41BB-9E55-6471A3B4A6E2}" dt="2023-05-25T16:03:20.533" v="940" actId="478"/>
          <ac:picMkLst>
            <pc:docMk/>
            <pc:sldMk cId="4237609616" sldId="1775"/>
            <ac:picMk id="3" creationId="{A14E6723-3313-493D-8FCC-4AB27ECD64CF}"/>
          </ac:picMkLst>
        </pc:picChg>
        <pc:picChg chg="add mod">
          <ac:chgData name="Stefania D Annibali" userId="727d0d82-d432-4c2d-80e6-27f5b374b940" providerId="ADAL" clId="{94B3792B-3674-41BB-9E55-6471A3B4A6E2}" dt="2023-05-25T16:04:59.306" v="970" actId="1076"/>
          <ac:picMkLst>
            <pc:docMk/>
            <pc:sldMk cId="4237609616" sldId="1775"/>
            <ac:picMk id="4" creationId="{E50CA2EB-5FCD-4870-9087-B4D8A8BDA5EE}"/>
          </ac:picMkLst>
        </pc:picChg>
      </pc:sldChg>
      <pc:sldChg chg="addSp delSp modSp add mod modAnim modNotesTx">
        <pc:chgData name="Stefania D Annibali" userId="727d0d82-d432-4c2d-80e6-27f5b374b940" providerId="ADAL" clId="{94B3792B-3674-41BB-9E55-6471A3B4A6E2}" dt="2023-05-25T17:38:02.333" v="1493" actId="1076"/>
        <pc:sldMkLst>
          <pc:docMk/>
          <pc:sldMk cId="99557683" sldId="1776"/>
        </pc:sldMkLst>
        <pc:spChg chg="mod">
          <ac:chgData name="Stefania D Annibali" userId="727d0d82-d432-4c2d-80e6-27f5b374b940" providerId="ADAL" clId="{94B3792B-3674-41BB-9E55-6471A3B4A6E2}" dt="2023-05-25T16:17:39.012" v="991" actId="20577"/>
          <ac:spMkLst>
            <pc:docMk/>
            <pc:sldMk cId="99557683" sldId="1776"/>
            <ac:spMk id="2" creationId="{CC3C6FD4-346C-438F-8053-E1C1B8C390CA}"/>
          </ac:spMkLst>
        </pc:spChg>
        <pc:spChg chg="add del mod">
          <ac:chgData name="Stefania D Annibali" userId="727d0d82-d432-4c2d-80e6-27f5b374b940" providerId="ADAL" clId="{94B3792B-3674-41BB-9E55-6471A3B4A6E2}" dt="2023-05-25T16:19:31.146" v="998"/>
          <ac:spMkLst>
            <pc:docMk/>
            <pc:sldMk cId="99557683" sldId="1776"/>
            <ac:spMk id="3" creationId="{061FBC0F-08FC-4140-9BEC-A7D0E66B4793}"/>
          </ac:spMkLst>
        </pc:spChg>
        <pc:spChg chg="del">
          <ac:chgData name="Stefania D Annibali" userId="727d0d82-d432-4c2d-80e6-27f5b374b940" providerId="ADAL" clId="{94B3792B-3674-41BB-9E55-6471A3B4A6E2}" dt="2023-05-25T16:19:21.766" v="993" actId="478"/>
          <ac:spMkLst>
            <pc:docMk/>
            <pc:sldMk cId="99557683" sldId="1776"/>
            <ac:spMk id="8" creationId="{26FFEB42-96AE-41C6-9544-B7705436A8F3}"/>
          </ac:spMkLst>
        </pc:spChg>
        <pc:spChg chg="add del mod">
          <ac:chgData name="Stefania D Annibali" userId="727d0d82-d432-4c2d-80e6-27f5b374b940" providerId="ADAL" clId="{94B3792B-3674-41BB-9E55-6471A3B4A6E2}" dt="2023-05-25T16:19:32.523" v="1000"/>
          <ac:spMkLst>
            <pc:docMk/>
            <pc:sldMk cId="99557683" sldId="1776"/>
            <ac:spMk id="10" creationId="{4D760DBF-A8FD-42D5-A8CE-E6793A88218C}"/>
          </ac:spMkLst>
        </pc:spChg>
        <pc:spChg chg="add mod">
          <ac:chgData name="Stefania D Annibali" userId="727d0d82-d432-4c2d-80e6-27f5b374b940" providerId="ADAL" clId="{94B3792B-3674-41BB-9E55-6471A3B4A6E2}" dt="2023-05-25T17:37:38.643" v="1487" actId="2711"/>
          <ac:spMkLst>
            <pc:docMk/>
            <pc:sldMk cId="99557683" sldId="1776"/>
            <ac:spMk id="11" creationId="{25BB03D9-CF31-4D12-A6A3-59ADDDB32131}"/>
          </ac:spMkLst>
        </pc:spChg>
        <pc:spChg chg="add mod">
          <ac:chgData name="Stefania D Annibali" userId="727d0d82-d432-4c2d-80e6-27f5b374b940" providerId="ADAL" clId="{94B3792B-3674-41BB-9E55-6471A3B4A6E2}" dt="2023-05-25T17:37:34.332" v="1486" actId="2711"/>
          <ac:spMkLst>
            <pc:docMk/>
            <pc:sldMk cId="99557683" sldId="1776"/>
            <ac:spMk id="12" creationId="{2CD8F08B-AA6C-4A93-96A1-7B7010776084}"/>
          </ac:spMkLst>
        </pc:spChg>
        <pc:spChg chg="add mod">
          <ac:chgData name="Stefania D Annibali" userId="727d0d82-d432-4c2d-80e6-27f5b374b940" providerId="ADAL" clId="{94B3792B-3674-41BB-9E55-6471A3B4A6E2}" dt="2023-05-25T17:37:42.868" v="1488" actId="1076"/>
          <ac:spMkLst>
            <pc:docMk/>
            <pc:sldMk cId="99557683" sldId="1776"/>
            <ac:spMk id="13" creationId="{828288DB-2962-4740-A35E-94A17C990482}"/>
          </ac:spMkLst>
        </pc:spChg>
        <pc:spChg chg="add mod">
          <ac:chgData name="Stefania D Annibali" userId="727d0d82-d432-4c2d-80e6-27f5b374b940" providerId="ADAL" clId="{94B3792B-3674-41BB-9E55-6471A3B4A6E2}" dt="2023-05-25T17:38:02.333" v="1493" actId="1076"/>
          <ac:spMkLst>
            <pc:docMk/>
            <pc:sldMk cId="99557683" sldId="1776"/>
            <ac:spMk id="14" creationId="{A6875C27-E824-41D5-AE2E-812E3E19067E}"/>
          </ac:spMkLst>
        </pc:spChg>
        <pc:spChg chg="add mod">
          <ac:chgData name="Stefania D Annibali" userId="727d0d82-d432-4c2d-80e6-27f5b374b940" providerId="ADAL" clId="{94B3792B-3674-41BB-9E55-6471A3B4A6E2}" dt="2023-05-25T17:37:45.124" v="1489" actId="1076"/>
          <ac:spMkLst>
            <pc:docMk/>
            <pc:sldMk cId="99557683" sldId="1776"/>
            <ac:spMk id="15" creationId="{77B5E15B-7576-4A6D-B560-D4FBA5AE457A}"/>
          </ac:spMkLst>
        </pc:spChg>
        <pc:spChg chg="add mod">
          <ac:chgData name="Stefania D Annibali" userId="727d0d82-d432-4c2d-80e6-27f5b374b940" providerId="ADAL" clId="{94B3792B-3674-41BB-9E55-6471A3B4A6E2}" dt="2023-05-25T17:37:47.269" v="1490" actId="1076"/>
          <ac:spMkLst>
            <pc:docMk/>
            <pc:sldMk cId="99557683" sldId="1776"/>
            <ac:spMk id="16" creationId="{1204F1A1-F621-487B-BD64-81DE8062D50D}"/>
          </ac:spMkLst>
        </pc:spChg>
        <pc:spChg chg="add mod">
          <ac:chgData name="Stefania D Annibali" userId="727d0d82-d432-4c2d-80e6-27f5b374b940" providerId="ADAL" clId="{94B3792B-3674-41BB-9E55-6471A3B4A6E2}" dt="2023-05-25T17:37:55.388" v="1491" actId="1076"/>
          <ac:spMkLst>
            <pc:docMk/>
            <pc:sldMk cId="99557683" sldId="1776"/>
            <ac:spMk id="17" creationId="{E8B9C83D-E088-48C5-8502-5B7D4BEE356F}"/>
          </ac:spMkLst>
        </pc:spChg>
        <pc:spChg chg="add mod">
          <ac:chgData name="Stefania D Annibali" userId="727d0d82-d432-4c2d-80e6-27f5b374b940" providerId="ADAL" clId="{94B3792B-3674-41BB-9E55-6471A3B4A6E2}" dt="2023-05-25T17:37:59.022" v="1492" actId="1076"/>
          <ac:spMkLst>
            <pc:docMk/>
            <pc:sldMk cId="99557683" sldId="1776"/>
            <ac:spMk id="18" creationId="{042BB46A-2F7E-4FA5-BB91-9542782C1103}"/>
          </ac:spMkLst>
        </pc:spChg>
        <pc:grpChg chg="mod">
          <ac:chgData name="Stefania D Annibali" userId="727d0d82-d432-4c2d-80e6-27f5b374b940" providerId="ADAL" clId="{94B3792B-3674-41BB-9E55-6471A3B4A6E2}" dt="2023-05-25T16:19:27.104" v="996" actId="14100"/>
          <ac:grpSpMkLst>
            <pc:docMk/>
            <pc:sldMk cId="99557683" sldId="1776"/>
            <ac:grpSpMk id="5" creationId="{0CF6FD42-DBBD-4104-A9B6-761299582EA5}"/>
          </ac:grpSpMkLst>
        </pc:grpChg>
        <pc:grpChg chg="del">
          <ac:chgData name="Stefania D Annibali" userId="727d0d82-d432-4c2d-80e6-27f5b374b940" providerId="ADAL" clId="{94B3792B-3674-41BB-9E55-6471A3B4A6E2}" dt="2023-05-25T16:19:21.766" v="993" actId="478"/>
          <ac:grpSpMkLst>
            <pc:docMk/>
            <pc:sldMk cId="99557683" sldId="1776"/>
            <ac:grpSpMk id="6" creationId="{4536BD76-832F-4402-8C25-01CFE1AB855B}"/>
          </ac:grpSpMkLst>
        </pc:grpChg>
        <pc:picChg chg="del">
          <ac:chgData name="Stefania D Annibali" userId="727d0d82-d432-4c2d-80e6-27f5b374b940" providerId="ADAL" clId="{94B3792B-3674-41BB-9E55-6471A3B4A6E2}" dt="2023-05-25T16:19:20.225" v="992" actId="478"/>
          <ac:picMkLst>
            <pc:docMk/>
            <pc:sldMk cId="99557683" sldId="1776"/>
            <ac:picMk id="4" creationId="{E50CA2EB-5FCD-4870-9087-B4D8A8BDA5EE}"/>
          </ac:picMkLst>
        </pc:picChg>
      </pc:sldChg>
      <pc:sldChg chg="modSp add mod ord">
        <pc:chgData name="Stefania D Annibali" userId="727d0d82-d432-4c2d-80e6-27f5b374b940" providerId="ADAL" clId="{94B3792B-3674-41BB-9E55-6471A3B4A6E2}" dt="2023-05-25T16:56:08.509" v="1269" actId="20577"/>
        <pc:sldMkLst>
          <pc:docMk/>
          <pc:sldMk cId="3797960606" sldId="1777"/>
        </pc:sldMkLst>
        <pc:spChg chg="mod">
          <ac:chgData name="Stefania D Annibali" userId="727d0d82-d432-4c2d-80e6-27f5b374b940" providerId="ADAL" clId="{94B3792B-3674-41BB-9E55-6471A3B4A6E2}" dt="2023-05-25T16:56:08.509" v="1269" actId="20577"/>
          <ac:spMkLst>
            <pc:docMk/>
            <pc:sldMk cId="3797960606" sldId="1777"/>
            <ac:spMk id="3" creationId="{EA69B232-02F3-46D4-8899-004D381210D1}"/>
          </ac:spMkLst>
        </pc:spChg>
      </pc:sldChg>
      <pc:sldChg chg="modSp mod">
        <pc:chgData name="Stefania D Annibali" userId="727d0d82-d432-4c2d-80e6-27f5b374b940" providerId="ADAL" clId="{94B3792B-3674-41BB-9E55-6471A3B4A6E2}" dt="2023-05-25T17:38:30.314" v="1496" actId="2711"/>
        <pc:sldMkLst>
          <pc:docMk/>
          <pc:sldMk cId="1691911250" sldId="1778"/>
        </pc:sldMkLst>
        <pc:spChg chg="mod">
          <ac:chgData name="Stefania D Annibali" userId="727d0d82-d432-4c2d-80e6-27f5b374b940" providerId="ADAL" clId="{94B3792B-3674-41BB-9E55-6471A3B4A6E2}" dt="2023-05-25T16:35:33.368" v="1101"/>
          <ac:spMkLst>
            <pc:docMk/>
            <pc:sldMk cId="1691911250" sldId="1778"/>
            <ac:spMk id="2" creationId="{688B61A5-C64D-453F-8A60-171ED3F984D9}"/>
          </ac:spMkLst>
        </pc:spChg>
        <pc:spChg chg="mod">
          <ac:chgData name="Stefania D Annibali" userId="727d0d82-d432-4c2d-80e6-27f5b374b940" providerId="ADAL" clId="{94B3792B-3674-41BB-9E55-6471A3B4A6E2}" dt="2023-05-25T17:38:30.314" v="1496" actId="2711"/>
          <ac:spMkLst>
            <pc:docMk/>
            <pc:sldMk cId="1691911250" sldId="1778"/>
            <ac:spMk id="7" creationId="{016601CE-4C2D-414F-886E-7EE857FDEFFD}"/>
          </ac:spMkLst>
        </pc:spChg>
        <pc:spChg chg="mod">
          <ac:chgData name="Stefania D Annibali" userId="727d0d82-d432-4c2d-80e6-27f5b374b940" providerId="ADAL" clId="{94B3792B-3674-41BB-9E55-6471A3B4A6E2}" dt="2023-05-25T17:38:30.314" v="1496" actId="2711"/>
          <ac:spMkLst>
            <pc:docMk/>
            <pc:sldMk cId="1691911250" sldId="1778"/>
            <ac:spMk id="12" creationId="{01F60DE9-319F-465E-8132-12388200CB46}"/>
          </ac:spMkLst>
        </pc:spChg>
        <pc:spChg chg="mod">
          <ac:chgData name="Stefania D Annibali" userId="727d0d82-d432-4c2d-80e6-27f5b374b940" providerId="ADAL" clId="{94B3792B-3674-41BB-9E55-6471A3B4A6E2}" dt="2023-05-25T17:38:30.314" v="1496" actId="2711"/>
          <ac:spMkLst>
            <pc:docMk/>
            <pc:sldMk cId="1691911250" sldId="1778"/>
            <ac:spMk id="13" creationId="{3585CA58-F4B4-4440-A1CA-88C14D8AE64C}"/>
          </ac:spMkLst>
        </pc:spChg>
        <pc:spChg chg="mod">
          <ac:chgData name="Stefania D Annibali" userId="727d0d82-d432-4c2d-80e6-27f5b374b940" providerId="ADAL" clId="{94B3792B-3674-41BB-9E55-6471A3B4A6E2}" dt="2023-05-25T17:38:30.314" v="1496" actId="2711"/>
          <ac:spMkLst>
            <pc:docMk/>
            <pc:sldMk cId="1691911250" sldId="1778"/>
            <ac:spMk id="23" creationId="{110CEDAD-2D9F-4A38-8AE3-39E470A78DB8}"/>
          </ac:spMkLst>
        </pc:spChg>
        <pc:spChg chg="mod">
          <ac:chgData name="Stefania D Annibali" userId="727d0d82-d432-4c2d-80e6-27f5b374b940" providerId="ADAL" clId="{94B3792B-3674-41BB-9E55-6471A3B4A6E2}" dt="2023-05-25T17:38:30.314" v="1496" actId="2711"/>
          <ac:spMkLst>
            <pc:docMk/>
            <pc:sldMk cId="1691911250" sldId="1778"/>
            <ac:spMk id="33" creationId="{EC692D31-8067-46F6-94F3-62DF510B46A2}"/>
          </ac:spMkLst>
        </pc:spChg>
        <pc:spChg chg="mod">
          <ac:chgData name="Stefania D Annibali" userId="727d0d82-d432-4c2d-80e6-27f5b374b940" providerId="ADAL" clId="{94B3792B-3674-41BB-9E55-6471A3B4A6E2}" dt="2023-05-25T17:38:30.314" v="1496" actId="2711"/>
          <ac:spMkLst>
            <pc:docMk/>
            <pc:sldMk cId="1691911250" sldId="1778"/>
            <ac:spMk id="34" creationId="{BFD0F2AB-AD0D-4FE0-A309-CF3C0FD8B59E}"/>
          </ac:spMkLst>
        </pc:spChg>
        <pc:spChg chg="mod">
          <ac:chgData name="Stefania D Annibali" userId="727d0d82-d432-4c2d-80e6-27f5b374b940" providerId="ADAL" clId="{94B3792B-3674-41BB-9E55-6471A3B4A6E2}" dt="2023-05-25T17:38:30.314" v="1496" actId="2711"/>
          <ac:spMkLst>
            <pc:docMk/>
            <pc:sldMk cId="1691911250" sldId="1778"/>
            <ac:spMk id="35" creationId="{C38273D5-8E1C-418C-AF8A-A57587637DD7}"/>
          </ac:spMkLst>
        </pc:spChg>
        <pc:spChg chg="mod">
          <ac:chgData name="Stefania D Annibali" userId="727d0d82-d432-4c2d-80e6-27f5b374b940" providerId="ADAL" clId="{94B3792B-3674-41BB-9E55-6471A3B4A6E2}" dt="2023-05-25T17:38:30.314" v="1496" actId="2711"/>
          <ac:spMkLst>
            <pc:docMk/>
            <pc:sldMk cId="1691911250" sldId="1778"/>
            <ac:spMk id="38" creationId="{00EF3D05-0DCD-48BC-B1DA-969F44E1DDF7}"/>
          </ac:spMkLst>
        </pc:spChg>
        <pc:spChg chg="mod">
          <ac:chgData name="Stefania D Annibali" userId="727d0d82-d432-4c2d-80e6-27f5b374b940" providerId="ADAL" clId="{94B3792B-3674-41BB-9E55-6471A3B4A6E2}" dt="2023-05-25T17:38:30.314" v="1496" actId="2711"/>
          <ac:spMkLst>
            <pc:docMk/>
            <pc:sldMk cId="1691911250" sldId="1778"/>
            <ac:spMk id="39" creationId="{21BBFF33-2660-4920-89AF-0973ABF4C448}"/>
          </ac:spMkLst>
        </pc:spChg>
        <pc:spChg chg="mod">
          <ac:chgData name="Stefania D Annibali" userId="727d0d82-d432-4c2d-80e6-27f5b374b940" providerId="ADAL" clId="{94B3792B-3674-41BB-9E55-6471A3B4A6E2}" dt="2023-05-25T17:38:30.314" v="1496" actId="2711"/>
          <ac:spMkLst>
            <pc:docMk/>
            <pc:sldMk cId="1691911250" sldId="1778"/>
            <ac:spMk id="41" creationId="{131A5980-017A-4745-882C-F056DE92D193}"/>
          </ac:spMkLst>
        </pc:spChg>
        <pc:spChg chg="mod">
          <ac:chgData name="Stefania D Annibali" userId="727d0d82-d432-4c2d-80e6-27f5b374b940" providerId="ADAL" clId="{94B3792B-3674-41BB-9E55-6471A3B4A6E2}" dt="2023-05-25T17:38:30.314" v="1496" actId="2711"/>
          <ac:spMkLst>
            <pc:docMk/>
            <pc:sldMk cId="1691911250" sldId="1778"/>
            <ac:spMk id="42" creationId="{8F70B314-A50B-4F02-A3A9-61363D335877}"/>
          </ac:spMkLst>
        </pc:spChg>
        <pc:spChg chg="mod">
          <ac:chgData name="Stefania D Annibali" userId="727d0d82-d432-4c2d-80e6-27f5b374b940" providerId="ADAL" clId="{94B3792B-3674-41BB-9E55-6471A3B4A6E2}" dt="2023-05-25T17:38:30.314" v="1496" actId="2711"/>
          <ac:spMkLst>
            <pc:docMk/>
            <pc:sldMk cId="1691911250" sldId="1778"/>
            <ac:spMk id="43" creationId="{057A9A74-9FC0-4D08-80D9-22E8262AF6F9}"/>
          </ac:spMkLst>
        </pc:spChg>
        <pc:grpChg chg="mod">
          <ac:chgData name="Stefania D Annibali" userId="727d0d82-d432-4c2d-80e6-27f5b374b940" providerId="ADAL" clId="{94B3792B-3674-41BB-9E55-6471A3B4A6E2}" dt="2023-05-25T16:37:11.654" v="1116"/>
          <ac:grpSpMkLst>
            <pc:docMk/>
            <pc:sldMk cId="1691911250" sldId="1778"/>
            <ac:grpSpMk id="19" creationId="{2F4E35AA-2ABC-4964-AB1D-A2F6794428A0}"/>
          </ac:grpSpMkLst>
        </pc:grpChg>
        <pc:grpChg chg="mod">
          <ac:chgData name="Stefania D Annibali" userId="727d0d82-d432-4c2d-80e6-27f5b374b940" providerId="ADAL" clId="{94B3792B-3674-41BB-9E55-6471A3B4A6E2}" dt="2023-05-25T16:37:11.654" v="1116"/>
          <ac:grpSpMkLst>
            <pc:docMk/>
            <pc:sldMk cId="1691911250" sldId="1778"/>
            <ac:grpSpMk id="49" creationId="{F2828F7D-5C66-4280-87D2-9AD1FCADEB02}"/>
          </ac:grpSpMkLst>
        </pc:grpChg>
        <pc:grpChg chg="mod">
          <ac:chgData name="Stefania D Annibali" userId="727d0d82-d432-4c2d-80e6-27f5b374b940" providerId="ADAL" clId="{94B3792B-3674-41BB-9E55-6471A3B4A6E2}" dt="2023-05-25T16:38:10.860" v="1130"/>
          <ac:grpSpMkLst>
            <pc:docMk/>
            <pc:sldMk cId="1691911250" sldId="1778"/>
            <ac:grpSpMk id="50" creationId="{1282C267-071D-4970-85D8-36C42F3AAF11}"/>
          </ac:grpSpMkLst>
        </pc:grpChg>
        <pc:grpChg chg="mod">
          <ac:chgData name="Stefania D Annibali" userId="727d0d82-d432-4c2d-80e6-27f5b374b940" providerId="ADAL" clId="{94B3792B-3674-41BB-9E55-6471A3B4A6E2}" dt="2023-05-25T16:38:10.860" v="1130"/>
          <ac:grpSpMkLst>
            <pc:docMk/>
            <pc:sldMk cId="1691911250" sldId="1778"/>
            <ac:grpSpMk id="116" creationId="{D7516D6D-7A09-43ED-840D-0C25CA722C1C}"/>
          </ac:grpSpMkLst>
        </pc:grpChg>
        <pc:cxnChg chg="mod">
          <ac:chgData name="Stefania D Annibali" userId="727d0d82-d432-4c2d-80e6-27f5b374b940" providerId="ADAL" clId="{94B3792B-3674-41BB-9E55-6471A3B4A6E2}" dt="2023-05-25T16:37:11.654" v="1116"/>
          <ac:cxnSpMkLst>
            <pc:docMk/>
            <pc:sldMk cId="1691911250" sldId="1778"/>
            <ac:cxnSpMk id="22" creationId="{BCC9C8A3-AFFA-4866-9C67-43FE4A800F83}"/>
          </ac:cxnSpMkLst>
        </pc:cxnChg>
        <pc:cxnChg chg="mod">
          <ac:chgData name="Stefania D Annibali" userId="727d0d82-d432-4c2d-80e6-27f5b374b940" providerId="ADAL" clId="{94B3792B-3674-41BB-9E55-6471A3B4A6E2}" dt="2023-05-25T16:38:10.860" v="1130"/>
          <ac:cxnSpMkLst>
            <pc:docMk/>
            <pc:sldMk cId="1691911250" sldId="1778"/>
            <ac:cxnSpMk id="32" creationId="{F31DA20E-7376-4C83-8267-940220F1BBA7}"/>
          </ac:cxnSpMkLst>
        </pc:cxnChg>
      </pc:sldChg>
      <pc:sldChg chg="modSp add mod">
        <pc:chgData name="Stefania D Annibali" userId="727d0d82-d432-4c2d-80e6-27f5b374b940" providerId="ADAL" clId="{94B3792B-3674-41BB-9E55-6471A3B4A6E2}" dt="2023-05-25T17:39:08.551" v="1500" actId="2711"/>
        <pc:sldMkLst>
          <pc:docMk/>
          <pc:sldMk cId="3526433377" sldId="1779"/>
        </pc:sldMkLst>
        <pc:spChg chg="mod">
          <ac:chgData name="Stefania D Annibali" userId="727d0d82-d432-4c2d-80e6-27f5b374b940" providerId="ADAL" clId="{94B3792B-3674-41BB-9E55-6471A3B4A6E2}" dt="2023-05-25T17:04:06.027" v="1314" actId="27636"/>
          <ac:spMkLst>
            <pc:docMk/>
            <pc:sldMk cId="3526433377" sldId="1779"/>
            <ac:spMk id="2" creationId="{4DCDBDCA-450F-4C1D-AA52-14025D470A66}"/>
          </ac:spMkLst>
        </pc:spChg>
        <pc:spChg chg="mod">
          <ac:chgData name="Stefania D Annibali" userId="727d0d82-d432-4c2d-80e6-27f5b374b940" providerId="ADAL" clId="{94B3792B-3674-41BB-9E55-6471A3B4A6E2}" dt="2023-05-25T17:39:08.551" v="1500" actId="2711"/>
          <ac:spMkLst>
            <pc:docMk/>
            <pc:sldMk cId="3526433377" sldId="1779"/>
            <ac:spMk id="6" creationId="{38551F6F-8C8A-4F9A-A333-21CE12509AB9}"/>
          </ac:spMkLst>
        </pc:spChg>
        <pc:spChg chg="mod">
          <ac:chgData name="Stefania D Annibali" userId="727d0d82-d432-4c2d-80e6-27f5b374b940" providerId="ADAL" clId="{94B3792B-3674-41BB-9E55-6471A3B4A6E2}" dt="2023-05-25T17:05:09.419" v="1324"/>
          <ac:spMkLst>
            <pc:docMk/>
            <pc:sldMk cId="3526433377" sldId="1779"/>
            <ac:spMk id="8" creationId="{9C6744B5-3640-45E1-9C98-C42A05732D6B}"/>
          </ac:spMkLst>
        </pc:spChg>
        <pc:spChg chg="mod">
          <ac:chgData name="Stefania D Annibali" userId="727d0d82-d432-4c2d-80e6-27f5b374b940" providerId="ADAL" clId="{94B3792B-3674-41BB-9E55-6471A3B4A6E2}" dt="2023-05-25T17:06:07.738" v="1345" actId="20577"/>
          <ac:spMkLst>
            <pc:docMk/>
            <pc:sldMk cId="3526433377" sldId="1779"/>
            <ac:spMk id="9" creationId="{AE394746-9A13-402C-983C-07713855869B}"/>
          </ac:spMkLst>
        </pc:spChg>
        <pc:grpChg chg="mod">
          <ac:chgData name="Stefania D Annibali" userId="727d0d82-d432-4c2d-80e6-27f5b374b940" providerId="ADAL" clId="{94B3792B-3674-41BB-9E55-6471A3B4A6E2}" dt="2023-05-25T17:06:15.751" v="1346" actId="1076"/>
          <ac:grpSpMkLst>
            <pc:docMk/>
            <pc:sldMk cId="3526433377" sldId="1779"/>
            <ac:grpSpMk id="5" creationId="{7475264B-76DF-4467-89F0-290359CC7652}"/>
          </ac:grpSpMkLst>
        </pc:grpChg>
        <pc:grpChg chg="mod">
          <ac:chgData name="Stefania D Annibali" userId="727d0d82-d432-4c2d-80e6-27f5b374b940" providerId="ADAL" clId="{94B3792B-3674-41BB-9E55-6471A3B4A6E2}" dt="2023-05-25T17:05:09.419" v="1324"/>
          <ac:grpSpMkLst>
            <pc:docMk/>
            <pc:sldMk cId="3526433377" sldId="1779"/>
            <ac:grpSpMk id="7" creationId="{062EF4F4-6279-4FFB-A393-636E6AAA5AD6}"/>
          </ac:grpSpMkLst>
        </pc:grpChg>
      </pc:sldChg>
      <pc:sldChg chg="addSp modSp add mod">
        <pc:chgData name="Stefania D Annibali" userId="727d0d82-d432-4c2d-80e6-27f5b374b940" providerId="ADAL" clId="{94B3792B-3674-41BB-9E55-6471A3B4A6E2}" dt="2023-05-25T17:39:36.280" v="1505" actId="14100"/>
        <pc:sldMkLst>
          <pc:docMk/>
          <pc:sldMk cId="4121630271" sldId="1780"/>
        </pc:sldMkLst>
        <pc:spChg chg="mod">
          <ac:chgData name="Stefania D Annibali" userId="727d0d82-d432-4c2d-80e6-27f5b374b940" providerId="ADAL" clId="{94B3792B-3674-41BB-9E55-6471A3B4A6E2}" dt="2023-05-25T17:33:06.729" v="1458" actId="20577"/>
          <ac:spMkLst>
            <pc:docMk/>
            <pc:sldMk cId="4121630271" sldId="1780"/>
            <ac:spMk id="2" creationId="{4DCDBDCA-450F-4C1D-AA52-14025D470A66}"/>
          </ac:spMkLst>
        </pc:spChg>
        <pc:spChg chg="add mod">
          <ac:chgData name="Stefania D Annibali" userId="727d0d82-d432-4c2d-80e6-27f5b374b940" providerId="ADAL" clId="{94B3792B-3674-41BB-9E55-6471A3B4A6E2}" dt="2023-05-25T17:39:20.656" v="1502" actId="404"/>
          <ac:spMkLst>
            <pc:docMk/>
            <pc:sldMk cId="4121630271" sldId="1780"/>
            <ac:spMk id="3" creationId="{E235C213-4C59-461E-8666-4D23995FB71B}"/>
          </ac:spMkLst>
        </pc:spChg>
        <pc:spChg chg="mod">
          <ac:chgData name="Stefania D Annibali" userId="727d0d82-d432-4c2d-80e6-27f5b374b940" providerId="ADAL" clId="{94B3792B-3674-41BB-9E55-6471A3B4A6E2}" dt="2023-05-25T17:39:28.580" v="1503" actId="1076"/>
          <ac:spMkLst>
            <pc:docMk/>
            <pc:sldMk cId="4121630271" sldId="1780"/>
            <ac:spMk id="6" creationId="{38551F6F-8C8A-4F9A-A333-21CE12509AB9}"/>
          </ac:spMkLst>
        </pc:spChg>
        <pc:spChg chg="mod">
          <ac:chgData name="Stefania D Annibali" userId="727d0d82-d432-4c2d-80e6-27f5b374b940" providerId="ADAL" clId="{94B3792B-3674-41BB-9E55-6471A3B4A6E2}" dt="2023-05-25T17:39:20.656" v="1502" actId="404"/>
          <ac:spMkLst>
            <pc:docMk/>
            <pc:sldMk cId="4121630271" sldId="1780"/>
            <ac:spMk id="8" creationId="{9C6744B5-3640-45E1-9C98-C42A05732D6B}"/>
          </ac:spMkLst>
        </pc:spChg>
        <pc:spChg chg="mod">
          <ac:chgData name="Stefania D Annibali" userId="727d0d82-d432-4c2d-80e6-27f5b374b940" providerId="ADAL" clId="{94B3792B-3674-41BB-9E55-6471A3B4A6E2}" dt="2023-05-25T17:39:36.280" v="1505" actId="14100"/>
          <ac:spMkLst>
            <pc:docMk/>
            <pc:sldMk cId="4121630271" sldId="1780"/>
            <ac:spMk id="9" creationId="{AE394746-9A13-402C-983C-07713855869B}"/>
          </ac:spMkLst>
        </pc:spChg>
        <pc:spChg chg="mod">
          <ac:chgData name="Stefania D Annibali" userId="727d0d82-d432-4c2d-80e6-27f5b374b940" providerId="ADAL" clId="{94B3792B-3674-41BB-9E55-6471A3B4A6E2}" dt="2023-05-25T17:39:20.656" v="1502" actId="404"/>
          <ac:spMkLst>
            <pc:docMk/>
            <pc:sldMk cId="4121630271" sldId="1780"/>
            <ac:spMk id="11" creationId="{25FC806F-A43C-4BC8-B3D4-BD15F04E130C}"/>
          </ac:spMkLst>
        </pc:spChg>
        <pc:spChg chg="mod">
          <ac:chgData name="Stefania D Annibali" userId="727d0d82-d432-4c2d-80e6-27f5b374b940" providerId="ADAL" clId="{94B3792B-3674-41BB-9E55-6471A3B4A6E2}" dt="2023-05-25T17:39:20.656" v="1502" actId="404"/>
          <ac:spMkLst>
            <pc:docMk/>
            <pc:sldMk cId="4121630271" sldId="1780"/>
            <ac:spMk id="13" creationId="{72574F14-191F-4449-B297-B86E85CE9156}"/>
          </ac:spMkLst>
        </pc:spChg>
        <pc:spChg chg="mod">
          <ac:chgData name="Stefania D Annibali" userId="727d0d82-d432-4c2d-80e6-27f5b374b940" providerId="ADAL" clId="{94B3792B-3674-41BB-9E55-6471A3B4A6E2}" dt="2023-05-25T17:39:20.656" v="1502" actId="404"/>
          <ac:spMkLst>
            <pc:docMk/>
            <pc:sldMk cId="4121630271" sldId="1780"/>
            <ac:spMk id="14" creationId="{09D4CB11-BC23-4290-84D4-63FF2C144B17}"/>
          </ac:spMkLst>
        </pc:spChg>
        <pc:grpChg chg="mod">
          <ac:chgData name="Stefania D Annibali" userId="727d0d82-d432-4c2d-80e6-27f5b374b940" providerId="ADAL" clId="{94B3792B-3674-41BB-9E55-6471A3B4A6E2}" dt="2023-05-25T17:28:47.125" v="1417" actId="1076"/>
          <ac:grpSpMkLst>
            <pc:docMk/>
            <pc:sldMk cId="4121630271" sldId="1780"/>
            <ac:grpSpMk id="5" creationId="{7475264B-76DF-4467-89F0-290359CC7652}"/>
          </ac:grpSpMkLst>
        </pc:grpChg>
        <pc:grpChg chg="mod">
          <ac:chgData name="Stefania D Annibali" userId="727d0d82-d432-4c2d-80e6-27f5b374b940" providerId="ADAL" clId="{94B3792B-3674-41BB-9E55-6471A3B4A6E2}" dt="2023-05-25T17:25:41.490" v="1351"/>
          <ac:grpSpMkLst>
            <pc:docMk/>
            <pc:sldMk cId="4121630271" sldId="1780"/>
            <ac:grpSpMk id="7" creationId="{062EF4F4-6279-4FFB-A393-636E6AAA5AD6}"/>
          </ac:grpSpMkLst>
        </pc:grpChg>
        <pc:grpChg chg="add mod">
          <ac:chgData name="Stefania D Annibali" userId="727d0d82-d432-4c2d-80e6-27f5b374b940" providerId="ADAL" clId="{94B3792B-3674-41BB-9E55-6471A3B4A6E2}" dt="2023-05-25T17:29:04.485" v="1420" actId="1076"/>
          <ac:grpSpMkLst>
            <pc:docMk/>
            <pc:sldMk cId="4121630271" sldId="1780"/>
            <ac:grpSpMk id="10" creationId="{264C9993-962B-41D7-A989-E6D7E6586B82}"/>
          </ac:grpSpMkLst>
        </pc:grpChg>
        <pc:grpChg chg="mod">
          <ac:chgData name="Stefania D Annibali" userId="727d0d82-d432-4c2d-80e6-27f5b374b940" providerId="ADAL" clId="{94B3792B-3674-41BB-9E55-6471A3B4A6E2}" dt="2023-05-25T17:28:06.607" v="1387"/>
          <ac:grpSpMkLst>
            <pc:docMk/>
            <pc:sldMk cId="4121630271" sldId="1780"/>
            <ac:grpSpMk id="12" creationId="{0D400581-1FF9-4FB4-869A-06BB00FA64B1}"/>
          </ac:grpSpMkLst>
        </pc:grpChg>
      </pc:sldChg>
      <pc:sldChg chg="modSp add del">
        <pc:chgData name="Stefania D Annibali" userId="727d0d82-d432-4c2d-80e6-27f5b374b940" providerId="ADAL" clId="{94B3792B-3674-41BB-9E55-6471A3B4A6E2}" dt="2023-05-25T17:40:03.426" v="1509" actId="47"/>
        <pc:sldMkLst>
          <pc:docMk/>
          <pc:sldMk cId="397972117" sldId="1781"/>
        </pc:sldMkLst>
        <pc:spChg chg="mod">
          <ac:chgData name="Stefania D Annibali" userId="727d0d82-d432-4c2d-80e6-27f5b374b940" providerId="ADAL" clId="{94B3792B-3674-41BB-9E55-6471A3B4A6E2}" dt="2023-05-25T17:34:40.768" v="1473"/>
          <ac:spMkLst>
            <pc:docMk/>
            <pc:sldMk cId="397972117" sldId="1781"/>
            <ac:spMk id="2" creationId="{4DCDBDCA-450F-4C1D-AA52-14025D470A66}"/>
          </ac:spMkLst>
        </pc:spChg>
      </pc:sldChg>
      <pc:sldChg chg="modSp add mod ord">
        <pc:chgData name="Stefania D Annibali" userId="727d0d82-d432-4c2d-80e6-27f5b374b940" providerId="ADAL" clId="{94B3792B-3674-41BB-9E55-6471A3B4A6E2}" dt="2023-05-25T17:39:41.025" v="1506" actId="2711"/>
        <pc:sldMkLst>
          <pc:docMk/>
          <pc:sldMk cId="2929206996" sldId="1782"/>
        </pc:sldMkLst>
        <pc:spChg chg="mod">
          <ac:chgData name="Stefania D Annibali" userId="727d0d82-d432-4c2d-80e6-27f5b374b940" providerId="ADAL" clId="{94B3792B-3674-41BB-9E55-6471A3B4A6E2}" dt="2023-05-25T17:33:54.665" v="1472" actId="20577"/>
          <ac:spMkLst>
            <pc:docMk/>
            <pc:sldMk cId="2929206996" sldId="1782"/>
            <ac:spMk id="2" creationId="{4DCDBDCA-450F-4C1D-AA52-14025D470A66}"/>
          </ac:spMkLst>
        </pc:spChg>
        <pc:spChg chg="mod">
          <ac:chgData name="Stefania D Annibali" userId="727d0d82-d432-4c2d-80e6-27f5b374b940" providerId="ADAL" clId="{94B3792B-3674-41BB-9E55-6471A3B4A6E2}" dt="2023-05-25T17:39:41.025" v="1506" actId="2711"/>
          <ac:spMkLst>
            <pc:docMk/>
            <pc:sldMk cId="2929206996" sldId="1782"/>
            <ac:spMk id="6" creationId="{38551F6F-8C8A-4F9A-A333-21CE12509AB9}"/>
          </ac:spMkLst>
        </pc:spChg>
        <pc:spChg chg="mod">
          <ac:chgData name="Stefania D Annibali" userId="727d0d82-d432-4c2d-80e6-27f5b374b940" providerId="ADAL" clId="{94B3792B-3674-41BB-9E55-6471A3B4A6E2}" dt="2023-05-25T17:39:41.025" v="1506" actId="2711"/>
          <ac:spMkLst>
            <pc:docMk/>
            <pc:sldMk cId="2929206996" sldId="1782"/>
            <ac:spMk id="8" creationId="{9C6744B5-3640-45E1-9C98-C42A05732D6B}"/>
          </ac:spMkLst>
        </pc:spChg>
        <pc:spChg chg="mod">
          <ac:chgData name="Stefania D Annibali" userId="727d0d82-d432-4c2d-80e6-27f5b374b940" providerId="ADAL" clId="{94B3792B-3674-41BB-9E55-6471A3B4A6E2}" dt="2023-05-25T17:39:41.025" v="1506" actId="2711"/>
          <ac:spMkLst>
            <pc:docMk/>
            <pc:sldMk cId="2929206996" sldId="1782"/>
            <ac:spMk id="9" creationId="{AE394746-9A13-402C-983C-07713855869B}"/>
          </ac:spMkLst>
        </pc:spChg>
        <pc:grpChg chg="mod">
          <ac:chgData name="Stefania D Annibali" userId="727d0d82-d432-4c2d-80e6-27f5b374b940" providerId="ADAL" clId="{94B3792B-3674-41BB-9E55-6471A3B4A6E2}" dt="2023-05-25T17:33:28.372" v="1465" actId="1076"/>
          <ac:grpSpMkLst>
            <pc:docMk/>
            <pc:sldMk cId="2929206996" sldId="1782"/>
            <ac:grpSpMk id="5" creationId="{7475264B-76DF-4467-89F0-290359CC7652}"/>
          </ac:grpSpMkLst>
        </pc:grpChg>
      </pc:sldChg>
      <pc:sldChg chg="addSp modSp add mod">
        <pc:chgData name="Stefania D Annibali" userId="727d0d82-d432-4c2d-80e6-27f5b374b940" providerId="ADAL" clId="{94B3792B-3674-41BB-9E55-6471A3B4A6E2}" dt="2023-05-25T17:46:34.623" v="1554" actId="1076"/>
        <pc:sldMkLst>
          <pc:docMk/>
          <pc:sldMk cId="199600695" sldId="1783"/>
        </pc:sldMkLst>
        <pc:spChg chg="mod">
          <ac:chgData name="Stefania D Annibali" userId="727d0d82-d432-4c2d-80e6-27f5b374b940" providerId="ADAL" clId="{94B3792B-3674-41BB-9E55-6471A3B4A6E2}" dt="2023-05-25T17:46:01.333" v="1549" actId="1076"/>
          <ac:spMkLst>
            <pc:docMk/>
            <pc:sldMk cId="199600695" sldId="1783"/>
            <ac:spMk id="6" creationId="{38551F6F-8C8A-4F9A-A333-21CE12509AB9}"/>
          </ac:spMkLst>
        </pc:spChg>
        <pc:spChg chg="mod">
          <ac:chgData name="Stefania D Annibali" userId="727d0d82-d432-4c2d-80e6-27f5b374b940" providerId="ADAL" clId="{94B3792B-3674-41BB-9E55-6471A3B4A6E2}" dt="2023-05-25T17:46:07.236" v="1552" actId="1076"/>
          <ac:spMkLst>
            <pc:docMk/>
            <pc:sldMk cId="199600695" sldId="1783"/>
            <ac:spMk id="8" creationId="{9C6744B5-3640-45E1-9C98-C42A05732D6B}"/>
          </ac:spMkLst>
        </pc:spChg>
        <pc:spChg chg="mod">
          <ac:chgData name="Stefania D Annibali" userId="727d0d82-d432-4c2d-80e6-27f5b374b940" providerId="ADAL" clId="{94B3792B-3674-41BB-9E55-6471A3B4A6E2}" dt="2023-05-25T17:40:11.193" v="1511" actId="2711"/>
          <ac:spMkLst>
            <pc:docMk/>
            <pc:sldMk cId="199600695" sldId="1783"/>
            <ac:spMk id="9" creationId="{AE394746-9A13-402C-983C-07713855869B}"/>
          </ac:spMkLst>
        </pc:spChg>
        <pc:spChg chg="mod">
          <ac:chgData name="Stefania D Annibali" userId="727d0d82-d432-4c2d-80e6-27f5b374b940" providerId="ADAL" clId="{94B3792B-3674-41BB-9E55-6471A3B4A6E2}" dt="2023-05-25T17:45:10.496" v="1544" actId="1076"/>
          <ac:spMkLst>
            <pc:docMk/>
            <pc:sldMk cId="199600695" sldId="1783"/>
            <ac:spMk id="11" creationId="{932BC351-8799-4234-81F3-610BF8F35862}"/>
          </ac:spMkLst>
        </pc:spChg>
        <pc:spChg chg="mod">
          <ac:chgData name="Stefania D Annibali" userId="727d0d82-d432-4c2d-80e6-27f5b374b940" providerId="ADAL" clId="{94B3792B-3674-41BB-9E55-6471A3B4A6E2}" dt="2023-05-25T17:45:13.598" v="1545" actId="14100"/>
          <ac:spMkLst>
            <pc:docMk/>
            <pc:sldMk cId="199600695" sldId="1783"/>
            <ac:spMk id="13" creationId="{64D24CBE-A08C-40C4-BA8D-A9ED8482AFEB}"/>
          </ac:spMkLst>
        </pc:spChg>
        <pc:spChg chg="mod">
          <ac:chgData name="Stefania D Annibali" userId="727d0d82-d432-4c2d-80e6-27f5b374b940" providerId="ADAL" clId="{94B3792B-3674-41BB-9E55-6471A3B4A6E2}" dt="2023-05-25T17:44:14.550" v="1534"/>
          <ac:spMkLst>
            <pc:docMk/>
            <pc:sldMk cId="199600695" sldId="1783"/>
            <ac:spMk id="14" creationId="{286E04CB-3BCB-4C59-B765-544B02ABBA67}"/>
          </ac:spMkLst>
        </pc:spChg>
        <pc:grpChg chg="mod">
          <ac:chgData name="Stefania D Annibali" userId="727d0d82-d432-4c2d-80e6-27f5b374b940" providerId="ADAL" clId="{94B3792B-3674-41BB-9E55-6471A3B4A6E2}" dt="2023-05-25T17:46:12.157" v="1553" actId="1076"/>
          <ac:grpSpMkLst>
            <pc:docMk/>
            <pc:sldMk cId="199600695" sldId="1783"/>
            <ac:grpSpMk id="5" creationId="{7475264B-76DF-4467-89F0-290359CC7652}"/>
          </ac:grpSpMkLst>
        </pc:grpChg>
        <pc:grpChg chg="mod">
          <ac:chgData name="Stefania D Annibali" userId="727d0d82-d432-4c2d-80e6-27f5b374b940" providerId="ADAL" clId="{94B3792B-3674-41BB-9E55-6471A3B4A6E2}" dt="2023-05-25T17:36:41.950" v="1481"/>
          <ac:grpSpMkLst>
            <pc:docMk/>
            <pc:sldMk cId="199600695" sldId="1783"/>
            <ac:grpSpMk id="7" creationId="{062EF4F4-6279-4FFB-A393-636E6AAA5AD6}"/>
          </ac:grpSpMkLst>
        </pc:grpChg>
        <pc:grpChg chg="add mod">
          <ac:chgData name="Stefania D Annibali" userId="727d0d82-d432-4c2d-80e6-27f5b374b940" providerId="ADAL" clId="{94B3792B-3674-41BB-9E55-6471A3B4A6E2}" dt="2023-05-25T17:46:34.623" v="1554" actId="1076"/>
          <ac:grpSpMkLst>
            <pc:docMk/>
            <pc:sldMk cId="199600695" sldId="1783"/>
            <ac:grpSpMk id="10" creationId="{1F72520D-705A-497B-A155-5C9071441CEC}"/>
          </ac:grpSpMkLst>
        </pc:grpChg>
        <pc:grpChg chg="mod">
          <ac:chgData name="Stefania D Annibali" userId="727d0d82-d432-4c2d-80e6-27f5b374b940" providerId="ADAL" clId="{94B3792B-3674-41BB-9E55-6471A3B4A6E2}" dt="2023-05-25T17:44:14.550" v="1534"/>
          <ac:grpSpMkLst>
            <pc:docMk/>
            <pc:sldMk cId="199600695" sldId="1783"/>
            <ac:grpSpMk id="12" creationId="{B36F89B5-1116-4C33-B673-3895BAA70AF3}"/>
          </ac:grpSpMkLst>
        </pc:grpChg>
      </pc:sldChg>
      <pc:sldChg chg="addSp delSp modSp add del mod ord">
        <pc:chgData name="Stefania D Annibali" userId="727d0d82-d432-4c2d-80e6-27f5b374b940" providerId="ADAL" clId="{94B3792B-3674-41BB-9E55-6471A3B4A6E2}" dt="2023-05-25T17:56:34.028" v="1570" actId="47"/>
        <pc:sldMkLst>
          <pc:docMk/>
          <pc:sldMk cId="2782954792" sldId="1784"/>
        </pc:sldMkLst>
        <pc:spChg chg="mod">
          <ac:chgData name="Stefania D Annibali" userId="727d0d82-d432-4c2d-80e6-27f5b374b940" providerId="ADAL" clId="{94B3792B-3674-41BB-9E55-6471A3B4A6E2}" dt="2023-05-25T17:43:24.339" v="1521" actId="6549"/>
          <ac:spMkLst>
            <pc:docMk/>
            <pc:sldMk cId="2782954792" sldId="1784"/>
            <ac:spMk id="6" creationId="{38551F6F-8C8A-4F9A-A333-21CE12509AB9}"/>
          </ac:spMkLst>
        </pc:spChg>
        <pc:spChg chg="mod">
          <ac:chgData name="Stefania D Annibali" userId="727d0d82-d432-4c2d-80e6-27f5b374b940" providerId="ADAL" clId="{94B3792B-3674-41BB-9E55-6471A3B4A6E2}" dt="2023-05-25T17:43:07.075" v="1517"/>
          <ac:spMkLst>
            <pc:docMk/>
            <pc:sldMk cId="2782954792" sldId="1784"/>
            <ac:spMk id="8" creationId="{9C6744B5-3640-45E1-9C98-C42A05732D6B}"/>
          </ac:spMkLst>
        </pc:spChg>
        <pc:spChg chg="mod">
          <ac:chgData name="Stefania D Annibali" userId="727d0d82-d432-4c2d-80e6-27f5b374b940" providerId="ADAL" clId="{94B3792B-3674-41BB-9E55-6471A3B4A6E2}" dt="2023-05-25T17:43:38.720" v="1525" actId="1076"/>
          <ac:spMkLst>
            <pc:docMk/>
            <pc:sldMk cId="2782954792" sldId="1784"/>
            <ac:spMk id="9" creationId="{AE394746-9A13-402C-983C-07713855869B}"/>
          </ac:spMkLst>
        </pc:spChg>
        <pc:spChg chg="mod">
          <ac:chgData name="Stefania D Annibali" userId="727d0d82-d432-4c2d-80e6-27f5b374b940" providerId="ADAL" clId="{94B3792B-3674-41BB-9E55-6471A3B4A6E2}" dt="2023-05-25T17:43:45.925" v="1527"/>
          <ac:spMkLst>
            <pc:docMk/>
            <pc:sldMk cId="2782954792" sldId="1784"/>
            <ac:spMk id="11" creationId="{DD1FEF63-25B2-49EB-9747-815004DEFDE6}"/>
          </ac:spMkLst>
        </pc:spChg>
        <pc:spChg chg="mod">
          <ac:chgData name="Stefania D Annibali" userId="727d0d82-d432-4c2d-80e6-27f5b374b940" providerId="ADAL" clId="{94B3792B-3674-41BB-9E55-6471A3B4A6E2}" dt="2023-05-25T17:43:45.925" v="1527"/>
          <ac:spMkLst>
            <pc:docMk/>
            <pc:sldMk cId="2782954792" sldId="1784"/>
            <ac:spMk id="13" creationId="{439AD146-3BFD-42BA-879B-E90882F156F9}"/>
          </ac:spMkLst>
        </pc:spChg>
        <pc:spChg chg="mod">
          <ac:chgData name="Stefania D Annibali" userId="727d0d82-d432-4c2d-80e6-27f5b374b940" providerId="ADAL" clId="{94B3792B-3674-41BB-9E55-6471A3B4A6E2}" dt="2023-05-25T17:43:45.925" v="1527"/>
          <ac:spMkLst>
            <pc:docMk/>
            <pc:sldMk cId="2782954792" sldId="1784"/>
            <ac:spMk id="14" creationId="{EB14853D-61A7-4921-82C4-F7FDBEC0AFD9}"/>
          </ac:spMkLst>
        </pc:spChg>
        <pc:grpChg chg="del mod">
          <ac:chgData name="Stefania D Annibali" userId="727d0d82-d432-4c2d-80e6-27f5b374b940" providerId="ADAL" clId="{94B3792B-3674-41BB-9E55-6471A3B4A6E2}" dt="2023-05-25T17:44:13.147" v="1533" actId="21"/>
          <ac:grpSpMkLst>
            <pc:docMk/>
            <pc:sldMk cId="2782954792" sldId="1784"/>
            <ac:grpSpMk id="5" creationId="{7475264B-76DF-4467-89F0-290359CC7652}"/>
          </ac:grpSpMkLst>
        </pc:grpChg>
        <pc:grpChg chg="mod">
          <ac:chgData name="Stefania D Annibali" userId="727d0d82-d432-4c2d-80e6-27f5b374b940" providerId="ADAL" clId="{94B3792B-3674-41BB-9E55-6471A3B4A6E2}" dt="2023-05-25T17:43:07.075" v="1517"/>
          <ac:grpSpMkLst>
            <pc:docMk/>
            <pc:sldMk cId="2782954792" sldId="1784"/>
            <ac:grpSpMk id="7" creationId="{062EF4F4-6279-4FFB-A393-636E6AAA5AD6}"/>
          </ac:grpSpMkLst>
        </pc:grpChg>
        <pc:grpChg chg="add del mod">
          <ac:chgData name="Stefania D Annibali" userId="727d0d82-d432-4c2d-80e6-27f5b374b940" providerId="ADAL" clId="{94B3792B-3674-41BB-9E55-6471A3B4A6E2}" dt="2023-05-25T17:44:02.792" v="1530"/>
          <ac:grpSpMkLst>
            <pc:docMk/>
            <pc:sldMk cId="2782954792" sldId="1784"/>
            <ac:grpSpMk id="10" creationId="{0168C8B0-D02E-4598-BE0A-9E7449B9EF1D}"/>
          </ac:grpSpMkLst>
        </pc:grpChg>
        <pc:grpChg chg="mod">
          <ac:chgData name="Stefania D Annibali" userId="727d0d82-d432-4c2d-80e6-27f5b374b940" providerId="ADAL" clId="{94B3792B-3674-41BB-9E55-6471A3B4A6E2}" dt="2023-05-25T17:43:45.925" v="1527"/>
          <ac:grpSpMkLst>
            <pc:docMk/>
            <pc:sldMk cId="2782954792" sldId="1784"/>
            <ac:grpSpMk id="12" creationId="{90DF32E2-8B40-4FF8-9430-581D45F46325}"/>
          </ac:grpSpMkLst>
        </pc:grpChg>
      </pc:sldChg>
      <pc:sldChg chg="modSp add mod ord">
        <pc:chgData name="Stefania D Annibali" userId="727d0d82-d432-4c2d-80e6-27f5b374b940" providerId="ADAL" clId="{94B3792B-3674-41BB-9E55-6471A3B4A6E2}" dt="2023-05-25T17:49:39.568" v="1564" actId="255"/>
        <pc:sldMkLst>
          <pc:docMk/>
          <pc:sldMk cId="2062074520" sldId="1785"/>
        </pc:sldMkLst>
        <pc:spChg chg="mod">
          <ac:chgData name="Stefania D Annibali" userId="727d0d82-d432-4c2d-80e6-27f5b374b940" providerId="ADAL" clId="{94B3792B-3674-41BB-9E55-6471A3B4A6E2}" dt="2023-05-25T17:49:39.568" v="1564" actId="255"/>
          <ac:spMkLst>
            <pc:docMk/>
            <pc:sldMk cId="2062074520" sldId="1785"/>
            <ac:spMk id="6" creationId="{38551F6F-8C8A-4F9A-A333-21CE12509AB9}"/>
          </ac:spMkLst>
        </pc:spChg>
        <pc:spChg chg="mod">
          <ac:chgData name="Stefania D Annibali" userId="727d0d82-d432-4c2d-80e6-27f5b374b940" providerId="ADAL" clId="{94B3792B-3674-41BB-9E55-6471A3B4A6E2}" dt="2023-05-25T17:49:12.560" v="1561"/>
          <ac:spMkLst>
            <pc:docMk/>
            <pc:sldMk cId="2062074520" sldId="1785"/>
            <ac:spMk id="8" creationId="{9C6744B5-3640-45E1-9C98-C42A05732D6B}"/>
          </ac:spMkLst>
        </pc:spChg>
        <pc:spChg chg="mod">
          <ac:chgData name="Stefania D Annibali" userId="727d0d82-d432-4c2d-80e6-27f5b374b940" providerId="ADAL" clId="{94B3792B-3674-41BB-9E55-6471A3B4A6E2}" dt="2023-05-25T17:49:12.560" v="1561"/>
          <ac:spMkLst>
            <pc:docMk/>
            <pc:sldMk cId="2062074520" sldId="1785"/>
            <ac:spMk id="9" creationId="{AE394746-9A13-402C-983C-07713855869B}"/>
          </ac:spMkLst>
        </pc:spChg>
        <pc:grpChg chg="mod">
          <ac:chgData name="Stefania D Annibali" userId="727d0d82-d432-4c2d-80e6-27f5b374b940" providerId="ADAL" clId="{94B3792B-3674-41BB-9E55-6471A3B4A6E2}" dt="2023-05-25T17:49:12.560" v="1561"/>
          <ac:grpSpMkLst>
            <pc:docMk/>
            <pc:sldMk cId="2062074520" sldId="1785"/>
            <ac:grpSpMk id="5" creationId="{7475264B-76DF-4467-89F0-290359CC7652}"/>
          </ac:grpSpMkLst>
        </pc:grpChg>
        <pc:grpChg chg="mod">
          <ac:chgData name="Stefania D Annibali" userId="727d0d82-d432-4c2d-80e6-27f5b374b940" providerId="ADAL" clId="{94B3792B-3674-41BB-9E55-6471A3B4A6E2}" dt="2023-05-25T17:49:12.560" v="1561"/>
          <ac:grpSpMkLst>
            <pc:docMk/>
            <pc:sldMk cId="2062074520" sldId="1785"/>
            <ac:grpSpMk id="7" creationId="{062EF4F4-6279-4FFB-A393-636E6AAA5AD6}"/>
          </ac:grpSpMkLst>
        </pc:grpChg>
      </pc:sldChg>
      <pc:sldChg chg="addSp delSp modSp add mod delAnim modAnim modNotesTx">
        <pc:chgData name="Stefania D Annibali" userId="727d0d82-d432-4c2d-80e6-27f5b374b940" providerId="ADAL" clId="{94B3792B-3674-41BB-9E55-6471A3B4A6E2}" dt="2023-05-25T18:50:11.688" v="1904" actId="1076"/>
        <pc:sldMkLst>
          <pc:docMk/>
          <pc:sldMk cId="2318131835" sldId="1786"/>
        </pc:sldMkLst>
        <pc:spChg chg="add del mod">
          <ac:chgData name="Stefania D Annibali" userId="727d0d82-d432-4c2d-80e6-27f5b374b940" providerId="ADAL" clId="{94B3792B-3674-41BB-9E55-6471A3B4A6E2}" dt="2023-05-25T17:59:32.696" v="1619"/>
          <ac:spMkLst>
            <pc:docMk/>
            <pc:sldMk cId="2318131835" sldId="1786"/>
            <ac:spMk id="3" creationId="{D5874178-2EF5-43C8-A1EF-9BAAF939EA33}"/>
          </ac:spMkLst>
        </pc:spChg>
        <pc:spChg chg="mod">
          <ac:chgData name="Stefania D Annibali" userId="727d0d82-d432-4c2d-80e6-27f5b374b940" providerId="ADAL" clId="{94B3792B-3674-41BB-9E55-6471A3B4A6E2}" dt="2023-05-25T17:57:42.645" v="1587" actId="14100"/>
          <ac:spMkLst>
            <pc:docMk/>
            <pc:sldMk cId="2318131835" sldId="1786"/>
            <ac:spMk id="9" creationId="{869FD7FE-946A-4FA0-8F7D-2432EBC5EEDE}"/>
          </ac:spMkLst>
        </pc:spChg>
        <pc:spChg chg="mod">
          <ac:chgData name="Stefania D Annibali" userId="727d0d82-d432-4c2d-80e6-27f5b374b940" providerId="ADAL" clId="{94B3792B-3674-41BB-9E55-6471A3B4A6E2}" dt="2023-05-25T17:59:30.535" v="1617" actId="1076"/>
          <ac:spMkLst>
            <pc:docMk/>
            <pc:sldMk cId="2318131835" sldId="1786"/>
            <ac:spMk id="11" creationId="{25BB03D9-CF31-4D12-A6A3-59ADDDB32131}"/>
          </ac:spMkLst>
        </pc:spChg>
        <pc:spChg chg="mod">
          <ac:chgData name="Stefania D Annibali" userId="727d0d82-d432-4c2d-80e6-27f5b374b940" providerId="ADAL" clId="{94B3792B-3674-41BB-9E55-6471A3B4A6E2}" dt="2023-05-25T18:04:57.014" v="1681"/>
          <ac:spMkLst>
            <pc:docMk/>
            <pc:sldMk cId="2318131835" sldId="1786"/>
            <ac:spMk id="12" creationId="{2CD8F08B-AA6C-4A93-96A1-7B7010776084}"/>
          </ac:spMkLst>
        </pc:spChg>
        <pc:spChg chg="del">
          <ac:chgData name="Stefania D Annibali" userId="727d0d82-d432-4c2d-80e6-27f5b374b940" providerId="ADAL" clId="{94B3792B-3674-41BB-9E55-6471A3B4A6E2}" dt="2023-05-25T17:58:25.162" v="1600" actId="478"/>
          <ac:spMkLst>
            <pc:docMk/>
            <pc:sldMk cId="2318131835" sldId="1786"/>
            <ac:spMk id="13" creationId="{828288DB-2962-4740-A35E-94A17C990482}"/>
          </ac:spMkLst>
        </pc:spChg>
        <pc:spChg chg="del mod">
          <ac:chgData name="Stefania D Annibali" userId="727d0d82-d432-4c2d-80e6-27f5b374b940" providerId="ADAL" clId="{94B3792B-3674-41BB-9E55-6471A3B4A6E2}" dt="2023-05-25T17:58:33.415" v="1605" actId="478"/>
          <ac:spMkLst>
            <pc:docMk/>
            <pc:sldMk cId="2318131835" sldId="1786"/>
            <ac:spMk id="14" creationId="{A6875C27-E824-41D5-AE2E-812E3E19067E}"/>
          </ac:spMkLst>
        </pc:spChg>
        <pc:spChg chg="del">
          <ac:chgData name="Stefania D Annibali" userId="727d0d82-d432-4c2d-80e6-27f5b374b940" providerId="ADAL" clId="{94B3792B-3674-41BB-9E55-6471A3B4A6E2}" dt="2023-05-25T17:58:26.150" v="1601" actId="478"/>
          <ac:spMkLst>
            <pc:docMk/>
            <pc:sldMk cId="2318131835" sldId="1786"/>
            <ac:spMk id="15" creationId="{77B5E15B-7576-4A6D-B560-D4FBA5AE457A}"/>
          </ac:spMkLst>
        </pc:spChg>
        <pc:spChg chg="del">
          <ac:chgData name="Stefania D Annibali" userId="727d0d82-d432-4c2d-80e6-27f5b374b940" providerId="ADAL" clId="{94B3792B-3674-41BB-9E55-6471A3B4A6E2}" dt="2023-05-25T17:58:29.559" v="1603" actId="478"/>
          <ac:spMkLst>
            <pc:docMk/>
            <pc:sldMk cId="2318131835" sldId="1786"/>
            <ac:spMk id="16" creationId="{1204F1A1-F621-487B-BD64-81DE8062D50D}"/>
          </ac:spMkLst>
        </pc:spChg>
        <pc:spChg chg="del">
          <ac:chgData name="Stefania D Annibali" userId="727d0d82-d432-4c2d-80e6-27f5b374b940" providerId="ADAL" clId="{94B3792B-3674-41BB-9E55-6471A3B4A6E2}" dt="2023-05-25T17:58:28.167" v="1602" actId="478"/>
          <ac:spMkLst>
            <pc:docMk/>
            <pc:sldMk cId="2318131835" sldId="1786"/>
            <ac:spMk id="17" creationId="{E8B9C83D-E088-48C5-8502-5B7D4BEE356F}"/>
          </ac:spMkLst>
        </pc:spChg>
        <pc:spChg chg="mod">
          <ac:chgData name="Stefania D Annibali" userId="727d0d82-d432-4c2d-80e6-27f5b374b940" providerId="ADAL" clId="{94B3792B-3674-41BB-9E55-6471A3B4A6E2}" dt="2023-05-25T17:59:55.933" v="1625" actId="1076"/>
          <ac:spMkLst>
            <pc:docMk/>
            <pc:sldMk cId="2318131835" sldId="1786"/>
            <ac:spMk id="18" creationId="{042BB46A-2F7E-4FA5-BB91-9542782C1103}"/>
          </ac:spMkLst>
        </pc:spChg>
        <pc:spChg chg="mod">
          <ac:chgData name="Stefania D Annibali" userId="727d0d82-d432-4c2d-80e6-27f5b374b940" providerId="ADAL" clId="{94B3792B-3674-41BB-9E55-6471A3B4A6E2}" dt="2023-05-25T17:59:36.539" v="1620"/>
          <ac:spMkLst>
            <pc:docMk/>
            <pc:sldMk cId="2318131835" sldId="1786"/>
            <ac:spMk id="20" creationId="{6F27567D-1B39-48E4-89E9-97113750EC78}"/>
          </ac:spMkLst>
        </pc:spChg>
        <pc:spChg chg="mod">
          <ac:chgData name="Stefania D Annibali" userId="727d0d82-d432-4c2d-80e6-27f5b374b940" providerId="ADAL" clId="{94B3792B-3674-41BB-9E55-6471A3B4A6E2}" dt="2023-05-25T17:59:36.539" v="1620"/>
          <ac:spMkLst>
            <pc:docMk/>
            <pc:sldMk cId="2318131835" sldId="1786"/>
            <ac:spMk id="21" creationId="{6D770C2E-C3E8-42FA-A05A-D35B22A48F24}"/>
          </ac:spMkLst>
        </pc:spChg>
        <pc:spChg chg="add mod">
          <ac:chgData name="Stefania D Annibali" userId="727d0d82-d432-4c2d-80e6-27f5b374b940" providerId="ADAL" clId="{94B3792B-3674-41BB-9E55-6471A3B4A6E2}" dt="2023-05-25T18:50:09.391" v="1903" actId="1076"/>
          <ac:spMkLst>
            <pc:docMk/>
            <pc:sldMk cId="2318131835" sldId="1786"/>
            <ac:spMk id="22" creationId="{B8803B9C-D8E3-4363-B7F0-6B85E26F2D0A}"/>
          </ac:spMkLst>
        </pc:spChg>
        <pc:spChg chg="add mod">
          <ac:chgData name="Stefania D Annibali" userId="727d0d82-d432-4c2d-80e6-27f5b374b940" providerId="ADAL" clId="{94B3792B-3674-41BB-9E55-6471A3B4A6E2}" dt="2023-05-25T18:50:11.688" v="1904" actId="1076"/>
          <ac:spMkLst>
            <pc:docMk/>
            <pc:sldMk cId="2318131835" sldId="1786"/>
            <ac:spMk id="23" creationId="{202B9055-3023-4850-9962-65C1C3937FCC}"/>
          </ac:spMkLst>
        </pc:spChg>
        <pc:spChg chg="add mod">
          <ac:chgData name="Stefania D Annibali" userId="727d0d82-d432-4c2d-80e6-27f5b374b940" providerId="ADAL" clId="{94B3792B-3674-41BB-9E55-6471A3B4A6E2}" dt="2023-05-25T18:01:01.381" v="1653" actId="1035"/>
          <ac:spMkLst>
            <pc:docMk/>
            <pc:sldMk cId="2318131835" sldId="1786"/>
            <ac:spMk id="24" creationId="{6C6C328F-2277-4479-8C9E-51387B225EAE}"/>
          </ac:spMkLst>
        </pc:spChg>
        <pc:grpChg chg="mod">
          <ac:chgData name="Stefania D Annibali" userId="727d0d82-d432-4c2d-80e6-27f5b374b940" providerId="ADAL" clId="{94B3792B-3674-41BB-9E55-6471A3B4A6E2}" dt="2023-05-25T17:59:30.535" v="1617" actId="1076"/>
          <ac:grpSpMkLst>
            <pc:docMk/>
            <pc:sldMk cId="2318131835" sldId="1786"/>
            <ac:grpSpMk id="5" creationId="{0CF6FD42-DBBD-4104-A9B6-761299582EA5}"/>
          </ac:grpSpMkLst>
        </pc:grpChg>
        <pc:grpChg chg="add mod">
          <ac:chgData name="Stefania D Annibali" userId="727d0d82-d432-4c2d-80e6-27f5b374b940" providerId="ADAL" clId="{94B3792B-3674-41BB-9E55-6471A3B4A6E2}" dt="2023-05-25T18:50:06.857" v="1902" actId="1076"/>
          <ac:grpSpMkLst>
            <pc:docMk/>
            <pc:sldMk cId="2318131835" sldId="1786"/>
            <ac:grpSpMk id="19" creationId="{72FF86A4-C7B2-4AB2-A203-4871847D7787}"/>
          </ac:grpSpMkLst>
        </pc:grpChg>
      </pc:sldChg>
      <pc:sldChg chg="add del">
        <pc:chgData name="Stefania D Annibali" userId="727d0d82-d432-4c2d-80e6-27f5b374b940" providerId="ADAL" clId="{94B3792B-3674-41BB-9E55-6471A3B4A6E2}" dt="2023-05-25T17:56:30.577" v="1566" actId="47"/>
        <pc:sldMkLst>
          <pc:docMk/>
          <pc:sldMk cId="3846850379" sldId="1786"/>
        </pc:sldMkLst>
      </pc:sldChg>
      <pc:sldChg chg="delSp modSp add mod delAnim modNotesTx">
        <pc:chgData name="Stefania D Annibali" userId="727d0d82-d432-4c2d-80e6-27f5b374b940" providerId="ADAL" clId="{94B3792B-3674-41BB-9E55-6471A3B4A6E2}" dt="2023-05-25T18:50:00.951" v="1901" actId="1076"/>
        <pc:sldMkLst>
          <pc:docMk/>
          <pc:sldMk cId="692201786" sldId="1787"/>
        </pc:sldMkLst>
        <pc:spChg chg="mod">
          <ac:chgData name="Stefania D Annibali" userId="727d0d82-d432-4c2d-80e6-27f5b374b940" providerId="ADAL" clId="{94B3792B-3674-41BB-9E55-6471A3B4A6E2}" dt="2023-05-25T18:18:50.923" v="1708" actId="1076"/>
          <ac:spMkLst>
            <pc:docMk/>
            <pc:sldMk cId="692201786" sldId="1787"/>
            <ac:spMk id="11" creationId="{25BB03D9-CF31-4D12-A6A3-59ADDDB32131}"/>
          </ac:spMkLst>
        </pc:spChg>
        <pc:spChg chg="mod">
          <ac:chgData name="Stefania D Annibali" userId="727d0d82-d432-4c2d-80e6-27f5b374b940" providerId="ADAL" clId="{94B3792B-3674-41BB-9E55-6471A3B4A6E2}" dt="2023-05-25T18:50:00.951" v="1901" actId="1076"/>
          <ac:spMkLst>
            <pc:docMk/>
            <pc:sldMk cId="692201786" sldId="1787"/>
            <ac:spMk id="12" creationId="{2CD8F08B-AA6C-4A93-96A1-7B7010776084}"/>
          </ac:spMkLst>
        </pc:spChg>
        <pc:spChg chg="mod">
          <ac:chgData name="Stefania D Annibali" userId="727d0d82-d432-4c2d-80e6-27f5b374b940" providerId="ADAL" clId="{94B3792B-3674-41BB-9E55-6471A3B4A6E2}" dt="2023-05-25T18:18:50.923" v="1708" actId="1076"/>
          <ac:spMkLst>
            <pc:docMk/>
            <pc:sldMk cId="692201786" sldId="1787"/>
            <ac:spMk id="18" creationId="{042BB46A-2F7E-4FA5-BB91-9542782C1103}"/>
          </ac:spMkLst>
        </pc:spChg>
        <pc:spChg chg="del">
          <ac:chgData name="Stefania D Annibali" userId="727d0d82-d432-4c2d-80e6-27f5b374b940" providerId="ADAL" clId="{94B3792B-3674-41BB-9E55-6471A3B4A6E2}" dt="2023-05-25T18:04:04.006" v="1677" actId="478"/>
          <ac:spMkLst>
            <pc:docMk/>
            <pc:sldMk cId="692201786" sldId="1787"/>
            <ac:spMk id="22" creationId="{B8803B9C-D8E3-4363-B7F0-6B85E26F2D0A}"/>
          </ac:spMkLst>
        </pc:spChg>
        <pc:spChg chg="del">
          <ac:chgData name="Stefania D Annibali" userId="727d0d82-d432-4c2d-80e6-27f5b374b940" providerId="ADAL" clId="{94B3792B-3674-41BB-9E55-6471A3B4A6E2}" dt="2023-05-25T18:04:06.355" v="1678" actId="478"/>
          <ac:spMkLst>
            <pc:docMk/>
            <pc:sldMk cId="692201786" sldId="1787"/>
            <ac:spMk id="23" creationId="{202B9055-3023-4850-9962-65C1C3937FCC}"/>
          </ac:spMkLst>
        </pc:spChg>
        <pc:spChg chg="del">
          <ac:chgData name="Stefania D Annibali" userId="727d0d82-d432-4c2d-80e6-27f5b374b940" providerId="ADAL" clId="{94B3792B-3674-41BB-9E55-6471A3B4A6E2}" dt="2023-05-25T18:04:07.379" v="1679" actId="478"/>
          <ac:spMkLst>
            <pc:docMk/>
            <pc:sldMk cId="692201786" sldId="1787"/>
            <ac:spMk id="24" creationId="{6C6C328F-2277-4479-8C9E-51387B225EAE}"/>
          </ac:spMkLst>
        </pc:spChg>
        <pc:grpChg chg="mod">
          <ac:chgData name="Stefania D Annibali" userId="727d0d82-d432-4c2d-80e6-27f5b374b940" providerId="ADAL" clId="{94B3792B-3674-41BB-9E55-6471A3B4A6E2}" dt="2023-05-25T18:49:57.552" v="1900" actId="14100"/>
          <ac:grpSpMkLst>
            <pc:docMk/>
            <pc:sldMk cId="692201786" sldId="1787"/>
            <ac:grpSpMk id="5" creationId="{0CF6FD42-DBBD-4104-A9B6-761299582EA5}"/>
          </ac:grpSpMkLst>
        </pc:grpChg>
        <pc:grpChg chg="del">
          <ac:chgData name="Stefania D Annibali" userId="727d0d82-d432-4c2d-80e6-27f5b374b940" providerId="ADAL" clId="{94B3792B-3674-41BB-9E55-6471A3B4A6E2}" dt="2023-05-25T18:04:01.576" v="1676" actId="478"/>
          <ac:grpSpMkLst>
            <pc:docMk/>
            <pc:sldMk cId="692201786" sldId="1787"/>
            <ac:grpSpMk id="19" creationId="{72FF86A4-C7B2-4AB2-A203-4871847D7787}"/>
          </ac:grpSpMkLst>
        </pc:grpChg>
      </pc:sldChg>
      <pc:sldChg chg="delSp modSp add mod ord delAnim modAnim modNotesTx">
        <pc:chgData name="Stefania D Annibali" userId="727d0d82-d432-4c2d-80e6-27f5b374b940" providerId="ADAL" clId="{94B3792B-3674-41BB-9E55-6471A3B4A6E2}" dt="2023-05-25T18:21:28.759" v="1748"/>
        <pc:sldMkLst>
          <pc:docMk/>
          <pc:sldMk cId="3110614342" sldId="1788"/>
        </pc:sldMkLst>
        <pc:spChg chg="mod">
          <ac:chgData name="Stefania D Annibali" userId="727d0d82-d432-4c2d-80e6-27f5b374b940" providerId="ADAL" clId="{94B3792B-3674-41BB-9E55-6471A3B4A6E2}" dt="2023-05-25T18:20:11.070" v="1728"/>
          <ac:spMkLst>
            <pc:docMk/>
            <pc:sldMk cId="3110614342" sldId="1788"/>
            <ac:spMk id="11" creationId="{25BB03D9-CF31-4D12-A6A3-59ADDDB32131}"/>
          </ac:spMkLst>
        </pc:spChg>
        <pc:spChg chg="mod">
          <ac:chgData name="Stefania D Annibali" userId="727d0d82-d432-4c2d-80e6-27f5b374b940" providerId="ADAL" clId="{94B3792B-3674-41BB-9E55-6471A3B4A6E2}" dt="2023-05-25T18:21:08.435" v="1741" actId="1076"/>
          <ac:spMkLst>
            <pc:docMk/>
            <pc:sldMk cId="3110614342" sldId="1788"/>
            <ac:spMk id="13" creationId="{828288DB-2962-4740-A35E-94A17C990482}"/>
          </ac:spMkLst>
        </pc:spChg>
        <pc:spChg chg="del">
          <ac:chgData name="Stefania D Annibali" userId="727d0d82-d432-4c2d-80e6-27f5b374b940" providerId="ADAL" clId="{94B3792B-3674-41BB-9E55-6471A3B4A6E2}" dt="2023-05-25T18:20:13.913" v="1729" actId="478"/>
          <ac:spMkLst>
            <pc:docMk/>
            <pc:sldMk cId="3110614342" sldId="1788"/>
            <ac:spMk id="14" creationId="{A6875C27-E824-41D5-AE2E-812E3E19067E}"/>
          </ac:spMkLst>
        </pc:spChg>
        <pc:spChg chg="mod">
          <ac:chgData name="Stefania D Annibali" userId="727d0d82-d432-4c2d-80e6-27f5b374b940" providerId="ADAL" clId="{94B3792B-3674-41BB-9E55-6471A3B4A6E2}" dt="2023-05-25T18:21:12.117" v="1742" actId="1076"/>
          <ac:spMkLst>
            <pc:docMk/>
            <pc:sldMk cId="3110614342" sldId="1788"/>
            <ac:spMk id="15" creationId="{77B5E15B-7576-4A6D-B560-D4FBA5AE457A}"/>
          </ac:spMkLst>
        </pc:spChg>
        <pc:spChg chg="del">
          <ac:chgData name="Stefania D Annibali" userId="727d0d82-d432-4c2d-80e6-27f5b374b940" providerId="ADAL" clId="{94B3792B-3674-41BB-9E55-6471A3B4A6E2}" dt="2023-05-25T18:20:15.333" v="1730" actId="478"/>
          <ac:spMkLst>
            <pc:docMk/>
            <pc:sldMk cId="3110614342" sldId="1788"/>
            <ac:spMk id="16" creationId="{1204F1A1-F621-487B-BD64-81DE8062D50D}"/>
          </ac:spMkLst>
        </pc:spChg>
        <pc:spChg chg="del">
          <ac:chgData name="Stefania D Annibali" userId="727d0d82-d432-4c2d-80e6-27f5b374b940" providerId="ADAL" clId="{94B3792B-3674-41BB-9E55-6471A3B4A6E2}" dt="2023-05-25T18:20:16.683" v="1731" actId="478"/>
          <ac:spMkLst>
            <pc:docMk/>
            <pc:sldMk cId="3110614342" sldId="1788"/>
            <ac:spMk id="17" creationId="{E8B9C83D-E088-48C5-8502-5B7D4BEE356F}"/>
          </ac:spMkLst>
        </pc:spChg>
        <pc:spChg chg="mod">
          <ac:chgData name="Stefania D Annibali" userId="727d0d82-d432-4c2d-80e6-27f5b374b940" providerId="ADAL" clId="{94B3792B-3674-41BB-9E55-6471A3B4A6E2}" dt="2023-05-25T18:20:45.981" v="1737" actId="1076"/>
          <ac:spMkLst>
            <pc:docMk/>
            <pc:sldMk cId="3110614342" sldId="1788"/>
            <ac:spMk id="18" creationId="{042BB46A-2F7E-4FA5-BB91-9542782C1103}"/>
          </ac:spMkLst>
        </pc:spChg>
      </pc:sldChg>
      <pc:sldChg chg="addSp delSp modSp add mod ord">
        <pc:chgData name="Stefania D Annibali" userId="727d0d82-d432-4c2d-80e6-27f5b374b940" providerId="ADAL" clId="{94B3792B-3674-41BB-9E55-6471A3B4A6E2}" dt="2023-05-25T18:38:05.301" v="1799" actId="1076"/>
        <pc:sldMkLst>
          <pc:docMk/>
          <pc:sldMk cId="1735910465" sldId="1789"/>
        </pc:sldMkLst>
        <pc:spChg chg="mod">
          <ac:chgData name="Stefania D Annibali" userId="727d0d82-d432-4c2d-80e6-27f5b374b940" providerId="ADAL" clId="{94B3792B-3674-41BB-9E55-6471A3B4A6E2}" dt="2023-05-25T18:24:17.034" v="1755" actId="27636"/>
          <ac:spMkLst>
            <pc:docMk/>
            <pc:sldMk cId="1735910465" sldId="1789"/>
            <ac:spMk id="2" creationId="{4DCDBDCA-450F-4C1D-AA52-14025D470A66}"/>
          </ac:spMkLst>
        </pc:spChg>
        <pc:spChg chg="add mod">
          <ac:chgData name="Stefania D Annibali" userId="727d0d82-d432-4c2d-80e6-27f5b374b940" providerId="ADAL" clId="{94B3792B-3674-41BB-9E55-6471A3B4A6E2}" dt="2023-05-25T18:27:34.063" v="1782" actId="1076"/>
          <ac:spMkLst>
            <pc:docMk/>
            <pc:sldMk cId="1735910465" sldId="1789"/>
            <ac:spMk id="3" creationId="{0A1B0646-B324-49A5-8BD8-304ABDF0DDC1}"/>
          </ac:spMkLst>
        </pc:spChg>
        <pc:spChg chg="del mod topLvl">
          <ac:chgData name="Stefania D Annibali" userId="727d0d82-d432-4c2d-80e6-27f5b374b940" providerId="ADAL" clId="{94B3792B-3674-41BB-9E55-6471A3B4A6E2}" dt="2023-05-25T18:25:19.565" v="1758" actId="478"/>
          <ac:spMkLst>
            <pc:docMk/>
            <pc:sldMk cId="1735910465" sldId="1789"/>
            <ac:spMk id="6" creationId="{38551F6F-8C8A-4F9A-A333-21CE12509AB9}"/>
          </ac:spMkLst>
        </pc:spChg>
        <pc:spChg chg="mod">
          <ac:chgData name="Stefania D Annibali" userId="727d0d82-d432-4c2d-80e6-27f5b374b940" providerId="ADAL" clId="{94B3792B-3674-41BB-9E55-6471A3B4A6E2}" dt="2023-05-25T18:26:19.105" v="1767" actId="14100"/>
          <ac:spMkLst>
            <pc:docMk/>
            <pc:sldMk cId="1735910465" sldId="1789"/>
            <ac:spMk id="8" creationId="{9C6744B5-3640-45E1-9C98-C42A05732D6B}"/>
          </ac:spMkLst>
        </pc:spChg>
        <pc:spChg chg="mod">
          <ac:chgData name="Stefania D Annibali" userId="727d0d82-d432-4c2d-80e6-27f5b374b940" providerId="ADAL" clId="{94B3792B-3674-41BB-9E55-6471A3B4A6E2}" dt="2023-05-25T18:26:22.586" v="1768" actId="14100"/>
          <ac:spMkLst>
            <pc:docMk/>
            <pc:sldMk cId="1735910465" sldId="1789"/>
            <ac:spMk id="9" creationId="{AE394746-9A13-402C-983C-07713855869B}"/>
          </ac:spMkLst>
        </pc:spChg>
        <pc:spChg chg="add mod">
          <ac:chgData name="Stefania D Annibali" userId="727d0d82-d432-4c2d-80e6-27f5b374b940" providerId="ADAL" clId="{94B3792B-3674-41BB-9E55-6471A3B4A6E2}" dt="2023-05-25T18:38:05.301" v="1799" actId="1076"/>
          <ac:spMkLst>
            <pc:docMk/>
            <pc:sldMk cId="1735910465" sldId="1789"/>
            <ac:spMk id="11" creationId="{1AF9420A-A1D6-4FE0-B50D-716985CA2F22}"/>
          </ac:spMkLst>
        </pc:spChg>
        <pc:grpChg chg="del">
          <ac:chgData name="Stefania D Annibali" userId="727d0d82-d432-4c2d-80e6-27f5b374b940" providerId="ADAL" clId="{94B3792B-3674-41BB-9E55-6471A3B4A6E2}" dt="2023-05-25T18:25:19.565" v="1758" actId="478"/>
          <ac:grpSpMkLst>
            <pc:docMk/>
            <pc:sldMk cId="1735910465" sldId="1789"/>
            <ac:grpSpMk id="5" creationId="{7475264B-76DF-4467-89F0-290359CC7652}"/>
          </ac:grpSpMkLst>
        </pc:grpChg>
        <pc:grpChg chg="mod topLvl">
          <ac:chgData name="Stefania D Annibali" userId="727d0d82-d432-4c2d-80e6-27f5b374b940" providerId="ADAL" clId="{94B3792B-3674-41BB-9E55-6471A3B4A6E2}" dt="2023-05-25T18:26:30.953" v="1770" actId="1076"/>
          <ac:grpSpMkLst>
            <pc:docMk/>
            <pc:sldMk cId="1735910465" sldId="1789"/>
            <ac:grpSpMk id="7" creationId="{062EF4F4-6279-4FFB-A393-636E6AAA5AD6}"/>
          </ac:grpSpMkLst>
        </pc:grpChg>
        <pc:picChg chg="add mod">
          <ac:chgData name="Stefania D Annibali" userId="727d0d82-d432-4c2d-80e6-27f5b374b940" providerId="ADAL" clId="{94B3792B-3674-41BB-9E55-6471A3B4A6E2}" dt="2023-05-25T18:26:30.953" v="1770" actId="1076"/>
          <ac:picMkLst>
            <pc:docMk/>
            <pc:sldMk cId="1735910465" sldId="1789"/>
            <ac:picMk id="10" creationId="{16FBA7F8-EA19-40F4-8581-D1ED420C535C}"/>
          </ac:picMkLst>
        </pc:picChg>
      </pc:sldChg>
      <pc:sldChg chg="delSp modSp add mod">
        <pc:chgData name="Stefania D Annibali" userId="727d0d82-d432-4c2d-80e6-27f5b374b940" providerId="ADAL" clId="{94B3792B-3674-41BB-9E55-6471A3B4A6E2}" dt="2023-05-25T18:38:01.823" v="1798" actId="1076"/>
        <pc:sldMkLst>
          <pc:docMk/>
          <pc:sldMk cId="390137647" sldId="1790"/>
        </pc:sldMkLst>
        <pc:spChg chg="mod">
          <ac:chgData name="Stefania D Annibali" userId="727d0d82-d432-4c2d-80e6-27f5b374b940" providerId="ADAL" clId="{94B3792B-3674-41BB-9E55-6471A3B4A6E2}" dt="2023-05-25T18:38:01.823" v="1798" actId="1076"/>
          <ac:spMkLst>
            <pc:docMk/>
            <pc:sldMk cId="390137647" sldId="1790"/>
            <ac:spMk id="3" creationId="{0A1B0646-B324-49A5-8BD8-304ABDF0DDC1}"/>
          </ac:spMkLst>
        </pc:spChg>
        <pc:spChg chg="del">
          <ac:chgData name="Stefania D Annibali" userId="727d0d82-d432-4c2d-80e6-27f5b374b940" providerId="ADAL" clId="{94B3792B-3674-41BB-9E55-6471A3B4A6E2}" dt="2023-05-25T18:37:47.817" v="1796" actId="478"/>
          <ac:spMkLst>
            <pc:docMk/>
            <pc:sldMk cId="390137647" sldId="1790"/>
            <ac:spMk id="11" creationId="{1AF9420A-A1D6-4FE0-B50D-716985CA2F22}"/>
          </ac:spMkLst>
        </pc:spChg>
      </pc:sldChg>
      <pc:sldChg chg="addSp delSp modSp add mod">
        <pc:chgData name="Stefania D Annibali" userId="727d0d82-d432-4c2d-80e6-27f5b374b940" providerId="ADAL" clId="{94B3792B-3674-41BB-9E55-6471A3B4A6E2}" dt="2023-05-25T18:44:06.800" v="1853" actId="1076"/>
        <pc:sldMkLst>
          <pc:docMk/>
          <pc:sldMk cId="935845608" sldId="1791"/>
        </pc:sldMkLst>
        <pc:spChg chg="mod">
          <ac:chgData name="Stefania D Annibali" userId="727d0d82-d432-4c2d-80e6-27f5b374b940" providerId="ADAL" clId="{94B3792B-3674-41BB-9E55-6471A3B4A6E2}" dt="2023-05-25T18:44:00.631" v="1851" actId="1076"/>
          <ac:spMkLst>
            <pc:docMk/>
            <pc:sldMk cId="935845608" sldId="1791"/>
            <ac:spMk id="3" creationId="{0A1B0646-B324-49A5-8BD8-304ABDF0DDC1}"/>
          </ac:spMkLst>
        </pc:spChg>
        <pc:spChg chg="mod">
          <ac:chgData name="Stefania D Annibali" userId="727d0d82-d432-4c2d-80e6-27f5b374b940" providerId="ADAL" clId="{94B3792B-3674-41BB-9E55-6471A3B4A6E2}" dt="2023-05-25T18:40:20.483" v="1815" actId="14100"/>
          <ac:spMkLst>
            <pc:docMk/>
            <pc:sldMk cId="935845608" sldId="1791"/>
            <ac:spMk id="8" creationId="{9C6744B5-3640-45E1-9C98-C42A05732D6B}"/>
          </ac:spMkLst>
        </pc:spChg>
        <pc:spChg chg="mod">
          <ac:chgData name="Stefania D Annibali" userId="727d0d82-d432-4c2d-80e6-27f5b374b940" providerId="ADAL" clId="{94B3792B-3674-41BB-9E55-6471A3B4A6E2}" dt="2023-05-25T18:40:23.228" v="1816" actId="14100"/>
          <ac:spMkLst>
            <pc:docMk/>
            <pc:sldMk cId="935845608" sldId="1791"/>
            <ac:spMk id="9" creationId="{AE394746-9A13-402C-983C-07713855869B}"/>
          </ac:spMkLst>
        </pc:spChg>
        <pc:spChg chg="add mod">
          <ac:chgData name="Stefania D Annibali" userId="727d0d82-d432-4c2d-80e6-27f5b374b940" providerId="ADAL" clId="{94B3792B-3674-41BB-9E55-6471A3B4A6E2}" dt="2023-05-25T18:44:03.856" v="1852" actId="1076"/>
          <ac:spMkLst>
            <pc:docMk/>
            <pc:sldMk cId="935845608" sldId="1791"/>
            <ac:spMk id="12" creationId="{404E6F91-E3B7-4B0F-8F17-1C653F699F80}"/>
          </ac:spMkLst>
        </pc:spChg>
        <pc:spChg chg="add mod">
          <ac:chgData name="Stefania D Annibali" userId="727d0d82-d432-4c2d-80e6-27f5b374b940" providerId="ADAL" clId="{94B3792B-3674-41BB-9E55-6471A3B4A6E2}" dt="2023-05-25T18:44:06.800" v="1853" actId="1076"/>
          <ac:spMkLst>
            <pc:docMk/>
            <pc:sldMk cId="935845608" sldId="1791"/>
            <ac:spMk id="13" creationId="{2C617AF8-898A-402F-A63E-D8B8ED4C6F6E}"/>
          </ac:spMkLst>
        </pc:spChg>
        <pc:picChg chg="del">
          <ac:chgData name="Stefania D Annibali" userId="727d0d82-d432-4c2d-80e6-27f5b374b940" providerId="ADAL" clId="{94B3792B-3674-41BB-9E55-6471A3B4A6E2}" dt="2023-05-25T18:39:14.166" v="1802" actId="478"/>
          <ac:picMkLst>
            <pc:docMk/>
            <pc:sldMk cId="935845608" sldId="1791"/>
            <ac:picMk id="10" creationId="{16FBA7F8-EA19-40F4-8581-D1ED420C535C}"/>
          </ac:picMkLst>
        </pc:picChg>
        <pc:picChg chg="add mod modCrop">
          <ac:chgData name="Stefania D Annibali" userId="727d0d82-d432-4c2d-80e6-27f5b374b940" providerId="ADAL" clId="{94B3792B-3674-41BB-9E55-6471A3B4A6E2}" dt="2023-05-25T18:40:15.977" v="1814" actId="14100"/>
          <ac:picMkLst>
            <pc:docMk/>
            <pc:sldMk cId="935845608" sldId="1791"/>
            <ac:picMk id="11" creationId="{653B5CA1-4138-468E-BDB7-A16DA274337C}"/>
          </ac:picMkLst>
        </pc:picChg>
      </pc:sldChg>
      <pc:sldChg chg="delSp modSp add mod">
        <pc:chgData name="Stefania D Annibali" userId="727d0d82-d432-4c2d-80e6-27f5b374b940" providerId="ADAL" clId="{94B3792B-3674-41BB-9E55-6471A3B4A6E2}" dt="2023-05-25T18:45:33.959" v="1884" actId="1076"/>
        <pc:sldMkLst>
          <pc:docMk/>
          <pc:sldMk cId="14626206" sldId="1792"/>
        </pc:sldMkLst>
        <pc:spChg chg="del mod">
          <ac:chgData name="Stefania D Annibali" userId="727d0d82-d432-4c2d-80e6-27f5b374b940" providerId="ADAL" clId="{94B3792B-3674-41BB-9E55-6471A3B4A6E2}" dt="2023-05-25T18:43:49.380" v="1848" actId="21"/>
          <ac:spMkLst>
            <pc:docMk/>
            <pc:sldMk cId="14626206" sldId="1792"/>
            <ac:spMk id="3" creationId="{0A1B0646-B324-49A5-8BD8-304ABDF0DDC1}"/>
          </ac:spMkLst>
        </pc:spChg>
        <pc:spChg chg="mod">
          <ac:chgData name="Stefania D Annibali" userId="727d0d82-d432-4c2d-80e6-27f5b374b940" providerId="ADAL" clId="{94B3792B-3674-41BB-9E55-6471A3B4A6E2}" dt="2023-05-25T18:45:33.959" v="1884" actId="1076"/>
          <ac:spMkLst>
            <pc:docMk/>
            <pc:sldMk cId="14626206" sldId="1792"/>
            <ac:spMk id="12" creationId="{404E6F91-E3B7-4B0F-8F17-1C653F699F80}"/>
          </ac:spMkLst>
        </pc:spChg>
      </pc:sldChg>
      <pc:sldChg chg="delSp modSp add mod">
        <pc:chgData name="Stefania D Annibali" userId="727d0d82-d432-4c2d-80e6-27f5b374b940" providerId="ADAL" clId="{94B3792B-3674-41BB-9E55-6471A3B4A6E2}" dt="2023-05-25T18:47:59.230" v="1896" actId="14100"/>
        <pc:sldMkLst>
          <pc:docMk/>
          <pc:sldMk cId="816880118" sldId="1793"/>
        </pc:sldMkLst>
        <pc:spChg chg="del">
          <ac:chgData name="Stefania D Annibali" userId="727d0d82-d432-4c2d-80e6-27f5b374b940" providerId="ADAL" clId="{94B3792B-3674-41BB-9E55-6471A3B4A6E2}" dt="2023-05-25T18:45:58.462" v="1885" actId="478"/>
          <ac:spMkLst>
            <pc:docMk/>
            <pc:sldMk cId="816880118" sldId="1793"/>
            <ac:spMk id="3" creationId="{0A1B0646-B324-49A5-8BD8-304ABDF0DDC1}"/>
          </ac:spMkLst>
        </pc:spChg>
        <pc:spChg chg="mod">
          <ac:chgData name="Stefania D Annibali" userId="727d0d82-d432-4c2d-80e6-27f5b374b940" providerId="ADAL" clId="{94B3792B-3674-41BB-9E55-6471A3B4A6E2}" dt="2023-05-25T18:47:59.230" v="1896" actId="14100"/>
          <ac:spMkLst>
            <pc:docMk/>
            <pc:sldMk cId="816880118" sldId="1793"/>
            <ac:spMk id="12" creationId="{404E6F91-E3B7-4B0F-8F17-1C653F699F80}"/>
          </ac:spMkLst>
        </pc:spChg>
      </pc:sldChg>
      <pc:sldChg chg="addSp delSp modSp add del mod">
        <pc:chgData name="Stefania D Annibali" userId="727d0d82-d432-4c2d-80e6-27f5b374b940" providerId="ADAL" clId="{94B3792B-3674-41BB-9E55-6471A3B4A6E2}" dt="2023-05-25T18:51:17.311" v="1914" actId="47"/>
        <pc:sldMkLst>
          <pc:docMk/>
          <pc:sldMk cId="3398370900" sldId="1794"/>
        </pc:sldMkLst>
        <pc:spChg chg="mod">
          <ac:chgData name="Stefania D Annibali" userId="727d0d82-d432-4c2d-80e6-27f5b374b940" providerId="ADAL" clId="{94B3792B-3674-41BB-9E55-6471A3B4A6E2}" dt="2023-05-25T18:49:29.468" v="1898"/>
          <ac:spMkLst>
            <pc:docMk/>
            <pc:sldMk cId="3398370900" sldId="1794"/>
            <ac:spMk id="2" creationId="{4DCDBDCA-450F-4C1D-AA52-14025D470A66}"/>
          </ac:spMkLst>
        </pc:spChg>
        <pc:spChg chg="add del mod">
          <ac:chgData name="Stefania D Annibali" userId="727d0d82-d432-4c2d-80e6-27f5b374b940" providerId="ADAL" clId="{94B3792B-3674-41BB-9E55-6471A3B4A6E2}" dt="2023-05-25T18:50:27.048" v="1906"/>
          <ac:spMkLst>
            <pc:docMk/>
            <pc:sldMk cId="3398370900" sldId="1794"/>
            <ac:spMk id="10" creationId="{CA5B8502-FB9D-47E8-8AD7-754D910BA0DD}"/>
          </ac:spMkLst>
        </pc:spChg>
        <pc:spChg chg="del">
          <ac:chgData name="Stefania D Annibali" userId="727d0d82-d432-4c2d-80e6-27f5b374b940" providerId="ADAL" clId="{94B3792B-3674-41BB-9E55-6471A3B4A6E2}" dt="2023-05-25T18:49:32.584" v="1899" actId="478"/>
          <ac:spMkLst>
            <pc:docMk/>
            <pc:sldMk cId="3398370900" sldId="1794"/>
            <ac:spMk id="12" creationId="{404E6F91-E3B7-4B0F-8F17-1C653F699F80}"/>
          </ac:spMkLst>
        </pc:spChg>
        <pc:grpChg chg="del">
          <ac:chgData name="Stefania D Annibali" userId="727d0d82-d432-4c2d-80e6-27f5b374b940" providerId="ADAL" clId="{94B3792B-3674-41BB-9E55-6471A3B4A6E2}" dt="2023-05-25T18:49:32.584" v="1899" actId="478"/>
          <ac:grpSpMkLst>
            <pc:docMk/>
            <pc:sldMk cId="3398370900" sldId="1794"/>
            <ac:grpSpMk id="7" creationId="{062EF4F4-6279-4FFB-A393-636E6AAA5AD6}"/>
          </ac:grpSpMkLst>
        </pc:grpChg>
        <pc:picChg chg="del">
          <ac:chgData name="Stefania D Annibali" userId="727d0d82-d432-4c2d-80e6-27f5b374b940" providerId="ADAL" clId="{94B3792B-3674-41BB-9E55-6471A3B4A6E2}" dt="2023-05-25T18:49:32.584" v="1899" actId="478"/>
          <ac:picMkLst>
            <pc:docMk/>
            <pc:sldMk cId="3398370900" sldId="1794"/>
            <ac:picMk id="11" creationId="{653B5CA1-4138-468E-BDB7-A16DA274337C}"/>
          </ac:picMkLst>
        </pc:picChg>
      </pc:sldChg>
      <pc:sldChg chg="delSp modSp add mod ord delAnim modNotesTx">
        <pc:chgData name="Stefania D Annibali" userId="727d0d82-d432-4c2d-80e6-27f5b374b940" providerId="ADAL" clId="{94B3792B-3674-41BB-9E55-6471A3B4A6E2}" dt="2023-05-25T18:59:21.394" v="1996" actId="20577"/>
        <pc:sldMkLst>
          <pc:docMk/>
          <pc:sldMk cId="4181392622" sldId="1795"/>
        </pc:sldMkLst>
        <pc:spChg chg="mod">
          <ac:chgData name="Stefania D Annibali" userId="727d0d82-d432-4c2d-80e6-27f5b374b940" providerId="ADAL" clId="{94B3792B-3674-41BB-9E55-6471A3B4A6E2}" dt="2023-05-25T18:50:50.704" v="1910"/>
          <ac:spMkLst>
            <pc:docMk/>
            <pc:sldMk cId="4181392622" sldId="1795"/>
            <ac:spMk id="2" creationId="{CC3C6FD4-346C-438F-8053-E1C1B8C390CA}"/>
          </ac:spMkLst>
        </pc:spChg>
        <pc:spChg chg="mod">
          <ac:chgData name="Stefania D Annibali" userId="727d0d82-d432-4c2d-80e6-27f5b374b940" providerId="ADAL" clId="{94B3792B-3674-41BB-9E55-6471A3B4A6E2}" dt="2023-05-25T18:55:11.713" v="1930" actId="14100"/>
          <ac:spMkLst>
            <pc:docMk/>
            <pc:sldMk cId="4181392622" sldId="1795"/>
            <ac:spMk id="7" creationId="{AF0E6C07-1B0B-42D4-B2B3-093CF2EB6E49}"/>
          </ac:spMkLst>
        </pc:spChg>
        <pc:spChg chg="mod">
          <ac:chgData name="Stefania D Annibali" userId="727d0d82-d432-4c2d-80e6-27f5b374b940" providerId="ADAL" clId="{94B3792B-3674-41BB-9E55-6471A3B4A6E2}" dt="2023-05-25T18:56:51.329" v="1954" actId="14100"/>
          <ac:spMkLst>
            <pc:docMk/>
            <pc:sldMk cId="4181392622" sldId="1795"/>
            <ac:spMk id="9" creationId="{869FD7FE-946A-4FA0-8F7D-2432EBC5EEDE}"/>
          </ac:spMkLst>
        </pc:spChg>
        <pc:spChg chg="mod">
          <ac:chgData name="Stefania D Annibali" userId="727d0d82-d432-4c2d-80e6-27f5b374b940" providerId="ADAL" clId="{94B3792B-3674-41BB-9E55-6471A3B4A6E2}" dt="2023-05-25T18:59:21.394" v="1996" actId="20577"/>
          <ac:spMkLst>
            <pc:docMk/>
            <pc:sldMk cId="4181392622" sldId="1795"/>
            <ac:spMk id="11" creationId="{25BB03D9-CF31-4D12-A6A3-59ADDDB32131}"/>
          </ac:spMkLst>
        </pc:spChg>
        <pc:spChg chg="mod">
          <ac:chgData name="Stefania D Annibali" userId="727d0d82-d432-4c2d-80e6-27f5b374b940" providerId="ADAL" clId="{94B3792B-3674-41BB-9E55-6471A3B4A6E2}" dt="2023-05-25T18:56:29.554" v="1950" actId="255"/>
          <ac:spMkLst>
            <pc:docMk/>
            <pc:sldMk cId="4181392622" sldId="1795"/>
            <ac:spMk id="12" creationId="{2CD8F08B-AA6C-4A93-96A1-7B7010776084}"/>
          </ac:spMkLst>
        </pc:spChg>
        <pc:spChg chg="del">
          <ac:chgData name="Stefania D Annibali" userId="727d0d82-d432-4c2d-80e6-27f5b374b940" providerId="ADAL" clId="{94B3792B-3674-41BB-9E55-6471A3B4A6E2}" dt="2023-05-25T18:50:54.103" v="1913" actId="478"/>
          <ac:spMkLst>
            <pc:docMk/>
            <pc:sldMk cId="4181392622" sldId="1795"/>
            <ac:spMk id="13" creationId="{828288DB-2962-4740-A35E-94A17C990482}"/>
          </ac:spMkLst>
        </pc:spChg>
        <pc:spChg chg="del">
          <ac:chgData name="Stefania D Annibali" userId="727d0d82-d432-4c2d-80e6-27f5b374b940" providerId="ADAL" clId="{94B3792B-3674-41BB-9E55-6471A3B4A6E2}" dt="2023-05-25T18:50:53.385" v="1912" actId="478"/>
          <ac:spMkLst>
            <pc:docMk/>
            <pc:sldMk cId="4181392622" sldId="1795"/>
            <ac:spMk id="15" creationId="{77B5E15B-7576-4A6D-B560-D4FBA5AE457A}"/>
          </ac:spMkLst>
        </pc:spChg>
        <pc:spChg chg="del">
          <ac:chgData name="Stefania D Annibali" userId="727d0d82-d432-4c2d-80e6-27f5b374b940" providerId="ADAL" clId="{94B3792B-3674-41BB-9E55-6471A3B4A6E2}" dt="2023-05-25T18:50:52.188" v="1911" actId="478"/>
          <ac:spMkLst>
            <pc:docMk/>
            <pc:sldMk cId="4181392622" sldId="1795"/>
            <ac:spMk id="18" creationId="{042BB46A-2F7E-4FA5-BB91-9542782C1103}"/>
          </ac:spMkLst>
        </pc:spChg>
        <pc:grpChg chg="mod">
          <ac:chgData name="Stefania D Annibali" userId="727d0d82-d432-4c2d-80e6-27f5b374b940" providerId="ADAL" clId="{94B3792B-3674-41BB-9E55-6471A3B4A6E2}" dt="2023-05-25T18:56:44.065" v="1953" actId="1076"/>
          <ac:grpSpMkLst>
            <pc:docMk/>
            <pc:sldMk cId="4181392622" sldId="1795"/>
            <ac:grpSpMk id="5" creationId="{0CF6FD42-DBBD-4104-A9B6-761299582EA5}"/>
          </ac:grpSpMkLst>
        </pc:grpChg>
      </pc:sldChg>
      <pc:sldChg chg="modSp add mod ord modNotesTx">
        <pc:chgData name="Stefania D Annibali" userId="727d0d82-d432-4c2d-80e6-27f5b374b940" providerId="ADAL" clId="{94B3792B-3674-41BB-9E55-6471A3B4A6E2}" dt="2023-05-25T18:58:25.788" v="1975" actId="12"/>
        <pc:sldMkLst>
          <pc:docMk/>
          <pc:sldMk cId="3445259329" sldId="1796"/>
        </pc:sldMkLst>
        <pc:spChg chg="mod">
          <ac:chgData name="Stefania D Annibali" userId="727d0d82-d432-4c2d-80e6-27f5b374b940" providerId="ADAL" clId="{94B3792B-3674-41BB-9E55-6471A3B4A6E2}" dt="2023-05-25T18:58:25.788" v="1975" actId="12"/>
          <ac:spMkLst>
            <pc:docMk/>
            <pc:sldMk cId="3445259329" sldId="1796"/>
            <ac:spMk id="11" creationId="{25BB03D9-CF31-4D12-A6A3-59ADDDB32131}"/>
          </ac:spMkLst>
        </pc:spChg>
      </pc:sldChg>
      <pc:sldChg chg="modSp add mod">
        <pc:chgData name="Stefania D Annibali" userId="727d0d82-d432-4c2d-80e6-27f5b374b940" providerId="ADAL" clId="{94B3792B-3674-41BB-9E55-6471A3B4A6E2}" dt="2023-05-25T19:00:16.508" v="2010" actId="113"/>
        <pc:sldMkLst>
          <pc:docMk/>
          <pc:sldMk cId="2278747316" sldId="1797"/>
        </pc:sldMkLst>
        <pc:spChg chg="mod">
          <ac:chgData name="Stefania D Annibali" userId="727d0d82-d432-4c2d-80e6-27f5b374b940" providerId="ADAL" clId="{94B3792B-3674-41BB-9E55-6471A3B4A6E2}" dt="2023-05-25T19:00:16.508" v="2010" actId="113"/>
          <ac:spMkLst>
            <pc:docMk/>
            <pc:sldMk cId="2278747316" sldId="1797"/>
            <ac:spMk id="11" creationId="{25BB03D9-CF31-4D12-A6A3-59ADDDB32131}"/>
          </ac:spMkLst>
        </pc:spChg>
      </pc:sldChg>
      <pc:sldChg chg="addSp modSp add mod modAnim modNotesTx">
        <pc:chgData name="Stefania D Annibali" userId="727d0d82-d432-4c2d-80e6-27f5b374b940" providerId="ADAL" clId="{94B3792B-3674-41BB-9E55-6471A3B4A6E2}" dt="2023-05-25T19:03:19.865" v="2047"/>
        <pc:sldMkLst>
          <pc:docMk/>
          <pc:sldMk cId="89196837" sldId="1798"/>
        </pc:sldMkLst>
        <pc:spChg chg="mod">
          <ac:chgData name="Stefania D Annibali" userId="727d0d82-d432-4c2d-80e6-27f5b374b940" providerId="ADAL" clId="{94B3792B-3674-41BB-9E55-6471A3B4A6E2}" dt="2023-05-25T19:02:33.373" v="2029" actId="6549"/>
          <ac:spMkLst>
            <pc:docMk/>
            <pc:sldMk cId="89196837" sldId="1798"/>
            <ac:spMk id="11" creationId="{25BB03D9-CF31-4D12-A6A3-59ADDDB32131}"/>
          </ac:spMkLst>
        </pc:spChg>
        <pc:spChg chg="mod">
          <ac:chgData name="Stefania D Annibali" userId="727d0d82-d432-4c2d-80e6-27f5b374b940" providerId="ADAL" clId="{94B3792B-3674-41BB-9E55-6471A3B4A6E2}" dt="2023-05-25T19:02:58.325" v="2034" actId="1076"/>
          <ac:spMkLst>
            <pc:docMk/>
            <pc:sldMk cId="89196837" sldId="1798"/>
            <ac:spMk id="13" creationId="{828288DB-2962-4740-A35E-94A17C990482}"/>
          </ac:spMkLst>
        </pc:spChg>
        <pc:spChg chg="add mod">
          <ac:chgData name="Stefania D Annibali" userId="727d0d82-d432-4c2d-80e6-27f5b374b940" providerId="ADAL" clId="{94B3792B-3674-41BB-9E55-6471A3B4A6E2}" dt="2023-05-25T19:03:05.259" v="2043" actId="1037"/>
          <ac:spMkLst>
            <pc:docMk/>
            <pc:sldMk cId="89196837" sldId="1798"/>
            <ac:spMk id="14" creationId="{2CDC21A6-A80E-49AC-815C-0009B4D239EE}"/>
          </ac:spMkLst>
        </pc:spChg>
        <pc:spChg chg="mod">
          <ac:chgData name="Stefania D Annibali" userId="727d0d82-d432-4c2d-80e6-27f5b374b940" providerId="ADAL" clId="{94B3792B-3674-41BB-9E55-6471A3B4A6E2}" dt="2023-05-25T19:02:56.620" v="2033" actId="1076"/>
          <ac:spMkLst>
            <pc:docMk/>
            <pc:sldMk cId="89196837" sldId="1798"/>
            <ac:spMk id="15" creationId="{77B5E15B-7576-4A6D-B560-D4FBA5AE457A}"/>
          </ac:spMkLst>
        </pc:spChg>
        <pc:spChg chg="mod">
          <ac:chgData name="Stefania D Annibali" userId="727d0d82-d432-4c2d-80e6-27f5b374b940" providerId="ADAL" clId="{94B3792B-3674-41BB-9E55-6471A3B4A6E2}" dt="2023-05-25T19:02:54.477" v="2032" actId="1076"/>
          <ac:spMkLst>
            <pc:docMk/>
            <pc:sldMk cId="89196837" sldId="1798"/>
            <ac:spMk id="18" creationId="{042BB46A-2F7E-4FA5-BB91-9542782C1103}"/>
          </ac:spMkLst>
        </pc:spChg>
      </pc:sldChg>
      <pc:sldChg chg="add del">
        <pc:chgData name="Stefania D Annibali" userId="727d0d82-d432-4c2d-80e6-27f5b374b940" providerId="ADAL" clId="{94B3792B-3674-41BB-9E55-6471A3B4A6E2}" dt="2023-05-25T19:01:57.195" v="2012" actId="47"/>
        <pc:sldMkLst>
          <pc:docMk/>
          <pc:sldMk cId="3588751393" sldId="1798"/>
        </pc:sldMkLst>
      </pc:sldChg>
      <pc:sldChg chg="addSp modSp add">
        <pc:chgData name="Stefania D Annibali" userId="727d0d82-d432-4c2d-80e6-27f5b374b940" providerId="ADAL" clId="{94B3792B-3674-41BB-9E55-6471A3B4A6E2}" dt="2023-05-25T19:13:13.007" v="2085"/>
        <pc:sldMkLst>
          <pc:docMk/>
          <pc:sldMk cId="1365109803" sldId="1799"/>
        </pc:sldMkLst>
        <pc:picChg chg="add mod">
          <ac:chgData name="Stefania D Annibali" userId="727d0d82-d432-4c2d-80e6-27f5b374b940" providerId="ADAL" clId="{94B3792B-3674-41BB-9E55-6471A3B4A6E2}" dt="2023-05-25T19:13:13.007" v="2085"/>
          <ac:picMkLst>
            <pc:docMk/>
            <pc:sldMk cId="1365109803" sldId="1799"/>
            <ac:picMk id="3" creationId="{ADBA0FFE-18FF-49A8-8E72-14A1B35820C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6CBE99"/>
            </a:solidFill>
            <a:ln w="6350"/>
          </c:spPr>
          <c:dPt>
            <c:idx val="0"/>
            <c:bubble3D val="0"/>
            <c:spPr>
              <a:solidFill>
                <a:srgbClr val="FFA6A6"/>
              </a:solidFill>
              <a:ln w="6350">
                <a:solidFill>
                  <a:schemeClr val="lt1"/>
                </a:solidFill>
              </a:ln>
              <a:effectLst/>
            </c:spPr>
            <c:extLst>
              <c:ext xmlns:c16="http://schemas.microsoft.com/office/drawing/2014/chart" uri="{C3380CC4-5D6E-409C-BE32-E72D297353CC}">
                <c16:uniqueId val="{00000001-A6D4-4B13-9738-7EDC1AB08B63}"/>
              </c:ext>
            </c:extLst>
          </c:dPt>
          <c:dPt>
            <c:idx val="1"/>
            <c:bubble3D val="0"/>
            <c:spPr>
              <a:solidFill>
                <a:srgbClr val="FFC000"/>
              </a:solidFill>
              <a:ln w="6350">
                <a:solidFill>
                  <a:schemeClr val="lt1"/>
                </a:solidFill>
              </a:ln>
              <a:effectLst/>
            </c:spPr>
            <c:extLst>
              <c:ext xmlns:c16="http://schemas.microsoft.com/office/drawing/2014/chart" uri="{C3380CC4-5D6E-409C-BE32-E72D297353CC}">
                <c16:uniqueId val="{00000003-A6D4-4B13-9738-7EDC1AB08B63}"/>
              </c:ext>
            </c:extLst>
          </c:dPt>
          <c:dPt>
            <c:idx val="2"/>
            <c:bubble3D val="0"/>
            <c:spPr>
              <a:solidFill>
                <a:srgbClr val="50BD9F"/>
              </a:solidFill>
              <a:ln w="6350">
                <a:solidFill>
                  <a:schemeClr val="lt1"/>
                </a:solidFill>
              </a:ln>
              <a:effectLst/>
            </c:spPr>
            <c:extLst>
              <c:ext xmlns:c16="http://schemas.microsoft.com/office/drawing/2014/chart" uri="{C3380CC4-5D6E-409C-BE32-E72D297353CC}">
                <c16:uniqueId val="{00000005-A6D4-4B13-9738-7EDC1AB08B63}"/>
              </c:ext>
            </c:extLst>
          </c:dPt>
          <c:dPt>
            <c:idx val="3"/>
            <c:bubble3D val="0"/>
            <c:spPr>
              <a:solidFill>
                <a:srgbClr val="CCFFCC"/>
              </a:solidFill>
              <a:ln w="6350">
                <a:solidFill>
                  <a:schemeClr val="lt1"/>
                </a:solidFill>
              </a:ln>
              <a:effectLst/>
            </c:spPr>
            <c:extLst>
              <c:ext xmlns:c16="http://schemas.microsoft.com/office/drawing/2014/chart" uri="{C3380CC4-5D6E-409C-BE32-E72D297353CC}">
                <c16:uniqueId val="{00000007-9188-4A04-8900-B1F6D12693F9}"/>
              </c:ext>
            </c:extLst>
          </c:dPt>
          <c:cat>
            <c:strRef>
              <c:f>Sheet1!$I$11:$I$14</c:f>
              <c:strCache>
                <c:ptCount val="4"/>
                <c:pt idx="0">
                  <c:v>A</c:v>
                </c:pt>
                <c:pt idx="1">
                  <c:v>B</c:v>
                </c:pt>
                <c:pt idx="2">
                  <c:v>C</c:v>
                </c:pt>
                <c:pt idx="3">
                  <c:v>D</c:v>
                </c:pt>
              </c:strCache>
            </c:strRef>
          </c:cat>
          <c:val>
            <c:numRef>
              <c:f>Sheet1!$J$11:$J$14</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6-A6D4-4B13-9738-7EDC1AB08B6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9C368E1-AA26-4979-9F07-7349150D97FC}" type="datetimeFigureOut">
              <a:rPr lang="da-DK" smtClean="0"/>
              <a:t>25-05-2023</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74E4D7-923D-44CA-A614-3DE851D50B7D}" type="slidenum">
              <a:rPr lang="da-DK" smtClean="0"/>
              <a:t>‹#›</a:t>
            </a:fld>
            <a:endParaRPr lang="da-DK"/>
          </a:p>
        </p:txBody>
      </p:sp>
    </p:spTree>
    <p:extLst>
      <p:ext uri="{BB962C8B-B14F-4D97-AF65-F5344CB8AC3E}">
        <p14:creationId xmlns:p14="http://schemas.microsoft.com/office/powerpoint/2010/main" val="297513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68" lvl="0" indent="-174568">
              <a:buFont typeface="Arial" panose="020B0604020202020204" pitchFamily="34" charset="0"/>
              <a:buChar char="•"/>
            </a:pPr>
            <a:endParaRPr lang="en-US">
              <a:highlight>
                <a:srgbClr val="FFFF00"/>
              </a:highlight>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1</a:t>
            </a:fld>
            <a:endParaRPr lang="da-DK"/>
          </a:p>
        </p:txBody>
      </p:sp>
    </p:spTree>
    <p:extLst>
      <p:ext uri="{BB962C8B-B14F-4D97-AF65-F5344CB8AC3E}">
        <p14:creationId xmlns:p14="http://schemas.microsoft.com/office/powerpoint/2010/main" val="324230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spcBef>
                <a:spcPct val="30000"/>
              </a:spcBef>
              <a:spcAft>
                <a:spcPct val="0"/>
              </a:spcAft>
              <a:defRPr/>
            </a:pPr>
            <a:endParaRPr lang="en-IE" kern="0" dirty="0">
              <a:solidFill>
                <a:sysClr val="windowText" lastClr="000000"/>
              </a:solidFill>
              <a:latin typeface="Arial"/>
              <a:cs typeface="Arial"/>
            </a:endParaRP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74E4D7-923D-44CA-A614-3DE851D50B7D}"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6160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https://www4.unfccc.int/sites/roestaging/Pages/Home.aspx</a:t>
            </a:r>
          </a:p>
        </p:txBody>
      </p:sp>
      <p:sp>
        <p:nvSpPr>
          <p:cNvPr id="4" name="Slide Number Placeholder 3"/>
          <p:cNvSpPr>
            <a:spLocks noGrp="1"/>
          </p:cNvSpPr>
          <p:nvPr>
            <p:ph type="sldNum" sz="quarter" idx="5"/>
          </p:nvPr>
        </p:nvSpPr>
        <p:spPr/>
        <p:txBody>
          <a:bodyPr/>
          <a:lstStyle/>
          <a:p>
            <a:fld id="{2174E4D7-923D-44CA-A614-3DE851D50B7D}" type="slidenum">
              <a:rPr lang="da-DK" smtClean="0"/>
              <a:t>21</a:t>
            </a:fld>
            <a:endParaRPr lang="da-DK"/>
          </a:p>
        </p:txBody>
      </p:sp>
    </p:spTree>
    <p:extLst>
      <p:ext uri="{BB962C8B-B14F-4D97-AF65-F5344CB8AC3E}">
        <p14:creationId xmlns:p14="http://schemas.microsoft.com/office/powerpoint/2010/main" val="160340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22</a:t>
            </a:fld>
            <a:endParaRPr lang="da-DK"/>
          </a:p>
        </p:txBody>
      </p:sp>
    </p:spTree>
    <p:extLst>
      <p:ext uri="{BB962C8B-B14F-4D97-AF65-F5344CB8AC3E}">
        <p14:creationId xmlns:p14="http://schemas.microsoft.com/office/powerpoint/2010/main" val="114068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https://unfccc.int/process-and-meetings/transparency-and-reporting/training-programmes-for-expert-reviewers#tab_home</a:t>
            </a:r>
          </a:p>
        </p:txBody>
      </p:sp>
      <p:sp>
        <p:nvSpPr>
          <p:cNvPr id="4" name="Slide Number Placeholder 3"/>
          <p:cNvSpPr>
            <a:spLocks noGrp="1"/>
          </p:cNvSpPr>
          <p:nvPr>
            <p:ph type="sldNum" sz="quarter" idx="5"/>
          </p:nvPr>
        </p:nvSpPr>
        <p:spPr/>
        <p:txBody>
          <a:bodyPr/>
          <a:lstStyle/>
          <a:p>
            <a:fld id="{2174E4D7-923D-44CA-A614-3DE851D50B7D}" type="slidenum">
              <a:rPr lang="da-DK" smtClean="0"/>
              <a:t>23</a:t>
            </a:fld>
            <a:endParaRPr lang="da-DK"/>
          </a:p>
        </p:txBody>
      </p:sp>
    </p:spTree>
    <p:extLst>
      <p:ext uri="{BB962C8B-B14F-4D97-AF65-F5344CB8AC3E}">
        <p14:creationId xmlns:p14="http://schemas.microsoft.com/office/powerpoint/2010/main" val="1905709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25</a:t>
            </a:fld>
            <a:endParaRPr lang="da-DK"/>
          </a:p>
        </p:txBody>
      </p:sp>
    </p:spTree>
    <p:extLst>
      <p:ext uri="{BB962C8B-B14F-4D97-AF65-F5344CB8AC3E}">
        <p14:creationId xmlns:p14="http://schemas.microsoft.com/office/powerpoint/2010/main" val="948570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26</a:t>
            </a:fld>
            <a:endParaRPr lang="da-DK"/>
          </a:p>
        </p:txBody>
      </p:sp>
    </p:spTree>
    <p:extLst>
      <p:ext uri="{BB962C8B-B14F-4D97-AF65-F5344CB8AC3E}">
        <p14:creationId xmlns:p14="http://schemas.microsoft.com/office/powerpoint/2010/main" val="3946499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27</a:t>
            </a:fld>
            <a:endParaRPr lang="da-DK"/>
          </a:p>
        </p:txBody>
      </p:sp>
    </p:spTree>
    <p:extLst>
      <p:ext uri="{BB962C8B-B14F-4D97-AF65-F5344CB8AC3E}">
        <p14:creationId xmlns:p14="http://schemas.microsoft.com/office/powerpoint/2010/main" val="3817682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28</a:t>
            </a:fld>
            <a:endParaRPr lang="da-DK"/>
          </a:p>
        </p:txBody>
      </p:sp>
    </p:spTree>
    <p:extLst>
      <p:ext uri="{BB962C8B-B14F-4D97-AF65-F5344CB8AC3E}">
        <p14:creationId xmlns:p14="http://schemas.microsoft.com/office/powerpoint/2010/main" val="206077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29</a:t>
            </a:fld>
            <a:endParaRPr lang="da-DK"/>
          </a:p>
        </p:txBody>
      </p:sp>
    </p:spTree>
    <p:extLst>
      <p:ext uri="{BB962C8B-B14F-4D97-AF65-F5344CB8AC3E}">
        <p14:creationId xmlns:p14="http://schemas.microsoft.com/office/powerpoint/2010/main" val="565011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30</a:t>
            </a:fld>
            <a:endParaRPr lang="da-DK"/>
          </a:p>
        </p:txBody>
      </p:sp>
    </p:spTree>
    <p:extLst>
      <p:ext uri="{BB962C8B-B14F-4D97-AF65-F5344CB8AC3E}">
        <p14:creationId xmlns:p14="http://schemas.microsoft.com/office/powerpoint/2010/main" val="163747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2174E4D7-923D-44CA-A614-3DE851D50B7D}" type="slidenum">
              <a:rPr lang="da-DK" smtClean="0"/>
              <a:t>4</a:t>
            </a:fld>
            <a:endParaRPr lang="da-DK"/>
          </a:p>
        </p:txBody>
      </p:sp>
    </p:spTree>
    <p:extLst>
      <p:ext uri="{BB962C8B-B14F-4D97-AF65-F5344CB8AC3E}">
        <p14:creationId xmlns:p14="http://schemas.microsoft.com/office/powerpoint/2010/main" val="721895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31</a:t>
            </a:fld>
            <a:endParaRPr lang="da-DK"/>
          </a:p>
        </p:txBody>
      </p:sp>
    </p:spTree>
    <p:extLst>
      <p:ext uri="{BB962C8B-B14F-4D97-AF65-F5344CB8AC3E}">
        <p14:creationId xmlns:p14="http://schemas.microsoft.com/office/powerpoint/2010/main" val="2071471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en-US" sz="1200" b="1" kern="1200" dirty="0">
                <a:solidFill>
                  <a:schemeClr val="tx1"/>
                </a:solidFill>
                <a:effectLst/>
                <a:latin typeface="+mn-lt"/>
                <a:ea typeface="+mn-ea"/>
                <a:cs typeface="+mn-cs"/>
              </a:rPr>
              <a:t>The correct answer is D</a:t>
            </a:r>
            <a:r>
              <a:rPr lang="en-US" sz="1200" kern="1200" dirty="0">
                <a:solidFill>
                  <a:schemeClr val="tx1"/>
                </a:solidFill>
                <a:effectLst/>
                <a:latin typeface="+mn-lt"/>
                <a:ea typeface="+mn-ea"/>
                <a:cs typeface="+mn-cs"/>
              </a:rPr>
              <a:t>. IAR is a process established under the Convention to review the BRs and NCs of developed country Parties. The existing transparency arrangements under the Convention, including IAR, are superseded by the ETF under the Paris Agreement.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effectLst/>
                <a:latin typeface="+mn-lt"/>
                <a:ea typeface="+mn-ea"/>
                <a:cs typeface="+mn-cs"/>
              </a:rPr>
              <a:t>The correct answer is C</a:t>
            </a:r>
            <a:r>
              <a:rPr lang="en-US" sz="1200" kern="1200" dirty="0">
                <a:solidFill>
                  <a:schemeClr val="tx1"/>
                </a:solidFill>
                <a:effectLst/>
                <a:latin typeface="+mn-lt"/>
                <a:ea typeface="+mn-ea"/>
                <a:cs typeface="+mn-cs"/>
              </a:rPr>
              <a:t>. As per the principles outlined in the Paris Agreement and the MPGs, the ETF is implemented in a manner that is facilitative, non-intrusive and non-punitive, respecting the national sovereignty of the Parties. The review process under the ETF should not involve political judgments or entail discussions on the adequacy or appropriateness of a Party’s NDC, domestic actions or support provided.</a:t>
            </a:r>
            <a:endParaRPr lang="fr-FR" sz="1200" kern="1200" dirty="0">
              <a:solidFill>
                <a:schemeClr val="tx1"/>
              </a:solidFill>
              <a:effectLst/>
              <a:latin typeface="+mn-lt"/>
              <a:ea typeface="+mn-ea"/>
              <a:cs typeface="+mn-cs"/>
            </a:endParaRPr>
          </a:p>
          <a:p>
            <a:pPr marL="228600" lvl="0" indent="-228600">
              <a:buAutoNum type="arabicPeriod"/>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32</a:t>
            </a:fld>
            <a:endParaRPr lang="da-DK"/>
          </a:p>
        </p:txBody>
      </p:sp>
    </p:spTree>
    <p:extLst>
      <p:ext uri="{BB962C8B-B14F-4D97-AF65-F5344CB8AC3E}">
        <p14:creationId xmlns:p14="http://schemas.microsoft.com/office/powerpoint/2010/main" val="797897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The correct answer is D</a:t>
            </a:r>
            <a:r>
              <a:rPr lang="en-US" sz="1200" kern="1200" dirty="0">
                <a:solidFill>
                  <a:schemeClr val="tx1"/>
                </a:solidFill>
                <a:effectLst/>
                <a:latin typeface="+mn-lt"/>
                <a:ea typeface="+mn-ea"/>
                <a:cs typeface="+mn-cs"/>
              </a:rPr>
              <a:t>. Flexibility is provided to developing country Parties that need it in the light of their capacities, including the LDCs and SIDS. The application of flexibility is to be self-determined by Parties, not by TER teams. When applying flexibility, Parties are required to clearly indicate the relevant ETF provision and clarify their related capacity constraints. </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33</a:t>
            </a:fld>
            <a:endParaRPr lang="da-DK"/>
          </a:p>
        </p:txBody>
      </p:sp>
    </p:spTree>
    <p:extLst>
      <p:ext uri="{BB962C8B-B14F-4D97-AF65-F5344CB8AC3E}">
        <p14:creationId xmlns:p14="http://schemas.microsoft.com/office/powerpoint/2010/main" val="122168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AutoNum type="arabicPeriod"/>
            </a:pPr>
            <a:r>
              <a:rPr lang="en-US" sz="1200" b="1" kern="1200" dirty="0">
                <a:solidFill>
                  <a:schemeClr val="tx1"/>
                </a:solidFill>
                <a:effectLst/>
                <a:latin typeface="+mn-lt"/>
                <a:ea typeface="+mn-ea"/>
                <a:cs typeface="+mn-cs"/>
              </a:rPr>
              <a:t>The correct answer is true</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By identifying areas of improvement and capacity-building needs, the TER team can assist Parties in improving their reporting for subsequent rounds of reporting.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effectLst/>
                <a:latin typeface="+mn-lt"/>
                <a:ea typeface="+mn-ea"/>
                <a:cs typeface="+mn-cs"/>
              </a:rPr>
              <a:t>The correct answer is false</a:t>
            </a:r>
            <a:r>
              <a:rPr lang="en-US" sz="1200" kern="1200" dirty="0">
                <a:solidFill>
                  <a:schemeClr val="tx1"/>
                </a:solidFill>
                <a:effectLst/>
                <a:latin typeface="+mn-lt"/>
                <a:ea typeface="+mn-ea"/>
                <a:cs typeface="+mn-cs"/>
              </a:rPr>
              <a:t>. The ETF provides flexibility to developing country Parties that need it in the light of their capacities.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a:solidFill>
                  <a:schemeClr val="tx1"/>
                </a:solidFill>
                <a:effectLst/>
                <a:latin typeface="+mn-lt"/>
                <a:ea typeface="+mn-ea"/>
                <a:cs typeface="+mn-cs"/>
              </a:rPr>
              <a:t>The correct answer is false</a:t>
            </a:r>
            <a:r>
              <a:rPr lang="en-US" sz="1200" kern="1200" dirty="0">
                <a:solidFill>
                  <a:schemeClr val="tx1"/>
                </a:solidFill>
                <a:effectLst/>
                <a:latin typeface="+mn-lt"/>
                <a:ea typeface="+mn-ea"/>
                <a:cs typeface="+mn-cs"/>
              </a:rPr>
              <a:t>. Double counting can occur in different contexts, including when a Party reports information on support provided and mobilized or includes the same GHG emissions or removals in its inventory more than once.</a:t>
            </a:r>
            <a:endParaRPr lang="fr-FR"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FR" sz="1200" kern="1200" dirty="0">
              <a:solidFill>
                <a:schemeClr val="tx1"/>
              </a:solidFill>
              <a:effectLst/>
              <a:latin typeface="+mn-lt"/>
              <a:ea typeface="+mn-ea"/>
              <a:cs typeface="+mn-cs"/>
            </a:endParaRPr>
          </a:p>
          <a:p>
            <a:pPr marL="228600" lvl="0" indent="-228600">
              <a:buAutoNum type="arabicPeriod"/>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34</a:t>
            </a:fld>
            <a:endParaRPr lang="da-DK"/>
          </a:p>
        </p:txBody>
      </p:sp>
    </p:spTree>
    <p:extLst>
      <p:ext uri="{BB962C8B-B14F-4D97-AF65-F5344CB8AC3E}">
        <p14:creationId xmlns:p14="http://schemas.microsoft.com/office/powerpoint/2010/main" val="268276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36</a:t>
            </a:fld>
            <a:endParaRPr lang="da-DK"/>
          </a:p>
        </p:txBody>
      </p:sp>
    </p:spTree>
    <p:extLst>
      <p:ext uri="{BB962C8B-B14F-4D97-AF65-F5344CB8AC3E}">
        <p14:creationId xmlns:p14="http://schemas.microsoft.com/office/powerpoint/2010/main" val="38641332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37</a:t>
            </a:fld>
            <a:endParaRPr lang="da-DK"/>
          </a:p>
        </p:txBody>
      </p:sp>
    </p:spTree>
    <p:extLst>
      <p:ext uri="{BB962C8B-B14F-4D97-AF65-F5344CB8AC3E}">
        <p14:creationId xmlns:p14="http://schemas.microsoft.com/office/powerpoint/2010/main" val="3816229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38</a:t>
            </a:fld>
            <a:endParaRPr lang="da-DK"/>
          </a:p>
        </p:txBody>
      </p:sp>
    </p:spTree>
    <p:extLst>
      <p:ext uri="{BB962C8B-B14F-4D97-AF65-F5344CB8AC3E}">
        <p14:creationId xmlns:p14="http://schemas.microsoft.com/office/powerpoint/2010/main" val="8697822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39</a:t>
            </a:fld>
            <a:endParaRPr lang="da-DK"/>
          </a:p>
        </p:txBody>
      </p:sp>
    </p:spTree>
    <p:extLst>
      <p:ext uri="{BB962C8B-B14F-4D97-AF65-F5344CB8AC3E}">
        <p14:creationId xmlns:p14="http://schemas.microsoft.com/office/powerpoint/2010/main" val="4007355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40</a:t>
            </a:fld>
            <a:endParaRPr lang="da-DK"/>
          </a:p>
        </p:txBody>
      </p:sp>
    </p:spTree>
    <p:extLst>
      <p:ext uri="{BB962C8B-B14F-4D97-AF65-F5344CB8AC3E}">
        <p14:creationId xmlns:p14="http://schemas.microsoft.com/office/powerpoint/2010/main" val="1610291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41</a:t>
            </a:fld>
            <a:endParaRPr lang="da-DK"/>
          </a:p>
        </p:txBody>
      </p:sp>
    </p:spTree>
    <p:extLst>
      <p:ext uri="{BB962C8B-B14F-4D97-AF65-F5344CB8AC3E}">
        <p14:creationId xmlns:p14="http://schemas.microsoft.com/office/powerpoint/2010/main" val="816385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2174E4D7-923D-44CA-A614-3DE851D50B7D}" type="slidenum">
              <a:rPr lang="da-DK" smtClean="0"/>
              <a:t>5</a:t>
            </a:fld>
            <a:endParaRPr lang="da-DK"/>
          </a:p>
        </p:txBody>
      </p:sp>
    </p:spTree>
    <p:extLst>
      <p:ext uri="{BB962C8B-B14F-4D97-AF65-F5344CB8AC3E}">
        <p14:creationId xmlns:p14="http://schemas.microsoft.com/office/powerpoint/2010/main" val="4122892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42</a:t>
            </a:fld>
            <a:endParaRPr lang="da-DK"/>
          </a:p>
        </p:txBody>
      </p:sp>
    </p:spTree>
    <p:extLst>
      <p:ext uri="{BB962C8B-B14F-4D97-AF65-F5344CB8AC3E}">
        <p14:creationId xmlns:p14="http://schemas.microsoft.com/office/powerpoint/2010/main" val="703420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43</a:t>
            </a:fld>
            <a:endParaRPr lang="da-DK"/>
          </a:p>
        </p:txBody>
      </p:sp>
    </p:spTree>
    <p:extLst>
      <p:ext uri="{BB962C8B-B14F-4D97-AF65-F5344CB8AC3E}">
        <p14:creationId xmlns:p14="http://schemas.microsoft.com/office/powerpoint/2010/main" val="1752286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1" kern="1200" dirty="0">
                <a:solidFill>
                  <a:schemeClr val="tx1"/>
                </a:solidFill>
                <a:effectLst/>
                <a:latin typeface="+mn-lt"/>
                <a:ea typeface="+mn-ea"/>
                <a:cs typeface="+mn-cs"/>
              </a:rPr>
              <a:t>The correct answer is TRUE</a:t>
            </a:r>
            <a:r>
              <a:rPr lang="en-US" sz="1200" kern="1200" dirty="0">
                <a:solidFill>
                  <a:schemeClr val="tx1"/>
                </a:solidFill>
                <a:effectLst/>
                <a:latin typeface="+mn-lt"/>
                <a:ea typeface="+mn-ea"/>
                <a:cs typeface="+mn-cs"/>
              </a:rPr>
              <a:t>. A simplified review of a Party’s NIR involves the secretariat undertaking an initial assessment of completeness and consistency with the MPGs, consistent with the initial assessment procedures. A review of the findings of this initial assessment will form part of the subsequent TER of the Party’s NIR.</a:t>
            </a:r>
            <a:endParaRPr lang="fr-FR"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The correct answer is TRUE.</a:t>
            </a:r>
            <a:r>
              <a:rPr lang="en-US" sz="1200" kern="1200" dirty="0">
                <a:solidFill>
                  <a:schemeClr val="tx1"/>
                </a:solidFill>
                <a:effectLst/>
                <a:latin typeface="+mn-lt"/>
                <a:ea typeface="+mn-ea"/>
                <a:cs typeface="+mn-cs"/>
              </a:rPr>
              <a:t> The TER team shall communicate to the Party concerned draft areas of improvement, constituting preliminary “recommendations” (for “shall” provisions) and/or “encouragements” (for non-“shall” provisions), and, for those developing country Parties that need flexibility in the light of their capacities, any capacity-building needs identified in consultation with the Party concerned, at the end of the TER week.</a:t>
            </a:r>
            <a:endParaRPr lang="fr-FR"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The correct answer is FALSE</a:t>
            </a:r>
            <a:r>
              <a:rPr lang="en-US" sz="1200" kern="1200" dirty="0">
                <a:solidFill>
                  <a:schemeClr val="tx1"/>
                </a:solidFill>
                <a:effectLst/>
                <a:latin typeface="+mn-lt"/>
                <a:ea typeface="+mn-ea"/>
                <a:cs typeface="+mn-cs"/>
              </a:rPr>
              <a:t>. The TER team shall, under its collective responsibility, prepare a draft technical expert review report and through the secretariat send it to the Party concerned for comment within two months of the technical expert review week.</a:t>
            </a:r>
            <a:endParaRPr lang="fr-FR" sz="1200" kern="1200" dirty="0">
              <a:solidFill>
                <a:schemeClr val="tx1"/>
              </a:solidFill>
              <a:effectLst/>
              <a:latin typeface="+mn-lt"/>
              <a:ea typeface="+mn-ea"/>
              <a:cs typeface="+mn-cs"/>
            </a:endParaRPr>
          </a:p>
          <a:p>
            <a:pPr lvl="0" fontAlgn="base"/>
            <a:r>
              <a:rPr lang="en-US" sz="1200" b="1" kern="1200" dirty="0">
                <a:solidFill>
                  <a:schemeClr val="tx1"/>
                </a:solidFill>
                <a:effectLst/>
                <a:latin typeface="+mn-lt"/>
                <a:ea typeface="+mn-ea"/>
                <a:cs typeface="+mn-cs"/>
              </a:rPr>
              <a:t>The correct answer is FALSE. </a:t>
            </a:r>
            <a:r>
              <a:rPr lang="en-US" sz="1200" kern="1200" dirty="0">
                <a:solidFill>
                  <a:schemeClr val="tx1"/>
                </a:solidFill>
                <a:effectLst/>
                <a:latin typeface="+mn-lt"/>
                <a:ea typeface="+mn-ea"/>
                <a:cs typeface="+mn-cs"/>
              </a:rPr>
              <a:t>The TER team should communicate any preliminary questions to the Party at least four weeks prior to the TER week. The TER team may request additional information before or during the technical expert review week.</a:t>
            </a:r>
            <a:endParaRPr lang="fr-F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174E4D7-923D-44CA-A614-3DE851D50B7D}" type="slidenum">
              <a:rPr lang="da-DK" smtClean="0"/>
              <a:t>44</a:t>
            </a:fld>
            <a:endParaRPr lang="da-DK"/>
          </a:p>
        </p:txBody>
      </p:sp>
    </p:spTree>
    <p:extLst>
      <p:ext uri="{BB962C8B-B14F-4D97-AF65-F5344CB8AC3E}">
        <p14:creationId xmlns:p14="http://schemas.microsoft.com/office/powerpoint/2010/main" val="269769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It is important to note that the secretariat, not the TER, is responsible for conducting the simplified review of the NIR in years when the BTR is not due. To do so, the secretariat prepares a draft initial assessment and sends it to the Party within six weeks of the GHG inventory submission. The Party may then provide comments within four weeks of receipt of the draft initial assessment. The secretariat addresses the Party’s comments and publishes the final initial assessment on the UNFCCC website within four weeks of receipt of the Party’s comments</a:t>
            </a:r>
            <a:endParaRPr lang="fr-FR" dirty="0"/>
          </a:p>
        </p:txBody>
      </p:sp>
      <p:sp>
        <p:nvSpPr>
          <p:cNvPr id="4" name="Slide Number Placeholder 3"/>
          <p:cNvSpPr>
            <a:spLocks noGrp="1"/>
          </p:cNvSpPr>
          <p:nvPr>
            <p:ph type="sldNum" sz="quarter" idx="5"/>
          </p:nvPr>
        </p:nvSpPr>
        <p:spPr/>
        <p:txBody>
          <a:bodyPr/>
          <a:lstStyle/>
          <a:p>
            <a:fld id="{2174E4D7-923D-44CA-A614-3DE851D50B7D}" type="slidenum">
              <a:rPr lang="da-DK" smtClean="0"/>
              <a:t>11</a:t>
            </a:fld>
            <a:endParaRPr lang="da-DK"/>
          </a:p>
        </p:txBody>
      </p:sp>
    </p:spTree>
    <p:extLst>
      <p:ext uri="{BB962C8B-B14F-4D97-AF65-F5344CB8AC3E}">
        <p14:creationId xmlns:p14="http://schemas.microsoft.com/office/powerpoint/2010/main" val="1532286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t>
            </a:r>
          </a:p>
        </p:txBody>
      </p:sp>
      <p:sp>
        <p:nvSpPr>
          <p:cNvPr id="4" name="Slide Number Placeholder 3"/>
          <p:cNvSpPr>
            <a:spLocks noGrp="1"/>
          </p:cNvSpPr>
          <p:nvPr>
            <p:ph type="sldNum" sz="quarter" idx="5"/>
          </p:nvPr>
        </p:nvSpPr>
        <p:spPr/>
        <p:txBody>
          <a:bodyPr/>
          <a:lstStyle/>
          <a:p>
            <a:fld id="{2174E4D7-923D-44CA-A614-3DE851D50B7D}" type="slidenum">
              <a:rPr lang="da-DK" smtClean="0"/>
              <a:t>14</a:t>
            </a:fld>
            <a:endParaRPr lang="da-DK"/>
          </a:p>
        </p:txBody>
      </p:sp>
    </p:spTree>
    <p:extLst>
      <p:ext uri="{BB962C8B-B14F-4D97-AF65-F5344CB8AC3E}">
        <p14:creationId xmlns:p14="http://schemas.microsoft.com/office/powerpoint/2010/main" val="3469399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t>
            </a:r>
          </a:p>
        </p:txBody>
      </p:sp>
      <p:sp>
        <p:nvSpPr>
          <p:cNvPr id="4" name="Slide Number Placeholder 3"/>
          <p:cNvSpPr>
            <a:spLocks noGrp="1"/>
          </p:cNvSpPr>
          <p:nvPr>
            <p:ph type="sldNum" sz="quarter" idx="5"/>
          </p:nvPr>
        </p:nvSpPr>
        <p:spPr/>
        <p:txBody>
          <a:bodyPr/>
          <a:lstStyle/>
          <a:p>
            <a:fld id="{2174E4D7-923D-44CA-A614-3DE851D50B7D}" type="slidenum">
              <a:rPr lang="da-DK" smtClean="0"/>
              <a:t>15</a:t>
            </a:fld>
            <a:endParaRPr lang="da-DK"/>
          </a:p>
        </p:txBody>
      </p:sp>
    </p:spTree>
    <p:extLst>
      <p:ext uri="{BB962C8B-B14F-4D97-AF65-F5344CB8AC3E}">
        <p14:creationId xmlns:p14="http://schemas.microsoft.com/office/powerpoint/2010/main" val="409568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The correct answer is FALSE. The secretariat should compose a technical review team so that the collective skills and competencies of the TER teams match the information to be reviewed and that the teams include experts for each significant sector of GHG inventory, mitigation and support, cooperative approaches and internationally transferred mitigation outcomes in accordance with Article 6, and LULUCF, as relevant.</a:t>
            </a:r>
          </a:p>
          <a:p>
            <a:pPr marL="228600" indent="-228600">
              <a:buAutoNum type="arabicPeriod"/>
            </a:pPr>
            <a:r>
              <a:rPr lang="en-US" dirty="0"/>
              <a:t>The correct answer is FALSE. The secretariat, together with the lead reviewers shall facilitate communication between the Party and the TER team.</a:t>
            </a:r>
          </a:p>
          <a:p>
            <a:pPr marL="228600" indent="-228600">
              <a:buAutoNum type="arabicPeriod"/>
            </a:pPr>
            <a:r>
              <a:rPr lang="en-US" dirty="0"/>
              <a:t>The correct answer is FALSE. The TER teams shall not review the adequacy of a Party’s support provided.</a:t>
            </a:r>
          </a:p>
          <a:p>
            <a:pPr marL="228600" indent="-228600">
              <a:buAutoNum type="arabicPeriod"/>
            </a:pPr>
            <a:r>
              <a:rPr lang="en-US" dirty="0"/>
              <a:t>The correct answer is FALSE. Desk review should not be conducted: (1) more than once every five years; (2) for the first BTR submitted following a Party’s communication or update of its NDC; or (3) for a BTR that contains information on the Party’s achievement of its NDC under Article 4.</a:t>
            </a:r>
          </a:p>
          <a:p>
            <a:pPr marL="228600" indent="-228600">
              <a:buAutoNum type="arabicPeriod"/>
            </a:pPr>
            <a:r>
              <a:rPr lang="en-US" dirty="0"/>
              <a:t>The correct answer is TRUE. A Party may designate information provided to the TER review teams during the review as confidential. In such a case, the Party should provide the basis for protecting such information. In this case, TER teams and the secretariat shall not make the information publicly available. The obligation of the members of the TER team to maintain confidentiality continues after the completion of the technical expert review.</a:t>
            </a:r>
          </a:p>
          <a:p>
            <a:pPr marL="228600" indent="-228600">
              <a:buAutoNum type="arabicPeriod"/>
            </a:pPr>
            <a:r>
              <a:rPr lang="en-US" dirty="0"/>
              <a:t>The correct answer is FALSE. The Party concerned should make every reasonable effort to provide the requested information within two weeks of the request; those developing country Parties that need flexibility in the light of their capacities with respect to this provision are instead encouraged to provide the information within three weeks of the request.</a:t>
            </a:r>
            <a:br>
              <a:rPr lang="en-US" dirty="0"/>
            </a:br>
            <a:endParaRPr lang="fr-FR" dirty="0"/>
          </a:p>
        </p:txBody>
      </p:sp>
      <p:sp>
        <p:nvSpPr>
          <p:cNvPr id="4" name="Slide Number Placeholder 3"/>
          <p:cNvSpPr>
            <a:spLocks noGrp="1"/>
          </p:cNvSpPr>
          <p:nvPr>
            <p:ph type="sldNum" sz="quarter" idx="5"/>
          </p:nvPr>
        </p:nvSpPr>
        <p:spPr/>
        <p:txBody>
          <a:bodyPr/>
          <a:lstStyle/>
          <a:p>
            <a:fld id="{2174E4D7-923D-44CA-A614-3DE851D50B7D}" type="slidenum">
              <a:rPr lang="da-DK" smtClean="0"/>
              <a:t>16</a:t>
            </a:fld>
            <a:endParaRPr lang="da-DK"/>
          </a:p>
        </p:txBody>
      </p:sp>
    </p:spTree>
    <p:extLst>
      <p:ext uri="{BB962C8B-B14F-4D97-AF65-F5344CB8AC3E}">
        <p14:creationId xmlns:p14="http://schemas.microsoft.com/office/powerpoint/2010/main" val="1488234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t>
            </a:r>
          </a:p>
        </p:txBody>
      </p:sp>
      <p:sp>
        <p:nvSpPr>
          <p:cNvPr id="4" name="Slide Number Placeholder 3"/>
          <p:cNvSpPr>
            <a:spLocks noGrp="1"/>
          </p:cNvSpPr>
          <p:nvPr>
            <p:ph type="sldNum" sz="quarter" idx="5"/>
          </p:nvPr>
        </p:nvSpPr>
        <p:spPr/>
        <p:txBody>
          <a:bodyPr/>
          <a:lstStyle/>
          <a:p>
            <a:fld id="{2174E4D7-923D-44CA-A614-3DE851D50B7D}" type="slidenum">
              <a:rPr lang="da-DK" smtClean="0"/>
              <a:t>17</a:t>
            </a:fld>
            <a:endParaRPr lang="da-DK"/>
          </a:p>
        </p:txBody>
      </p:sp>
    </p:spTree>
    <p:extLst>
      <p:ext uri="{BB962C8B-B14F-4D97-AF65-F5344CB8AC3E}">
        <p14:creationId xmlns:p14="http://schemas.microsoft.com/office/powerpoint/2010/main" val="1531392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74E4D7-923D-44CA-A614-3DE851D50B7D}" type="slidenum">
              <a:rPr lang="da-DK" smtClean="0"/>
              <a:t>19</a:t>
            </a:fld>
            <a:endParaRPr lang="da-DK"/>
          </a:p>
        </p:txBody>
      </p:sp>
    </p:spTree>
    <p:extLst>
      <p:ext uri="{BB962C8B-B14F-4D97-AF65-F5344CB8AC3E}">
        <p14:creationId xmlns:p14="http://schemas.microsoft.com/office/powerpoint/2010/main" val="3204654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4"/>
          <p:cNvSpPr>
            <a:spLocks noChangeArrowheads="1"/>
          </p:cNvSpPr>
          <p:nvPr/>
        </p:nvSpPr>
        <p:spPr bwMode="auto">
          <a:xfrm>
            <a:off x="0" y="1265239"/>
            <a:ext cx="12192000" cy="43259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5" name="Line 38"/>
          <p:cNvSpPr>
            <a:spLocks noChangeShapeType="1"/>
          </p:cNvSpPr>
          <p:nvPr/>
        </p:nvSpPr>
        <p:spPr bwMode="auto">
          <a:xfrm>
            <a:off x="842433" y="777875"/>
            <a:ext cx="10500784"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6" name="Line 39"/>
          <p:cNvSpPr>
            <a:spLocks noChangeShapeType="1"/>
          </p:cNvSpPr>
          <p:nvPr/>
        </p:nvSpPr>
        <p:spPr bwMode="auto">
          <a:xfrm>
            <a:off x="842433" y="6078539"/>
            <a:ext cx="10500784"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7" name="Picture 40" descr="unfccc_schriftzug_bi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467" y="309564"/>
            <a:ext cx="1048808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2" descr="unfccc-letter-es-e-header"/>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r="86363" b="44247"/>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28"/>
          <p:cNvSpPr>
            <a:spLocks noGrp="1" noChangeArrowheads="1"/>
          </p:cNvSpPr>
          <p:nvPr>
            <p:ph type="ctrTitle"/>
          </p:nvPr>
        </p:nvSpPr>
        <p:spPr>
          <a:xfrm>
            <a:off x="836085" y="2205038"/>
            <a:ext cx="10509249" cy="1204912"/>
          </a:xfrm>
        </p:spPr>
        <p:txBody>
          <a:bodyPr anchor="b"/>
          <a:lstStyle>
            <a:lvl1pPr>
              <a:lnSpc>
                <a:spcPts val="3600"/>
              </a:lnSpc>
              <a:defRPr sz="3000">
                <a:solidFill>
                  <a:schemeClr val="bg1"/>
                </a:solidFill>
              </a:defRPr>
            </a:lvl1pPr>
          </a:lstStyle>
          <a:p>
            <a:r>
              <a:rPr lang="en-US"/>
              <a:t>Click to edit Master title style</a:t>
            </a:r>
          </a:p>
        </p:txBody>
      </p:sp>
      <p:sp>
        <p:nvSpPr>
          <p:cNvPr id="3101" name="Rectangle 29"/>
          <p:cNvSpPr>
            <a:spLocks noGrp="1" noChangeArrowheads="1"/>
          </p:cNvSpPr>
          <p:nvPr>
            <p:ph type="subTitle" idx="1"/>
          </p:nvPr>
        </p:nvSpPr>
        <p:spPr>
          <a:xfrm>
            <a:off x="833967" y="3922714"/>
            <a:ext cx="10509251" cy="758825"/>
          </a:xfrm>
        </p:spPr>
        <p:txBody>
          <a:bodyPr/>
          <a:lstStyle>
            <a:lvl1pPr marL="0" indent="0">
              <a:buFontTx/>
              <a:buNone/>
              <a:defRPr>
                <a:solidFill>
                  <a:schemeClr val="bg1"/>
                </a:solidFill>
              </a:defRPr>
            </a:lvl1pPr>
          </a:lstStyle>
          <a:p>
            <a:r>
              <a:rPr lang="en-US"/>
              <a:t>Click to edit Master subtitle style</a:t>
            </a:r>
          </a:p>
        </p:txBody>
      </p:sp>
      <p:sp>
        <p:nvSpPr>
          <p:cNvPr id="9" name="Rectangle 36"/>
          <p:cNvSpPr>
            <a:spLocks noGrp="1" noChangeArrowheads="1"/>
          </p:cNvSpPr>
          <p:nvPr>
            <p:ph type="dt" sz="quarter" idx="10"/>
          </p:nvPr>
        </p:nvSpPr>
        <p:spPr bwMode="auto">
          <a:xfrm>
            <a:off x="4364568" y="6505575"/>
            <a:ext cx="6974417" cy="179388"/>
          </a:xfrm>
          <a:prstGeom prst="rect">
            <a:avLst/>
          </a:prstGeom>
          <a:ln>
            <a:miter lim="800000"/>
            <a:headEnd/>
            <a:tailEnd/>
          </a:ln>
        </p:spPr>
        <p:txBody>
          <a:bodyPr vert="horz" wrap="square" lIns="0" tIns="0" rIns="0" bIns="0" numCol="1" anchor="ctr" anchorCtr="0" compatLnSpc="1">
            <a:prstTxWarp prst="textNoShape">
              <a:avLst/>
            </a:prstTxWarp>
          </a:bodyPr>
          <a:lstStyle>
            <a:lvl1pPr>
              <a:spcBef>
                <a:spcPct val="0"/>
              </a:spcBef>
              <a:defRPr sz="1200"/>
            </a:lvl1pPr>
          </a:lstStyle>
          <a:p>
            <a:fld id="{78C300D6-5727-4415-B5D1-BEEBF1822B04}" type="datetime1">
              <a:rPr lang="en-US" smtClean="0"/>
              <a:t>25/5/2023</a:t>
            </a:fld>
            <a:endParaRPr lang="en-US"/>
          </a:p>
        </p:txBody>
      </p:sp>
      <p:sp>
        <p:nvSpPr>
          <p:cNvPr id="10" name="Rectangle 37"/>
          <p:cNvSpPr>
            <a:spLocks noGrp="1" noChangeArrowheads="1"/>
          </p:cNvSpPr>
          <p:nvPr>
            <p:ph type="ftr" sz="quarter" idx="11"/>
          </p:nvPr>
        </p:nvSpPr>
        <p:spPr bwMode="auto">
          <a:xfrm>
            <a:off x="4364568" y="6261100"/>
            <a:ext cx="6974417" cy="179388"/>
          </a:xfrm>
          <a:prstGeom prst="rect">
            <a:avLst/>
          </a:prstGeom>
          <a:ln>
            <a:miter lim="800000"/>
            <a:headEnd/>
            <a:tailEnd/>
          </a:ln>
        </p:spPr>
        <p:txBody>
          <a:bodyPr vert="horz" wrap="square" lIns="0" tIns="0" rIns="0" bIns="0" numCol="1" anchor="ctr" anchorCtr="0" compatLnSpc="1">
            <a:prstTxWarp prst="textNoShape">
              <a:avLst/>
            </a:prstTxWarp>
          </a:bodyPr>
          <a:lstStyle>
            <a:lvl1pPr>
              <a:spcBef>
                <a:spcPct val="0"/>
              </a:spcBef>
              <a:defRPr sz="1200" b="1" i="1">
                <a:latin typeface="Arial" charset="0"/>
                <a:ea typeface="+mn-ea"/>
              </a:defRPr>
            </a:lvl1pPr>
          </a:lstStyle>
          <a:p>
            <a:r>
              <a:rPr lang="en-IE"/>
              <a:t>Kyoko Miwa, Programme Officer UNFCCC Secretariat,  Mitigation, Data and Analysis Programme, Training and Certification Unit </a:t>
            </a:r>
            <a:endParaRPr lang="en-US"/>
          </a:p>
        </p:txBody>
      </p:sp>
    </p:spTree>
    <p:extLst>
      <p:ext uri="{BB962C8B-B14F-4D97-AF65-F5344CB8AC3E}">
        <p14:creationId xmlns:p14="http://schemas.microsoft.com/office/powerpoint/2010/main" val="2464257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125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6434" y="309563"/>
            <a:ext cx="2622551" cy="5281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46667" y="309563"/>
            <a:ext cx="7666567" cy="5281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442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85984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932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82247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44318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25/5/2023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627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25/5/2023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85656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25/5/2023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88459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4963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362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25/5/2023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40279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51717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25/5/2023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7124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D42C657-473E-4F33-B285-88EECEC7D5EA}"/>
              </a:ext>
            </a:extLst>
          </p:cNvPr>
          <p:cNvSpPr/>
          <p:nvPr userDrawn="1"/>
        </p:nvSpPr>
        <p:spPr>
          <a:xfrm>
            <a:off x="-1138" y="-2383"/>
            <a:ext cx="12192000" cy="1099182"/>
          </a:xfrm>
          <a:prstGeom prst="rect">
            <a:avLst/>
          </a:prstGeom>
          <a:solidFill>
            <a:srgbClr val="D7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1">
            <a:extLst>
              <a:ext uri="{FF2B5EF4-FFF2-40B4-BE49-F238E27FC236}">
                <a16:creationId xmlns:a16="http://schemas.microsoft.com/office/drawing/2014/main" id="{7C706498-2514-43B6-A4FA-66AB5DB28988}"/>
              </a:ext>
            </a:extLst>
          </p:cNvPr>
          <p:cNvSpPr/>
          <p:nvPr userDrawn="1"/>
        </p:nvSpPr>
        <p:spPr>
          <a:xfrm rot="10800000">
            <a:off x="8795658" y="-2382"/>
            <a:ext cx="3397480" cy="1099181"/>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0 w 18240593"/>
              <a:gd name="connsiteY0" fmla="*/ 14894 h 6858000"/>
              <a:gd name="connsiteX1" fmla="*/ 18240593 w 18240593"/>
              <a:gd name="connsiteY1" fmla="*/ 0 h 6858000"/>
              <a:gd name="connsiteX2" fmla="*/ 16459892 w 18240593"/>
              <a:gd name="connsiteY2" fmla="*/ 6857999 h 6858000"/>
              <a:gd name="connsiteX3" fmla="*/ 10431907 w 18240593"/>
              <a:gd name="connsiteY3" fmla="*/ 6858000 h 6858000"/>
              <a:gd name="connsiteX4" fmla="*/ 0 w 18240593"/>
              <a:gd name="connsiteY4" fmla="*/ 14894 h 6858000"/>
              <a:gd name="connsiteX0" fmla="*/ 28153 w 18268746"/>
              <a:gd name="connsiteY0" fmla="*/ 14894 h 6887782"/>
              <a:gd name="connsiteX1" fmla="*/ 18268746 w 18268746"/>
              <a:gd name="connsiteY1" fmla="*/ 0 h 6887782"/>
              <a:gd name="connsiteX2" fmla="*/ 16488045 w 18268746"/>
              <a:gd name="connsiteY2" fmla="*/ 6857999 h 6887782"/>
              <a:gd name="connsiteX3" fmla="*/ 0 w 18268746"/>
              <a:gd name="connsiteY3" fmla="*/ 6887782 h 6887782"/>
              <a:gd name="connsiteX4" fmla="*/ 28153 w 18268746"/>
              <a:gd name="connsiteY4" fmla="*/ 14894 h 6887782"/>
              <a:gd name="connsiteX0" fmla="*/ 0 w 18240593"/>
              <a:gd name="connsiteY0" fmla="*/ 14894 h 6858000"/>
              <a:gd name="connsiteX1" fmla="*/ 18240593 w 18240593"/>
              <a:gd name="connsiteY1" fmla="*/ 0 h 6858000"/>
              <a:gd name="connsiteX2" fmla="*/ 16459892 w 18240593"/>
              <a:gd name="connsiteY2" fmla="*/ 6857999 h 6858000"/>
              <a:gd name="connsiteX3" fmla="*/ 436424 w 18240593"/>
              <a:gd name="connsiteY3" fmla="*/ 6723998 h 6858000"/>
              <a:gd name="connsiteX4" fmla="*/ 0 w 18240593"/>
              <a:gd name="connsiteY4" fmla="*/ 14894 h 6858000"/>
              <a:gd name="connsiteX0" fmla="*/ 56307 w 18296900"/>
              <a:gd name="connsiteY0" fmla="*/ 14894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56307 w 18296900"/>
              <a:gd name="connsiteY4" fmla="*/ 14894 h 6872894"/>
              <a:gd name="connsiteX0" fmla="*/ 14071 w 18296900"/>
              <a:gd name="connsiteY0" fmla="*/ 29782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14071 w 18296900"/>
              <a:gd name="connsiteY4" fmla="*/ 29782 h 6872894"/>
              <a:gd name="connsiteX0" fmla="*/ 1801997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801997 w 20084826"/>
              <a:gd name="connsiteY4" fmla="*/ 29782 h 6872894"/>
              <a:gd name="connsiteX0" fmla="*/ 14071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4071 w 20084826"/>
              <a:gd name="connsiteY4" fmla="*/ 29782 h 6872894"/>
              <a:gd name="connsiteX0" fmla="*/ 1354 w 20086186"/>
              <a:gd name="connsiteY0" fmla="*/ 14894 h 6872894"/>
              <a:gd name="connsiteX1" fmla="*/ 20086186 w 20086186"/>
              <a:gd name="connsiteY1" fmla="*/ 0 h 6872894"/>
              <a:gd name="connsiteX2" fmla="*/ 18305485 w 20086186"/>
              <a:gd name="connsiteY2" fmla="*/ 6857999 h 6872894"/>
              <a:gd name="connsiteX3" fmla="*/ 1360 w 20086186"/>
              <a:gd name="connsiteY3" fmla="*/ 6872894 h 6872894"/>
              <a:gd name="connsiteX4" fmla="*/ 1354 w 20086186"/>
              <a:gd name="connsiteY4" fmla="*/ 14894 h 687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186" h="6872894">
                <a:moveTo>
                  <a:pt x="1354" y="14894"/>
                </a:moveTo>
                <a:lnTo>
                  <a:pt x="20086186" y="0"/>
                </a:lnTo>
                <a:lnTo>
                  <a:pt x="18305485" y="6857999"/>
                </a:lnTo>
                <a:lnTo>
                  <a:pt x="1360" y="6872894"/>
                </a:lnTo>
                <a:cubicBezTo>
                  <a:pt x="6050" y="4591857"/>
                  <a:pt x="-3336" y="2295931"/>
                  <a:pt x="1354" y="14894"/>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descr="Et billede, der indeholder tekst, indendørs&#10;&#10;Automatisk genereret beskrivelse">
            <a:extLst>
              <a:ext uri="{FF2B5EF4-FFF2-40B4-BE49-F238E27FC236}">
                <a16:creationId xmlns:a16="http://schemas.microsoft.com/office/drawing/2014/main" id="{F3B4DBFA-60FB-4876-AE5F-02AFF64A9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520" y="290093"/>
            <a:ext cx="2409602" cy="514230"/>
          </a:xfrm>
          <a:prstGeom prst="rect">
            <a:avLst/>
          </a:prstGeom>
        </p:spPr>
      </p:pic>
      <p:sp>
        <p:nvSpPr>
          <p:cNvPr id="12" name="Pladsholder til tekst 11">
            <a:extLst>
              <a:ext uri="{FF2B5EF4-FFF2-40B4-BE49-F238E27FC236}">
                <a16:creationId xmlns:a16="http://schemas.microsoft.com/office/drawing/2014/main" id="{6CEA6C77-320D-4DDB-8206-0B06AA73D93C}"/>
              </a:ext>
            </a:extLst>
          </p:cNvPr>
          <p:cNvSpPr>
            <a:spLocks noGrp="1"/>
          </p:cNvSpPr>
          <p:nvPr>
            <p:ph type="body" sz="quarter" idx="10" hasCustomPrompt="1"/>
          </p:nvPr>
        </p:nvSpPr>
        <p:spPr>
          <a:xfrm>
            <a:off x="900001" y="267808"/>
            <a:ext cx="7177200" cy="558800"/>
          </a:xfrm>
          <a:prstGeom prst="rect">
            <a:avLst/>
          </a:prstGeom>
        </p:spPr>
        <p:txBody>
          <a:bodyPr lIns="0" tIns="0" rIns="0" bIns="0" anchor="ctr"/>
          <a:lstStyle>
            <a:lvl1pPr marL="0" indent="0">
              <a:buNone/>
              <a:defRPr sz="2200" b="1">
                <a:solidFill>
                  <a:srgbClr val="4B92D8"/>
                </a:solidFill>
                <a:latin typeface="Arial" panose="020B0604020202020204" pitchFamily="34" charset="0"/>
                <a:cs typeface="Arial" panose="020B0604020202020204" pitchFamily="34" charset="0"/>
              </a:defRPr>
            </a:lvl1pPr>
          </a:lstStyle>
          <a:p>
            <a:pPr lvl="0"/>
            <a:r>
              <a:rPr lang="da-DK"/>
              <a:t>Slide Title</a:t>
            </a:r>
          </a:p>
        </p:txBody>
      </p:sp>
    </p:spTree>
    <p:extLst>
      <p:ext uri="{BB962C8B-B14F-4D97-AF65-F5344CB8AC3E}">
        <p14:creationId xmlns:p14="http://schemas.microsoft.com/office/powerpoint/2010/main" val="15118995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D42C657-473E-4F33-B285-88EECEC7D5EA}"/>
              </a:ext>
            </a:extLst>
          </p:cNvPr>
          <p:cNvSpPr/>
          <p:nvPr userDrawn="1"/>
        </p:nvSpPr>
        <p:spPr>
          <a:xfrm>
            <a:off x="-1138" y="-2383"/>
            <a:ext cx="12192000" cy="1099182"/>
          </a:xfrm>
          <a:prstGeom prst="rect">
            <a:avLst/>
          </a:prstGeom>
          <a:solidFill>
            <a:srgbClr val="D7EA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Rektangel 1">
            <a:extLst>
              <a:ext uri="{FF2B5EF4-FFF2-40B4-BE49-F238E27FC236}">
                <a16:creationId xmlns:a16="http://schemas.microsoft.com/office/drawing/2014/main" id="{7C706498-2514-43B6-A4FA-66AB5DB28988}"/>
              </a:ext>
            </a:extLst>
          </p:cNvPr>
          <p:cNvSpPr/>
          <p:nvPr userDrawn="1"/>
        </p:nvSpPr>
        <p:spPr>
          <a:xfrm rot="10800000">
            <a:off x="8795658" y="-2382"/>
            <a:ext cx="3397480" cy="1099181"/>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0 w 18240593"/>
              <a:gd name="connsiteY0" fmla="*/ 14894 h 6858000"/>
              <a:gd name="connsiteX1" fmla="*/ 18240593 w 18240593"/>
              <a:gd name="connsiteY1" fmla="*/ 0 h 6858000"/>
              <a:gd name="connsiteX2" fmla="*/ 16459892 w 18240593"/>
              <a:gd name="connsiteY2" fmla="*/ 6857999 h 6858000"/>
              <a:gd name="connsiteX3" fmla="*/ 10431907 w 18240593"/>
              <a:gd name="connsiteY3" fmla="*/ 6858000 h 6858000"/>
              <a:gd name="connsiteX4" fmla="*/ 0 w 18240593"/>
              <a:gd name="connsiteY4" fmla="*/ 14894 h 6858000"/>
              <a:gd name="connsiteX0" fmla="*/ 28153 w 18268746"/>
              <a:gd name="connsiteY0" fmla="*/ 14894 h 6887782"/>
              <a:gd name="connsiteX1" fmla="*/ 18268746 w 18268746"/>
              <a:gd name="connsiteY1" fmla="*/ 0 h 6887782"/>
              <a:gd name="connsiteX2" fmla="*/ 16488045 w 18268746"/>
              <a:gd name="connsiteY2" fmla="*/ 6857999 h 6887782"/>
              <a:gd name="connsiteX3" fmla="*/ 0 w 18268746"/>
              <a:gd name="connsiteY3" fmla="*/ 6887782 h 6887782"/>
              <a:gd name="connsiteX4" fmla="*/ 28153 w 18268746"/>
              <a:gd name="connsiteY4" fmla="*/ 14894 h 6887782"/>
              <a:gd name="connsiteX0" fmla="*/ 0 w 18240593"/>
              <a:gd name="connsiteY0" fmla="*/ 14894 h 6858000"/>
              <a:gd name="connsiteX1" fmla="*/ 18240593 w 18240593"/>
              <a:gd name="connsiteY1" fmla="*/ 0 h 6858000"/>
              <a:gd name="connsiteX2" fmla="*/ 16459892 w 18240593"/>
              <a:gd name="connsiteY2" fmla="*/ 6857999 h 6858000"/>
              <a:gd name="connsiteX3" fmla="*/ 436424 w 18240593"/>
              <a:gd name="connsiteY3" fmla="*/ 6723998 h 6858000"/>
              <a:gd name="connsiteX4" fmla="*/ 0 w 18240593"/>
              <a:gd name="connsiteY4" fmla="*/ 14894 h 6858000"/>
              <a:gd name="connsiteX0" fmla="*/ 56307 w 18296900"/>
              <a:gd name="connsiteY0" fmla="*/ 14894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56307 w 18296900"/>
              <a:gd name="connsiteY4" fmla="*/ 14894 h 6872894"/>
              <a:gd name="connsiteX0" fmla="*/ 14071 w 18296900"/>
              <a:gd name="connsiteY0" fmla="*/ 29782 h 6872894"/>
              <a:gd name="connsiteX1" fmla="*/ 18296900 w 18296900"/>
              <a:gd name="connsiteY1" fmla="*/ 0 h 6872894"/>
              <a:gd name="connsiteX2" fmla="*/ 16516199 w 18296900"/>
              <a:gd name="connsiteY2" fmla="*/ 6857999 h 6872894"/>
              <a:gd name="connsiteX3" fmla="*/ 0 w 18296900"/>
              <a:gd name="connsiteY3" fmla="*/ 6872894 h 6872894"/>
              <a:gd name="connsiteX4" fmla="*/ 14071 w 18296900"/>
              <a:gd name="connsiteY4" fmla="*/ 29782 h 6872894"/>
              <a:gd name="connsiteX0" fmla="*/ 1801997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801997 w 20084826"/>
              <a:gd name="connsiteY4" fmla="*/ 29782 h 6872894"/>
              <a:gd name="connsiteX0" fmla="*/ 14071 w 20084826"/>
              <a:gd name="connsiteY0" fmla="*/ 29782 h 6872894"/>
              <a:gd name="connsiteX1" fmla="*/ 20084826 w 20084826"/>
              <a:gd name="connsiteY1" fmla="*/ 0 h 6872894"/>
              <a:gd name="connsiteX2" fmla="*/ 18304125 w 20084826"/>
              <a:gd name="connsiteY2" fmla="*/ 6857999 h 6872894"/>
              <a:gd name="connsiteX3" fmla="*/ 0 w 20084826"/>
              <a:gd name="connsiteY3" fmla="*/ 6872894 h 6872894"/>
              <a:gd name="connsiteX4" fmla="*/ 14071 w 20084826"/>
              <a:gd name="connsiteY4" fmla="*/ 29782 h 6872894"/>
              <a:gd name="connsiteX0" fmla="*/ 1354 w 20086186"/>
              <a:gd name="connsiteY0" fmla="*/ 14894 h 6872894"/>
              <a:gd name="connsiteX1" fmla="*/ 20086186 w 20086186"/>
              <a:gd name="connsiteY1" fmla="*/ 0 h 6872894"/>
              <a:gd name="connsiteX2" fmla="*/ 18305485 w 20086186"/>
              <a:gd name="connsiteY2" fmla="*/ 6857999 h 6872894"/>
              <a:gd name="connsiteX3" fmla="*/ 1360 w 20086186"/>
              <a:gd name="connsiteY3" fmla="*/ 6872894 h 6872894"/>
              <a:gd name="connsiteX4" fmla="*/ 1354 w 20086186"/>
              <a:gd name="connsiteY4" fmla="*/ 14894 h 6872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6186" h="6872894">
                <a:moveTo>
                  <a:pt x="1354" y="14894"/>
                </a:moveTo>
                <a:lnTo>
                  <a:pt x="20086186" y="0"/>
                </a:lnTo>
                <a:lnTo>
                  <a:pt x="18305485" y="6857999"/>
                </a:lnTo>
                <a:lnTo>
                  <a:pt x="1360" y="6872894"/>
                </a:lnTo>
                <a:cubicBezTo>
                  <a:pt x="6050" y="4591857"/>
                  <a:pt x="-3336" y="2295931"/>
                  <a:pt x="1354" y="14894"/>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descr="Et billede, der indeholder tekst, indendørs&#10;&#10;Automatisk genereret beskrivelse">
            <a:extLst>
              <a:ext uri="{FF2B5EF4-FFF2-40B4-BE49-F238E27FC236}">
                <a16:creationId xmlns:a16="http://schemas.microsoft.com/office/drawing/2014/main" id="{F3B4DBFA-60FB-4876-AE5F-02AFF64A9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49520" y="290093"/>
            <a:ext cx="2409602" cy="514230"/>
          </a:xfrm>
          <a:prstGeom prst="rect">
            <a:avLst/>
          </a:prstGeom>
        </p:spPr>
      </p:pic>
      <p:sp>
        <p:nvSpPr>
          <p:cNvPr id="12" name="Pladsholder til tekst 11">
            <a:extLst>
              <a:ext uri="{FF2B5EF4-FFF2-40B4-BE49-F238E27FC236}">
                <a16:creationId xmlns:a16="http://schemas.microsoft.com/office/drawing/2014/main" id="{6CEA6C77-320D-4DDB-8206-0B06AA73D93C}"/>
              </a:ext>
            </a:extLst>
          </p:cNvPr>
          <p:cNvSpPr>
            <a:spLocks noGrp="1"/>
          </p:cNvSpPr>
          <p:nvPr>
            <p:ph type="body" sz="quarter" idx="10" hasCustomPrompt="1"/>
          </p:nvPr>
        </p:nvSpPr>
        <p:spPr>
          <a:xfrm>
            <a:off x="900001" y="267808"/>
            <a:ext cx="7177200" cy="558800"/>
          </a:xfrm>
          <a:prstGeom prst="rect">
            <a:avLst/>
          </a:prstGeom>
        </p:spPr>
        <p:txBody>
          <a:bodyPr lIns="0" tIns="0" rIns="0" bIns="0" anchor="ctr"/>
          <a:lstStyle>
            <a:lvl1pPr marL="0" indent="0">
              <a:buNone/>
              <a:defRPr sz="2200" b="1">
                <a:solidFill>
                  <a:srgbClr val="4B92D8"/>
                </a:solidFill>
                <a:latin typeface="Arial" panose="020B0604020202020204" pitchFamily="34" charset="0"/>
                <a:cs typeface="Arial" panose="020B0604020202020204" pitchFamily="34" charset="0"/>
              </a:defRPr>
            </a:lvl1pPr>
          </a:lstStyle>
          <a:p>
            <a:pPr lvl="0"/>
            <a:r>
              <a:rPr lang="da-DK"/>
              <a:t>Slide Title</a:t>
            </a:r>
          </a:p>
        </p:txBody>
      </p:sp>
      <p:sp>
        <p:nvSpPr>
          <p:cNvPr id="10" name="Content Placeholder 2">
            <a:extLst>
              <a:ext uri="{FF2B5EF4-FFF2-40B4-BE49-F238E27FC236}">
                <a16:creationId xmlns:a16="http://schemas.microsoft.com/office/drawing/2014/main" id="{589E2A33-FCB4-4001-81AE-3C95B8B68D8D}"/>
              </a:ext>
            </a:extLst>
          </p:cNvPr>
          <p:cNvSpPr>
            <a:spLocks noGrp="1"/>
          </p:cNvSpPr>
          <p:nvPr>
            <p:ph idx="1"/>
          </p:nvPr>
        </p:nvSpPr>
        <p:spPr>
          <a:xfrm>
            <a:off x="641320" y="1389275"/>
            <a:ext cx="10909360" cy="5103809"/>
          </a:xfrm>
          <a:prstGeom prst="rect">
            <a:avLst/>
          </a:prstGeom>
          <a:solidFill>
            <a:schemeClr val="bg1"/>
          </a:solidFill>
        </p:spPr>
        <p:txBody>
          <a:bodyPr/>
          <a:lstStyle>
            <a:lvl1pPr marL="0" indent="0">
              <a:buFontTx/>
              <a:buNone/>
              <a:defRPr sz="2000" b="1">
                <a:solidFill>
                  <a:schemeClr val="accent1">
                    <a:lumMod val="50000"/>
                  </a:schemeClr>
                </a:solidFill>
              </a:defRPr>
            </a:lvl1pPr>
            <a:lvl2pPr>
              <a:buFont typeface="Wingdings" panose="05000000000000000000" pitchFamily="2" charset="2"/>
              <a:buChar char="q"/>
              <a:defRPr sz="1800">
                <a:solidFill>
                  <a:schemeClr val="accent1">
                    <a:lumMod val="50000"/>
                  </a:schemeClr>
                </a:solidFill>
              </a:defRPr>
            </a:lvl2pPr>
            <a:lvl3pPr marL="900113" indent="-269875">
              <a:buFont typeface="Arial" panose="020B0604020202020204" pitchFamily="34" charset="0"/>
              <a:buChar char="•"/>
              <a:defRPr sz="1800" b="1" i="1">
                <a:solidFill>
                  <a:schemeClr val="accent1">
                    <a:lumMod val="50000"/>
                  </a:schemeClr>
                </a:solidFill>
              </a:defRPr>
            </a:lvl3pPr>
            <a:lvl4pPr marL="1169988" indent="-268288">
              <a:buFont typeface="Courier New" panose="02070309020205020404" pitchFamily="49" charset="0"/>
              <a:buChar char="o"/>
              <a:defRPr sz="1600" b="1">
                <a:solidFill>
                  <a:schemeClr val="accent1">
                    <a:lumMod val="50000"/>
                  </a:schemeClr>
                </a:solidFill>
              </a:defRPr>
            </a:lvl4pPr>
            <a:lvl5pPr>
              <a:defRPr sz="16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1191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ection Divider 1">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BC27927F-AD43-4ECD-8718-F2AD9073C62F}"/>
              </a:ext>
            </a:extLst>
          </p:cNvPr>
          <p:cNvSpPr/>
          <p:nvPr userDrawn="1"/>
        </p:nvSpPr>
        <p:spPr>
          <a:xfrm>
            <a:off x="4389835" y="-1"/>
            <a:ext cx="7802165" cy="6865200"/>
          </a:xfrm>
          <a:prstGeom prst="rect">
            <a:avLst/>
          </a:prstGeom>
          <a:blipFill>
            <a:blip r:embed="rId2"/>
            <a:srcRect/>
            <a:stretch>
              <a:fillRect l="-7897" t="1" r="-39809" b="-1191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Rektangel 1">
            <a:extLst>
              <a:ext uri="{FF2B5EF4-FFF2-40B4-BE49-F238E27FC236}">
                <a16:creationId xmlns:a16="http://schemas.microsoft.com/office/drawing/2014/main" id="{B48B3599-3BF3-4447-B19C-132BDC0EFE86}"/>
              </a:ext>
            </a:extLst>
          </p:cNvPr>
          <p:cNvSpPr/>
          <p:nvPr userDrawn="1"/>
        </p:nvSpPr>
        <p:spPr>
          <a:xfrm>
            <a:off x="1328510"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Rektangel 1">
            <a:extLst>
              <a:ext uri="{FF2B5EF4-FFF2-40B4-BE49-F238E27FC236}">
                <a16:creationId xmlns:a16="http://schemas.microsoft.com/office/drawing/2014/main" id="{BD05FD1C-4A31-43D4-B031-495CAF0D84C6}"/>
              </a:ext>
            </a:extLst>
          </p:cNvPr>
          <p:cNvSpPr/>
          <p:nvPr userDrawn="1"/>
        </p:nvSpPr>
        <p:spPr>
          <a:xfrm>
            <a:off x="216448"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Rektangel 1">
            <a:extLst>
              <a:ext uri="{FF2B5EF4-FFF2-40B4-BE49-F238E27FC236}">
                <a16:creationId xmlns:a16="http://schemas.microsoft.com/office/drawing/2014/main" id="{6AF4DB8E-2619-4D62-9E7E-0C8B3E7291A7}"/>
              </a:ext>
            </a:extLst>
          </p:cNvPr>
          <p:cNvSpPr/>
          <p:nvPr userDrawn="1"/>
        </p:nvSpPr>
        <p:spPr>
          <a:xfrm>
            <a:off x="-895615" y="-1"/>
            <a:ext cx="8258623" cy="6865200"/>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8686" h="6858000">
                <a:moveTo>
                  <a:pt x="0" y="0"/>
                </a:moveTo>
                <a:lnTo>
                  <a:pt x="7808686" y="0"/>
                </a:lnTo>
                <a:lnTo>
                  <a:pt x="6027985" y="6857999"/>
                </a:lnTo>
                <a:lnTo>
                  <a:pt x="0" y="6858000"/>
                </a:lnTo>
                <a:lnTo>
                  <a:pt x="0" y="0"/>
                </a:lnTo>
                <a:close/>
              </a:path>
            </a:pathLst>
          </a:custGeom>
          <a:solidFill>
            <a:srgbClr val="D7EAD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1">
            <a:extLst>
              <a:ext uri="{FF2B5EF4-FFF2-40B4-BE49-F238E27FC236}">
                <a16:creationId xmlns:a16="http://schemas.microsoft.com/office/drawing/2014/main" id="{10D96D02-DCB8-40D4-B491-E4A4535D04C3}"/>
              </a:ext>
            </a:extLst>
          </p:cNvPr>
          <p:cNvSpPr/>
          <p:nvPr userDrawn="1"/>
        </p:nvSpPr>
        <p:spPr>
          <a:xfrm>
            <a:off x="-528" y="-1"/>
            <a:ext cx="6316056" cy="6865937"/>
          </a:xfrm>
          <a:custGeom>
            <a:avLst/>
            <a:gdLst>
              <a:gd name="connsiteX0" fmla="*/ 0 w 7808686"/>
              <a:gd name="connsiteY0" fmla="*/ 0 h 6858000"/>
              <a:gd name="connsiteX1" fmla="*/ 7808686 w 7808686"/>
              <a:gd name="connsiteY1" fmla="*/ 0 h 6858000"/>
              <a:gd name="connsiteX2" fmla="*/ 7808686 w 7808686"/>
              <a:gd name="connsiteY2" fmla="*/ 6858000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4630057 w 7808686"/>
              <a:gd name="connsiteY2" fmla="*/ 6858000 h 6858000"/>
              <a:gd name="connsiteX3" fmla="*/ 0 w 7808686"/>
              <a:gd name="connsiteY3" fmla="*/ 6858000 h 6858000"/>
              <a:gd name="connsiteX4" fmla="*/ 0 w 7808686"/>
              <a:gd name="connsiteY4" fmla="*/ 0 h 6858000"/>
              <a:gd name="connsiteX0" fmla="*/ 0 w 7808686"/>
              <a:gd name="connsiteY0" fmla="*/ 0 h 6872514"/>
              <a:gd name="connsiteX1" fmla="*/ 7808686 w 7808686"/>
              <a:gd name="connsiteY1" fmla="*/ 0 h 6872514"/>
              <a:gd name="connsiteX2" fmla="*/ 5979886 w 7808686"/>
              <a:gd name="connsiteY2" fmla="*/ 6872514 h 6872514"/>
              <a:gd name="connsiteX3" fmla="*/ 0 w 7808686"/>
              <a:gd name="connsiteY3" fmla="*/ 6858000 h 6872514"/>
              <a:gd name="connsiteX4" fmla="*/ 0 w 7808686"/>
              <a:gd name="connsiteY4" fmla="*/ 0 h 6872514"/>
              <a:gd name="connsiteX0" fmla="*/ 0 w 7808686"/>
              <a:gd name="connsiteY0" fmla="*/ 0 h 6872514"/>
              <a:gd name="connsiteX1" fmla="*/ 7808686 w 7808686"/>
              <a:gd name="connsiteY1" fmla="*/ 0 h 6872514"/>
              <a:gd name="connsiteX2" fmla="*/ 5500914 w 7808686"/>
              <a:gd name="connsiteY2" fmla="*/ 6872514 h 6872514"/>
              <a:gd name="connsiteX3" fmla="*/ 0 w 7808686"/>
              <a:gd name="connsiteY3" fmla="*/ 6858000 h 6872514"/>
              <a:gd name="connsiteX4" fmla="*/ 0 w 7808686"/>
              <a:gd name="connsiteY4" fmla="*/ 0 h 6872514"/>
              <a:gd name="connsiteX0" fmla="*/ 0 w 7808686"/>
              <a:gd name="connsiteY0" fmla="*/ 0 h 6858000"/>
              <a:gd name="connsiteX1" fmla="*/ 7808686 w 7808686"/>
              <a:gd name="connsiteY1" fmla="*/ 0 h 6858000"/>
              <a:gd name="connsiteX2" fmla="*/ 5706767 w 7808686"/>
              <a:gd name="connsiteY2" fmla="*/ 6857999 h 6858000"/>
              <a:gd name="connsiteX3" fmla="*/ 0 w 7808686"/>
              <a:gd name="connsiteY3" fmla="*/ 6858000 h 6858000"/>
              <a:gd name="connsiteX4" fmla="*/ 0 w 7808686"/>
              <a:gd name="connsiteY4" fmla="*/ 0 h 6858000"/>
              <a:gd name="connsiteX0" fmla="*/ 0 w 7808686"/>
              <a:gd name="connsiteY0" fmla="*/ 0 h 6858000"/>
              <a:gd name="connsiteX1" fmla="*/ 7808686 w 7808686"/>
              <a:gd name="connsiteY1" fmla="*/ 0 h 6858000"/>
              <a:gd name="connsiteX2" fmla="*/ 6042994 w 7808686"/>
              <a:gd name="connsiteY2" fmla="*/ 6832599 h 6858000"/>
              <a:gd name="connsiteX3" fmla="*/ 0 w 7808686"/>
              <a:gd name="connsiteY3" fmla="*/ 6858000 h 6858000"/>
              <a:gd name="connsiteX4" fmla="*/ 0 w 7808686"/>
              <a:gd name="connsiteY4" fmla="*/ 0 h 6858000"/>
              <a:gd name="connsiteX0" fmla="*/ 0 w 7808686"/>
              <a:gd name="connsiteY0" fmla="*/ 0 h 6870699"/>
              <a:gd name="connsiteX1" fmla="*/ 7808686 w 7808686"/>
              <a:gd name="connsiteY1" fmla="*/ 0 h 6870699"/>
              <a:gd name="connsiteX2" fmla="*/ 6024982 w 7808686"/>
              <a:gd name="connsiteY2" fmla="*/ 6870699 h 6870699"/>
              <a:gd name="connsiteX3" fmla="*/ 0 w 7808686"/>
              <a:gd name="connsiteY3" fmla="*/ 6858000 h 6870699"/>
              <a:gd name="connsiteX4" fmla="*/ 0 w 7808686"/>
              <a:gd name="connsiteY4" fmla="*/ 0 h 6870699"/>
              <a:gd name="connsiteX0" fmla="*/ 0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0 w 7808686"/>
              <a:gd name="connsiteY4" fmla="*/ 0 h 6858000"/>
              <a:gd name="connsiteX0" fmla="*/ 3374272 w 7808686"/>
              <a:gd name="connsiteY0" fmla="*/ 419100 h 6858000"/>
              <a:gd name="connsiteX1" fmla="*/ 7808686 w 7808686"/>
              <a:gd name="connsiteY1" fmla="*/ 0 h 6858000"/>
              <a:gd name="connsiteX2" fmla="*/ 6027985 w 7808686"/>
              <a:gd name="connsiteY2" fmla="*/ 6857999 h 6858000"/>
              <a:gd name="connsiteX3" fmla="*/ 0 w 7808686"/>
              <a:gd name="connsiteY3" fmla="*/ 6858000 h 6858000"/>
              <a:gd name="connsiteX4" fmla="*/ 3374272 w 7808686"/>
              <a:gd name="connsiteY4" fmla="*/ 419100 h 6858000"/>
              <a:gd name="connsiteX0" fmla="*/ 1837237 w 7808686"/>
              <a:gd name="connsiteY0" fmla="*/ 0 h 6858000"/>
              <a:gd name="connsiteX1" fmla="*/ 7808686 w 7808686"/>
              <a:gd name="connsiteY1" fmla="*/ 0 h 6858000"/>
              <a:gd name="connsiteX2" fmla="*/ 6027985 w 7808686"/>
              <a:gd name="connsiteY2" fmla="*/ 6857999 h 6858000"/>
              <a:gd name="connsiteX3" fmla="*/ 0 w 7808686"/>
              <a:gd name="connsiteY3" fmla="*/ 6858000 h 6858000"/>
              <a:gd name="connsiteX4" fmla="*/ 1837237 w 7808686"/>
              <a:gd name="connsiteY4" fmla="*/ 0 h 6858000"/>
              <a:gd name="connsiteX0" fmla="*/ 0 w 5971449"/>
              <a:gd name="connsiteY0" fmla="*/ 0 h 6857999"/>
              <a:gd name="connsiteX1" fmla="*/ 5971449 w 5971449"/>
              <a:gd name="connsiteY1" fmla="*/ 0 h 6857999"/>
              <a:gd name="connsiteX2" fmla="*/ 4190748 w 5971449"/>
              <a:gd name="connsiteY2" fmla="*/ 6857999 h 6857999"/>
              <a:gd name="connsiteX3" fmla="*/ 192129 w 5971449"/>
              <a:gd name="connsiteY3" fmla="*/ 6527800 h 6857999"/>
              <a:gd name="connsiteX4" fmla="*/ 0 w 5971449"/>
              <a:gd name="connsiteY4" fmla="*/ 0 h 6857999"/>
              <a:gd name="connsiteX0" fmla="*/ 0 w 5971449"/>
              <a:gd name="connsiteY0" fmla="*/ 0 h 6870700"/>
              <a:gd name="connsiteX1" fmla="*/ 5971449 w 5971449"/>
              <a:gd name="connsiteY1" fmla="*/ 0 h 6870700"/>
              <a:gd name="connsiteX2" fmla="*/ 4190748 w 5971449"/>
              <a:gd name="connsiteY2" fmla="*/ 6857999 h 6870700"/>
              <a:gd name="connsiteX3" fmla="*/ 12008 w 5971449"/>
              <a:gd name="connsiteY3" fmla="*/ 6870700 h 6870700"/>
              <a:gd name="connsiteX4" fmla="*/ 0 w 5971449"/>
              <a:gd name="connsiteY4" fmla="*/ 0 h 6870700"/>
              <a:gd name="connsiteX0" fmla="*/ 498 w 5971947"/>
              <a:gd name="connsiteY0" fmla="*/ 0 h 6865937"/>
              <a:gd name="connsiteX1" fmla="*/ 5971947 w 5971947"/>
              <a:gd name="connsiteY1" fmla="*/ 0 h 6865937"/>
              <a:gd name="connsiteX2" fmla="*/ 4191246 w 5971947"/>
              <a:gd name="connsiteY2" fmla="*/ 6857999 h 6865937"/>
              <a:gd name="connsiteX3" fmla="*/ 1249 w 5971947"/>
              <a:gd name="connsiteY3" fmla="*/ 6865937 h 6865937"/>
              <a:gd name="connsiteX4" fmla="*/ 498 w 5971947"/>
              <a:gd name="connsiteY4" fmla="*/ 0 h 686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1947" h="6865937">
                <a:moveTo>
                  <a:pt x="498" y="0"/>
                </a:moveTo>
                <a:lnTo>
                  <a:pt x="5971947" y="0"/>
                </a:lnTo>
                <a:lnTo>
                  <a:pt x="4191246" y="6857999"/>
                </a:lnTo>
                <a:lnTo>
                  <a:pt x="1249" y="6865937"/>
                </a:lnTo>
                <a:cubicBezTo>
                  <a:pt x="-2754" y="4575704"/>
                  <a:pt x="4501" y="2290233"/>
                  <a:pt x="498" y="0"/>
                </a:cubicBezTo>
                <a:close/>
              </a:path>
            </a:pathLst>
          </a:cu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descr="Et billede, der indeholder tekst, indendørs&#10;&#10;Automatisk genereret beskrivelse">
            <a:extLst>
              <a:ext uri="{FF2B5EF4-FFF2-40B4-BE49-F238E27FC236}">
                <a16:creationId xmlns:a16="http://schemas.microsoft.com/office/drawing/2014/main" id="{355FFD00-7F5E-46F0-8227-67C43F54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475" y="5502566"/>
            <a:ext cx="2872240" cy="612961"/>
          </a:xfrm>
          <a:prstGeom prst="rect">
            <a:avLst/>
          </a:prstGeom>
        </p:spPr>
      </p:pic>
      <p:cxnSp>
        <p:nvCxnSpPr>
          <p:cNvPr id="12" name="Lige forbindelse 11">
            <a:extLst>
              <a:ext uri="{FF2B5EF4-FFF2-40B4-BE49-F238E27FC236}">
                <a16:creationId xmlns:a16="http://schemas.microsoft.com/office/drawing/2014/main" id="{254762D8-D102-4951-8648-B41BB0E27C5A}"/>
              </a:ext>
            </a:extLst>
          </p:cNvPr>
          <p:cNvCxnSpPr>
            <a:cxnSpLocks/>
          </p:cNvCxnSpPr>
          <p:nvPr userDrawn="1"/>
        </p:nvCxnSpPr>
        <p:spPr>
          <a:xfrm>
            <a:off x="900000" y="900000"/>
            <a:ext cx="402034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ladsholder til tekst 13">
            <a:extLst>
              <a:ext uri="{FF2B5EF4-FFF2-40B4-BE49-F238E27FC236}">
                <a16:creationId xmlns:a16="http://schemas.microsoft.com/office/drawing/2014/main" id="{538A80A3-B34B-4BBC-A759-EBBAAA9FCBFD}"/>
              </a:ext>
            </a:extLst>
          </p:cNvPr>
          <p:cNvSpPr>
            <a:spLocks noGrp="1"/>
          </p:cNvSpPr>
          <p:nvPr>
            <p:ph type="body" sz="quarter" idx="10" hasCustomPrompt="1"/>
          </p:nvPr>
        </p:nvSpPr>
        <p:spPr>
          <a:xfrm>
            <a:off x="900793" y="1188000"/>
            <a:ext cx="4019550" cy="1498600"/>
          </a:xfrm>
          <a:prstGeom prst="rect">
            <a:avLst/>
          </a:prstGeom>
        </p:spPr>
        <p:txBody>
          <a:bodyPr lIns="0" tIns="0" rIns="0" bIns="0"/>
          <a:lstStyle>
            <a:lvl1pPr marL="0" indent="0">
              <a:buNone/>
              <a:defRPr b="1">
                <a:solidFill>
                  <a:schemeClr val="bg1"/>
                </a:solidFill>
                <a:latin typeface="Arial" panose="020B0604020202020204" pitchFamily="34" charset="0"/>
                <a:cs typeface="Arial" panose="020B0604020202020204" pitchFamily="34" charset="0"/>
              </a:defRPr>
            </a:lvl1pPr>
          </a:lstStyle>
          <a:p>
            <a:pPr lvl="0"/>
            <a:r>
              <a:rPr lang="da-DK"/>
              <a:t>SECTION DIVIDER</a:t>
            </a:r>
          </a:p>
        </p:txBody>
      </p:sp>
    </p:spTree>
    <p:extLst>
      <p:ext uri="{BB962C8B-B14F-4D97-AF65-F5344CB8AC3E}">
        <p14:creationId xmlns:p14="http://schemas.microsoft.com/office/powerpoint/2010/main" val="35444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lnSpc>
                <a:spcPct val="100000"/>
              </a:lnSpc>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13628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46667" y="1263651"/>
            <a:ext cx="5143500" cy="432752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3367" y="1263651"/>
            <a:ext cx="5143500" cy="4327525"/>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737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616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2298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413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6514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884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1026" name="Rectangle 26"/>
          <p:cNvSpPr>
            <a:spLocks noChangeArrowheads="1"/>
          </p:cNvSpPr>
          <p:nvPr/>
        </p:nvSpPr>
        <p:spPr bwMode="auto">
          <a:xfrm>
            <a:off x="1" y="1263650"/>
            <a:ext cx="182033" cy="43259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1027" name="Rectangle 27"/>
          <p:cNvSpPr>
            <a:spLocks noChangeArrowheads="1"/>
          </p:cNvSpPr>
          <p:nvPr/>
        </p:nvSpPr>
        <p:spPr bwMode="auto">
          <a:xfrm>
            <a:off x="12009968" y="1263650"/>
            <a:ext cx="182033" cy="43259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500">
                <a:solidFill>
                  <a:schemeClr val="tx1"/>
                </a:solidFill>
                <a:latin typeface="Arial" charset="0"/>
                <a:ea typeface="ＭＳ Ｐゴシック" pitchFamily="34" charset="-128"/>
              </a:defRPr>
            </a:lvl1pPr>
            <a:lvl2pPr marL="742950" indent="-285750" eaLnBrk="0" hangingPunct="0">
              <a:defRPr sz="1500">
                <a:solidFill>
                  <a:schemeClr val="tx1"/>
                </a:solidFill>
                <a:latin typeface="Arial" charset="0"/>
                <a:ea typeface="ＭＳ Ｐゴシック" pitchFamily="34" charset="-128"/>
              </a:defRPr>
            </a:lvl2pPr>
            <a:lvl3pPr marL="1143000" indent="-228600" eaLnBrk="0" hangingPunct="0">
              <a:defRPr sz="1500">
                <a:solidFill>
                  <a:schemeClr val="tx1"/>
                </a:solidFill>
                <a:latin typeface="Arial" charset="0"/>
                <a:ea typeface="ＭＳ Ｐゴシック" pitchFamily="34" charset="-128"/>
              </a:defRPr>
            </a:lvl3pPr>
            <a:lvl4pPr marL="1600200" indent="-228600" eaLnBrk="0" hangingPunct="0">
              <a:defRPr sz="1500">
                <a:solidFill>
                  <a:schemeClr val="tx1"/>
                </a:solidFill>
                <a:latin typeface="Arial" charset="0"/>
                <a:ea typeface="ＭＳ Ｐゴシック" pitchFamily="34" charset="-128"/>
              </a:defRPr>
            </a:lvl4pPr>
            <a:lvl5pPr marL="2057400" indent="-228600" eaLnBrk="0" hangingPunct="0">
              <a:defRPr sz="15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5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5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5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500">
                <a:solidFill>
                  <a:schemeClr val="tx1"/>
                </a:solidFill>
                <a:latin typeface="Arial" charset="0"/>
                <a:ea typeface="ＭＳ Ｐゴシック" pitchFamily="34" charset="-128"/>
              </a:defRPr>
            </a:lvl9pPr>
          </a:lstStyle>
          <a:p>
            <a:pPr eaLnBrk="1" hangingPunct="1"/>
            <a:endParaRPr lang="en-US" altLang="en-US" sz="1500"/>
          </a:p>
        </p:txBody>
      </p:sp>
      <p:sp>
        <p:nvSpPr>
          <p:cNvPr id="1028" name="Rectangle 28"/>
          <p:cNvSpPr>
            <a:spLocks noGrp="1" noChangeArrowheads="1"/>
          </p:cNvSpPr>
          <p:nvPr>
            <p:ph type="title"/>
          </p:nvPr>
        </p:nvSpPr>
        <p:spPr bwMode="auto">
          <a:xfrm>
            <a:off x="846667" y="309564"/>
            <a:ext cx="1049231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a:t>Click to edit Master title style</a:t>
            </a:r>
          </a:p>
        </p:txBody>
      </p:sp>
      <p:sp>
        <p:nvSpPr>
          <p:cNvPr id="1029" name="Rectangle 29"/>
          <p:cNvSpPr>
            <a:spLocks noGrp="1" noChangeArrowheads="1"/>
          </p:cNvSpPr>
          <p:nvPr>
            <p:ph type="body" idx="1"/>
          </p:nvPr>
        </p:nvSpPr>
        <p:spPr bwMode="auto">
          <a:xfrm>
            <a:off x="846667" y="1263651"/>
            <a:ext cx="10490200"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Line 33"/>
          <p:cNvSpPr>
            <a:spLocks noChangeShapeType="1"/>
          </p:cNvSpPr>
          <p:nvPr/>
        </p:nvSpPr>
        <p:spPr bwMode="auto">
          <a:xfrm>
            <a:off x="842433" y="777875"/>
            <a:ext cx="10500784" cy="1588"/>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31" name="Line 34"/>
          <p:cNvSpPr>
            <a:spLocks noChangeShapeType="1"/>
          </p:cNvSpPr>
          <p:nvPr/>
        </p:nvSpPr>
        <p:spPr bwMode="auto">
          <a:xfrm>
            <a:off x="842433" y="6078539"/>
            <a:ext cx="10500784" cy="1587"/>
          </a:xfrm>
          <a:prstGeom prst="line">
            <a:avLst/>
          </a:prstGeom>
          <a:noFill/>
          <a:ln w="12700">
            <a:solidFill>
              <a:schemeClr val="tx2"/>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1032" name="Picture 42" descr="unfccc-letter-es-e-head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r="86363" b="44247"/>
          <a:stretch>
            <a:fillRect/>
          </a:stretch>
        </p:blipFill>
        <p:spPr bwMode="auto">
          <a:xfrm>
            <a:off x="825500" y="6105525"/>
            <a:ext cx="86571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49061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dt="0"/>
  <p:txStyles>
    <p:titleStyle>
      <a:lvl1pPr algn="l" rtl="0" eaLnBrk="1" fontAlgn="base" hangingPunct="1">
        <a:spcBef>
          <a:spcPct val="0"/>
        </a:spcBef>
        <a:spcAft>
          <a:spcPct val="0"/>
        </a:spcAft>
        <a:defRPr sz="20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2pPr>
      <a:lvl3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3pPr>
      <a:lvl4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4pPr>
      <a:lvl5pPr algn="l" rtl="0" eaLnBrk="1" fontAlgn="base" hangingPunct="1">
        <a:spcBef>
          <a:spcPct val="0"/>
        </a:spcBef>
        <a:spcAft>
          <a:spcPct val="0"/>
        </a:spcAft>
        <a:defRPr sz="2000">
          <a:solidFill>
            <a:schemeClr val="tx2"/>
          </a:solidFill>
          <a:latin typeface="Arial" charset="0"/>
          <a:ea typeface="ＭＳ Ｐゴシック" charset="-128"/>
          <a:cs typeface="ＭＳ Ｐゴシック" charset="-128"/>
        </a:defRPr>
      </a:lvl5pPr>
      <a:lvl6pPr marL="457200" algn="l" rtl="0" eaLnBrk="1" fontAlgn="base" hangingPunct="1">
        <a:lnSpc>
          <a:spcPts val="1500"/>
        </a:lnSpc>
        <a:spcBef>
          <a:spcPct val="0"/>
        </a:spcBef>
        <a:spcAft>
          <a:spcPct val="0"/>
        </a:spcAft>
        <a:defRPr sz="1200">
          <a:solidFill>
            <a:schemeClr val="tx2"/>
          </a:solidFill>
          <a:latin typeface="Arial" charset="0"/>
        </a:defRPr>
      </a:lvl6pPr>
      <a:lvl7pPr marL="914400" algn="l" rtl="0" eaLnBrk="1" fontAlgn="base" hangingPunct="1">
        <a:lnSpc>
          <a:spcPts val="1500"/>
        </a:lnSpc>
        <a:spcBef>
          <a:spcPct val="0"/>
        </a:spcBef>
        <a:spcAft>
          <a:spcPct val="0"/>
        </a:spcAft>
        <a:defRPr sz="1200">
          <a:solidFill>
            <a:schemeClr val="tx2"/>
          </a:solidFill>
          <a:latin typeface="Arial" charset="0"/>
        </a:defRPr>
      </a:lvl7pPr>
      <a:lvl8pPr marL="1371600" algn="l" rtl="0" eaLnBrk="1" fontAlgn="base" hangingPunct="1">
        <a:lnSpc>
          <a:spcPts val="1500"/>
        </a:lnSpc>
        <a:spcBef>
          <a:spcPct val="0"/>
        </a:spcBef>
        <a:spcAft>
          <a:spcPct val="0"/>
        </a:spcAft>
        <a:defRPr sz="1200">
          <a:solidFill>
            <a:schemeClr val="tx2"/>
          </a:solidFill>
          <a:latin typeface="Arial" charset="0"/>
        </a:defRPr>
      </a:lvl8pPr>
      <a:lvl9pPr marL="1828800" algn="l" rtl="0" eaLnBrk="1" fontAlgn="base" hangingPunct="1">
        <a:lnSpc>
          <a:spcPts val="1500"/>
        </a:lnSpc>
        <a:spcBef>
          <a:spcPct val="0"/>
        </a:spcBef>
        <a:spcAft>
          <a:spcPct val="0"/>
        </a:spcAft>
        <a:defRPr sz="1200">
          <a:solidFill>
            <a:schemeClr val="tx2"/>
          </a:solidFill>
          <a:latin typeface="Arial" charset="0"/>
        </a:defRPr>
      </a:lvl9pPr>
    </p:titleStyle>
    <p:bodyStyle>
      <a:lvl1pPr marL="269875" indent="-269875" algn="l" rtl="0" eaLnBrk="1" fontAlgn="base" hangingPunct="1">
        <a:lnSpc>
          <a:spcPts val="2400"/>
        </a:lnSpc>
        <a:spcBef>
          <a:spcPct val="0"/>
        </a:spcBef>
        <a:spcAft>
          <a:spcPct val="0"/>
        </a:spcAft>
        <a:buClr>
          <a:schemeClr val="tx2"/>
        </a:buClr>
        <a:buSzPct val="100000"/>
        <a:buFont typeface="Wingdings" pitchFamily="2" charset="2"/>
        <a:buChar char="q"/>
        <a:defRPr sz="1500">
          <a:solidFill>
            <a:schemeClr val="tx1"/>
          </a:solidFill>
          <a:latin typeface="+mn-lt"/>
          <a:ea typeface="ＭＳ Ｐゴシック" charset="-128"/>
          <a:cs typeface="ＭＳ Ｐゴシック" charset="-128"/>
        </a:defRPr>
      </a:lvl1pPr>
      <a:lvl2pPr marL="628650" indent="-357188" algn="l" rtl="0" eaLnBrk="1" fontAlgn="base" hangingPunct="1">
        <a:lnSpc>
          <a:spcPts val="2400"/>
        </a:lnSpc>
        <a:spcBef>
          <a:spcPct val="0"/>
        </a:spcBef>
        <a:spcAft>
          <a:spcPct val="0"/>
        </a:spcAft>
        <a:buClr>
          <a:schemeClr val="tx1"/>
        </a:buClr>
        <a:buFont typeface="Wingdings" pitchFamily="2" charset="2"/>
        <a:buChar char="v"/>
        <a:defRPr sz="1500">
          <a:solidFill>
            <a:schemeClr val="tx1"/>
          </a:solidFill>
          <a:latin typeface="+mn-lt"/>
          <a:ea typeface="ＭＳ Ｐゴシック" charset="-128"/>
        </a:defRPr>
      </a:lvl2pPr>
      <a:lvl3pPr marL="900113" indent="-269875" algn="l" rtl="0" eaLnBrk="1" fontAlgn="base" hangingPunct="1">
        <a:lnSpc>
          <a:spcPts val="2400"/>
        </a:lnSpc>
        <a:spcBef>
          <a:spcPct val="0"/>
        </a:spcBef>
        <a:spcAft>
          <a:spcPct val="0"/>
        </a:spcAft>
        <a:buClr>
          <a:schemeClr val="tx2"/>
        </a:buClr>
        <a:buFont typeface="Wingdings" pitchFamily="2" charset="2"/>
        <a:buChar char="²"/>
        <a:defRPr sz="1500">
          <a:solidFill>
            <a:schemeClr val="tx1"/>
          </a:solidFill>
          <a:latin typeface="+mn-lt"/>
          <a:ea typeface="ＭＳ Ｐゴシック" charset="-128"/>
        </a:defRPr>
      </a:lvl3pPr>
      <a:lvl4pPr marL="1169988" indent="-268288"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4pPr>
      <a:lvl5pPr marL="14382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5pPr>
      <a:lvl6pPr marL="18954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6pPr>
      <a:lvl7pPr marL="23526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7pPr>
      <a:lvl8pPr marL="28098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8pPr>
      <a:lvl9pPr marL="3267075" indent="-266700" algn="l" rtl="0" eaLnBrk="1" fontAlgn="base" hangingPunct="1">
        <a:lnSpc>
          <a:spcPts val="2400"/>
        </a:lnSpc>
        <a:spcBef>
          <a:spcPct val="0"/>
        </a:spcBef>
        <a:spcAft>
          <a:spcPct val="0"/>
        </a:spcAft>
        <a:buClr>
          <a:schemeClr val="tx1"/>
        </a:buClr>
        <a:buChar char="•"/>
        <a:defRPr sz="15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25/5/2023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47101065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91" r:id="rId12"/>
    <p:sldLayoutId id="2147483676" r:id="rId13"/>
    <p:sldLayoutId id="214748373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16.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3.xml"/><Relationship Id="rId1" Type="http://schemas.openxmlformats.org/officeDocument/2006/relationships/tags" Target="../tags/tag20.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21.xml"/><Relationship Id="rId4"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3.xml"/><Relationship Id="rId1" Type="http://schemas.openxmlformats.org/officeDocument/2006/relationships/tags" Target="../tags/tag2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3.xml"/><Relationship Id="rId1" Type="http://schemas.openxmlformats.org/officeDocument/2006/relationships/tags" Target="../tags/tag2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3.xml"/><Relationship Id="rId1" Type="http://schemas.openxmlformats.org/officeDocument/2006/relationships/tags" Target="../tags/tag37.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3.xml"/><Relationship Id="rId1" Type="http://schemas.openxmlformats.org/officeDocument/2006/relationships/tags" Target="../tags/tag38.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3.xml"/><Relationship Id="rId1" Type="http://schemas.openxmlformats.org/officeDocument/2006/relationships/tags" Target="../tags/tag39.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3.xml"/><Relationship Id="rId1" Type="http://schemas.openxmlformats.org/officeDocument/2006/relationships/tags" Target="../tags/tag40.xm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3.xml"/><Relationship Id="rId1" Type="http://schemas.openxmlformats.org/officeDocument/2006/relationships/tags" Target="../tags/tag41.xml"/><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3.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3.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3.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4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3.xml"/><Relationship Id="rId1" Type="http://schemas.openxmlformats.org/officeDocument/2006/relationships/tags" Target="../tags/tag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3.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8C674E69-6EA3-444D-BE7C-AD2D6E597406}"/>
              </a:ext>
            </a:extLst>
          </p:cNvPr>
          <p:cNvSpPr>
            <a:spLocks noGrp="1"/>
          </p:cNvSpPr>
          <p:nvPr>
            <p:ph type="body" sz="quarter" idx="10"/>
          </p:nvPr>
        </p:nvSpPr>
        <p:spPr>
          <a:xfrm>
            <a:off x="947677" y="1993731"/>
            <a:ext cx="4245518" cy="3418490"/>
          </a:xfrm>
        </p:spPr>
        <p:txBody>
          <a:bodyPr lIns="0" tIns="0" rIns="0" bIns="0" anchor="t">
            <a:normAutofit/>
          </a:bodyPr>
          <a:lstStyle/>
          <a:p>
            <a:r>
              <a:rPr lang="fr-FR" i="1" dirty="0"/>
              <a:t>Programme de formation pour l’ examen par des experts techniques du rapport biennal au titre de la transparence</a:t>
            </a:r>
          </a:p>
          <a:p>
            <a:endParaRPr lang="fr-FR" sz="2400" b="0" i="1" dirty="0">
              <a:latin typeface="Arial"/>
              <a:cs typeface="Arial"/>
            </a:endParaRPr>
          </a:p>
          <a:p>
            <a:r>
              <a:rPr lang="en-US" sz="2400" b="0" dirty="0">
                <a:latin typeface="Arial"/>
                <a:cs typeface="Arial"/>
              </a:rPr>
              <a:t>Training and Certification unit</a:t>
            </a:r>
            <a:endParaRPr lang="da-DK" sz="2400" b="0" dirty="0">
              <a:latin typeface="Arial"/>
              <a:cs typeface="Arial"/>
            </a:endParaRPr>
          </a:p>
        </p:txBody>
      </p:sp>
      <p:sp>
        <p:nvSpPr>
          <p:cNvPr id="3" name="TextBox 2">
            <a:extLst>
              <a:ext uri="{FF2B5EF4-FFF2-40B4-BE49-F238E27FC236}">
                <a16:creationId xmlns:a16="http://schemas.microsoft.com/office/drawing/2014/main" id="{BD2856DA-D063-48A4-8298-D24D2D5DC9A4}"/>
              </a:ext>
            </a:extLst>
          </p:cNvPr>
          <p:cNvSpPr txBox="1"/>
          <p:nvPr/>
        </p:nvSpPr>
        <p:spPr>
          <a:xfrm>
            <a:off x="11550316" y="6232358"/>
            <a:ext cx="240631" cy="276999"/>
          </a:xfrm>
          <a:prstGeom prst="rect">
            <a:avLst/>
          </a:prstGeom>
          <a:noFill/>
        </p:spPr>
        <p:txBody>
          <a:bodyPr wrap="square" lIns="91440" tIns="45720" rIns="91440" bIns="45720" rtlCol="0" anchor="t">
            <a:spAutoFit/>
          </a:bodyPr>
          <a:lstStyle/>
          <a:p>
            <a:endParaRPr lang="en-US" sz="1200" dirty="0">
              <a:solidFill>
                <a:schemeClr val="accent1">
                  <a:lumMod val="50000"/>
                </a:schemeClr>
              </a:solidFill>
              <a:cs typeface="Calibri"/>
            </a:endParaRPr>
          </a:p>
        </p:txBody>
      </p:sp>
      <p:sp>
        <p:nvSpPr>
          <p:cNvPr id="6" name="Text Placeholder 3">
            <a:extLst>
              <a:ext uri="{FF2B5EF4-FFF2-40B4-BE49-F238E27FC236}">
                <a16:creationId xmlns:a16="http://schemas.microsoft.com/office/drawing/2014/main" id="{A21F2A6E-9CC9-4B09-854B-F9B308A4323F}"/>
              </a:ext>
            </a:extLst>
          </p:cNvPr>
          <p:cNvSpPr txBox="1">
            <a:spLocks/>
          </p:cNvSpPr>
          <p:nvPr/>
        </p:nvSpPr>
        <p:spPr>
          <a:xfrm>
            <a:off x="701965" y="346934"/>
            <a:ext cx="4893292" cy="447723"/>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50" i="1" dirty="0"/>
          </a:p>
        </p:txBody>
      </p:sp>
      <p:sp>
        <p:nvSpPr>
          <p:cNvPr id="7" name="Rectangle 6">
            <a:extLst>
              <a:ext uri="{FF2B5EF4-FFF2-40B4-BE49-F238E27FC236}">
                <a16:creationId xmlns:a16="http://schemas.microsoft.com/office/drawing/2014/main" id="{0172E528-42F2-4604-900F-9586571B8704}"/>
              </a:ext>
            </a:extLst>
          </p:cNvPr>
          <p:cNvSpPr/>
          <p:nvPr/>
        </p:nvSpPr>
        <p:spPr>
          <a:xfrm>
            <a:off x="796431" y="1026171"/>
            <a:ext cx="4396763" cy="327991"/>
          </a:xfrm>
          <a:prstGeom prst="rect">
            <a:avLst/>
          </a:pr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i="1" dirty="0">
                <a:latin typeface="Arial" panose="020B0604020202020204" pitchFamily="34" charset="0"/>
                <a:cs typeface="Arial" panose="020B0604020202020204" pitchFamily="34" charset="0"/>
              </a:rPr>
              <a:t>Atelier technique sur le cadre de transparence renforcé - Douala, Cameroun</a:t>
            </a:r>
          </a:p>
        </p:txBody>
      </p:sp>
      <p:sp>
        <p:nvSpPr>
          <p:cNvPr id="8" name="Rectangle 7">
            <a:extLst>
              <a:ext uri="{FF2B5EF4-FFF2-40B4-BE49-F238E27FC236}">
                <a16:creationId xmlns:a16="http://schemas.microsoft.com/office/drawing/2014/main" id="{EE2029A8-D4AE-4645-98A1-F8DB0EE033AB}"/>
              </a:ext>
            </a:extLst>
          </p:cNvPr>
          <p:cNvSpPr/>
          <p:nvPr/>
        </p:nvSpPr>
        <p:spPr>
          <a:xfrm>
            <a:off x="796431" y="466666"/>
            <a:ext cx="4396763" cy="327991"/>
          </a:xfrm>
          <a:prstGeom prst="rect">
            <a:avLst/>
          </a:pr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i="1" dirty="0">
                <a:latin typeface="Arial" panose="020B0604020202020204" pitchFamily="34" charset="0"/>
                <a:cs typeface="Arial" panose="020B0604020202020204" pitchFamily="34" charset="0"/>
              </a:rPr>
              <a:t> 26 Mai 2023</a:t>
            </a:r>
          </a:p>
        </p:txBody>
      </p:sp>
      <p:pic>
        <p:nvPicPr>
          <p:cNvPr id="9" name="Picture 8" descr="A picture containing text, font, screenshot, graphics&#10;&#10;Description automatically generated">
            <a:extLst>
              <a:ext uri="{FF2B5EF4-FFF2-40B4-BE49-F238E27FC236}">
                <a16:creationId xmlns:a16="http://schemas.microsoft.com/office/drawing/2014/main" id="{B790C1F3-E202-4148-B17D-585EF84D05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959" y="5837827"/>
            <a:ext cx="2092751" cy="837100"/>
          </a:xfrm>
          <a:prstGeom prst="rect">
            <a:avLst/>
          </a:prstGeom>
        </p:spPr>
      </p:pic>
    </p:spTree>
    <p:custDataLst>
      <p:tags r:id="rId1"/>
    </p:custDataLst>
    <p:extLst>
      <p:ext uri="{BB962C8B-B14F-4D97-AF65-F5344CB8AC3E}">
        <p14:creationId xmlns:p14="http://schemas.microsoft.com/office/powerpoint/2010/main" val="278067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Procédures et calendriers pour examens nationaux, examens centralisés et examens documentaires</a:t>
            </a:r>
            <a:endParaRPr lang="fr-FR" dirty="0"/>
          </a:p>
        </p:txBody>
      </p:sp>
      <p:pic>
        <p:nvPicPr>
          <p:cNvPr id="4" name="Picture 3">
            <a:extLst>
              <a:ext uri="{FF2B5EF4-FFF2-40B4-BE49-F238E27FC236}">
                <a16:creationId xmlns:a16="http://schemas.microsoft.com/office/drawing/2014/main" id="{6868E1D7-E3BE-443D-8D84-3C134EA8E590}"/>
              </a:ext>
            </a:extLst>
          </p:cNvPr>
          <p:cNvPicPr>
            <a:picLocks noChangeAspect="1"/>
          </p:cNvPicPr>
          <p:nvPr/>
        </p:nvPicPr>
        <p:blipFill rotWithShape="1">
          <a:blip r:embed="rId3"/>
          <a:srcRect b="52165"/>
          <a:stretch/>
        </p:blipFill>
        <p:spPr>
          <a:xfrm>
            <a:off x="965019" y="1403832"/>
            <a:ext cx="10261961" cy="4506012"/>
          </a:xfrm>
          <a:prstGeom prst="rect">
            <a:avLst/>
          </a:prstGeom>
        </p:spPr>
      </p:pic>
    </p:spTree>
    <p:custDataLst>
      <p:tags r:id="rId1"/>
    </p:custDataLst>
    <p:extLst>
      <p:ext uri="{BB962C8B-B14F-4D97-AF65-F5344CB8AC3E}">
        <p14:creationId xmlns:p14="http://schemas.microsoft.com/office/powerpoint/2010/main" val="274783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Procédures et calendriers pour examens nationaux, examens centralisés et examens documentaires</a:t>
            </a:r>
            <a:endParaRPr lang="fr-FR" dirty="0"/>
          </a:p>
        </p:txBody>
      </p:sp>
      <p:pic>
        <p:nvPicPr>
          <p:cNvPr id="5" name="Picture 4">
            <a:extLst>
              <a:ext uri="{FF2B5EF4-FFF2-40B4-BE49-F238E27FC236}">
                <a16:creationId xmlns:a16="http://schemas.microsoft.com/office/drawing/2014/main" id="{F0B6F297-7A43-497D-B3E6-21C00E77D3C3}"/>
              </a:ext>
            </a:extLst>
          </p:cNvPr>
          <p:cNvPicPr>
            <a:picLocks noChangeAspect="1"/>
          </p:cNvPicPr>
          <p:nvPr/>
        </p:nvPicPr>
        <p:blipFill rotWithShape="1">
          <a:blip r:embed="rId4"/>
          <a:srcRect t="45968"/>
          <a:stretch/>
        </p:blipFill>
        <p:spPr>
          <a:xfrm>
            <a:off x="1346420" y="1578565"/>
            <a:ext cx="9499160" cy="4711397"/>
          </a:xfrm>
          <a:prstGeom prst="rect">
            <a:avLst/>
          </a:prstGeom>
        </p:spPr>
      </p:pic>
    </p:spTree>
    <p:custDataLst>
      <p:tags r:id="rId1"/>
    </p:custDataLst>
    <p:extLst>
      <p:ext uri="{BB962C8B-B14F-4D97-AF65-F5344CB8AC3E}">
        <p14:creationId xmlns:p14="http://schemas.microsoft.com/office/powerpoint/2010/main" val="295107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Rôles dans le cadre de l'examen par des experts techniques</a:t>
            </a:r>
            <a:endParaRPr lang="fr-FR" dirty="0"/>
          </a:p>
        </p:txBody>
      </p:sp>
      <p:pic>
        <p:nvPicPr>
          <p:cNvPr id="3" name="Picture 2">
            <a:extLst>
              <a:ext uri="{FF2B5EF4-FFF2-40B4-BE49-F238E27FC236}">
                <a16:creationId xmlns:a16="http://schemas.microsoft.com/office/drawing/2014/main" id="{9E89790E-5EDD-46E0-8C28-07D455C1DFEA}"/>
              </a:ext>
            </a:extLst>
          </p:cNvPr>
          <p:cNvPicPr>
            <a:picLocks noChangeAspect="1"/>
          </p:cNvPicPr>
          <p:nvPr/>
        </p:nvPicPr>
        <p:blipFill>
          <a:blip r:embed="rId3"/>
          <a:stretch>
            <a:fillRect/>
          </a:stretch>
        </p:blipFill>
        <p:spPr>
          <a:xfrm>
            <a:off x="252179" y="1407552"/>
            <a:ext cx="11687641" cy="4042895"/>
          </a:xfrm>
          <a:prstGeom prst="rect">
            <a:avLst/>
          </a:prstGeom>
        </p:spPr>
      </p:pic>
    </p:spTree>
    <p:custDataLst>
      <p:tags r:id="rId1"/>
    </p:custDataLst>
    <p:extLst>
      <p:ext uri="{BB962C8B-B14F-4D97-AF65-F5344CB8AC3E}">
        <p14:creationId xmlns:p14="http://schemas.microsoft.com/office/powerpoint/2010/main" val="120832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Composition de l'équipe d'examen par des experts techniques</a:t>
            </a:r>
            <a:endParaRPr lang="fr-FR" dirty="0"/>
          </a:p>
        </p:txBody>
      </p:sp>
      <p:pic>
        <p:nvPicPr>
          <p:cNvPr id="4" name="Picture 3">
            <a:extLst>
              <a:ext uri="{FF2B5EF4-FFF2-40B4-BE49-F238E27FC236}">
                <a16:creationId xmlns:a16="http://schemas.microsoft.com/office/drawing/2014/main" id="{22A05B8D-437F-4679-9F99-E3E6034CAFAF}"/>
              </a:ext>
            </a:extLst>
          </p:cNvPr>
          <p:cNvPicPr>
            <a:picLocks noChangeAspect="1"/>
          </p:cNvPicPr>
          <p:nvPr/>
        </p:nvPicPr>
        <p:blipFill>
          <a:blip r:embed="rId3"/>
          <a:stretch>
            <a:fillRect/>
          </a:stretch>
        </p:blipFill>
        <p:spPr>
          <a:xfrm>
            <a:off x="829068" y="1271286"/>
            <a:ext cx="10605549" cy="5314506"/>
          </a:xfrm>
          <a:prstGeom prst="rect">
            <a:avLst/>
          </a:prstGeom>
        </p:spPr>
      </p:pic>
    </p:spTree>
    <p:custDataLst>
      <p:tags r:id="rId1"/>
    </p:custDataLst>
    <p:extLst>
      <p:ext uri="{BB962C8B-B14F-4D97-AF65-F5344CB8AC3E}">
        <p14:creationId xmlns:p14="http://schemas.microsoft.com/office/powerpoint/2010/main" val="354738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Composition de l'équipe d'examen par des experts techniques</a:t>
            </a:r>
            <a:endParaRPr lang="fr-FR" dirty="0"/>
          </a:p>
        </p:txBody>
      </p:sp>
      <p:grpSp>
        <p:nvGrpSpPr>
          <p:cNvPr id="5" name="Group 4">
            <a:extLst>
              <a:ext uri="{FF2B5EF4-FFF2-40B4-BE49-F238E27FC236}">
                <a16:creationId xmlns:a16="http://schemas.microsoft.com/office/drawing/2014/main" id="{95B9C8C5-8960-4F70-A55F-97F4A008BA0C}"/>
              </a:ext>
            </a:extLst>
          </p:cNvPr>
          <p:cNvGrpSpPr/>
          <p:nvPr/>
        </p:nvGrpSpPr>
        <p:grpSpPr>
          <a:xfrm>
            <a:off x="988120" y="1549085"/>
            <a:ext cx="9984269" cy="4648515"/>
            <a:chOff x="926963" y="2033105"/>
            <a:chExt cx="5021029" cy="1485441"/>
          </a:xfrm>
        </p:grpSpPr>
        <p:grpSp>
          <p:nvGrpSpPr>
            <p:cNvPr id="6" name="Gruppe 36">
              <a:extLst>
                <a:ext uri="{FF2B5EF4-FFF2-40B4-BE49-F238E27FC236}">
                  <a16:creationId xmlns:a16="http://schemas.microsoft.com/office/drawing/2014/main" id="{F5040E5D-2ADD-47F2-B944-1FDF5CA61A75}"/>
                </a:ext>
              </a:extLst>
            </p:cNvPr>
            <p:cNvGrpSpPr/>
            <p:nvPr/>
          </p:nvGrpSpPr>
          <p:grpSpPr>
            <a:xfrm>
              <a:off x="931383" y="2033105"/>
              <a:ext cx="5016609" cy="1449362"/>
              <a:chOff x="916554" y="2285480"/>
              <a:chExt cx="3454571" cy="894133"/>
            </a:xfrm>
          </p:grpSpPr>
          <p:sp>
            <p:nvSpPr>
              <p:cNvPr id="8" name="Tekstfelt 6">
                <a:extLst>
                  <a:ext uri="{FF2B5EF4-FFF2-40B4-BE49-F238E27FC236}">
                    <a16:creationId xmlns:a16="http://schemas.microsoft.com/office/drawing/2014/main" id="{C0D69601-9F83-4A8D-9762-AB437C9FEF0F}"/>
                  </a:ext>
                </a:extLst>
              </p:cNvPr>
              <p:cNvSpPr txBox="1"/>
              <p:nvPr/>
            </p:nvSpPr>
            <p:spPr>
              <a:xfrm>
                <a:off x="961549" y="2306682"/>
                <a:ext cx="3361739" cy="813031"/>
              </a:xfrm>
              <a:prstGeom prst="rect">
                <a:avLst/>
              </a:prstGeom>
              <a:noFill/>
            </p:spPr>
            <p:txBody>
              <a:bodyPr wrap="square" lIns="0" tIns="0" rtlCol="0" anchor="ctr">
                <a:spAutoFit/>
              </a:bodyPr>
              <a:lstStyle/>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L'équipe d'examen technique doit être composée de telle manière que les aptitudes et compétences collectives des équipes d'examen par des experts techniques correspondent aux informations à examiner, et que les équipes comprennent des experts pour chaque secteur </a:t>
                </a:r>
                <a:r>
                  <a:rPr lang="fr-FR" sz="1600" dirty="0" err="1">
                    <a:latin typeface="Arial" panose="020B0604020202020204" pitchFamily="34" charset="0"/>
                    <a:cs typeface="Arial" panose="020B0604020202020204" pitchFamily="34" charset="0"/>
                  </a:rPr>
                  <a:t>signicatif</a:t>
                </a:r>
                <a:r>
                  <a:rPr lang="fr-FR" sz="1600" dirty="0">
                    <a:latin typeface="Arial" panose="020B0604020202020204" pitchFamily="34" charset="0"/>
                    <a:cs typeface="Arial" panose="020B0604020202020204" pitchFamily="34" charset="0"/>
                  </a:rPr>
                  <a:t> de l'inventaire des GES, pour l'atténuation et le soutien, pour les approches coopératives et les résultats d'atténuation transférés au niveau international au titre de l'article 6 et de l'UTCATF, le cas échéant.</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L'équipe TER comprend deux examinateurs principaux, l'un provenant d'un pays développé partie et l'autre d'un pays en développement partie.</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La même équipe d'EET ne peut pas effectuer deux examens successifs de la soumission d'une Partie.</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Les experts chargés de l'examen technique doivent être désignés par une partie ou une organisation intergouvernementale pour figurer sur la liste des experts de la CCNUCC.</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Lors de la sélection des membres de l'équipe d'examen par des experts techniques pour les examens groupés centralisés des rapports biennaux sur la transparence des PMA et des PEID, le secrétariat s'efforcera d'inclure des experts techniques des PMA et des PIED.</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Les experts des pays en développement Parties à la convention participant à l'équipe d'EET seront financés conformément aux procédures existantes de participation aux activités de la CCNUCC.</a:t>
                </a:r>
              </a:p>
            </p:txBody>
          </p:sp>
          <p:sp>
            <p:nvSpPr>
              <p:cNvPr id="9" name="Rektangel 25">
                <a:extLst>
                  <a:ext uri="{FF2B5EF4-FFF2-40B4-BE49-F238E27FC236}">
                    <a16:creationId xmlns:a16="http://schemas.microsoft.com/office/drawing/2014/main" id="{0A088ECB-3BDD-4814-A059-6CECCC8DC8AD}"/>
                  </a:ext>
                </a:extLst>
              </p:cNvPr>
              <p:cNvSpPr/>
              <p:nvPr/>
            </p:nvSpPr>
            <p:spPr>
              <a:xfrm>
                <a:off x="916554" y="2285480"/>
                <a:ext cx="3454571" cy="894133"/>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9">
              <a:extLst>
                <a:ext uri="{FF2B5EF4-FFF2-40B4-BE49-F238E27FC236}">
                  <a16:creationId xmlns:a16="http://schemas.microsoft.com/office/drawing/2014/main" id="{9CBDC667-A654-43C4-AE08-28998FC64CF9}"/>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919523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fr-FR" sz="2400" dirty="0"/>
              <a:t>Dispositions relatives à la flexibilité</a:t>
            </a:r>
            <a:endParaRPr lang="fr-FR" dirty="0"/>
          </a:p>
        </p:txBody>
      </p:sp>
      <p:pic>
        <p:nvPicPr>
          <p:cNvPr id="3" name="Picture 2">
            <a:extLst>
              <a:ext uri="{FF2B5EF4-FFF2-40B4-BE49-F238E27FC236}">
                <a16:creationId xmlns:a16="http://schemas.microsoft.com/office/drawing/2014/main" id="{A14E6723-3313-493D-8FCC-4AB27ECD64CF}"/>
              </a:ext>
            </a:extLst>
          </p:cNvPr>
          <p:cNvPicPr>
            <a:picLocks noChangeAspect="1"/>
          </p:cNvPicPr>
          <p:nvPr/>
        </p:nvPicPr>
        <p:blipFill>
          <a:blip r:embed="rId4"/>
          <a:stretch>
            <a:fillRect/>
          </a:stretch>
        </p:blipFill>
        <p:spPr>
          <a:xfrm>
            <a:off x="2119252" y="1173508"/>
            <a:ext cx="8160820" cy="5684492"/>
          </a:xfrm>
          <a:prstGeom prst="rect">
            <a:avLst/>
          </a:prstGeom>
        </p:spPr>
      </p:pic>
    </p:spTree>
    <p:custDataLst>
      <p:tags r:id="rId1"/>
    </p:custDataLst>
    <p:extLst>
      <p:ext uri="{BB962C8B-B14F-4D97-AF65-F5344CB8AC3E}">
        <p14:creationId xmlns:p14="http://schemas.microsoft.com/office/powerpoint/2010/main" val="1791910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fr-FR" sz="2400" dirty="0"/>
              <a:t>Quiz</a:t>
            </a:r>
            <a:endParaRPr lang="fr-FR"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373225" y="1455577"/>
            <a:ext cx="11019454" cy="4795934"/>
            <a:chOff x="926963" y="2033105"/>
            <a:chExt cx="5021029" cy="1485441"/>
          </a:xfrm>
        </p:grpSpPr>
        <p:sp>
          <p:nvSpPr>
            <p:cNvPr id="9" name="Rektangel 25">
              <a:extLst>
                <a:ext uri="{FF2B5EF4-FFF2-40B4-BE49-F238E27FC236}">
                  <a16:creationId xmlns:a16="http://schemas.microsoft.com/office/drawing/2014/main" id="{869FD7FE-946A-4FA0-8F7D-2432EBC5EEDE}"/>
                </a:ext>
              </a:extLst>
            </p:cNvPr>
            <p:cNvSpPr/>
            <p:nvPr/>
          </p:nvSpPr>
          <p:spPr>
            <a:xfrm>
              <a:off x="931383" y="2033105"/>
              <a:ext cx="5016609" cy="1449362"/>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559837" y="1940613"/>
            <a:ext cx="10646228" cy="3892732"/>
          </a:xfrm>
          <a:prstGeom prst="rect">
            <a:avLst/>
          </a:prstGeom>
        </p:spPr>
        <p:txBody>
          <a:bodyPr wrap="square">
            <a:spAutoFit/>
          </a:bodyPr>
          <a:lstStyle/>
          <a:p>
            <a:pPr>
              <a:lnSpc>
                <a:spcPct val="200000"/>
              </a:lnSpc>
            </a:pPr>
            <a:r>
              <a:rPr lang="fr-FR" dirty="0">
                <a:latin typeface="Arial" panose="020B0604020202020204" pitchFamily="34" charset="0"/>
                <a:cs typeface="Arial" panose="020B0604020202020204" pitchFamily="34" charset="0"/>
              </a:rPr>
              <a:t>1. Une équipe TER peut être composée exclusivement de spécialistes des mesures d'atténuation.</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2. Les experts en GES de l'équipe TER faciliteront la communication entre la Partie et l'équipe TER.</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3. Le TER examine l'adéquation de l'appui fourni par une Partie.</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4. Le RBT d'une Partie peut faire l'objet d'un examen documentaire plus d'une fois tous les cinq ans.</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5. Les membres de l'équipe TER sont tenus de respecter la confidentialité après avoir rempli le TER.</a:t>
            </a:r>
            <a:br>
              <a:rPr lang="fr-FR"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6. Toutes les parties doivent répondre aux questions préliminaires dans un délai de deux semaines à compter de la date de réception des questions. </a:t>
            </a:r>
          </a:p>
        </p:txBody>
      </p:sp>
      <p:sp>
        <p:nvSpPr>
          <p:cNvPr id="12" name="Rectangle 11">
            <a:extLst>
              <a:ext uri="{FF2B5EF4-FFF2-40B4-BE49-F238E27FC236}">
                <a16:creationId xmlns:a16="http://schemas.microsoft.com/office/drawing/2014/main" id="{2CD8F08B-AA6C-4A93-96A1-7B7010776084}"/>
              </a:ext>
            </a:extLst>
          </p:cNvPr>
          <p:cNvSpPr/>
          <p:nvPr/>
        </p:nvSpPr>
        <p:spPr>
          <a:xfrm>
            <a:off x="463419" y="1571281"/>
            <a:ext cx="7999445" cy="369332"/>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Veuillez indiquer si les affirmations suivantes sont vraies ou fausses:</a:t>
            </a:r>
          </a:p>
        </p:txBody>
      </p:sp>
      <p:sp>
        <p:nvSpPr>
          <p:cNvPr id="13" name="TextBox 12">
            <a:extLst>
              <a:ext uri="{FF2B5EF4-FFF2-40B4-BE49-F238E27FC236}">
                <a16:creationId xmlns:a16="http://schemas.microsoft.com/office/drawing/2014/main" id="{828288DB-2962-4740-A35E-94A17C990482}"/>
              </a:ext>
            </a:extLst>
          </p:cNvPr>
          <p:cNvSpPr txBox="1"/>
          <p:nvPr/>
        </p:nvSpPr>
        <p:spPr>
          <a:xfrm>
            <a:off x="10693535" y="2095500"/>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4" name="TextBox 13">
            <a:extLst>
              <a:ext uri="{FF2B5EF4-FFF2-40B4-BE49-F238E27FC236}">
                <a16:creationId xmlns:a16="http://schemas.microsoft.com/office/drawing/2014/main" id="{A6875C27-E824-41D5-AE2E-812E3E19067E}"/>
              </a:ext>
            </a:extLst>
          </p:cNvPr>
          <p:cNvSpPr txBox="1"/>
          <p:nvPr/>
        </p:nvSpPr>
        <p:spPr>
          <a:xfrm>
            <a:off x="5484136" y="5382667"/>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5" name="TextBox 14">
            <a:extLst>
              <a:ext uri="{FF2B5EF4-FFF2-40B4-BE49-F238E27FC236}">
                <a16:creationId xmlns:a16="http://schemas.microsoft.com/office/drawing/2014/main" id="{77B5E15B-7576-4A6D-B560-D4FBA5AE457A}"/>
              </a:ext>
            </a:extLst>
          </p:cNvPr>
          <p:cNvSpPr txBox="1"/>
          <p:nvPr/>
        </p:nvSpPr>
        <p:spPr>
          <a:xfrm>
            <a:off x="10786842" y="2649498"/>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6" name="TextBox 15">
            <a:extLst>
              <a:ext uri="{FF2B5EF4-FFF2-40B4-BE49-F238E27FC236}">
                <a16:creationId xmlns:a16="http://schemas.microsoft.com/office/drawing/2014/main" id="{1204F1A1-F621-487B-BD64-81DE8062D50D}"/>
              </a:ext>
            </a:extLst>
          </p:cNvPr>
          <p:cNvSpPr txBox="1"/>
          <p:nvPr/>
        </p:nvSpPr>
        <p:spPr>
          <a:xfrm>
            <a:off x="7186951" y="3244334"/>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7" name="TextBox 16">
            <a:extLst>
              <a:ext uri="{FF2B5EF4-FFF2-40B4-BE49-F238E27FC236}">
                <a16:creationId xmlns:a16="http://schemas.microsoft.com/office/drawing/2014/main" id="{E8B9C83D-E088-48C5-8502-5B7D4BEE356F}"/>
              </a:ext>
            </a:extLst>
          </p:cNvPr>
          <p:cNvSpPr txBox="1"/>
          <p:nvPr/>
        </p:nvSpPr>
        <p:spPr>
          <a:xfrm>
            <a:off x="10786842" y="3727715"/>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8" name="TextBox 17">
            <a:extLst>
              <a:ext uri="{FF2B5EF4-FFF2-40B4-BE49-F238E27FC236}">
                <a16:creationId xmlns:a16="http://schemas.microsoft.com/office/drawing/2014/main" id="{042BB46A-2F7E-4FA5-BB91-9542782C1103}"/>
              </a:ext>
            </a:extLst>
          </p:cNvPr>
          <p:cNvSpPr txBox="1"/>
          <p:nvPr/>
        </p:nvSpPr>
        <p:spPr>
          <a:xfrm>
            <a:off x="10786842" y="4245734"/>
            <a:ext cx="512530" cy="369332"/>
          </a:xfrm>
          <a:prstGeom prst="rect">
            <a:avLst/>
          </a:prstGeom>
          <a:noFill/>
          <a:ln>
            <a:solidFill>
              <a:srgbClr val="00B050"/>
            </a:solidFill>
          </a:ln>
        </p:spPr>
        <p:txBody>
          <a:bodyPr wrap="square" rtlCol="0">
            <a:spAutoFit/>
          </a:bodyPr>
          <a:lstStyle/>
          <a:p>
            <a:pPr algn="ctr"/>
            <a:r>
              <a:rPr lang="fr-FR" b="1" dirty="0">
                <a:solidFill>
                  <a:srgbClr val="00B050"/>
                </a:solidFill>
              </a:rPr>
              <a:t>T</a:t>
            </a:r>
          </a:p>
        </p:txBody>
      </p:sp>
    </p:spTree>
    <p:custDataLst>
      <p:tags r:id="rId1"/>
    </p:custDataLst>
    <p:extLst>
      <p:ext uri="{BB962C8B-B14F-4D97-AF65-F5344CB8AC3E}">
        <p14:creationId xmlns:p14="http://schemas.microsoft.com/office/powerpoint/2010/main" val="9955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fr-FR" sz="2400" dirty="0"/>
              <a:t>Plus d'informations sur l'ETF</a:t>
            </a:r>
            <a:endParaRPr lang="fr-FR" dirty="0"/>
          </a:p>
        </p:txBody>
      </p:sp>
      <p:pic>
        <p:nvPicPr>
          <p:cNvPr id="4" name="Picture 3">
            <a:extLst>
              <a:ext uri="{FF2B5EF4-FFF2-40B4-BE49-F238E27FC236}">
                <a16:creationId xmlns:a16="http://schemas.microsoft.com/office/drawing/2014/main" id="{E50CA2EB-5FCD-4870-9087-B4D8A8BDA5EE}"/>
              </a:ext>
            </a:extLst>
          </p:cNvPr>
          <p:cNvPicPr>
            <a:picLocks noChangeAspect="1"/>
          </p:cNvPicPr>
          <p:nvPr/>
        </p:nvPicPr>
        <p:blipFill>
          <a:blip r:embed="rId4"/>
          <a:stretch>
            <a:fillRect/>
          </a:stretch>
        </p:blipFill>
        <p:spPr>
          <a:xfrm>
            <a:off x="7802436" y="2344769"/>
            <a:ext cx="2828636" cy="2828636"/>
          </a:xfrm>
          <a:prstGeom prst="rect">
            <a:avLst/>
          </a:prstGeom>
        </p:spPr>
      </p:pic>
      <p:grpSp>
        <p:nvGrpSpPr>
          <p:cNvPr id="5" name="Group 4">
            <a:extLst>
              <a:ext uri="{FF2B5EF4-FFF2-40B4-BE49-F238E27FC236}">
                <a16:creationId xmlns:a16="http://schemas.microsoft.com/office/drawing/2014/main" id="{0CF6FD42-DBBD-4104-A9B6-761299582EA5}"/>
              </a:ext>
            </a:extLst>
          </p:cNvPr>
          <p:cNvGrpSpPr/>
          <p:nvPr/>
        </p:nvGrpSpPr>
        <p:grpSpPr>
          <a:xfrm>
            <a:off x="1103865" y="1854143"/>
            <a:ext cx="9984269" cy="4165600"/>
            <a:chOff x="926963" y="2033105"/>
            <a:chExt cx="5021029" cy="1485441"/>
          </a:xfrm>
        </p:grpSpPr>
        <p:grpSp>
          <p:nvGrpSpPr>
            <p:cNvPr id="6" name="Gruppe 36">
              <a:extLst>
                <a:ext uri="{FF2B5EF4-FFF2-40B4-BE49-F238E27FC236}">
                  <a16:creationId xmlns:a16="http://schemas.microsoft.com/office/drawing/2014/main" id="{4536BD76-832F-4402-8C25-01CFE1AB855B}"/>
                </a:ext>
              </a:extLst>
            </p:cNvPr>
            <p:cNvGrpSpPr/>
            <p:nvPr/>
          </p:nvGrpSpPr>
          <p:grpSpPr>
            <a:xfrm>
              <a:off x="931383" y="2033105"/>
              <a:ext cx="5016609" cy="1449362"/>
              <a:chOff x="916554" y="2285480"/>
              <a:chExt cx="3454571" cy="894133"/>
            </a:xfrm>
          </p:grpSpPr>
          <p:sp>
            <p:nvSpPr>
              <p:cNvPr id="8" name="Tekstfelt 6">
                <a:extLst>
                  <a:ext uri="{FF2B5EF4-FFF2-40B4-BE49-F238E27FC236}">
                    <a16:creationId xmlns:a16="http://schemas.microsoft.com/office/drawing/2014/main" id="{26FFEB42-96AE-41C6-9544-B7705436A8F3}"/>
                  </a:ext>
                </a:extLst>
              </p:cNvPr>
              <p:cNvSpPr txBox="1"/>
              <p:nvPr/>
            </p:nvSpPr>
            <p:spPr>
              <a:xfrm>
                <a:off x="1071794" y="2554381"/>
                <a:ext cx="2132673" cy="300336"/>
              </a:xfrm>
              <a:prstGeom prst="rect">
                <a:avLst/>
              </a:prstGeom>
              <a:noFill/>
            </p:spPr>
            <p:txBody>
              <a:bodyPr wrap="square" lIns="0" tIns="0" rtlCol="0" anchor="ctr">
                <a:spAutoFit/>
              </a:bodyPr>
              <a:lstStyle/>
              <a:p>
                <a:pPr>
                  <a:spcBef>
                    <a:spcPts val="600"/>
                  </a:spcBef>
                </a:pPr>
                <a:r>
                  <a:rPr lang="fr-FR" sz="2400" dirty="0">
                    <a:latin typeface="Arial" panose="020B0604020202020204" pitchFamily="34" charset="0"/>
                    <a:cs typeface="Arial" panose="020B0604020202020204" pitchFamily="34" charset="0"/>
                  </a:rPr>
                  <a:t>Manuel technique à l'attention des pays en développement Parties à la convention vers un cadre de transparence renforcée dans le cadre de l'Accord de Paris</a:t>
                </a:r>
              </a:p>
            </p:txBody>
          </p:sp>
          <p:sp>
            <p:nvSpPr>
              <p:cNvPr id="9" name="Rektangel 25">
                <a:extLst>
                  <a:ext uri="{FF2B5EF4-FFF2-40B4-BE49-F238E27FC236}">
                    <a16:creationId xmlns:a16="http://schemas.microsoft.com/office/drawing/2014/main" id="{869FD7FE-946A-4FA0-8F7D-2432EBC5EEDE}"/>
                  </a:ext>
                </a:extLst>
              </p:cNvPr>
              <p:cNvSpPr/>
              <p:nvPr/>
            </p:nvSpPr>
            <p:spPr>
              <a:xfrm>
                <a:off x="916554" y="2285480"/>
                <a:ext cx="3454571" cy="894133"/>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7" name="Rektangel 9">
              <a:extLst>
                <a:ext uri="{FF2B5EF4-FFF2-40B4-BE49-F238E27FC236}">
                  <a16:creationId xmlns:a16="http://schemas.microsoft.com/office/drawing/2014/main" id="{AF0E6C07-1B0B-42D4-B2B3-093CF2EB6E49}"/>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4237609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A69B232-02F3-46D4-8899-004D381210D1}"/>
              </a:ext>
            </a:extLst>
          </p:cNvPr>
          <p:cNvSpPr>
            <a:spLocks noGrp="1"/>
          </p:cNvSpPr>
          <p:nvPr>
            <p:ph type="body" sz="quarter" idx="10"/>
          </p:nvPr>
        </p:nvSpPr>
        <p:spPr>
          <a:xfrm>
            <a:off x="2672443" y="1978891"/>
            <a:ext cx="6847114" cy="2900218"/>
          </a:xfrm>
        </p:spPr>
        <p:txBody>
          <a:bodyPr>
            <a:noAutofit/>
          </a:bodyPr>
          <a:lstStyle/>
          <a:p>
            <a:pPr algn="ctr"/>
            <a:r>
              <a:rPr lang="fr-FR" sz="3200" dirty="0"/>
              <a:t>Programme de formation des experts techniques examinateurs dans le cadre de l'accord de Paris</a:t>
            </a:r>
            <a:endParaRPr lang="en-US" sz="3200" dirty="0"/>
          </a:p>
        </p:txBody>
      </p:sp>
      <p:pic>
        <p:nvPicPr>
          <p:cNvPr id="4" name="Picture 3" descr="A picture containing text, font, screenshot, graphics&#10;&#10;Description automatically generated">
            <a:extLst>
              <a:ext uri="{FF2B5EF4-FFF2-40B4-BE49-F238E27FC236}">
                <a16:creationId xmlns:a16="http://schemas.microsoft.com/office/drawing/2014/main" id="{E0F87F95-CA0A-4966-8E0A-33A5990A3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02428" cy="1240971"/>
          </a:xfrm>
          <a:prstGeom prst="rect">
            <a:avLst/>
          </a:prstGeom>
        </p:spPr>
      </p:pic>
    </p:spTree>
    <p:custDataLst>
      <p:tags r:id="rId1"/>
    </p:custDataLst>
    <p:extLst>
      <p:ext uri="{BB962C8B-B14F-4D97-AF65-F5344CB8AC3E}">
        <p14:creationId xmlns:p14="http://schemas.microsoft.com/office/powerpoint/2010/main" val="1051373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en-US" sz="2400" dirty="0"/>
              <a:t>Structure du programme</a:t>
            </a:r>
          </a:p>
        </p:txBody>
      </p:sp>
      <p:pic>
        <p:nvPicPr>
          <p:cNvPr id="12" name="Picture 11" descr="Graphical user interface, text, application&#10;&#10;Description automatically generated">
            <a:extLst>
              <a:ext uri="{FF2B5EF4-FFF2-40B4-BE49-F238E27FC236}">
                <a16:creationId xmlns:a16="http://schemas.microsoft.com/office/drawing/2014/main" id="{62216845-E9EE-4480-88A6-EA5CF0C58DD7}"/>
              </a:ext>
            </a:extLst>
          </p:cNvPr>
          <p:cNvPicPr>
            <a:picLocks noChangeAspect="1"/>
          </p:cNvPicPr>
          <p:nvPr/>
        </p:nvPicPr>
        <p:blipFill rotWithShape="1">
          <a:blip r:embed="rId4">
            <a:extLst>
              <a:ext uri="{28A0092B-C50C-407E-A947-70E740481C1C}">
                <a14:useLocalDpi xmlns:a14="http://schemas.microsoft.com/office/drawing/2010/main" val="0"/>
              </a:ext>
            </a:extLst>
          </a:blip>
          <a:srcRect l="10430" t="4654" r="10913" b="6158"/>
          <a:stretch/>
        </p:blipFill>
        <p:spPr>
          <a:xfrm>
            <a:off x="382980" y="1139223"/>
            <a:ext cx="9227126" cy="5548272"/>
          </a:xfrm>
          <a:prstGeom prst="rect">
            <a:avLst/>
          </a:prstGeom>
        </p:spPr>
      </p:pic>
      <p:sp>
        <p:nvSpPr>
          <p:cNvPr id="3" name="Arrow: Right 2">
            <a:extLst>
              <a:ext uri="{FF2B5EF4-FFF2-40B4-BE49-F238E27FC236}">
                <a16:creationId xmlns:a16="http://schemas.microsoft.com/office/drawing/2014/main" id="{DF44CACD-25EC-4414-9047-88963B6CDB93}"/>
              </a:ext>
            </a:extLst>
          </p:cNvPr>
          <p:cNvSpPr/>
          <p:nvPr/>
        </p:nvSpPr>
        <p:spPr>
          <a:xfrm>
            <a:off x="8608620" y="1997529"/>
            <a:ext cx="1297380" cy="266700"/>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80AD84-5046-4BAE-97E5-4C025B27E36F}"/>
              </a:ext>
            </a:extLst>
          </p:cNvPr>
          <p:cNvSpPr txBox="1"/>
          <p:nvPr/>
        </p:nvSpPr>
        <p:spPr>
          <a:xfrm>
            <a:off x="10003970" y="1912535"/>
            <a:ext cx="2024743" cy="715089"/>
          </a:xfrm>
          <a:prstGeom prst="round2DiagRect">
            <a:avLst/>
          </a:prstGeom>
          <a:solidFill>
            <a:schemeClr val="accent3">
              <a:lumMod val="60000"/>
              <a:lumOff val="40000"/>
            </a:schemeClr>
          </a:solidFill>
          <a:ln>
            <a:solidFill>
              <a:schemeClr val="accent1"/>
            </a:solidFill>
          </a:ln>
        </p:spPr>
        <p:txBody>
          <a:bodyPr wrap="square" rtlCol="0">
            <a:spAutoFit/>
          </a:bodyPr>
          <a:lstStyle/>
          <a:p>
            <a:r>
              <a:rPr lang="fr-FR">
                <a:solidFill>
                  <a:schemeClr val="bg1"/>
                </a:solidFill>
                <a:latin typeface="Arial" panose="020B0604020202020204" pitchFamily="34" charset="0"/>
                <a:cs typeface="Arial" panose="020B0604020202020204" pitchFamily="34" charset="0"/>
              </a:rPr>
              <a:t>Publié en Mars 23’</a:t>
            </a:r>
          </a:p>
        </p:txBody>
      </p:sp>
      <p:sp>
        <p:nvSpPr>
          <p:cNvPr id="6" name="Right Brace 5">
            <a:extLst>
              <a:ext uri="{FF2B5EF4-FFF2-40B4-BE49-F238E27FC236}">
                <a16:creationId xmlns:a16="http://schemas.microsoft.com/office/drawing/2014/main" id="{4E2CE4FB-25FB-4F84-AC86-987FBF54B5B5}"/>
              </a:ext>
            </a:extLst>
          </p:cNvPr>
          <p:cNvSpPr/>
          <p:nvPr/>
        </p:nvSpPr>
        <p:spPr>
          <a:xfrm>
            <a:off x="8647711" y="2612572"/>
            <a:ext cx="441861" cy="2677885"/>
          </a:xfrm>
          <a:prstGeom prst="rightBrace">
            <a:avLst>
              <a:gd name="adj1" fmla="val 8333"/>
              <a:gd name="adj2" fmla="val 50001"/>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Arrow: Right 7">
            <a:extLst>
              <a:ext uri="{FF2B5EF4-FFF2-40B4-BE49-F238E27FC236}">
                <a16:creationId xmlns:a16="http://schemas.microsoft.com/office/drawing/2014/main" id="{99C68ACD-25E0-4293-A73D-63D12688875E}"/>
              </a:ext>
            </a:extLst>
          </p:cNvPr>
          <p:cNvSpPr/>
          <p:nvPr/>
        </p:nvSpPr>
        <p:spPr>
          <a:xfrm>
            <a:off x="9187543" y="3828830"/>
            <a:ext cx="718457" cy="266700"/>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FF1BF2-DF7F-4948-AABF-264608EB319C}"/>
              </a:ext>
            </a:extLst>
          </p:cNvPr>
          <p:cNvSpPr txBox="1"/>
          <p:nvPr/>
        </p:nvSpPr>
        <p:spPr>
          <a:xfrm>
            <a:off x="10003969" y="3604635"/>
            <a:ext cx="2024743" cy="715089"/>
          </a:xfrm>
          <a:prstGeom prst="round2DiagRect">
            <a:avLst/>
          </a:prstGeom>
          <a:solidFill>
            <a:schemeClr val="accent5"/>
          </a:solidFill>
          <a:ln>
            <a:solidFill>
              <a:schemeClr val="accent1"/>
            </a:solidFill>
          </a:ln>
        </p:spPr>
        <p:txBody>
          <a:bodyPr wrap="square" rtlCol="0">
            <a:spAutoFit/>
          </a:bodyPr>
          <a:lstStyle/>
          <a:p>
            <a:r>
              <a:rPr lang="fr-FR">
                <a:solidFill>
                  <a:schemeClr val="bg1"/>
                </a:solidFill>
                <a:latin typeface="Arial" panose="020B0604020202020204" pitchFamily="34" charset="0"/>
                <a:cs typeface="Arial" panose="020B0604020202020204" pitchFamily="34" charset="0"/>
              </a:rPr>
              <a:t>Sortie prévue en Septembre 23’</a:t>
            </a:r>
          </a:p>
        </p:txBody>
      </p:sp>
      <p:sp>
        <p:nvSpPr>
          <p:cNvPr id="10" name="Arrow: Right 9">
            <a:extLst>
              <a:ext uri="{FF2B5EF4-FFF2-40B4-BE49-F238E27FC236}">
                <a16:creationId xmlns:a16="http://schemas.microsoft.com/office/drawing/2014/main" id="{405C28C4-4560-4EF0-88E2-5816CC237A13}"/>
              </a:ext>
            </a:extLst>
          </p:cNvPr>
          <p:cNvSpPr/>
          <p:nvPr/>
        </p:nvSpPr>
        <p:spPr>
          <a:xfrm>
            <a:off x="8608620" y="5585427"/>
            <a:ext cx="1297380" cy="266700"/>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F8F20FE-77A6-480E-AC75-84652BFC819D}"/>
              </a:ext>
            </a:extLst>
          </p:cNvPr>
          <p:cNvSpPr txBox="1"/>
          <p:nvPr/>
        </p:nvSpPr>
        <p:spPr>
          <a:xfrm>
            <a:off x="10003969" y="5302602"/>
            <a:ext cx="2024743" cy="1021556"/>
          </a:xfrm>
          <a:prstGeom prst="round2DiagRect">
            <a:avLst/>
          </a:prstGeom>
          <a:solidFill>
            <a:schemeClr val="accent4"/>
          </a:solidFill>
          <a:ln>
            <a:solidFill>
              <a:schemeClr val="accent1"/>
            </a:solidFill>
          </a:ln>
        </p:spPr>
        <p:txBody>
          <a:bodyPr wrap="square" rtlCol="0">
            <a:spAutoFit/>
          </a:bodyPr>
          <a:lstStyle/>
          <a:p>
            <a:r>
              <a:rPr lang="fr-FR">
                <a:solidFill>
                  <a:schemeClr val="bg1"/>
                </a:solidFill>
                <a:latin typeface="Arial" panose="020B0604020202020204" pitchFamily="34" charset="0"/>
                <a:cs typeface="Arial" panose="020B0604020202020204" pitchFamily="34" charset="0"/>
              </a:rPr>
              <a:t>En cours de développement</a:t>
            </a:r>
          </a:p>
          <a:p>
            <a:r>
              <a:rPr lang="fr-FR">
                <a:solidFill>
                  <a:schemeClr val="bg1"/>
                </a:solidFill>
                <a:latin typeface="Arial" panose="020B0604020202020204" pitchFamily="34" charset="0"/>
                <a:cs typeface="Arial" panose="020B0604020202020204" pitchFamily="34" charset="0"/>
              </a:rPr>
              <a:t>Prévu pour 2024</a:t>
            </a:r>
          </a:p>
        </p:txBody>
      </p:sp>
    </p:spTree>
    <p:custDataLst>
      <p:tags r:id="rId1"/>
    </p:custDataLst>
    <p:extLst>
      <p:ext uri="{BB962C8B-B14F-4D97-AF65-F5344CB8AC3E}">
        <p14:creationId xmlns:p14="http://schemas.microsoft.com/office/powerpoint/2010/main" val="287699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p:txBody>
          <a:bodyPr/>
          <a:lstStyle/>
          <a:p>
            <a:r>
              <a:rPr lang="en-US" dirty="0"/>
              <a:t>Programme</a:t>
            </a:r>
          </a:p>
        </p:txBody>
      </p:sp>
      <p:sp>
        <p:nvSpPr>
          <p:cNvPr id="5" name="TextBox 4">
            <a:extLst>
              <a:ext uri="{FF2B5EF4-FFF2-40B4-BE49-F238E27FC236}">
                <a16:creationId xmlns:a16="http://schemas.microsoft.com/office/drawing/2014/main" id="{C005EECE-69E6-4936-A13E-1425861534A2}"/>
              </a:ext>
            </a:extLst>
          </p:cNvPr>
          <p:cNvSpPr txBox="1"/>
          <p:nvPr/>
        </p:nvSpPr>
        <p:spPr>
          <a:xfrm>
            <a:off x="900001" y="1984664"/>
            <a:ext cx="10540390" cy="3347840"/>
          </a:xfrm>
          <a:prstGeom prst="rect">
            <a:avLst/>
          </a:prstGeom>
          <a:noFill/>
        </p:spPr>
        <p:txBody>
          <a:bodyPr wrap="square" rtlCol="0">
            <a:spAutoFit/>
          </a:bodyPr>
          <a:lstStyle/>
          <a:p>
            <a:pPr marL="342900" indent="-342900">
              <a:lnSpc>
                <a:spcPct val="150000"/>
              </a:lnSpc>
              <a:buFont typeface="+mj-lt"/>
              <a:buAutoNum type="arabicPeriod"/>
            </a:pPr>
            <a:r>
              <a:rPr lang="fr-FR" sz="2400" dirty="0">
                <a:solidFill>
                  <a:srgbClr val="4B92D8"/>
                </a:solidFill>
                <a:latin typeface="Arial" panose="020B0604020202020204" pitchFamily="34" charset="0"/>
                <a:cs typeface="Arial" panose="020B0604020202020204" pitchFamily="34" charset="0"/>
              </a:rPr>
              <a:t>Examen technique par des experts.</a:t>
            </a:r>
          </a:p>
          <a:p>
            <a:pPr marL="342900" indent="-342900">
              <a:lnSpc>
                <a:spcPct val="150000"/>
              </a:lnSpc>
              <a:buFont typeface="+mj-lt"/>
              <a:buAutoNum type="arabicPeriod"/>
            </a:pPr>
            <a:r>
              <a:rPr lang="fr-FR" sz="2400" dirty="0">
                <a:solidFill>
                  <a:srgbClr val="4B92D8"/>
                </a:solidFill>
                <a:latin typeface="Arial" panose="020B0604020202020204" pitchFamily="34" charset="0"/>
                <a:cs typeface="Arial" panose="020B0604020202020204" pitchFamily="34" charset="0"/>
              </a:rPr>
              <a:t>Programme de formation des experts techniques examinateurs dans le cadre de l'accord de Paris.</a:t>
            </a:r>
          </a:p>
          <a:p>
            <a:pPr marL="342900" indent="-342900">
              <a:lnSpc>
                <a:spcPct val="150000"/>
              </a:lnSpc>
              <a:buFont typeface="+mj-lt"/>
              <a:buAutoNum type="arabicPeriod"/>
            </a:pPr>
            <a:r>
              <a:rPr lang="fr-FR" sz="2400" dirty="0">
                <a:solidFill>
                  <a:srgbClr val="4B92D8"/>
                </a:solidFill>
                <a:latin typeface="Arial" panose="020B0604020202020204" pitchFamily="34" charset="0"/>
                <a:cs typeface="Arial" panose="020B0604020202020204" pitchFamily="34" charset="0"/>
              </a:rPr>
              <a:t>Cours A: Aspects généraux et transversaux de l'examen par des experts techniques au titre du cadre pour une transparence accrue prévu par l'accord de Paris.</a:t>
            </a:r>
          </a:p>
        </p:txBody>
      </p:sp>
    </p:spTree>
    <p:custDataLst>
      <p:tags r:id="rId1"/>
    </p:custDataLst>
    <p:extLst>
      <p:ext uri="{BB962C8B-B14F-4D97-AF65-F5344CB8AC3E}">
        <p14:creationId xmlns:p14="http://schemas.microsoft.com/office/powerpoint/2010/main" val="247745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Ellipse 36">
            <a:extLst>
              <a:ext uri="{FF2B5EF4-FFF2-40B4-BE49-F238E27FC236}">
                <a16:creationId xmlns:a16="http://schemas.microsoft.com/office/drawing/2014/main" id="{DB889368-36CD-4FD0-A601-5638288ABE89}"/>
              </a:ext>
            </a:extLst>
          </p:cNvPr>
          <p:cNvSpPr/>
          <p:nvPr/>
        </p:nvSpPr>
        <p:spPr>
          <a:xfrm>
            <a:off x="4159068" y="2594791"/>
            <a:ext cx="2176830" cy="2138735"/>
          </a:xfrm>
          <a:prstGeom prst="ellipse">
            <a:avLst/>
          </a:prstGeom>
          <a:solidFill>
            <a:srgbClr val="4B92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Pladsholder til tekst 1">
            <a:extLst>
              <a:ext uri="{FF2B5EF4-FFF2-40B4-BE49-F238E27FC236}">
                <a16:creationId xmlns:a16="http://schemas.microsoft.com/office/drawing/2014/main" id="{688B61A5-C64D-453F-8A60-171ED3F984D9}"/>
              </a:ext>
            </a:extLst>
          </p:cNvPr>
          <p:cNvSpPr>
            <a:spLocks noGrp="1"/>
          </p:cNvSpPr>
          <p:nvPr>
            <p:ph type="body" sz="quarter" idx="10"/>
          </p:nvPr>
        </p:nvSpPr>
        <p:spPr>
          <a:xfrm>
            <a:off x="727729" y="283734"/>
            <a:ext cx="8164102" cy="558800"/>
          </a:xfrm>
        </p:spPr>
        <p:txBody>
          <a:bodyPr>
            <a:noAutofit/>
          </a:bodyPr>
          <a:lstStyle/>
          <a:p>
            <a:r>
              <a:rPr lang="fr-FR" sz="2400" dirty="0"/>
              <a:t>Cours et examens obligatoires pour les nouveaux examinateurs</a:t>
            </a:r>
            <a:endParaRPr lang="da-DK" sz="2400" dirty="0"/>
          </a:p>
        </p:txBody>
      </p:sp>
      <p:grpSp>
        <p:nvGrpSpPr>
          <p:cNvPr id="44" name="Group 43">
            <a:extLst>
              <a:ext uri="{FF2B5EF4-FFF2-40B4-BE49-F238E27FC236}">
                <a16:creationId xmlns:a16="http://schemas.microsoft.com/office/drawing/2014/main" id="{1156F394-B5AE-4544-B312-44DA99F9DFF3}"/>
              </a:ext>
            </a:extLst>
          </p:cNvPr>
          <p:cNvGrpSpPr/>
          <p:nvPr/>
        </p:nvGrpSpPr>
        <p:grpSpPr>
          <a:xfrm>
            <a:off x="431644" y="2270617"/>
            <a:ext cx="4035455" cy="1135951"/>
            <a:chOff x="792621" y="2234954"/>
            <a:chExt cx="4035455" cy="1135951"/>
          </a:xfrm>
        </p:grpSpPr>
        <p:cxnSp>
          <p:nvCxnSpPr>
            <p:cNvPr id="11" name="Lige forbindelse 10">
              <a:extLst>
                <a:ext uri="{FF2B5EF4-FFF2-40B4-BE49-F238E27FC236}">
                  <a16:creationId xmlns:a16="http://schemas.microsoft.com/office/drawing/2014/main" id="{D5E8500E-19F8-403B-871C-3B67A81706CB}"/>
                </a:ext>
              </a:extLst>
            </p:cNvPr>
            <p:cNvCxnSpPr>
              <a:cxnSpLocks/>
            </p:cNvCxnSpPr>
            <p:nvPr/>
          </p:nvCxnSpPr>
          <p:spPr>
            <a:xfrm>
              <a:off x="795072" y="3312210"/>
              <a:ext cx="3888000" cy="0"/>
            </a:xfrm>
            <a:prstGeom prst="line">
              <a:avLst/>
            </a:prstGeom>
            <a:ln w="19050">
              <a:solidFill>
                <a:srgbClr val="4B92D8"/>
              </a:solidFill>
            </a:ln>
          </p:spPr>
          <p:style>
            <a:lnRef idx="1">
              <a:schemeClr val="accent1"/>
            </a:lnRef>
            <a:fillRef idx="0">
              <a:schemeClr val="accent1"/>
            </a:fillRef>
            <a:effectRef idx="0">
              <a:schemeClr val="accent1"/>
            </a:effectRef>
            <a:fontRef idx="minor">
              <a:schemeClr val="tx1"/>
            </a:fontRef>
          </p:style>
        </p:cxnSp>
        <p:sp>
          <p:nvSpPr>
            <p:cNvPr id="12" name="Kombinationstegning: figur 11">
              <a:extLst>
                <a:ext uri="{FF2B5EF4-FFF2-40B4-BE49-F238E27FC236}">
                  <a16:creationId xmlns:a16="http://schemas.microsoft.com/office/drawing/2014/main" id="{01F60DE9-319F-465E-8132-12388200CB46}"/>
                </a:ext>
              </a:extLst>
            </p:cNvPr>
            <p:cNvSpPr/>
            <p:nvPr/>
          </p:nvSpPr>
          <p:spPr>
            <a:xfrm>
              <a:off x="4685523" y="3226905"/>
              <a:ext cx="142553" cy="144000"/>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4B92D8"/>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41" name="Rektangel 9">
              <a:extLst>
                <a:ext uri="{FF2B5EF4-FFF2-40B4-BE49-F238E27FC236}">
                  <a16:creationId xmlns:a16="http://schemas.microsoft.com/office/drawing/2014/main" id="{131A5980-017A-4745-882C-F056DE92D193}"/>
                </a:ext>
              </a:extLst>
            </p:cNvPr>
            <p:cNvSpPr/>
            <p:nvPr/>
          </p:nvSpPr>
          <p:spPr>
            <a:xfrm>
              <a:off x="792621" y="2647698"/>
              <a:ext cx="3641910" cy="661826"/>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b="1" dirty="0">
                  <a:solidFill>
                    <a:prstClr val="white"/>
                  </a:solidFill>
                  <a:latin typeface="Arial" panose="020B0604020202020204" pitchFamily="34" charset="0"/>
                  <a:cs typeface="Arial" panose="020B0604020202020204" pitchFamily="34" charset="0"/>
                </a:rPr>
                <a:t>Tous les experts doivent participer aux équipes d'experts techniques. </a:t>
              </a:r>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8F70B314-A50B-4F02-A3A9-61363D335877}"/>
                </a:ext>
              </a:extLst>
            </p:cNvPr>
            <p:cNvSpPr/>
            <p:nvPr/>
          </p:nvSpPr>
          <p:spPr>
            <a:xfrm>
              <a:off x="797203" y="2234954"/>
              <a:ext cx="2495210" cy="307777"/>
            </a:xfrm>
            <a:prstGeom prst="rect">
              <a:avLst/>
            </a:prstGeom>
          </p:spPr>
          <p:txBody>
            <a:bodyPr wrap="square">
              <a:sp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Course A: Overview</a:t>
              </a:r>
            </a:p>
          </p:txBody>
        </p:sp>
      </p:grpSp>
      <p:graphicFrame>
        <p:nvGraphicFramePr>
          <p:cNvPr id="53" name="Chart 52">
            <a:extLst>
              <a:ext uri="{FF2B5EF4-FFF2-40B4-BE49-F238E27FC236}">
                <a16:creationId xmlns:a16="http://schemas.microsoft.com/office/drawing/2014/main" id="{87ADCE2E-C020-4494-8E54-080E8F354784}"/>
              </a:ext>
            </a:extLst>
          </p:cNvPr>
          <p:cNvGraphicFramePr>
            <a:graphicFrameLocks/>
          </p:cNvGraphicFramePr>
          <p:nvPr/>
        </p:nvGraphicFramePr>
        <p:xfrm>
          <a:off x="4012386" y="2742005"/>
          <a:ext cx="2470194" cy="1833859"/>
        </p:xfrm>
        <a:graphic>
          <a:graphicData uri="http://schemas.openxmlformats.org/drawingml/2006/chart">
            <c:chart xmlns:c="http://schemas.openxmlformats.org/drawingml/2006/chart" xmlns:r="http://schemas.openxmlformats.org/officeDocument/2006/relationships" r:id="rId4"/>
          </a:graphicData>
        </a:graphic>
      </p:graphicFrame>
      <p:sp>
        <p:nvSpPr>
          <p:cNvPr id="18" name="Kombinationstegning: figur 17">
            <a:extLst>
              <a:ext uri="{FF2B5EF4-FFF2-40B4-BE49-F238E27FC236}">
                <a16:creationId xmlns:a16="http://schemas.microsoft.com/office/drawing/2014/main" id="{72C634CC-706B-4308-9ED3-57E4D4577B3B}"/>
              </a:ext>
            </a:extLst>
          </p:cNvPr>
          <p:cNvSpPr/>
          <p:nvPr/>
        </p:nvSpPr>
        <p:spPr>
          <a:xfrm>
            <a:off x="4822223" y="3074423"/>
            <a:ext cx="142553" cy="144000"/>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A6FF7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5" name="Rektangel 30">
            <a:extLst>
              <a:ext uri="{FF2B5EF4-FFF2-40B4-BE49-F238E27FC236}">
                <a16:creationId xmlns:a16="http://schemas.microsoft.com/office/drawing/2014/main" id="{C38273D5-8E1C-418C-AF8A-A57587637DD7}"/>
              </a:ext>
            </a:extLst>
          </p:cNvPr>
          <p:cNvSpPr/>
          <p:nvPr/>
        </p:nvSpPr>
        <p:spPr>
          <a:xfrm>
            <a:off x="4854850" y="1981368"/>
            <a:ext cx="5746475" cy="339582"/>
          </a:xfrm>
          <a:prstGeom prst="rect">
            <a:avLst/>
          </a:prstGeom>
          <a:solidFill>
            <a:srgbClr val="A6FF7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b="1" dirty="0">
                <a:solidFill>
                  <a:prstClr val="white"/>
                </a:solidFill>
                <a:latin typeface="Arial" panose="020B0604020202020204" pitchFamily="34" charset="0"/>
                <a:cs typeface="Arial" panose="020B0604020202020204" pitchFamily="34" charset="0"/>
              </a:rPr>
              <a:t>Examen des rapports d'inventaire nationaux sur les GES</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16601CE-4C2D-414F-886E-7EE857FDEFFD}"/>
              </a:ext>
            </a:extLst>
          </p:cNvPr>
          <p:cNvSpPr/>
          <p:nvPr/>
        </p:nvSpPr>
        <p:spPr>
          <a:xfrm>
            <a:off x="4794516" y="1170244"/>
            <a:ext cx="5746475" cy="815608"/>
          </a:xfrm>
          <a:prstGeom prst="rect">
            <a:avLst/>
          </a:prstGeom>
        </p:spPr>
        <p:txBody>
          <a:bodyPr wrap="square">
            <a:spAutoFit/>
          </a:bodyPr>
          <a:lstStyle/>
          <a:p>
            <a:pPr marL="285750" lvl="0" indent="-285750">
              <a:spcBef>
                <a:spcPts val="600"/>
              </a:spcBef>
              <a:buFont typeface="Arial" panose="020B0604020202020204" pitchFamily="34" charset="0"/>
              <a:buChar char="•"/>
            </a:pPr>
            <a:r>
              <a:rPr lang="fr-FR" sz="1400" b="1" u="sng" dirty="0">
                <a:solidFill>
                  <a:prstClr val="black"/>
                </a:solidFill>
                <a:latin typeface="Arial" panose="020B0604020202020204" pitchFamily="34" charset="0"/>
                <a:cs typeface="Arial" panose="020B0604020202020204" pitchFamily="34" charset="0"/>
              </a:rPr>
              <a:t>Cours B-1</a:t>
            </a:r>
            <a:r>
              <a:rPr lang="fr-FR" sz="1400" b="1" dirty="0">
                <a:solidFill>
                  <a:prstClr val="black"/>
                </a:solidFill>
                <a:latin typeface="Arial" panose="020B0604020202020204" pitchFamily="34" charset="0"/>
                <a:cs typeface="Arial" panose="020B0604020202020204" pitchFamily="34" charset="0"/>
              </a:rPr>
              <a:t>: Orientations générales et questions transversales, et  </a:t>
            </a:r>
          </a:p>
          <a:p>
            <a:pPr marL="285750" lvl="0" indent="-285750">
              <a:spcBef>
                <a:spcPts val="600"/>
              </a:spcBef>
              <a:buFont typeface="Arial" panose="020B0604020202020204" pitchFamily="34" charset="0"/>
              <a:buChar char="•"/>
            </a:pPr>
            <a:r>
              <a:rPr lang="fr-FR" sz="1400" b="1" dirty="0">
                <a:solidFill>
                  <a:prstClr val="black"/>
                </a:solidFill>
                <a:latin typeface="Arial" panose="020B0604020202020204" pitchFamily="34" charset="0"/>
                <a:cs typeface="Arial" panose="020B0604020202020204" pitchFamily="34" charset="0"/>
              </a:rPr>
              <a:t>Au moins un des cours sectoriels : B-2 à B-6.</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49" name="Group 48">
            <a:extLst>
              <a:ext uri="{FF2B5EF4-FFF2-40B4-BE49-F238E27FC236}">
                <a16:creationId xmlns:a16="http://schemas.microsoft.com/office/drawing/2014/main" id="{F2828F7D-5C66-4280-87D2-9AD1FCADEB02}"/>
              </a:ext>
            </a:extLst>
          </p:cNvPr>
          <p:cNvGrpSpPr/>
          <p:nvPr/>
        </p:nvGrpSpPr>
        <p:grpSpPr>
          <a:xfrm>
            <a:off x="5555930" y="2417570"/>
            <a:ext cx="6480642" cy="2083970"/>
            <a:chOff x="5697279" y="3836292"/>
            <a:chExt cx="6480642" cy="2083970"/>
          </a:xfrm>
        </p:grpSpPr>
        <p:grpSp>
          <p:nvGrpSpPr>
            <p:cNvPr id="19" name="Gruppe 18">
              <a:extLst>
                <a:ext uri="{FF2B5EF4-FFF2-40B4-BE49-F238E27FC236}">
                  <a16:creationId xmlns:a16="http://schemas.microsoft.com/office/drawing/2014/main" id="{2F4E35AA-2ABC-4964-AB1D-A2F6794428A0}"/>
                </a:ext>
              </a:extLst>
            </p:cNvPr>
            <p:cNvGrpSpPr/>
            <p:nvPr/>
          </p:nvGrpSpPr>
          <p:grpSpPr>
            <a:xfrm rot="5400000">
              <a:off x="5838730" y="3745435"/>
              <a:ext cx="863825" cy="1146728"/>
              <a:chOff x="3433537" y="1923162"/>
              <a:chExt cx="1039727" cy="641570"/>
            </a:xfrm>
          </p:grpSpPr>
          <p:cxnSp>
            <p:nvCxnSpPr>
              <p:cNvPr id="22" name="Lige forbindelse 21">
                <a:extLst>
                  <a:ext uri="{FF2B5EF4-FFF2-40B4-BE49-F238E27FC236}">
                    <a16:creationId xmlns:a16="http://schemas.microsoft.com/office/drawing/2014/main" id="{BCC9C8A3-AFFA-4866-9C67-43FE4A800F83}"/>
                  </a:ext>
                </a:extLst>
              </p:cNvPr>
              <p:cNvCxnSpPr>
                <a:cxnSpLocks/>
              </p:cNvCxnSpPr>
              <p:nvPr/>
            </p:nvCxnSpPr>
            <p:spPr>
              <a:xfrm rot="16200000" flipV="1">
                <a:off x="3603011" y="1753688"/>
                <a:ext cx="617220" cy="956168"/>
              </a:xfrm>
              <a:prstGeom prst="line">
                <a:avLst/>
              </a:prstGeom>
              <a:ln w="19050">
                <a:solidFill>
                  <a:srgbClr val="FFA6A6"/>
                </a:solidFill>
              </a:ln>
            </p:spPr>
            <p:style>
              <a:lnRef idx="1">
                <a:schemeClr val="accent1"/>
              </a:lnRef>
              <a:fillRef idx="0">
                <a:schemeClr val="accent1"/>
              </a:fillRef>
              <a:effectRef idx="0">
                <a:schemeClr val="accent1"/>
              </a:effectRef>
              <a:fontRef idx="minor">
                <a:schemeClr val="tx1"/>
              </a:fontRef>
            </p:style>
          </p:cxnSp>
          <p:sp>
            <p:nvSpPr>
              <p:cNvPr id="23" name="Kombinationstegning: figur 22">
                <a:extLst>
                  <a:ext uri="{FF2B5EF4-FFF2-40B4-BE49-F238E27FC236}">
                    <a16:creationId xmlns:a16="http://schemas.microsoft.com/office/drawing/2014/main" id="{110CEDAD-2D9F-4A38-8AE3-39E470A78DB8}"/>
                  </a:ext>
                </a:extLst>
              </p:cNvPr>
              <p:cNvSpPr/>
              <p:nvPr/>
            </p:nvSpPr>
            <p:spPr>
              <a:xfrm>
                <a:off x="4299941" y="2484167"/>
                <a:ext cx="173323" cy="80565"/>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FFA6A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sp>
          <p:nvSpPr>
            <p:cNvPr id="39" name="Rektangel 31">
              <a:extLst>
                <a:ext uri="{FF2B5EF4-FFF2-40B4-BE49-F238E27FC236}">
                  <a16:creationId xmlns:a16="http://schemas.microsoft.com/office/drawing/2014/main" id="{21BBFF33-2660-4920-89AF-0973ABF4C448}"/>
                </a:ext>
              </a:extLst>
            </p:cNvPr>
            <p:cNvSpPr/>
            <p:nvPr/>
          </p:nvSpPr>
          <p:spPr>
            <a:xfrm>
              <a:off x="6809195" y="3836292"/>
              <a:ext cx="5368726" cy="844998"/>
            </a:xfrm>
            <a:prstGeom prst="rect">
              <a:avLst/>
            </a:prstGeom>
            <a:solidFill>
              <a:srgbClr val="FFA6A6"/>
            </a:solidFill>
            <a:ln w="19050">
              <a:solidFill>
                <a:srgbClr val="FFA6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b="1" dirty="0">
                  <a:solidFill>
                    <a:prstClr val="white"/>
                  </a:solidFill>
                  <a:latin typeface="Arial" panose="020B0604020202020204" pitchFamily="34" charset="0"/>
                  <a:cs typeface="Arial" panose="020B0604020202020204" pitchFamily="34" charset="0"/>
                </a:rPr>
                <a:t>Examen des informations nécessaires pour suivre les progrès accomplis dans la mise en œuvre et la réalisation des CDN</a:t>
              </a:r>
              <a:endParaRPr kumimoji="0" lang="en-US" sz="1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585CA58-F4B4-4440-A1CA-88C14D8AE64C}"/>
                </a:ext>
              </a:extLst>
            </p:cNvPr>
            <p:cNvSpPr/>
            <p:nvPr/>
          </p:nvSpPr>
          <p:spPr>
            <a:xfrm>
              <a:off x="6826600" y="4750711"/>
              <a:ext cx="5333915" cy="1169551"/>
            </a:xfrm>
            <a:prstGeom prst="rect">
              <a:avLst/>
            </a:prstGeom>
          </p:spPr>
          <p:txBody>
            <a:bodyPr wrap="square">
              <a:spAutoFit/>
            </a:bodyPr>
            <a:lstStyle/>
            <a:p>
              <a:pPr marL="285750" lvl="0" indent="-285750">
                <a:buFont typeface="Arial" panose="020B0604020202020204" pitchFamily="34" charset="0"/>
                <a:buChar char="•"/>
                <a:defRPr/>
              </a:pPr>
              <a:r>
                <a:rPr lang="fr-FR" sz="1400" b="1" u="sng" dirty="0">
                  <a:solidFill>
                    <a:prstClr val="black"/>
                  </a:solidFill>
                  <a:latin typeface="Arial" panose="020B0604020202020204" pitchFamily="34" charset="0"/>
                  <a:cs typeface="Arial" panose="020B0604020202020204" pitchFamily="34" charset="0"/>
                </a:rPr>
                <a:t>Cours C-1 </a:t>
              </a:r>
              <a:r>
                <a:rPr lang="fr-FR" sz="1400" b="1" dirty="0">
                  <a:solidFill>
                    <a:prstClr val="black"/>
                  </a:solidFill>
                  <a:latin typeface="Arial" panose="020B0604020202020204" pitchFamily="34" charset="0"/>
                  <a:cs typeface="Arial" panose="020B0604020202020204" pitchFamily="34" charset="0"/>
                </a:rPr>
                <a:t>Description des CDN,</a:t>
              </a:r>
            </a:p>
            <a:p>
              <a:pPr marL="285750" lvl="0" indent="-285750">
                <a:buFont typeface="Arial" panose="020B0604020202020204" pitchFamily="34" charset="0"/>
                <a:buChar char="•"/>
                <a:defRPr/>
              </a:pPr>
              <a:r>
                <a:rPr lang="fr-FR" sz="1400" b="1" u="sng" dirty="0">
                  <a:solidFill>
                    <a:prstClr val="black"/>
                  </a:solidFill>
                  <a:latin typeface="Arial" panose="020B0604020202020204" pitchFamily="34" charset="0"/>
                  <a:cs typeface="Arial" panose="020B0604020202020204" pitchFamily="34" charset="0"/>
                </a:rPr>
                <a:t>Cours C-2 </a:t>
              </a:r>
              <a:r>
                <a:rPr lang="fr-FR" sz="1400" b="1" dirty="0">
                  <a:solidFill>
                    <a:prstClr val="black"/>
                  </a:solidFill>
                  <a:latin typeface="Arial" panose="020B0604020202020204" pitchFamily="34" charset="0"/>
                  <a:cs typeface="Arial" panose="020B0604020202020204" pitchFamily="34" charset="0"/>
                </a:rPr>
                <a:t>Suivi des progrès des CDN, et</a:t>
              </a:r>
            </a:p>
            <a:p>
              <a:pPr marL="285750" lvl="0" indent="-285750">
                <a:buFont typeface="Arial" panose="020B0604020202020204" pitchFamily="34" charset="0"/>
                <a:buChar char="•"/>
                <a:defRPr/>
              </a:pPr>
              <a:r>
                <a:rPr lang="fr-FR" sz="1400" b="1" dirty="0">
                  <a:solidFill>
                    <a:prstClr val="black"/>
                  </a:solidFill>
                  <a:latin typeface="Arial" panose="020B0604020202020204" pitchFamily="34" charset="0"/>
                  <a:cs typeface="Arial" panose="020B0604020202020204" pitchFamily="34" charset="0"/>
                </a:rPr>
                <a:t>Au moins un des cours suivants: </a:t>
              </a:r>
            </a:p>
            <a:p>
              <a:pPr marL="742950" lvl="1" indent="-285750">
                <a:buFont typeface="Arial" panose="020B0604020202020204" pitchFamily="34" charset="0"/>
                <a:buChar char="•"/>
                <a:defRPr/>
              </a:pPr>
              <a:r>
                <a:rPr lang="fr-FR" sz="1400" b="1" u="sng" dirty="0">
                  <a:solidFill>
                    <a:prstClr val="black"/>
                  </a:solidFill>
                  <a:latin typeface="Arial" panose="020B0604020202020204" pitchFamily="34" charset="0"/>
                  <a:cs typeface="Arial" panose="020B0604020202020204" pitchFamily="34" charset="0"/>
                </a:rPr>
                <a:t>Cours C- 3 </a:t>
              </a:r>
              <a:r>
                <a:rPr lang="fr-FR" sz="1400" b="1" dirty="0">
                  <a:solidFill>
                    <a:prstClr val="black"/>
                  </a:solidFill>
                  <a:latin typeface="Arial" panose="020B0604020202020204" pitchFamily="34" charset="0"/>
                  <a:cs typeface="Arial" panose="020B0604020202020204" pitchFamily="34" charset="0"/>
                </a:rPr>
                <a:t>Mesures d'atténuation,  </a:t>
              </a:r>
            </a:p>
            <a:p>
              <a:pPr marL="742950" lvl="1" indent="-285750">
                <a:buFont typeface="Arial" panose="020B0604020202020204" pitchFamily="34" charset="0"/>
                <a:buChar char="•"/>
                <a:defRPr/>
              </a:pPr>
              <a:r>
                <a:rPr lang="fr-FR" sz="1400" b="1" u="sng" dirty="0">
                  <a:solidFill>
                    <a:prstClr val="black"/>
                  </a:solidFill>
                  <a:latin typeface="Arial" panose="020B0604020202020204" pitchFamily="34" charset="0"/>
                  <a:cs typeface="Arial" panose="020B0604020202020204" pitchFamily="34" charset="0"/>
                </a:rPr>
                <a:t>Cours C- 4 </a:t>
              </a:r>
              <a:r>
                <a:rPr lang="fr-FR" sz="1400" b="1" dirty="0">
                  <a:solidFill>
                    <a:prstClr val="black"/>
                  </a:solidFill>
                  <a:latin typeface="Arial" panose="020B0604020202020204" pitchFamily="34" charset="0"/>
                  <a:cs typeface="Arial" panose="020B0604020202020204" pitchFamily="34" charset="0"/>
                </a:rPr>
                <a:t>Projections des émissions de GES.</a:t>
              </a:r>
              <a:endParaRPr kumimoji="0" lang="en-US" sz="1400" b="1"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50" name="Group 49">
            <a:extLst>
              <a:ext uri="{FF2B5EF4-FFF2-40B4-BE49-F238E27FC236}">
                <a16:creationId xmlns:a16="http://schemas.microsoft.com/office/drawing/2014/main" id="{1282C267-071D-4970-85D8-36C42F3AAF11}"/>
              </a:ext>
            </a:extLst>
          </p:cNvPr>
          <p:cNvGrpSpPr/>
          <p:nvPr/>
        </p:nvGrpSpPr>
        <p:grpSpPr>
          <a:xfrm>
            <a:off x="5628651" y="4017823"/>
            <a:ext cx="5156609" cy="2133613"/>
            <a:chOff x="-96255" y="2895134"/>
            <a:chExt cx="5156609" cy="2133613"/>
          </a:xfrm>
        </p:grpSpPr>
        <p:grpSp>
          <p:nvGrpSpPr>
            <p:cNvPr id="116" name="Gruppe 115">
              <a:extLst>
                <a:ext uri="{FF2B5EF4-FFF2-40B4-BE49-F238E27FC236}">
                  <a16:creationId xmlns:a16="http://schemas.microsoft.com/office/drawing/2014/main" id="{D7516D6D-7A09-43ED-840D-0C25CA722C1C}"/>
                </a:ext>
              </a:extLst>
            </p:cNvPr>
            <p:cNvGrpSpPr/>
            <p:nvPr/>
          </p:nvGrpSpPr>
          <p:grpSpPr>
            <a:xfrm rot="16200000">
              <a:off x="-828511" y="3627390"/>
              <a:ext cx="1607065" cy="142553"/>
              <a:chOff x="5687417" y="284048"/>
              <a:chExt cx="4788289" cy="142553"/>
            </a:xfrm>
          </p:grpSpPr>
          <p:cxnSp>
            <p:nvCxnSpPr>
              <p:cNvPr id="32" name="Lige forbindelse 31">
                <a:extLst>
                  <a:ext uri="{FF2B5EF4-FFF2-40B4-BE49-F238E27FC236}">
                    <a16:creationId xmlns:a16="http://schemas.microsoft.com/office/drawing/2014/main" id="{F31DA20E-7376-4C83-8267-940220F1BBA7}"/>
                  </a:ext>
                </a:extLst>
              </p:cNvPr>
              <p:cNvCxnSpPr>
                <a:cxnSpLocks/>
                <a:endCxn id="33" idx="0"/>
              </p:cNvCxnSpPr>
              <p:nvPr/>
            </p:nvCxnSpPr>
            <p:spPr>
              <a:xfrm rot="5400000" flipV="1">
                <a:off x="8081561" y="-2038818"/>
                <a:ext cx="0" cy="4788287"/>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Kombinationstegning: figur 32">
                <a:extLst>
                  <a:ext uri="{FF2B5EF4-FFF2-40B4-BE49-F238E27FC236}">
                    <a16:creationId xmlns:a16="http://schemas.microsoft.com/office/drawing/2014/main" id="{EC692D31-8067-46F6-94F3-62DF510B46A2}"/>
                  </a:ext>
                </a:extLst>
              </p:cNvPr>
              <p:cNvSpPr/>
              <p:nvPr/>
            </p:nvSpPr>
            <p:spPr>
              <a:xfrm>
                <a:off x="10046655" y="284048"/>
                <a:ext cx="429051"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FFC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grpSp>
        <p:sp>
          <p:nvSpPr>
            <p:cNvPr id="43" name="Rektangel 31">
              <a:extLst>
                <a:ext uri="{FF2B5EF4-FFF2-40B4-BE49-F238E27FC236}">
                  <a16:creationId xmlns:a16="http://schemas.microsoft.com/office/drawing/2014/main" id="{057A9A74-9FC0-4D08-80D9-22E8262AF6F9}"/>
                </a:ext>
              </a:extLst>
            </p:cNvPr>
            <p:cNvSpPr/>
            <p:nvPr/>
          </p:nvSpPr>
          <p:spPr>
            <a:xfrm>
              <a:off x="-35487" y="3694976"/>
              <a:ext cx="5095841" cy="1032189"/>
            </a:xfrm>
            <a:prstGeom prst="rect">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b="1" dirty="0">
                  <a:solidFill>
                    <a:prstClr val="white"/>
                  </a:solidFill>
                  <a:latin typeface="Arial" panose="020B0604020202020204" pitchFamily="34" charset="0"/>
                  <a:cs typeface="Arial" panose="020B0604020202020204" pitchFamily="34" charset="0"/>
                </a:rPr>
                <a:t>Examen des informations relatives à l'aide financière, au développement et au transfert de technologies et au renforcement des capacités fournis </a:t>
              </a:r>
            </a:p>
          </p:txBody>
        </p:sp>
        <p:sp>
          <p:nvSpPr>
            <p:cNvPr id="34" name="Rectangle 33">
              <a:extLst>
                <a:ext uri="{FF2B5EF4-FFF2-40B4-BE49-F238E27FC236}">
                  <a16:creationId xmlns:a16="http://schemas.microsoft.com/office/drawing/2014/main" id="{BFD0F2AB-AD0D-4FE0-A309-CF3C0FD8B59E}"/>
                </a:ext>
              </a:extLst>
            </p:cNvPr>
            <p:cNvSpPr/>
            <p:nvPr/>
          </p:nvSpPr>
          <p:spPr>
            <a:xfrm>
              <a:off x="-24977" y="4720970"/>
              <a:ext cx="2839239" cy="307777"/>
            </a:xfrm>
            <a:prstGeom prst="rect">
              <a:avLst/>
            </a:prstGeom>
          </p:spPr>
          <p:txBody>
            <a:bodyPr wrap="none">
              <a:spAutoFit/>
            </a:bodyPr>
            <a:lstStyle/>
            <a:p>
              <a:pPr marL="285750" lvl="0" indent="-285750">
                <a:buFont typeface="Arial" panose="020B0604020202020204" pitchFamily="34" charset="0"/>
                <a:buChar char="•"/>
              </a:pPr>
              <a:r>
                <a:rPr lang="fr-FR" sz="1400" b="1" u="sng" dirty="0">
                  <a:solidFill>
                    <a:prstClr val="black"/>
                  </a:solidFill>
                  <a:latin typeface="Arial" panose="020B0604020202020204" pitchFamily="34" charset="0"/>
                  <a:cs typeface="Arial" panose="020B0604020202020204" pitchFamily="34" charset="0"/>
                </a:rPr>
                <a:t>Cours D: </a:t>
              </a:r>
              <a:r>
                <a:rPr lang="fr-FR" sz="1400" b="1" dirty="0">
                  <a:solidFill>
                    <a:prstClr val="black"/>
                  </a:solidFill>
                  <a:latin typeface="Arial" panose="020B0604020202020204" pitchFamily="34" charset="0"/>
                  <a:cs typeface="Arial" panose="020B0604020202020204" pitchFamily="34" charset="0"/>
                </a:rPr>
                <a:t>Soutien de la FTC</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cxnSp>
        <p:nvCxnSpPr>
          <p:cNvPr id="36" name="Lige forbindelse 21">
            <a:extLst>
              <a:ext uri="{FF2B5EF4-FFF2-40B4-BE49-F238E27FC236}">
                <a16:creationId xmlns:a16="http://schemas.microsoft.com/office/drawing/2014/main" id="{6B760891-AE2A-4B60-8196-48D12D66CE40}"/>
              </a:ext>
            </a:extLst>
          </p:cNvPr>
          <p:cNvCxnSpPr>
            <a:cxnSpLocks/>
          </p:cNvCxnSpPr>
          <p:nvPr/>
        </p:nvCxnSpPr>
        <p:spPr>
          <a:xfrm>
            <a:off x="4879261" y="1983335"/>
            <a:ext cx="0" cy="1107047"/>
          </a:xfrm>
          <a:prstGeom prst="line">
            <a:avLst/>
          </a:prstGeom>
          <a:ln w="19050">
            <a:solidFill>
              <a:srgbClr val="A6FF79"/>
            </a:solidFill>
          </a:ln>
        </p:spPr>
        <p:style>
          <a:lnRef idx="1">
            <a:schemeClr val="accent1"/>
          </a:lnRef>
          <a:fillRef idx="0">
            <a:schemeClr val="accent1"/>
          </a:fillRef>
          <a:effectRef idx="0">
            <a:schemeClr val="accent1"/>
          </a:effectRef>
          <a:fontRef idx="minor">
            <a:schemeClr val="tx1"/>
          </a:fontRef>
        </p:style>
      </p:cxnSp>
      <p:sp>
        <p:nvSpPr>
          <p:cNvPr id="38" name="Rektangel 31">
            <a:extLst>
              <a:ext uri="{FF2B5EF4-FFF2-40B4-BE49-F238E27FC236}">
                <a16:creationId xmlns:a16="http://schemas.microsoft.com/office/drawing/2014/main" id="{00EF3D05-0DCD-48BC-B1DA-969F44E1DDF7}"/>
              </a:ext>
            </a:extLst>
          </p:cNvPr>
          <p:cNvSpPr/>
          <p:nvPr/>
        </p:nvSpPr>
        <p:spPr>
          <a:xfrm>
            <a:off x="151643" y="4817664"/>
            <a:ext cx="4703208" cy="1025985"/>
          </a:xfrm>
          <a:prstGeom prst="rect">
            <a:avLst/>
          </a:prstGeom>
          <a:solidFill>
            <a:srgbClr val="50BD9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1600" b="1" dirty="0">
                <a:solidFill>
                  <a:prstClr val="white"/>
                </a:solidFill>
                <a:latin typeface="Arial" panose="020B0604020202020204" pitchFamily="34" charset="0"/>
                <a:cs typeface="Arial" panose="020B0604020202020204" pitchFamily="34" charset="0"/>
              </a:rPr>
              <a:t>Examen des informations sur les incidences du changement climatique et l'adaptation à celui-ci communiquées en vertu de l'article 7 de l'accord de Paris</a:t>
            </a:r>
            <a:endParaRPr kumimoji="0" lang="en-US" sz="1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cxnSp>
        <p:nvCxnSpPr>
          <p:cNvPr id="40" name="Lige forbindelse 31">
            <a:extLst>
              <a:ext uri="{FF2B5EF4-FFF2-40B4-BE49-F238E27FC236}">
                <a16:creationId xmlns:a16="http://schemas.microsoft.com/office/drawing/2014/main" id="{04571621-9DBC-44DB-AA4E-6F358E06F7A9}"/>
              </a:ext>
            </a:extLst>
          </p:cNvPr>
          <p:cNvCxnSpPr>
            <a:cxnSpLocks/>
          </p:cNvCxnSpPr>
          <p:nvPr/>
        </p:nvCxnSpPr>
        <p:spPr>
          <a:xfrm flipV="1">
            <a:off x="4834624" y="3929994"/>
            <a:ext cx="0" cy="1607064"/>
          </a:xfrm>
          <a:prstGeom prst="line">
            <a:avLst/>
          </a:prstGeom>
          <a:ln w="19050">
            <a:solidFill>
              <a:srgbClr val="50BD9F"/>
            </a:solidFill>
          </a:ln>
        </p:spPr>
        <p:style>
          <a:lnRef idx="1">
            <a:schemeClr val="accent1"/>
          </a:lnRef>
          <a:fillRef idx="0">
            <a:schemeClr val="accent1"/>
          </a:fillRef>
          <a:effectRef idx="0">
            <a:schemeClr val="accent1"/>
          </a:effectRef>
          <a:fontRef idx="minor">
            <a:schemeClr val="tx1"/>
          </a:fontRef>
        </p:style>
      </p:cxnSp>
      <p:sp>
        <p:nvSpPr>
          <p:cNvPr id="45" name="Kombinationstegning: figur 32">
            <a:extLst>
              <a:ext uri="{FF2B5EF4-FFF2-40B4-BE49-F238E27FC236}">
                <a16:creationId xmlns:a16="http://schemas.microsoft.com/office/drawing/2014/main" id="{A2F9D215-F6E4-4909-8539-F0F6866758B9}"/>
              </a:ext>
            </a:extLst>
          </p:cNvPr>
          <p:cNvSpPr/>
          <p:nvPr/>
        </p:nvSpPr>
        <p:spPr>
          <a:xfrm rot="16200000">
            <a:off x="4737780" y="3920433"/>
            <a:ext cx="144000" cy="142553"/>
          </a:xfrm>
          <a:custGeom>
            <a:avLst/>
            <a:gdLst>
              <a:gd name="connsiteX0" fmla="*/ 142553 w 142553"/>
              <a:gd name="connsiteY0" fmla="*/ 71277 h 142553"/>
              <a:gd name="connsiteX1" fmla="*/ 71277 w 142553"/>
              <a:gd name="connsiteY1" fmla="*/ 142553 h 142553"/>
              <a:gd name="connsiteX2" fmla="*/ 0 w 142553"/>
              <a:gd name="connsiteY2" fmla="*/ 71277 h 142553"/>
              <a:gd name="connsiteX3" fmla="*/ 71277 w 142553"/>
              <a:gd name="connsiteY3" fmla="*/ 0 h 142553"/>
              <a:gd name="connsiteX4" fmla="*/ 142553 w 142553"/>
              <a:gd name="connsiteY4" fmla="*/ 71277 h 142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53" h="142553">
                <a:moveTo>
                  <a:pt x="142553" y="71277"/>
                </a:moveTo>
                <a:cubicBezTo>
                  <a:pt x="142553" y="110642"/>
                  <a:pt x="110642" y="142553"/>
                  <a:pt x="71277" y="142553"/>
                </a:cubicBezTo>
                <a:cubicBezTo>
                  <a:pt x="31912" y="142553"/>
                  <a:pt x="0" y="110642"/>
                  <a:pt x="0" y="71277"/>
                </a:cubicBezTo>
                <a:cubicBezTo>
                  <a:pt x="0" y="31912"/>
                  <a:pt x="31912" y="0"/>
                  <a:pt x="71277" y="0"/>
                </a:cubicBezTo>
                <a:cubicBezTo>
                  <a:pt x="110642" y="0"/>
                  <a:pt x="142553" y="31912"/>
                  <a:pt x="142553" y="71277"/>
                </a:cubicBezTo>
                <a:close/>
              </a:path>
            </a:pathLst>
          </a:custGeom>
          <a:solidFill>
            <a:schemeClr val="bg1"/>
          </a:solidFill>
          <a:ln w="19050" cap="flat">
            <a:solidFill>
              <a:srgbClr val="50BD9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69191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fr-FR" sz="2400" dirty="0"/>
              <a:t>Les étapes de la certification</a:t>
            </a:r>
            <a:endParaRPr lang="en-US" sz="2400" dirty="0"/>
          </a:p>
        </p:txBody>
      </p:sp>
      <p:grpSp>
        <p:nvGrpSpPr>
          <p:cNvPr id="5" name="Group 4">
            <a:extLst>
              <a:ext uri="{FF2B5EF4-FFF2-40B4-BE49-F238E27FC236}">
                <a16:creationId xmlns:a16="http://schemas.microsoft.com/office/drawing/2014/main" id="{4FD39496-08FC-4A70-994E-735F8D08B04E}"/>
              </a:ext>
            </a:extLst>
          </p:cNvPr>
          <p:cNvGrpSpPr/>
          <p:nvPr/>
        </p:nvGrpSpPr>
        <p:grpSpPr>
          <a:xfrm>
            <a:off x="1" y="1127945"/>
            <a:ext cx="11615570" cy="5768100"/>
            <a:chOff x="1" y="1127945"/>
            <a:chExt cx="11615570" cy="5768100"/>
          </a:xfrm>
        </p:grpSpPr>
        <p:pic>
          <p:nvPicPr>
            <p:cNvPr id="8" name="Picture 7">
              <a:extLst>
                <a:ext uri="{FF2B5EF4-FFF2-40B4-BE49-F238E27FC236}">
                  <a16:creationId xmlns:a16="http://schemas.microsoft.com/office/drawing/2014/main" id="{31623B5F-C5DA-4791-8B9C-C9022105BA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233308"/>
              <a:ext cx="1211036" cy="1211036"/>
            </a:xfrm>
            <a:prstGeom prst="rect">
              <a:avLst/>
            </a:prstGeom>
          </p:spPr>
        </p:pic>
        <p:pic>
          <p:nvPicPr>
            <p:cNvPr id="18" name="Picture 17">
              <a:extLst>
                <a:ext uri="{FF2B5EF4-FFF2-40B4-BE49-F238E27FC236}">
                  <a16:creationId xmlns:a16="http://schemas.microsoft.com/office/drawing/2014/main" id="{6DCEFC7C-CE23-4CB5-99A8-2060CD914D5B}"/>
                </a:ext>
              </a:extLst>
            </p:cNvPr>
            <p:cNvPicPr>
              <a:picLocks noChangeAspect="1"/>
            </p:cNvPicPr>
            <p:nvPr/>
          </p:nvPicPr>
          <p:blipFill rotWithShape="1">
            <a:blip r:embed="rId5">
              <a:extLst>
                <a:ext uri="{28A0092B-C50C-407E-A947-70E740481C1C}">
                  <a14:useLocalDpi xmlns:a14="http://schemas.microsoft.com/office/drawing/2010/main" val="0"/>
                </a:ext>
              </a:extLst>
            </a:blip>
            <a:srcRect l="7186" t="6183" r="7912" b="5757"/>
            <a:stretch/>
          </p:blipFill>
          <p:spPr>
            <a:xfrm>
              <a:off x="1128877" y="1127945"/>
              <a:ext cx="10486693" cy="5768100"/>
            </a:xfrm>
            <a:prstGeom prst="rect">
              <a:avLst/>
            </a:prstGeom>
          </p:spPr>
        </p:pic>
        <p:cxnSp>
          <p:nvCxnSpPr>
            <p:cNvPr id="9" name="Connector: Curved 8">
              <a:extLst>
                <a:ext uri="{FF2B5EF4-FFF2-40B4-BE49-F238E27FC236}">
                  <a16:creationId xmlns:a16="http://schemas.microsoft.com/office/drawing/2014/main" id="{5DC61418-83BA-43E1-A9A4-8EBE95A1D775}"/>
                </a:ext>
              </a:extLst>
            </p:cNvPr>
            <p:cNvCxnSpPr>
              <a:cxnSpLocks/>
            </p:cNvCxnSpPr>
            <p:nvPr/>
          </p:nvCxnSpPr>
          <p:spPr>
            <a:xfrm rot="10800000">
              <a:off x="1175659" y="6229412"/>
              <a:ext cx="1066799" cy="12700"/>
            </a:xfrm>
            <a:prstGeom prst="curvedConnector3">
              <a:avLst>
                <a:gd name="adj1" fmla="val 73469"/>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B288995-9B33-4223-A15C-F2F4498E044C}"/>
                </a:ext>
              </a:extLst>
            </p:cNvPr>
            <p:cNvSpPr txBox="1"/>
            <p:nvPr/>
          </p:nvSpPr>
          <p:spPr>
            <a:xfrm>
              <a:off x="1295399" y="5619750"/>
              <a:ext cx="2079171" cy="553998"/>
            </a:xfrm>
            <a:prstGeom prst="rect">
              <a:avLst/>
            </a:prstGeom>
            <a:solidFill>
              <a:srgbClr val="4E91CC"/>
            </a:solidFill>
          </p:spPr>
          <p:txBody>
            <a:bodyPr wrap="square" rtlCol="0">
              <a:spAutoFit/>
            </a:bodyPr>
            <a:lstStyle/>
            <a:p>
              <a:r>
                <a:rPr lang="fr-FR" sz="1500" b="1" dirty="0"/>
                <a:t>Inscription sur la liste d'experts de la UNFCCC</a:t>
              </a:r>
            </a:p>
          </p:txBody>
        </p:sp>
        <p:sp>
          <p:nvSpPr>
            <p:cNvPr id="7" name="TextBox 6">
              <a:extLst>
                <a:ext uri="{FF2B5EF4-FFF2-40B4-BE49-F238E27FC236}">
                  <a16:creationId xmlns:a16="http://schemas.microsoft.com/office/drawing/2014/main" id="{58DA7B7B-73E0-4C67-AC1B-295117EAB171}"/>
                </a:ext>
              </a:extLst>
            </p:cNvPr>
            <p:cNvSpPr txBox="1"/>
            <p:nvPr/>
          </p:nvSpPr>
          <p:spPr>
            <a:xfrm>
              <a:off x="4016829" y="4589502"/>
              <a:ext cx="2079171" cy="784830"/>
            </a:xfrm>
            <a:prstGeom prst="rect">
              <a:avLst/>
            </a:prstGeom>
            <a:solidFill>
              <a:srgbClr val="4E91CC"/>
            </a:solidFill>
          </p:spPr>
          <p:txBody>
            <a:bodyPr wrap="square" rtlCol="0">
              <a:spAutoFit/>
            </a:bodyPr>
            <a:lstStyle/>
            <a:p>
              <a:r>
                <a:rPr lang="fr-FR" sz="1500" b="1" dirty="0"/>
                <a:t>Auto-nomination à la liste d'experts de la UNFCCC</a:t>
              </a:r>
            </a:p>
          </p:txBody>
        </p:sp>
        <p:sp>
          <p:nvSpPr>
            <p:cNvPr id="10" name="TextBox 9">
              <a:extLst>
                <a:ext uri="{FF2B5EF4-FFF2-40B4-BE49-F238E27FC236}">
                  <a16:creationId xmlns:a16="http://schemas.microsoft.com/office/drawing/2014/main" id="{23C583E4-FD03-4CF9-BE54-623ABD33F31D}"/>
                </a:ext>
              </a:extLst>
            </p:cNvPr>
            <p:cNvSpPr txBox="1"/>
            <p:nvPr/>
          </p:nvSpPr>
          <p:spPr>
            <a:xfrm>
              <a:off x="6372224" y="5685001"/>
              <a:ext cx="2686050" cy="553998"/>
            </a:xfrm>
            <a:prstGeom prst="rect">
              <a:avLst/>
            </a:prstGeom>
            <a:solidFill>
              <a:srgbClr val="4E91CC"/>
            </a:solidFill>
          </p:spPr>
          <p:txBody>
            <a:bodyPr wrap="square" rtlCol="0">
              <a:spAutoFit/>
            </a:bodyPr>
            <a:lstStyle/>
            <a:p>
              <a:r>
                <a:rPr lang="fr-FR" sz="1500" b="1" dirty="0"/>
                <a:t>Approbation de la nomination par le point focal national</a:t>
              </a:r>
            </a:p>
          </p:txBody>
        </p:sp>
        <p:sp>
          <p:nvSpPr>
            <p:cNvPr id="11" name="TextBox 10">
              <a:extLst>
                <a:ext uri="{FF2B5EF4-FFF2-40B4-BE49-F238E27FC236}">
                  <a16:creationId xmlns:a16="http://schemas.microsoft.com/office/drawing/2014/main" id="{DD961777-A997-45F5-A0DE-65676FFA743B}"/>
                </a:ext>
              </a:extLst>
            </p:cNvPr>
            <p:cNvSpPr txBox="1"/>
            <p:nvPr/>
          </p:nvSpPr>
          <p:spPr>
            <a:xfrm>
              <a:off x="9058274" y="4312503"/>
              <a:ext cx="2419351" cy="369332"/>
            </a:xfrm>
            <a:prstGeom prst="rect">
              <a:avLst/>
            </a:prstGeom>
            <a:solidFill>
              <a:srgbClr val="4E91CC"/>
            </a:solidFill>
          </p:spPr>
          <p:txBody>
            <a:bodyPr wrap="square" rtlCol="0">
              <a:spAutoFit/>
            </a:bodyPr>
            <a:lstStyle/>
            <a:p>
              <a:pPr algn="ctr"/>
              <a:r>
                <a:rPr lang="fr-FR" b="1" dirty="0">
                  <a:solidFill>
                    <a:schemeClr val="bg1"/>
                  </a:solidFill>
                </a:rPr>
                <a:t>PASSER LES EXAMENS</a:t>
              </a:r>
            </a:p>
          </p:txBody>
        </p:sp>
        <p:sp>
          <p:nvSpPr>
            <p:cNvPr id="13" name="TextBox 12">
              <a:extLst>
                <a:ext uri="{FF2B5EF4-FFF2-40B4-BE49-F238E27FC236}">
                  <a16:creationId xmlns:a16="http://schemas.microsoft.com/office/drawing/2014/main" id="{8C46602B-39CA-48D1-8145-313C88BEC7F4}"/>
                </a:ext>
              </a:extLst>
            </p:cNvPr>
            <p:cNvSpPr txBox="1"/>
            <p:nvPr/>
          </p:nvSpPr>
          <p:spPr>
            <a:xfrm>
              <a:off x="9267492" y="4981917"/>
              <a:ext cx="2348079" cy="784830"/>
            </a:xfrm>
            <a:prstGeom prst="rect">
              <a:avLst/>
            </a:prstGeom>
            <a:solidFill>
              <a:srgbClr val="4E91CC"/>
            </a:solidFill>
          </p:spPr>
          <p:txBody>
            <a:bodyPr wrap="square" rtlCol="0">
              <a:spAutoFit/>
            </a:bodyPr>
            <a:lstStyle/>
            <a:p>
              <a:pPr algn="ctr"/>
              <a:r>
                <a:rPr lang="fr-FR" sz="1500" b="1" dirty="0"/>
                <a:t>Eligible pour participer à l'équipe TER</a:t>
              </a:r>
            </a:p>
            <a:p>
              <a:pPr algn="ctr"/>
              <a:endParaRPr lang="fr-FR" sz="1500" b="1" dirty="0"/>
            </a:p>
          </p:txBody>
        </p:sp>
        <p:sp>
          <p:nvSpPr>
            <p:cNvPr id="4" name="TextBox 3">
              <a:extLst>
                <a:ext uri="{FF2B5EF4-FFF2-40B4-BE49-F238E27FC236}">
                  <a16:creationId xmlns:a16="http://schemas.microsoft.com/office/drawing/2014/main" id="{89D50C2C-2DC8-4A2A-9C98-A632A3981D03}"/>
                </a:ext>
              </a:extLst>
            </p:cNvPr>
            <p:cNvSpPr txBox="1"/>
            <p:nvPr/>
          </p:nvSpPr>
          <p:spPr>
            <a:xfrm>
              <a:off x="1399660" y="6520509"/>
              <a:ext cx="7068065" cy="292388"/>
            </a:xfrm>
            <a:prstGeom prst="rect">
              <a:avLst/>
            </a:prstGeom>
            <a:solidFill>
              <a:srgbClr val="4E91CC"/>
            </a:solidFill>
          </p:spPr>
          <p:txBody>
            <a:bodyPr wrap="square" rtlCol="0">
              <a:spAutoFit/>
            </a:bodyPr>
            <a:lstStyle/>
            <a:p>
              <a:r>
                <a:rPr lang="fr-FR" sz="1300" dirty="0">
                  <a:solidFill>
                    <a:schemeClr val="bg1"/>
                  </a:solidFill>
                </a:rPr>
                <a:t>La répétition de l'examen pour le même cours est limitée à DEUX occasions.</a:t>
              </a:r>
            </a:p>
          </p:txBody>
        </p:sp>
      </p:grpSp>
    </p:spTree>
    <p:custDataLst>
      <p:tags r:id="rId1"/>
    </p:custDataLst>
    <p:extLst>
      <p:ext uri="{BB962C8B-B14F-4D97-AF65-F5344CB8AC3E}">
        <p14:creationId xmlns:p14="http://schemas.microsoft.com/office/powerpoint/2010/main" val="259525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en-US" sz="2400" dirty="0"/>
              <a:t>Examens</a:t>
            </a:r>
          </a:p>
        </p:txBody>
      </p:sp>
      <p:grpSp>
        <p:nvGrpSpPr>
          <p:cNvPr id="7" name="Group 6">
            <a:extLst>
              <a:ext uri="{FF2B5EF4-FFF2-40B4-BE49-F238E27FC236}">
                <a16:creationId xmlns:a16="http://schemas.microsoft.com/office/drawing/2014/main" id="{28271FAB-3762-4D15-9A47-7003C3CE76AD}"/>
              </a:ext>
            </a:extLst>
          </p:cNvPr>
          <p:cNvGrpSpPr/>
          <p:nvPr/>
        </p:nvGrpSpPr>
        <p:grpSpPr>
          <a:xfrm>
            <a:off x="2966170" y="1230323"/>
            <a:ext cx="9302032" cy="2240791"/>
            <a:chOff x="612132" y="1204807"/>
            <a:chExt cx="12251056" cy="2374670"/>
          </a:xfrm>
        </p:grpSpPr>
        <p:sp>
          <p:nvSpPr>
            <p:cNvPr id="8" name="Rectangle 7">
              <a:extLst>
                <a:ext uri="{FF2B5EF4-FFF2-40B4-BE49-F238E27FC236}">
                  <a16:creationId xmlns:a16="http://schemas.microsoft.com/office/drawing/2014/main" id="{3ACB2668-0C94-4909-9A16-D7B9D9D5F1BA}"/>
                </a:ext>
              </a:extLst>
            </p:cNvPr>
            <p:cNvSpPr/>
            <p:nvPr/>
          </p:nvSpPr>
          <p:spPr>
            <a:xfrm>
              <a:off x="742874" y="1204807"/>
              <a:ext cx="12120314" cy="2054840"/>
            </a:xfrm>
            <a:prstGeom prst="rect">
              <a:avLst/>
            </a:prstGeom>
          </p:spPr>
          <p:txBody>
            <a:bodyPr wrap="square">
              <a:spAutoFit/>
            </a:bodyPr>
            <a:lstStyle/>
            <a:p>
              <a:pPr marL="457200" indent="-457200">
                <a:spcBef>
                  <a:spcPts val="600"/>
                </a:spcBef>
                <a:buFont typeface="+mj-lt"/>
                <a:buAutoNum type="arabicPeriod"/>
              </a:pPr>
              <a:r>
                <a:rPr lang="fr-FR" sz="2000" dirty="0">
                  <a:latin typeface="Arial" panose="020B0604020202020204" pitchFamily="34" charset="0"/>
                  <a:cs typeface="Arial" panose="020B0604020202020204" pitchFamily="34" charset="0"/>
                </a:rPr>
                <a:t>Compléter le(s) cours pertinent(s) et le contenu autodidacte.</a:t>
              </a:r>
            </a:p>
            <a:p>
              <a:pPr marL="457200" indent="-457200">
                <a:spcBef>
                  <a:spcPts val="600"/>
                </a:spcBef>
                <a:buFont typeface="+mj-lt"/>
                <a:buAutoNum type="arabicPeriod"/>
              </a:pPr>
              <a:r>
                <a:rPr lang="fr-FR" sz="2000" dirty="0">
                  <a:latin typeface="Arial" panose="020B0604020202020204" pitchFamily="34" charset="0"/>
                  <a:cs typeface="Arial" panose="020B0604020202020204" pitchFamily="34" charset="0"/>
                </a:rPr>
                <a:t>Compléter les auto-questionnaires et les activités pratiques.</a:t>
              </a:r>
            </a:p>
            <a:p>
              <a:pPr marL="457200" indent="-457200">
                <a:spcBef>
                  <a:spcPts val="600"/>
                </a:spcBef>
                <a:buFont typeface="+mj-lt"/>
                <a:buAutoNum type="arabicPeriod"/>
              </a:pPr>
              <a:r>
                <a:rPr lang="fr-FR" sz="2000" dirty="0">
                  <a:latin typeface="Arial" panose="020B0604020202020204" pitchFamily="34" charset="0"/>
                  <a:cs typeface="Arial" panose="020B0604020202020204" pitchFamily="34" charset="0"/>
                </a:rPr>
                <a:t>Étudier les MPG de manière autonome.</a:t>
              </a:r>
            </a:p>
            <a:p>
              <a:pPr marL="457200" indent="-457200">
                <a:spcBef>
                  <a:spcPts val="600"/>
                </a:spcBef>
                <a:buFont typeface="+mj-lt"/>
                <a:buAutoNum type="arabicPeriod"/>
              </a:pPr>
              <a:r>
                <a:rPr lang="fr-FR" sz="2000" dirty="0">
                  <a:latin typeface="Arial" panose="020B0604020202020204" pitchFamily="34" charset="0"/>
                  <a:cs typeface="Arial" panose="020B0604020202020204" pitchFamily="34" charset="0"/>
                </a:rPr>
                <a:t>Confirmer la nomination du point focal national à la liste d'experts.</a:t>
              </a:r>
            </a:p>
            <a:p>
              <a:pPr marL="457200" indent="-457200">
                <a:spcBef>
                  <a:spcPts val="600"/>
                </a:spcBef>
                <a:buFont typeface="+mj-lt"/>
                <a:buAutoNum type="arabicPeriod"/>
              </a:pPr>
              <a:r>
                <a:rPr lang="fr-FR" sz="2000" dirty="0">
                  <a:latin typeface="Arial" panose="020B0604020202020204" pitchFamily="34" charset="0"/>
                  <a:cs typeface="Arial" panose="020B0604020202020204" pitchFamily="34" charset="0"/>
                </a:rPr>
                <a:t>S'inscrire aux examens pertinents pendant la période d'examen souhaitée.</a:t>
              </a:r>
              <a:endParaRPr lang="en-US" sz="2000" dirty="0">
                <a:latin typeface="Arial" panose="020B0604020202020204" pitchFamily="34" charset="0"/>
                <a:cs typeface="Arial" panose="020B0604020202020204" pitchFamily="34" charset="0"/>
              </a:endParaRPr>
            </a:p>
          </p:txBody>
        </p:sp>
        <p:sp>
          <p:nvSpPr>
            <p:cNvPr id="9" name="Rektangel 25">
              <a:extLst>
                <a:ext uri="{FF2B5EF4-FFF2-40B4-BE49-F238E27FC236}">
                  <a16:creationId xmlns:a16="http://schemas.microsoft.com/office/drawing/2014/main" id="{B2E3AC5A-AA13-418D-A3A7-5D301A3FB533}"/>
                </a:ext>
              </a:extLst>
            </p:cNvPr>
            <p:cNvSpPr/>
            <p:nvPr/>
          </p:nvSpPr>
          <p:spPr>
            <a:xfrm>
              <a:off x="623021" y="1222515"/>
              <a:ext cx="11921964" cy="2356962"/>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0" name="Rektangel 9">
              <a:extLst>
                <a:ext uri="{FF2B5EF4-FFF2-40B4-BE49-F238E27FC236}">
                  <a16:creationId xmlns:a16="http://schemas.microsoft.com/office/drawing/2014/main" id="{5EEB340F-7FEA-4987-9B8F-3A9CFFCCE6D8}"/>
                </a:ext>
              </a:extLst>
            </p:cNvPr>
            <p:cNvSpPr/>
            <p:nvPr/>
          </p:nvSpPr>
          <p:spPr>
            <a:xfrm>
              <a:off x="612132" y="3227684"/>
              <a:ext cx="11932854" cy="341771"/>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Conditions </a:t>
              </a:r>
              <a:r>
                <a:rPr lang="en-US" b="1" dirty="0" err="1">
                  <a:latin typeface="Arial" panose="020B0604020202020204" pitchFamily="34" charset="0"/>
                  <a:cs typeface="Arial" panose="020B0604020202020204" pitchFamily="34" charset="0"/>
                </a:rPr>
                <a:t>préalables</a:t>
              </a:r>
              <a:r>
                <a:rPr lang="en-US" b="1" dirty="0">
                  <a:latin typeface="Arial" panose="020B0604020202020204" pitchFamily="34" charset="0"/>
                  <a:cs typeface="Arial" panose="020B0604020202020204" pitchFamily="34" charset="0"/>
                </a:rPr>
                <a:t> à </a:t>
              </a:r>
              <a:r>
                <a:rPr lang="en-US" b="1" dirty="0" err="1">
                  <a:latin typeface="Arial" panose="020B0604020202020204" pitchFamily="34" charset="0"/>
                  <a:cs typeface="Arial" panose="020B0604020202020204" pitchFamily="34" charset="0"/>
                </a:rPr>
                <a:t>l'examen</a:t>
              </a:r>
              <a:endParaRPr lang="en-US" b="1" dirty="0">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39CDF1F7-D346-46A9-BD92-25B7E2085951}"/>
              </a:ext>
            </a:extLst>
          </p:cNvPr>
          <p:cNvGrpSpPr/>
          <p:nvPr/>
        </p:nvGrpSpPr>
        <p:grpSpPr>
          <a:xfrm>
            <a:off x="141514" y="3575270"/>
            <a:ext cx="7752454" cy="1499469"/>
            <a:chOff x="603034" y="1193726"/>
            <a:chExt cx="8635378" cy="2900286"/>
          </a:xfrm>
        </p:grpSpPr>
        <p:sp>
          <p:nvSpPr>
            <p:cNvPr id="12" name="Rectangle 11">
              <a:extLst>
                <a:ext uri="{FF2B5EF4-FFF2-40B4-BE49-F238E27FC236}">
                  <a16:creationId xmlns:a16="http://schemas.microsoft.com/office/drawing/2014/main" id="{58AD2ACF-2719-4A7C-A096-FD66571270F8}"/>
                </a:ext>
              </a:extLst>
            </p:cNvPr>
            <p:cNvSpPr/>
            <p:nvPr/>
          </p:nvSpPr>
          <p:spPr>
            <a:xfrm>
              <a:off x="781602" y="1193726"/>
              <a:ext cx="8456810" cy="1603656"/>
            </a:xfrm>
            <a:prstGeom prst="rect">
              <a:avLst/>
            </a:prstGeom>
            <a:noFill/>
            <a:ln>
              <a:noFill/>
            </a:ln>
          </p:spPr>
          <p:txBody>
            <a:bodyPr wrap="square">
              <a:spAutoFit/>
            </a:bodyPr>
            <a:lstStyle/>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1st round: 8-9-10 May 2023 – Online.</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2nd round: 10 Jun 2023 – Hybrid during SB 58.</a:t>
              </a:r>
            </a:p>
            <a:p>
              <a:pPr marL="285750" indent="-28575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3rd round: 11-12-13 Sep - 2023 – Online.</a:t>
              </a:r>
            </a:p>
          </p:txBody>
        </p:sp>
        <p:sp>
          <p:nvSpPr>
            <p:cNvPr id="13" name="Rektangel 25">
              <a:extLst>
                <a:ext uri="{FF2B5EF4-FFF2-40B4-BE49-F238E27FC236}">
                  <a16:creationId xmlns:a16="http://schemas.microsoft.com/office/drawing/2014/main" id="{EA401247-AFB8-488D-B960-88D32663D383}"/>
                </a:ext>
              </a:extLst>
            </p:cNvPr>
            <p:cNvSpPr/>
            <p:nvPr/>
          </p:nvSpPr>
          <p:spPr>
            <a:xfrm>
              <a:off x="603034" y="1222515"/>
              <a:ext cx="6887274" cy="2797639"/>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Rektangel 9">
              <a:extLst>
                <a:ext uri="{FF2B5EF4-FFF2-40B4-BE49-F238E27FC236}">
                  <a16:creationId xmlns:a16="http://schemas.microsoft.com/office/drawing/2014/main" id="{4E4CCADB-812F-4D73-9FEC-EC31A9959688}"/>
                </a:ext>
              </a:extLst>
            </p:cNvPr>
            <p:cNvSpPr/>
            <p:nvPr/>
          </p:nvSpPr>
          <p:spPr>
            <a:xfrm>
              <a:off x="603034" y="3546569"/>
              <a:ext cx="6887274" cy="547443"/>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Périodes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d'examen</a:t>
              </a:r>
              <a:endParaRPr lang="en-US" sz="1400" b="1" dirty="0">
                <a:solidFill>
                  <a:prstClr val="white"/>
                </a:solidFill>
                <a:latin typeface="Arial" panose="020B0604020202020204" pitchFamily="34" charset="0"/>
                <a:cs typeface="Arial" panose="020B0604020202020204" pitchFamily="34" charset="0"/>
              </a:endParaRPr>
            </a:p>
          </p:txBody>
        </p:sp>
      </p:grpSp>
      <p:grpSp>
        <p:nvGrpSpPr>
          <p:cNvPr id="19" name="Group 18">
            <a:extLst>
              <a:ext uri="{FF2B5EF4-FFF2-40B4-BE49-F238E27FC236}">
                <a16:creationId xmlns:a16="http://schemas.microsoft.com/office/drawing/2014/main" id="{154316C2-000A-41C8-B162-C866C625D2E4}"/>
              </a:ext>
            </a:extLst>
          </p:cNvPr>
          <p:cNvGrpSpPr/>
          <p:nvPr/>
        </p:nvGrpSpPr>
        <p:grpSpPr>
          <a:xfrm>
            <a:off x="6749143" y="4974773"/>
            <a:ext cx="5301343" cy="1690007"/>
            <a:chOff x="2095785" y="4335892"/>
            <a:chExt cx="4193992" cy="2055938"/>
          </a:xfrm>
        </p:grpSpPr>
        <p:sp>
          <p:nvSpPr>
            <p:cNvPr id="20" name="Tekstfelt 48">
              <a:extLst>
                <a:ext uri="{FF2B5EF4-FFF2-40B4-BE49-F238E27FC236}">
                  <a16:creationId xmlns:a16="http://schemas.microsoft.com/office/drawing/2014/main" id="{E778296E-A496-4E5F-B097-59F49E956E1D}"/>
                </a:ext>
              </a:extLst>
            </p:cNvPr>
            <p:cNvSpPr txBox="1"/>
            <p:nvPr/>
          </p:nvSpPr>
          <p:spPr>
            <a:xfrm>
              <a:off x="2188397" y="4400418"/>
              <a:ext cx="4101380" cy="1591277"/>
            </a:xfrm>
            <a:prstGeom prst="rect">
              <a:avLst/>
            </a:prstGeom>
            <a:noFill/>
          </p:spPr>
          <p:txBody>
            <a:bodyPr wrap="square" lIns="0" tIns="0" rtlCol="0" anchor="ctr">
              <a:spAutoFit/>
            </a:bodyPr>
            <a:lstStyle/>
            <a:p>
              <a:pPr marL="285750" indent="-285750">
                <a:spcBef>
                  <a:spcPts val="600"/>
                </a:spcBef>
                <a:buFont typeface="Arial" panose="020B0604020202020204" pitchFamily="34" charset="0"/>
                <a:buChar char="•"/>
              </a:pPr>
              <a:r>
                <a:rPr lang="fr-FR" dirty="0">
                  <a:solidFill>
                    <a:srgbClr val="000000"/>
                  </a:solidFill>
                  <a:latin typeface="Arial" panose="020B0604020202020204" pitchFamily="34" charset="0"/>
                  <a:cs typeface="Arial" panose="020B0604020202020204" pitchFamily="34" charset="0"/>
                </a:rPr>
                <a:t>Boîte à questions et réponses</a:t>
              </a:r>
            </a:p>
            <a:p>
              <a:pPr marL="285750" indent="-285750">
                <a:spcBef>
                  <a:spcPts val="600"/>
                </a:spcBef>
                <a:buFont typeface="Arial" panose="020B0604020202020204" pitchFamily="34" charset="0"/>
                <a:buChar char="•"/>
              </a:pPr>
              <a:r>
                <a:rPr lang="fr-FR" dirty="0">
                  <a:solidFill>
                    <a:srgbClr val="000000"/>
                  </a:solidFill>
                  <a:latin typeface="Arial" panose="020B0604020202020204" pitchFamily="34" charset="0"/>
                  <a:cs typeface="Arial" panose="020B0604020202020204" pitchFamily="34" charset="0"/>
                </a:rPr>
                <a:t>Webinaire de questions et réponses</a:t>
              </a:r>
            </a:p>
            <a:p>
              <a:pPr marL="285750" indent="-285750">
                <a:spcBef>
                  <a:spcPts val="600"/>
                </a:spcBef>
                <a:buFont typeface="Arial" panose="020B0604020202020204" pitchFamily="34" charset="0"/>
                <a:buChar char="•"/>
              </a:pPr>
              <a:r>
                <a:rPr lang="fr-FR" dirty="0">
                  <a:solidFill>
                    <a:srgbClr val="000000"/>
                  </a:solidFill>
                  <a:latin typeface="Arial" panose="020B0604020202020204" pitchFamily="34" charset="0"/>
                  <a:cs typeface="Arial" panose="020B0604020202020204" pitchFamily="34" charset="0"/>
                </a:rPr>
                <a:t>Futures instances supplémentaires dans les Semaines régionales du climat et les COP</a:t>
              </a:r>
              <a:endParaRPr lang="en-US" dirty="0">
                <a:solidFill>
                  <a:srgbClr val="000000"/>
                </a:solidFill>
                <a:latin typeface="Arial" panose="020B0604020202020204" pitchFamily="34" charset="0"/>
                <a:cs typeface="Arial" panose="020B0604020202020204" pitchFamily="34" charset="0"/>
              </a:endParaRPr>
            </a:p>
          </p:txBody>
        </p:sp>
        <p:grpSp>
          <p:nvGrpSpPr>
            <p:cNvPr id="21" name="Group 20">
              <a:extLst>
                <a:ext uri="{FF2B5EF4-FFF2-40B4-BE49-F238E27FC236}">
                  <a16:creationId xmlns:a16="http://schemas.microsoft.com/office/drawing/2014/main" id="{AF60C720-1AEA-4CDF-A7D4-DDD75FF6340E}"/>
                </a:ext>
              </a:extLst>
            </p:cNvPr>
            <p:cNvGrpSpPr/>
            <p:nvPr/>
          </p:nvGrpSpPr>
          <p:grpSpPr>
            <a:xfrm>
              <a:off x="2095785" y="4335892"/>
              <a:ext cx="4101380" cy="2055938"/>
              <a:chOff x="2112457" y="4333433"/>
              <a:chExt cx="4101380" cy="2055938"/>
            </a:xfrm>
          </p:grpSpPr>
          <p:sp>
            <p:nvSpPr>
              <p:cNvPr id="22" name="Rektangel 25">
                <a:extLst>
                  <a:ext uri="{FF2B5EF4-FFF2-40B4-BE49-F238E27FC236}">
                    <a16:creationId xmlns:a16="http://schemas.microsoft.com/office/drawing/2014/main" id="{C325F99B-5B4A-45BE-8E39-C3D9DFCA78FD}"/>
                  </a:ext>
                </a:extLst>
              </p:cNvPr>
              <p:cNvSpPr/>
              <p:nvPr/>
            </p:nvSpPr>
            <p:spPr>
              <a:xfrm>
                <a:off x="2112457" y="4333433"/>
                <a:ext cx="4101380"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3" name="Rektangel 30">
                <a:extLst>
                  <a:ext uri="{FF2B5EF4-FFF2-40B4-BE49-F238E27FC236}">
                    <a16:creationId xmlns:a16="http://schemas.microsoft.com/office/drawing/2014/main" id="{48538C9B-405D-4CE5-A47B-03F18CED1D21}"/>
                  </a:ext>
                </a:extLst>
              </p:cNvPr>
              <p:cNvSpPr/>
              <p:nvPr/>
            </p:nvSpPr>
            <p:spPr>
              <a:xfrm>
                <a:off x="2112457" y="5996990"/>
                <a:ext cx="4101380" cy="392381"/>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Arial"/>
                    <a:cs typeface="Arial"/>
                  </a:rPr>
                  <a:t>Soutien</a:t>
                </a:r>
                <a:r>
                  <a:rPr lang="en-US" b="1" dirty="0">
                    <a:solidFill>
                      <a:prstClr val="white"/>
                    </a:solidFill>
                    <a:latin typeface="Arial"/>
                    <a:cs typeface="Arial"/>
                  </a:rPr>
                  <a:t> </a:t>
                </a:r>
                <a:r>
                  <a:rPr lang="en-US" b="1" dirty="0" err="1">
                    <a:solidFill>
                      <a:prstClr val="white"/>
                    </a:solidFill>
                    <a:latin typeface="Arial"/>
                    <a:cs typeface="Arial"/>
                  </a:rPr>
                  <a:t>supplémentaire</a:t>
                </a:r>
                <a:endParaRPr lang="en-US" b="1" dirty="0">
                  <a:solidFill>
                    <a:prstClr val="white"/>
                  </a:solidFill>
                  <a:latin typeface="Arial"/>
                  <a:cs typeface="Arial"/>
                </a:endParaRPr>
              </a:p>
            </p:txBody>
          </p:sp>
        </p:grpSp>
      </p:grpSp>
      <p:graphicFrame>
        <p:nvGraphicFramePr>
          <p:cNvPr id="16" name="Table 15">
            <a:extLst>
              <a:ext uri="{FF2B5EF4-FFF2-40B4-BE49-F238E27FC236}">
                <a16:creationId xmlns:a16="http://schemas.microsoft.com/office/drawing/2014/main" id="{580D1E4F-6CA0-4228-B19A-E52D63A9C73D}"/>
              </a:ext>
            </a:extLst>
          </p:cNvPr>
          <p:cNvGraphicFramePr>
            <a:graphicFrameLocks noGrp="1"/>
          </p:cNvGraphicFramePr>
          <p:nvPr>
            <p:extLst>
              <p:ext uri="{D42A27DB-BD31-4B8C-83A1-F6EECF244321}">
                <p14:modId xmlns:p14="http://schemas.microsoft.com/office/powerpoint/2010/main" val="428193637"/>
              </p:ext>
            </p:extLst>
          </p:nvPr>
        </p:nvGraphicFramePr>
        <p:xfrm>
          <a:off x="258579" y="5180242"/>
          <a:ext cx="5695951" cy="1500634"/>
        </p:xfrm>
        <a:graphic>
          <a:graphicData uri="http://schemas.openxmlformats.org/drawingml/2006/table">
            <a:tbl>
              <a:tblPr firstRow="1" firstCol="1" bandRow="1">
                <a:tableStyleId>{00A15C55-8517-42AA-B614-E9B94910E393}</a:tableStyleId>
              </a:tblPr>
              <a:tblGrid>
                <a:gridCol w="1876427">
                  <a:extLst>
                    <a:ext uri="{9D8B030D-6E8A-4147-A177-3AD203B41FA5}">
                      <a16:colId xmlns:a16="http://schemas.microsoft.com/office/drawing/2014/main" val="430842721"/>
                    </a:ext>
                  </a:extLst>
                </a:gridCol>
                <a:gridCol w="1205872">
                  <a:extLst>
                    <a:ext uri="{9D8B030D-6E8A-4147-A177-3AD203B41FA5}">
                      <a16:colId xmlns:a16="http://schemas.microsoft.com/office/drawing/2014/main" val="1575242990"/>
                    </a:ext>
                  </a:extLst>
                </a:gridCol>
                <a:gridCol w="1158647">
                  <a:extLst>
                    <a:ext uri="{9D8B030D-6E8A-4147-A177-3AD203B41FA5}">
                      <a16:colId xmlns:a16="http://schemas.microsoft.com/office/drawing/2014/main" val="3157263852"/>
                    </a:ext>
                  </a:extLst>
                </a:gridCol>
                <a:gridCol w="1455005">
                  <a:extLst>
                    <a:ext uri="{9D8B030D-6E8A-4147-A177-3AD203B41FA5}">
                      <a16:colId xmlns:a16="http://schemas.microsoft.com/office/drawing/2014/main" val="2936089568"/>
                    </a:ext>
                  </a:extLst>
                </a:gridCol>
              </a:tblGrid>
              <a:tr h="359072">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Examination round</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1</a:t>
                      </a:r>
                      <a:r>
                        <a:rPr lang="en-GB" sz="1400" baseline="30000" dirty="0">
                          <a:effectLst/>
                          <a:latin typeface="Arial" panose="020B0604020202020204" pitchFamily="34" charset="0"/>
                          <a:cs typeface="Arial" panose="020B0604020202020204" pitchFamily="34" charset="0"/>
                        </a:rPr>
                        <a:t>st</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2</a:t>
                      </a:r>
                      <a:r>
                        <a:rPr lang="en-GB" sz="1400" baseline="30000" dirty="0">
                          <a:effectLst/>
                          <a:latin typeface="Arial" panose="020B0604020202020204" pitchFamily="34" charset="0"/>
                          <a:cs typeface="Arial" panose="020B0604020202020204" pitchFamily="34" charset="0"/>
                        </a:rPr>
                        <a:t>nd</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spcAft>
                          <a:spcPts val="800"/>
                        </a:spcAft>
                      </a:pPr>
                      <a:r>
                        <a:rPr lang="en-GB" sz="1400" dirty="0">
                          <a:effectLst/>
                          <a:latin typeface="Arial" panose="020B0604020202020204" pitchFamily="34" charset="0"/>
                          <a:cs typeface="Arial" panose="020B0604020202020204" pitchFamily="34" charset="0"/>
                        </a:rPr>
                        <a:t>3</a:t>
                      </a:r>
                      <a:r>
                        <a:rPr lang="en-GB" sz="1400" baseline="30000" dirty="0">
                          <a:effectLst/>
                          <a:latin typeface="Arial" panose="020B0604020202020204" pitchFamily="34" charset="0"/>
                          <a:cs typeface="Arial" panose="020B0604020202020204" pitchFamily="34" charset="0"/>
                        </a:rPr>
                        <a:t>rd</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573244367"/>
                  </a:ext>
                </a:extLst>
              </a:tr>
              <a:tr h="359072">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Examination period</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8 - 10 Mai</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10 </a:t>
                      </a:r>
                      <a:r>
                        <a:rPr lang="en-GB" sz="1400" dirty="0" err="1">
                          <a:effectLst/>
                          <a:latin typeface="Arial" panose="020B0604020202020204" pitchFamily="34" charset="0"/>
                          <a:cs typeface="Arial" panose="020B0604020202020204" pitchFamily="34" charset="0"/>
                        </a:rPr>
                        <a:t>Juin</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spcAft>
                          <a:spcPts val="800"/>
                        </a:spcAft>
                      </a:pPr>
                      <a:r>
                        <a:rPr lang="en-GB" sz="1400" dirty="0">
                          <a:effectLst/>
                          <a:latin typeface="Arial" panose="020B0604020202020204" pitchFamily="34" charset="0"/>
                          <a:cs typeface="Arial" panose="020B0604020202020204" pitchFamily="34" charset="0"/>
                        </a:rPr>
                        <a:t>11 - 13 Sep</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4284098685"/>
                  </a:ext>
                </a:extLst>
              </a:tr>
              <a:tr h="359072">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Registration period</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11 - 23 </a:t>
                      </a:r>
                      <a:r>
                        <a:rPr lang="en-GB" sz="1400" dirty="0" err="1">
                          <a:effectLst/>
                          <a:latin typeface="Arial" panose="020B0604020202020204" pitchFamily="34" charset="0"/>
                          <a:cs typeface="Arial" panose="020B0604020202020204" pitchFamily="34" charset="0"/>
                        </a:rPr>
                        <a:t>Avr</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2 - 21 Mai</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spcAft>
                          <a:spcPts val="800"/>
                        </a:spcAft>
                      </a:pPr>
                      <a:r>
                        <a:rPr lang="en-GB" sz="1400" dirty="0">
                          <a:effectLst/>
                          <a:latin typeface="Arial" panose="020B0604020202020204" pitchFamily="34" charset="0"/>
                          <a:cs typeface="Arial" panose="020B0604020202020204" pitchFamily="34" charset="0"/>
                        </a:rPr>
                        <a:t>31 Jul - 20 </a:t>
                      </a:r>
                      <a:r>
                        <a:rPr lang="en-GB" sz="1400" dirty="0" err="1">
                          <a:effectLst/>
                          <a:latin typeface="Arial" panose="020B0604020202020204" pitchFamily="34" charset="0"/>
                          <a:cs typeface="Arial" panose="020B0604020202020204" pitchFamily="34" charset="0"/>
                        </a:rPr>
                        <a:t>Août</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3815293987"/>
                  </a:ext>
                </a:extLst>
              </a:tr>
              <a:tr h="192271">
                <a:tc>
                  <a:txBody>
                    <a:bodyPr/>
                    <a:lstStyle/>
                    <a:p>
                      <a:pPr marL="0" indent="0" algn="ctr">
                        <a:lnSpc>
                          <a:spcPct val="107000"/>
                        </a:lnSpc>
                        <a:spcAft>
                          <a:spcPts val="800"/>
                        </a:spcAft>
                      </a:pPr>
                      <a:r>
                        <a:rPr lang="en-GB" sz="1400" dirty="0">
                          <a:effectLst/>
                          <a:latin typeface="Arial" panose="020B0604020202020204" pitchFamily="34" charset="0"/>
                          <a:cs typeface="Arial" panose="020B0604020202020204" pitchFamily="34" charset="0"/>
                        </a:rPr>
                        <a:t>Q&amp;A session</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effectLst/>
                          <a:latin typeface="Arial" panose="020B0604020202020204" pitchFamily="34" charset="0"/>
                          <a:cs typeface="Arial" panose="020B0604020202020204" pitchFamily="34" charset="0"/>
                        </a:rPr>
                        <a:t>3 Mai</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effectLst/>
                          <a:latin typeface="Arial" panose="020B0604020202020204" pitchFamily="34" charset="0"/>
                          <a:cs typeface="Arial" panose="020B0604020202020204" pitchFamily="34" charset="0"/>
                        </a:rPr>
                        <a:t>9 </a:t>
                      </a:r>
                      <a:r>
                        <a:rPr lang="en-GB" sz="1400" dirty="0" err="1">
                          <a:effectLst/>
                          <a:latin typeface="Arial" panose="020B0604020202020204" pitchFamily="34" charset="0"/>
                          <a:cs typeface="Arial" panose="020B0604020202020204" pitchFamily="34" charset="0"/>
                        </a:rPr>
                        <a:t>Juin</a:t>
                      </a:r>
                      <a:r>
                        <a:rPr lang="en-GB"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effectLst/>
                          <a:latin typeface="Arial" panose="020B0604020202020204" pitchFamily="34" charset="0"/>
                          <a:cs typeface="Arial" panose="020B0604020202020204" pitchFamily="34" charset="0"/>
                        </a:rPr>
                        <a:t>29 </a:t>
                      </a:r>
                      <a:r>
                        <a:rPr lang="en-GB" sz="1400" dirty="0" err="1">
                          <a:effectLst/>
                          <a:latin typeface="Arial" panose="020B0604020202020204" pitchFamily="34" charset="0"/>
                          <a:cs typeface="Arial" panose="020B0604020202020204" pitchFamily="34" charset="0"/>
                        </a:rPr>
                        <a:t>août</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92977458"/>
                  </a:ext>
                </a:extLst>
              </a:tr>
              <a:tr h="192271">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Format</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pPr>
                      <a:r>
                        <a:rPr lang="en-GB" sz="1400" dirty="0">
                          <a:effectLst/>
                          <a:latin typeface="Arial" panose="020B0604020202020204" pitchFamily="34" charset="0"/>
                          <a:cs typeface="Arial" panose="020B0604020202020204" pitchFamily="34" charset="0"/>
                        </a:rPr>
                        <a:t>Online</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marL="0" indent="0" algn="ctr">
                        <a:lnSpc>
                          <a:spcPct val="107000"/>
                        </a:lnSpc>
                        <a:spcAft>
                          <a:spcPts val="800"/>
                        </a:spcAft>
                      </a:pPr>
                      <a:r>
                        <a:rPr lang="en-GB" sz="1400" dirty="0">
                          <a:effectLst/>
                          <a:latin typeface="Arial" panose="020B0604020202020204" pitchFamily="34" charset="0"/>
                          <a:cs typeface="Arial" panose="020B0604020202020204" pitchFamily="34" charset="0"/>
                        </a:rPr>
                        <a:t>Hybrid</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tc>
                  <a:txBody>
                    <a:bodyPr/>
                    <a:lstStyle/>
                    <a:p>
                      <a:pPr algn="ctr">
                        <a:lnSpc>
                          <a:spcPct val="107000"/>
                        </a:lnSpc>
                        <a:spcAft>
                          <a:spcPts val="800"/>
                        </a:spcAft>
                      </a:pPr>
                      <a:r>
                        <a:rPr lang="en-GB" sz="1400" dirty="0">
                          <a:effectLst/>
                          <a:latin typeface="Arial" panose="020B0604020202020204" pitchFamily="34" charset="0"/>
                          <a:cs typeface="Arial" panose="020B0604020202020204" pitchFamily="34" charset="0"/>
                        </a:rPr>
                        <a:t>Online</a:t>
                      </a:r>
                      <a:endParaRPr lang="en-US" sz="1400" dirty="0">
                        <a:effectLst/>
                        <a:latin typeface="Arial" panose="020B0604020202020204" pitchFamily="34" charset="0"/>
                        <a:ea typeface="Batang" panose="02030600000101010101" pitchFamily="18" charset="-127"/>
                        <a:cs typeface="Arial" panose="020B0604020202020204" pitchFamily="34" charset="0"/>
                      </a:endParaRPr>
                    </a:p>
                  </a:txBody>
                  <a:tcPr marL="68580" marR="68580" marT="0" marB="0" anchor="ctr"/>
                </a:tc>
                <a:extLst>
                  <a:ext uri="{0D108BD9-81ED-4DB2-BD59-A6C34878D82A}">
                    <a16:rowId xmlns:a16="http://schemas.microsoft.com/office/drawing/2014/main" val="1039790366"/>
                  </a:ext>
                </a:extLst>
              </a:tr>
            </a:tbl>
          </a:graphicData>
        </a:graphic>
      </p:graphicFrame>
    </p:spTree>
    <p:custDataLst>
      <p:tags r:id="rId1"/>
    </p:custDataLst>
    <p:extLst>
      <p:ext uri="{BB962C8B-B14F-4D97-AF65-F5344CB8AC3E}">
        <p14:creationId xmlns:p14="http://schemas.microsoft.com/office/powerpoint/2010/main" val="2955184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51A37B-6B7D-445C-AA69-D0560631023F}"/>
              </a:ext>
            </a:extLst>
          </p:cNvPr>
          <p:cNvPicPr>
            <a:picLocks noChangeAspect="1"/>
          </p:cNvPicPr>
          <p:nvPr/>
        </p:nvPicPr>
        <p:blipFill rotWithShape="1">
          <a:blip r:embed="rId4"/>
          <a:srcRect r="15859"/>
          <a:stretch/>
        </p:blipFill>
        <p:spPr>
          <a:xfrm>
            <a:off x="3066435" y="4787967"/>
            <a:ext cx="9125565" cy="2004930"/>
          </a:xfrm>
          <a:prstGeom prst="rect">
            <a:avLst/>
          </a:prstGeom>
        </p:spPr>
      </p:pic>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en-US" sz="2400" dirty="0"/>
              <a:t>Comment </a:t>
            </a:r>
            <a:r>
              <a:rPr lang="en-US" sz="2400" dirty="0" err="1"/>
              <a:t>accéder</a:t>
            </a:r>
            <a:r>
              <a:rPr lang="en-US" sz="2400" dirty="0"/>
              <a:t> aux </a:t>
            </a:r>
            <a:r>
              <a:rPr lang="en-US" sz="2400" dirty="0" err="1"/>
              <a:t>cours</a:t>
            </a:r>
            <a:endParaRPr lang="en-US" sz="2400" dirty="0"/>
          </a:p>
        </p:txBody>
      </p:sp>
      <p:pic>
        <p:nvPicPr>
          <p:cNvPr id="3" name="Picture 2">
            <a:extLst>
              <a:ext uri="{FF2B5EF4-FFF2-40B4-BE49-F238E27FC236}">
                <a16:creationId xmlns:a16="http://schemas.microsoft.com/office/drawing/2014/main" id="{5E610809-E578-466D-9DAB-E63D2D775740}"/>
              </a:ext>
            </a:extLst>
          </p:cNvPr>
          <p:cNvPicPr>
            <a:picLocks noChangeAspect="1"/>
          </p:cNvPicPr>
          <p:nvPr/>
        </p:nvPicPr>
        <p:blipFill>
          <a:blip r:embed="rId5"/>
          <a:stretch>
            <a:fillRect/>
          </a:stretch>
        </p:blipFill>
        <p:spPr>
          <a:xfrm>
            <a:off x="108858" y="1297861"/>
            <a:ext cx="7750629" cy="3346252"/>
          </a:xfrm>
          <a:prstGeom prst="rect">
            <a:avLst/>
          </a:prstGeom>
        </p:spPr>
      </p:pic>
      <p:sp>
        <p:nvSpPr>
          <p:cNvPr id="5" name="Oval 4">
            <a:extLst>
              <a:ext uri="{FF2B5EF4-FFF2-40B4-BE49-F238E27FC236}">
                <a16:creationId xmlns:a16="http://schemas.microsoft.com/office/drawing/2014/main" id="{9CB1AA01-06AD-4A8F-BC3B-BA1B65F4527A}"/>
              </a:ext>
            </a:extLst>
          </p:cNvPr>
          <p:cNvSpPr/>
          <p:nvPr/>
        </p:nvSpPr>
        <p:spPr>
          <a:xfrm>
            <a:off x="2340429" y="3113316"/>
            <a:ext cx="1698172" cy="1698171"/>
          </a:xfrm>
          <a:prstGeom prst="ellipse">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onnector: Elbow 6">
            <a:extLst>
              <a:ext uri="{FF2B5EF4-FFF2-40B4-BE49-F238E27FC236}">
                <a16:creationId xmlns:a16="http://schemas.microsoft.com/office/drawing/2014/main" id="{F50E76A2-DC4B-479B-9F46-2C0C22E93FA9}"/>
              </a:ext>
            </a:extLst>
          </p:cNvPr>
          <p:cNvCxnSpPr>
            <a:cxnSpLocks/>
          </p:cNvCxnSpPr>
          <p:nvPr/>
        </p:nvCxnSpPr>
        <p:spPr>
          <a:xfrm rot="16200000" flipH="1">
            <a:off x="2409580" y="4690961"/>
            <a:ext cx="1129063" cy="831273"/>
          </a:xfrm>
          <a:prstGeom prst="bentConnector3">
            <a:avLst>
              <a:gd name="adj1" fmla="val 99902"/>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Qr code&#10;&#10;Description automatically generated">
            <a:extLst>
              <a:ext uri="{FF2B5EF4-FFF2-40B4-BE49-F238E27FC236}">
                <a16:creationId xmlns:a16="http://schemas.microsoft.com/office/drawing/2014/main" id="{D80CB5C5-2002-4B50-8BF5-B355D5D39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62308" y="1684566"/>
            <a:ext cx="2857500" cy="2857500"/>
          </a:xfrm>
          <a:prstGeom prst="rect">
            <a:avLst/>
          </a:prstGeom>
        </p:spPr>
      </p:pic>
      <p:sp>
        <p:nvSpPr>
          <p:cNvPr id="15" name="TextBox 14">
            <a:extLst>
              <a:ext uri="{FF2B5EF4-FFF2-40B4-BE49-F238E27FC236}">
                <a16:creationId xmlns:a16="http://schemas.microsoft.com/office/drawing/2014/main" id="{F6C89E7F-2538-403A-80C4-D42A0BAC5FE8}"/>
              </a:ext>
            </a:extLst>
          </p:cNvPr>
          <p:cNvSpPr txBox="1"/>
          <p:nvPr/>
        </p:nvSpPr>
        <p:spPr>
          <a:xfrm>
            <a:off x="8077202" y="1475609"/>
            <a:ext cx="4005940" cy="369332"/>
          </a:xfrm>
          <a:prstGeom prst="rect">
            <a:avLst/>
          </a:prstGeom>
          <a:noFill/>
        </p:spPr>
        <p:txBody>
          <a:bodyPr wrap="square" rtlCol="0">
            <a:spAutoFit/>
          </a:bodyPr>
          <a:lstStyle/>
          <a:p>
            <a:r>
              <a:rPr lang="en-US" b="1" dirty="0">
                <a:solidFill>
                  <a:schemeClr val="accent1"/>
                </a:solidFill>
                <a:latin typeface="Arial" panose="020B0604020202020204" pitchFamily="34" charset="0"/>
                <a:cs typeface="Arial" panose="020B0604020202020204" pitchFamily="34" charset="0"/>
              </a:rPr>
              <a:t>New training programmes website</a:t>
            </a:r>
          </a:p>
        </p:txBody>
      </p:sp>
    </p:spTree>
    <p:custDataLst>
      <p:tags r:id="rId1"/>
    </p:custDataLst>
    <p:extLst>
      <p:ext uri="{BB962C8B-B14F-4D97-AF65-F5344CB8AC3E}">
        <p14:creationId xmlns:p14="http://schemas.microsoft.com/office/powerpoint/2010/main" val="2315176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A69B232-02F3-46D4-8899-004D381210D1}"/>
              </a:ext>
            </a:extLst>
          </p:cNvPr>
          <p:cNvSpPr>
            <a:spLocks noGrp="1"/>
          </p:cNvSpPr>
          <p:nvPr>
            <p:ph type="body" sz="quarter" idx="10"/>
          </p:nvPr>
        </p:nvSpPr>
        <p:spPr>
          <a:xfrm>
            <a:off x="2672443" y="1978891"/>
            <a:ext cx="6847114" cy="2900218"/>
          </a:xfrm>
        </p:spPr>
        <p:txBody>
          <a:bodyPr>
            <a:noAutofit/>
          </a:bodyPr>
          <a:lstStyle/>
          <a:p>
            <a:pPr algn="ctr"/>
            <a:r>
              <a:rPr lang="fr-FR" sz="3200" dirty="0"/>
              <a:t>Cours A: Aspects généraux et transversaux de l'examen par des experts techniques au titre du cadre pour une transparence accrue prévu par l'accord de Paris</a:t>
            </a:r>
            <a:endParaRPr lang="en-US" sz="3200" dirty="0"/>
          </a:p>
        </p:txBody>
      </p:sp>
      <p:pic>
        <p:nvPicPr>
          <p:cNvPr id="4" name="Picture 3" descr="A picture containing text, font, screenshot, graphics&#10;&#10;Description automatically generated">
            <a:extLst>
              <a:ext uri="{FF2B5EF4-FFF2-40B4-BE49-F238E27FC236}">
                <a16:creationId xmlns:a16="http://schemas.microsoft.com/office/drawing/2014/main" id="{E0F87F95-CA0A-4966-8E0A-33A5990A3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02428" cy="1240971"/>
          </a:xfrm>
          <a:prstGeom prst="rect">
            <a:avLst/>
          </a:prstGeom>
        </p:spPr>
      </p:pic>
    </p:spTree>
    <p:custDataLst>
      <p:tags r:id="rId1"/>
    </p:custDataLst>
    <p:extLst>
      <p:ext uri="{BB962C8B-B14F-4D97-AF65-F5344CB8AC3E}">
        <p14:creationId xmlns:p14="http://schemas.microsoft.com/office/powerpoint/2010/main" val="3797960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747FF520-ACB5-4139-B661-7C1CDADC7402}"/>
              </a:ext>
            </a:extLst>
          </p:cNvPr>
          <p:cNvSpPr>
            <a:spLocks noGrp="1"/>
          </p:cNvSpPr>
          <p:nvPr>
            <p:ph type="body" sz="quarter" idx="10"/>
          </p:nvPr>
        </p:nvSpPr>
        <p:spPr>
          <a:xfrm>
            <a:off x="900001" y="180975"/>
            <a:ext cx="7177200" cy="723900"/>
          </a:xfrm>
        </p:spPr>
        <p:txBody>
          <a:bodyPr>
            <a:normAutofit/>
          </a:bodyPr>
          <a:lstStyle/>
          <a:p>
            <a:r>
              <a:rPr lang="en-US" sz="2400" dirty="0" err="1"/>
              <a:t>Détails</a:t>
            </a:r>
            <a:r>
              <a:rPr lang="en-US" sz="2400" dirty="0"/>
              <a:t> du </a:t>
            </a:r>
            <a:r>
              <a:rPr lang="en-US" sz="2400" dirty="0" err="1"/>
              <a:t>cours</a:t>
            </a:r>
            <a:r>
              <a:rPr lang="en-US" sz="2400" dirty="0"/>
              <a:t> A</a:t>
            </a:r>
          </a:p>
        </p:txBody>
      </p:sp>
      <p:grpSp>
        <p:nvGrpSpPr>
          <p:cNvPr id="5" name="Group 4">
            <a:extLst>
              <a:ext uri="{FF2B5EF4-FFF2-40B4-BE49-F238E27FC236}">
                <a16:creationId xmlns:a16="http://schemas.microsoft.com/office/drawing/2014/main" id="{DB5A82C9-F900-4417-93DC-5DBC04F710CA}"/>
              </a:ext>
            </a:extLst>
          </p:cNvPr>
          <p:cNvGrpSpPr/>
          <p:nvPr/>
        </p:nvGrpSpPr>
        <p:grpSpPr>
          <a:xfrm>
            <a:off x="418912" y="1513278"/>
            <a:ext cx="11338933" cy="1915332"/>
            <a:chOff x="418912" y="1513278"/>
            <a:chExt cx="11338933" cy="1915332"/>
          </a:xfrm>
        </p:grpSpPr>
        <p:sp>
          <p:nvSpPr>
            <p:cNvPr id="2" name="Rectangle 1">
              <a:extLst>
                <a:ext uri="{FF2B5EF4-FFF2-40B4-BE49-F238E27FC236}">
                  <a16:creationId xmlns:a16="http://schemas.microsoft.com/office/drawing/2014/main" id="{6DB838B4-7560-4D15-AC82-C8B37718F7B5}"/>
                </a:ext>
              </a:extLst>
            </p:cNvPr>
            <p:cNvSpPr/>
            <p:nvPr/>
          </p:nvSpPr>
          <p:spPr>
            <a:xfrm>
              <a:off x="503891" y="1525560"/>
              <a:ext cx="11253954" cy="1569660"/>
            </a:xfrm>
            <a:prstGeom prst="rect">
              <a:avLst/>
            </a:prstGeom>
          </p:spPr>
          <p:txBody>
            <a:bodyPr wrap="square">
              <a:spAutoFit/>
            </a:bodyPr>
            <a:lstStyle/>
            <a:p>
              <a:r>
                <a:rPr lang="fr-FR" sz="2400" dirty="0">
                  <a:solidFill>
                    <a:srgbClr val="000000"/>
                  </a:solidFill>
                  <a:latin typeface="Arial" panose="020B0604020202020204" pitchFamily="34" charset="0"/>
                  <a:cs typeface="Arial" panose="020B0604020202020204" pitchFamily="34" charset="0"/>
                </a:rPr>
                <a:t>Ce cours donne une vue d'ensemble du cadre de transparence renforcé (ETF) et de ses principes transversaux. Il couvre les informations nécessaires dans un format pratique pour faciliter une meilleure compréhension des étapes et processus essentiels de l'examen par un expert technique (TER). </a:t>
              </a:r>
              <a:endParaRPr lang="en-US" sz="2400" dirty="0">
                <a:latin typeface="Arial" panose="020B0604020202020204" pitchFamily="34" charset="0"/>
                <a:cs typeface="Arial" panose="020B0604020202020204" pitchFamily="34" charset="0"/>
              </a:endParaRPr>
            </a:p>
          </p:txBody>
        </p:sp>
        <p:sp>
          <p:nvSpPr>
            <p:cNvPr id="7" name="Rektangel 25">
              <a:extLst>
                <a:ext uri="{FF2B5EF4-FFF2-40B4-BE49-F238E27FC236}">
                  <a16:creationId xmlns:a16="http://schemas.microsoft.com/office/drawing/2014/main" id="{B124E60D-F4E0-4062-83FF-C5F8CAA59FC4}"/>
                </a:ext>
              </a:extLst>
            </p:cNvPr>
            <p:cNvSpPr/>
            <p:nvPr/>
          </p:nvSpPr>
          <p:spPr>
            <a:xfrm>
              <a:off x="425989" y="1513278"/>
              <a:ext cx="11331855" cy="1830296"/>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Rektangel 9">
              <a:extLst>
                <a:ext uri="{FF2B5EF4-FFF2-40B4-BE49-F238E27FC236}">
                  <a16:creationId xmlns:a16="http://schemas.microsoft.com/office/drawing/2014/main" id="{568E8B23-200A-4C38-84D6-D0285166FF1E}"/>
                </a:ext>
              </a:extLst>
            </p:cNvPr>
            <p:cNvSpPr/>
            <p:nvPr/>
          </p:nvSpPr>
          <p:spPr>
            <a:xfrm>
              <a:off x="418912" y="3112921"/>
              <a:ext cx="11338932" cy="315689"/>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Description du </a:t>
              </a:r>
              <a:r>
                <a:rPr lang="en-US" b="1" dirty="0" err="1">
                  <a:latin typeface="Arial" panose="020B0604020202020204" pitchFamily="34" charset="0"/>
                  <a:cs typeface="Arial" panose="020B0604020202020204" pitchFamily="34" charset="0"/>
                </a:rPr>
                <a:t>cours</a:t>
              </a:r>
              <a:endParaRPr lang="en-US" sz="1400" b="1" dirty="0">
                <a:solidFill>
                  <a:prstClr val="white"/>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27773CEA-D778-4CEE-A457-936EEEEE6520}"/>
              </a:ext>
            </a:extLst>
          </p:cNvPr>
          <p:cNvGrpSpPr/>
          <p:nvPr/>
        </p:nvGrpSpPr>
        <p:grpSpPr>
          <a:xfrm>
            <a:off x="418912" y="3753987"/>
            <a:ext cx="5581837" cy="2926394"/>
            <a:chOff x="612134" y="1204807"/>
            <a:chExt cx="8587546" cy="2926394"/>
          </a:xfrm>
        </p:grpSpPr>
        <p:sp>
          <p:nvSpPr>
            <p:cNvPr id="25" name="Rectangle 24">
              <a:extLst>
                <a:ext uri="{FF2B5EF4-FFF2-40B4-BE49-F238E27FC236}">
                  <a16:creationId xmlns:a16="http://schemas.microsoft.com/office/drawing/2014/main" id="{3206FEB5-400A-411B-BFC3-249A9192DD2E}"/>
                </a:ext>
              </a:extLst>
            </p:cNvPr>
            <p:cNvSpPr/>
            <p:nvPr/>
          </p:nvSpPr>
          <p:spPr>
            <a:xfrm>
              <a:off x="742871" y="1204807"/>
              <a:ext cx="8456809" cy="2631490"/>
            </a:xfrm>
            <a:prstGeom prst="rect">
              <a:avLst/>
            </a:prstGeom>
          </p:spPr>
          <p:txBody>
            <a:bodyPr wrap="square">
              <a:spAutoFit/>
            </a:bodyPr>
            <a:lstStyle/>
            <a:p>
              <a:pPr>
                <a:spcBef>
                  <a:spcPts val="600"/>
                </a:spcBef>
              </a:pPr>
              <a:r>
                <a:rPr lang="fr-FR" sz="2000" dirty="0">
                  <a:latin typeface="Arial" panose="020B0604020202020204" pitchFamily="34" charset="0"/>
                  <a:cs typeface="Arial" panose="020B0604020202020204" pitchFamily="34" charset="0"/>
                </a:rPr>
                <a:t>Le cours A comprend 5 leçons : </a:t>
              </a:r>
            </a:p>
            <a:p>
              <a:pPr>
                <a:spcBef>
                  <a:spcPts val="600"/>
                </a:spcBef>
              </a:pPr>
              <a:r>
                <a:rPr lang="fr-FR" sz="2000" dirty="0">
                  <a:latin typeface="Arial" panose="020B0604020202020204" pitchFamily="34" charset="0"/>
                  <a:cs typeface="Arial" panose="020B0604020202020204" pitchFamily="34" charset="0"/>
                </a:rPr>
                <a:t>Leçon 1: Introduction à l'ETF </a:t>
              </a:r>
            </a:p>
            <a:p>
              <a:pPr>
                <a:spcBef>
                  <a:spcPts val="600"/>
                </a:spcBef>
              </a:pPr>
              <a:r>
                <a:rPr lang="fr-FR" sz="2000" dirty="0">
                  <a:latin typeface="Arial" panose="020B0604020202020204" pitchFamily="34" charset="0"/>
                  <a:cs typeface="Arial" panose="020B0604020202020204" pitchFamily="34" charset="0"/>
                </a:rPr>
                <a:t>Leçon 2: Rapports dans le cadre de l'ETF </a:t>
              </a:r>
            </a:p>
            <a:p>
              <a:pPr>
                <a:spcBef>
                  <a:spcPts val="600"/>
                </a:spcBef>
              </a:pPr>
              <a:r>
                <a:rPr lang="fr-FR" sz="2000" dirty="0">
                  <a:latin typeface="Arial" panose="020B0604020202020204" pitchFamily="34" charset="0"/>
                  <a:cs typeface="Arial" panose="020B0604020202020204" pitchFamily="34" charset="0"/>
                </a:rPr>
                <a:t>Leçon 3: Examen par un expert technique</a:t>
              </a:r>
            </a:p>
            <a:p>
              <a:pPr>
                <a:spcBef>
                  <a:spcPts val="600"/>
                </a:spcBef>
              </a:pPr>
              <a:r>
                <a:rPr lang="fr-FR" sz="2000" dirty="0">
                  <a:latin typeface="Arial" panose="020B0604020202020204" pitchFamily="34" charset="0"/>
                  <a:cs typeface="Arial" panose="020B0604020202020204" pitchFamily="34" charset="0"/>
                </a:rPr>
                <a:t>Leçon 4: Réalisation du TER </a:t>
              </a:r>
            </a:p>
            <a:p>
              <a:pPr>
                <a:spcBef>
                  <a:spcPts val="600"/>
                </a:spcBef>
              </a:pPr>
              <a:r>
                <a:rPr lang="fr-FR" sz="2000" dirty="0">
                  <a:latin typeface="Arial" panose="020B0604020202020204" pitchFamily="34" charset="0"/>
                  <a:cs typeface="Arial" panose="020B0604020202020204" pitchFamily="34" charset="0"/>
                </a:rPr>
                <a:t>Leçon 5: Liens avec d'autres processus pertinents</a:t>
              </a:r>
              <a:endParaRPr lang="en-US" sz="2000" dirty="0">
                <a:latin typeface="Arial" panose="020B0604020202020204" pitchFamily="34" charset="0"/>
                <a:cs typeface="Arial" panose="020B0604020202020204" pitchFamily="34" charset="0"/>
              </a:endParaRPr>
            </a:p>
          </p:txBody>
        </p:sp>
        <p:sp>
          <p:nvSpPr>
            <p:cNvPr id="26" name="Rektangel 25">
              <a:extLst>
                <a:ext uri="{FF2B5EF4-FFF2-40B4-BE49-F238E27FC236}">
                  <a16:creationId xmlns:a16="http://schemas.microsoft.com/office/drawing/2014/main" id="{D7847C7E-7662-4B00-B8E5-E57355105501}"/>
                </a:ext>
              </a:extLst>
            </p:cNvPr>
            <p:cNvSpPr/>
            <p:nvPr/>
          </p:nvSpPr>
          <p:spPr>
            <a:xfrm>
              <a:off x="623022" y="1222514"/>
              <a:ext cx="8425933" cy="2797641"/>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7" name="Rektangel 9">
              <a:extLst>
                <a:ext uri="{FF2B5EF4-FFF2-40B4-BE49-F238E27FC236}">
                  <a16:creationId xmlns:a16="http://schemas.microsoft.com/office/drawing/2014/main" id="{6C375E54-67B3-4160-A5FA-2DFE32A91EE9}"/>
                </a:ext>
              </a:extLst>
            </p:cNvPr>
            <p:cNvSpPr/>
            <p:nvPr/>
          </p:nvSpPr>
          <p:spPr>
            <a:xfrm>
              <a:off x="612134" y="3815512"/>
              <a:ext cx="8425933" cy="315689"/>
            </a:xfrm>
            <a:prstGeom prst="rect">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Structure du </a:t>
              </a:r>
              <a:r>
                <a:rPr lang="en-US" b="1" dirty="0" err="1">
                  <a:latin typeface="Arial" panose="020B0604020202020204" pitchFamily="34" charset="0"/>
                  <a:cs typeface="Arial" panose="020B0604020202020204" pitchFamily="34" charset="0"/>
                </a:rPr>
                <a:t>cours</a:t>
              </a:r>
              <a:endParaRPr lang="en-US" sz="1400" b="1" dirty="0">
                <a:solidFill>
                  <a:prstClr val="white"/>
                </a:solidFill>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C63C0E2B-2664-48F1-B37E-8E2280108B80}"/>
              </a:ext>
            </a:extLst>
          </p:cNvPr>
          <p:cNvGrpSpPr/>
          <p:nvPr/>
        </p:nvGrpSpPr>
        <p:grpSpPr>
          <a:xfrm>
            <a:off x="6344815" y="3771695"/>
            <a:ext cx="5489782" cy="2908686"/>
            <a:chOff x="619782" y="1222515"/>
            <a:chExt cx="8445921" cy="2908686"/>
          </a:xfrm>
        </p:grpSpPr>
        <p:sp>
          <p:nvSpPr>
            <p:cNvPr id="29" name="Rectangle 28">
              <a:extLst>
                <a:ext uri="{FF2B5EF4-FFF2-40B4-BE49-F238E27FC236}">
                  <a16:creationId xmlns:a16="http://schemas.microsoft.com/office/drawing/2014/main" id="{7C06EF67-A9DF-48CA-952C-7EEEE1E3A21A}"/>
                </a:ext>
              </a:extLst>
            </p:cNvPr>
            <p:cNvSpPr/>
            <p:nvPr/>
          </p:nvSpPr>
          <p:spPr>
            <a:xfrm>
              <a:off x="742873" y="1237465"/>
              <a:ext cx="8097464" cy="2631490"/>
            </a:xfrm>
            <a:prstGeom prst="rect">
              <a:avLst/>
            </a:prstGeom>
            <a:noFill/>
            <a:ln>
              <a:noFill/>
            </a:ln>
          </p:spPr>
          <p:txBody>
            <a:bodyPr wrap="square">
              <a:spAutoFit/>
            </a:bodyPr>
            <a:lstStyle/>
            <a:p>
              <a:pPr>
                <a:spcBef>
                  <a:spcPts val="600"/>
                </a:spcBef>
              </a:pPr>
              <a:r>
                <a:rPr lang="en-US" sz="2000" dirty="0">
                  <a:latin typeface="Arial" panose="020B0604020202020204" pitchFamily="34" charset="0"/>
                  <a:cs typeface="Arial" panose="020B0604020202020204" pitchFamily="34" charset="0"/>
                </a:rPr>
                <a:t>Le </a:t>
              </a:r>
              <a:r>
                <a:rPr lang="en-US" sz="2000" dirty="0" err="1">
                  <a:latin typeface="Arial" panose="020B0604020202020204" pitchFamily="34" charset="0"/>
                  <a:cs typeface="Arial" panose="020B0604020202020204" pitchFamily="34" charset="0"/>
                </a:rPr>
                <a:t>cours</a:t>
              </a:r>
              <a:r>
                <a:rPr lang="en-US" sz="2000" dirty="0">
                  <a:latin typeface="Arial" panose="020B0604020202020204" pitchFamily="34" charset="0"/>
                  <a:cs typeface="Arial" panose="020B0604020202020204" pitchFamily="34" charset="0"/>
                </a:rPr>
                <a:t> A </a:t>
              </a:r>
              <a:r>
                <a:rPr lang="en-US" sz="2000" dirty="0" err="1">
                  <a:latin typeface="Arial" panose="020B0604020202020204" pitchFamily="34" charset="0"/>
                  <a:cs typeface="Arial" panose="020B0604020202020204" pitchFamily="34" charset="0"/>
                </a:rPr>
                <a:t>est</a:t>
              </a:r>
              <a:r>
                <a:rPr lang="en-US" sz="2000" dirty="0">
                  <a:latin typeface="Arial" panose="020B0604020202020204" pitchFamily="34" charset="0"/>
                  <a:cs typeface="Arial" panose="020B0604020202020204" pitchFamily="34" charset="0"/>
                </a:rPr>
                <a:t> :</a:t>
              </a:r>
            </a:p>
            <a:p>
              <a:pPr marL="342900" indent="-342900">
                <a:spcBef>
                  <a:spcPts val="600"/>
                </a:spcBef>
                <a:buFont typeface="Arial" panose="020B0604020202020204" pitchFamily="34" charset="0"/>
                <a:buChar char="•"/>
              </a:pPr>
              <a:r>
                <a:rPr lang="fr-FR" sz="2000" dirty="0">
                  <a:latin typeface="Arial" panose="020B0604020202020204" pitchFamily="34" charset="0"/>
                  <a:cs typeface="Arial" panose="020B0604020202020204" pitchFamily="34" charset="0"/>
                </a:rPr>
                <a:t>Obligatoire pour les nouveaux experts et les experts expérimentés</a:t>
              </a:r>
            </a:p>
            <a:p>
              <a:pPr marL="342900" indent="-342900">
                <a:spcBef>
                  <a:spcPts val="600"/>
                </a:spcBef>
                <a:buFont typeface="Arial" panose="020B0604020202020204" pitchFamily="34" charset="0"/>
                <a:buChar char="•"/>
              </a:pPr>
              <a:r>
                <a:rPr lang="fr-FR" sz="2000" dirty="0">
                  <a:latin typeface="Arial" panose="020B0604020202020204" pitchFamily="34" charset="0"/>
                  <a:cs typeface="Arial" panose="020B0604020202020204" pitchFamily="34" charset="0"/>
                </a:rPr>
                <a:t>Autonome et pratique</a:t>
              </a:r>
            </a:p>
            <a:p>
              <a:pPr marL="342900" indent="-342900">
                <a:spcBef>
                  <a:spcPts val="600"/>
                </a:spcBef>
                <a:buFont typeface="Arial" panose="020B0604020202020204" pitchFamily="34" charset="0"/>
                <a:buChar char="•"/>
              </a:pPr>
              <a:r>
                <a:rPr lang="fr-FR" sz="2000" dirty="0">
                  <a:latin typeface="Arial" panose="020B0604020202020204" pitchFamily="34" charset="0"/>
                  <a:cs typeface="Arial" panose="020B0604020202020204" pitchFamily="34" charset="0"/>
                </a:rPr>
                <a:t>Accès libre</a:t>
              </a:r>
            </a:p>
            <a:p>
              <a:pPr marL="342900" indent="-342900">
                <a:spcBef>
                  <a:spcPts val="600"/>
                </a:spcBef>
                <a:buFont typeface="Arial" panose="020B0604020202020204" pitchFamily="34" charset="0"/>
                <a:buChar char="•"/>
              </a:pPr>
              <a:r>
                <a:rPr lang="fr-FR" sz="2000" dirty="0">
                  <a:latin typeface="Arial" panose="020B0604020202020204" pitchFamily="34" charset="0"/>
                  <a:cs typeface="Arial" panose="020B0604020202020204" pitchFamily="34" charset="0"/>
                </a:rPr>
                <a:t>Format en ligne et téléchargeable</a:t>
              </a:r>
            </a:p>
            <a:p>
              <a:pPr marL="342900" indent="-342900">
                <a:spcBef>
                  <a:spcPts val="600"/>
                </a:spcBef>
                <a:buFont typeface="Arial" panose="020B0604020202020204" pitchFamily="34" charset="0"/>
                <a:buChar char="•"/>
              </a:pPr>
              <a:r>
                <a:rPr lang="fr-FR" sz="2000" dirty="0">
                  <a:latin typeface="Arial" panose="020B0604020202020204" pitchFamily="34" charset="0"/>
                  <a:cs typeface="Arial" panose="020B0604020202020204" pitchFamily="34" charset="0"/>
                </a:rPr>
                <a:t>Durée approximative de 4 heures</a:t>
              </a:r>
              <a:endParaRPr lang="en-US" dirty="0">
                <a:latin typeface="Arial" panose="020B0604020202020204" pitchFamily="34" charset="0"/>
                <a:cs typeface="Arial" panose="020B0604020202020204" pitchFamily="34" charset="0"/>
              </a:endParaRPr>
            </a:p>
          </p:txBody>
        </p:sp>
        <p:sp>
          <p:nvSpPr>
            <p:cNvPr id="30" name="Rektangel 25">
              <a:extLst>
                <a:ext uri="{FF2B5EF4-FFF2-40B4-BE49-F238E27FC236}">
                  <a16:creationId xmlns:a16="http://schemas.microsoft.com/office/drawing/2014/main" id="{5C6BE611-AF08-4232-899D-11ACB15B5A86}"/>
                </a:ext>
              </a:extLst>
            </p:cNvPr>
            <p:cNvSpPr/>
            <p:nvPr/>
          </p:nvSpPr>
          <p:spPr>
            <a:xfrm>
              <a:off x="619782" y="1222515"/>
              <a:ext cx="8445921" cy="2797639"/>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ektangel 9">
              <a:extLst>
                <a:ext uri="{FF2B5EF4-FFF2-40B4-BE49-F238E27FC236}">
                  <a16:creationId xmlns:a16="http://schemas.microsoft.com/office/drawing/2014/main" id="{5DD1F33C-01AC-4B40-822C-041B3A97B5B9}"/>
                </a:ext>
              </a:extLst>
            </p:cNvPr>
            <p:cNvSpPr/>
            <p:nvPr/>
          </p:nvSpPr>
          <p:spPr>
            <a:xfrm>
              <a:off x="623022" y="3815512"/>
              <a:ext cx="8425933" cy="315689"/>
            </a:xfrm>
            <a:prstGeom prst="rect">
              <a:avLst/>
            </a:prstGeom>
            <a:solidFill>
              <a:schemeClr val="accent1">
                <a:lumMod val="60000"/>
                <a:lumOff val="40000"/>
              </a:schemeClr>
            </a:solidFill>
            <a:ln w="190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latin typeface="Arial" panose="020B0604020202020204" pitchFamily="34" charset="0"/>
                  <a:cs typeface="Arial" panose="020B0604020202020204" pitchFamily="34" charset="0"/>
                </a:rPr>
                <a:t>Modalité</a:t>
              </a:r>
              <a:endParaRPr lang="en-US" sz="1400" b="1" dirty="0">
                <a:solidFill>
                  <a:prstClr val="white"/>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2902664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en-US" sz="2400" dirty="0" err="1"/>
              <a:t>Détails</a:t>
            </a:r>
            <a:r>
              <a:rPr lang="en-US" sz="2400" dirty="0"/>
              <a:t> du </a:t>
            </a:r>
            <a:r>
              <a:rPr lang="en-US" sz="2400" dirty="0" err="1"/>
              <a:t>cours</a:t>
            </a:r>
            <a:r>
              <a:rPr lang="en-US" sz="2400" dirty="0"/>
              <a:t> A</a:t>
            </a:r>
          </a:p>
        </p:txBody>
      </p:sp>
      <p:grpSp>
        <p:nvGrpSpPr>
          <p:cNvPr id="5" name="Group 4">
            <a:extLst>
              <a:ext uri="{FF2B5EF4-FFF2-40B4-BE49-F238E27FC236}">
                <a16:creationId xmlns:a16="http://schemas.microsoft.com/office/drawing/2014/main" id="{7475264B-76DF-4467-89F0-290359CC7652}"/>
              </a:ext>
            </a:extLst>
          </p:cNvPr>
          <p:cNvGrpSpPr/>
          <p:nvPr/>
        </p:nvGrpSpPr>
        <p:grpSpPr>
          <a:xfrm>
            <a:off x="365938" y="1730829"/>
            <a:ext cx="11339982" cy="3976007"/>
            <a:chOff x="907344" y="4335892"/>
            <a:chExt cx="5609330" cy="2055938"/>
          </a:xfrm>
        </p:grpSpPr>
        <p:sp>
          <p:nvSpPr>
            <p:cNvPr id="6" name="Tekstfelt 48">
              <a:extLst>
                <a:ext uri="{FF2B5EF4-FFF2-40B4-BE49-F238E27FC236}">
                  <a16:creationId xmlns:a16="http://schemas.microsoft.com/office/drawing/2014/main" id="{38551F6F-8C8A-4F9A-A333-21CE12509AB9}"/>
                </a:ext>
              </a:extLst>
            </p:cNvPr>
            <p:cNvSpPr txBox="1"/>
            <p:nvPr/>
          </p:nvSpPr>
          <p:spPr>
            <a:xfrm>
              <a:off x="966772" y="4418114"/>
              <a:ext cx="5359572" cy="1671043"/>
            </a:xfrm>
            <a:prstGeom prst="rect">
              <a:avLst/>
            </a:prstGeom>
            <a:noFill/>
          </p:spPr>
          <p:txBody>
            <a:bodyPr wrap="square" lIns="0" tIns="0" rtlCol="0" anchor="ctr">
              <a:spAutoFit/>
            </a:bodyPr>
            <a:lstStyle/>
            <a:p>
              <a:pPr marL="342900" indent="-342900">
                <a:spcBef>
                  <a:spcPts val="600"/>
                </a:spcBef>
                <a:buFont typeface="Arial" panose="020B0604020202020204" pitchFamily="34" charset="0"/>
                <a:buChar char="•"/>
              </a:pPr>
              <a:r>
                <a:rPr lang="fr-FR" sz="2400" dirty="0">
                  <a:latin typeface="Arial" panose="020B0604020202020204" pitchFamily="34" charset="0"/>
                  <a:cs typeface="Arial" panose="020B0604020202020204" pitchFamily="34" charset="0"/>
                </a:rPr>
                <a:t>Être capable d'identifier les éléments clés de l'ETF, y compris les dispositions en matière de rapport et d'examen définies dans les MPG;</a:t>
              </a:r>
            </a:p>
            <a:p>
              <a:pPr marL="342900" indent="-342900">
                <a:spcBef>
                  <a:spcPts val="600"/>
                </a:spcBef>
                <a:buFont typeface="Arial" panose="020B0604020202020204" pitchFamily="34" charset="0"/>
                <a:buChar char="•"/>
              </a:pPr>
              <a:r>
                <a:rPr lang="fr-FR" sz="2400" dirty="0">
                  <a:latin typeface="Arial" panose="020B0604020202020204" pitchFamily="34" charset="0"/>
                  <a:cs typeface="Arial" panose="020B0604020202020204" pitchFamily="34" charset="0"/>
                </a:rPr>
                <a:t>Connaître les étapes essentielles de la TER et les rôles et responsabilités des experts au cours de la TER;</a:t>
              </a:r>
            </a:p>
            <a:p>
              <a:pPr marL="342900" indent="-342900">
                <a:spcBef>
                  <a:spcPts val="600"/>
                </a:spcBef>
                <a:buFont typeface="Arial" panose="020B0604020202020204" pitchFamily="34" charset="0"/>
                <a:buChar char="•"/>
              </a:pPr>
              <a:r>
                <a:rPr lang="fr-FR" sz="2400" dirty="0">
                  <a:latin typeface="Arial" panose="020B0604020202020204" pitchFamily="34" charset="0"/>
                  <a:cs typeface="Arial" panose="020B0604020202020204" pitchFamily="34" charset="0"/>
                </a:rPr>
                <a:t>être en mesure d'utiliser les outils et les modèles disponibles lors de la réalisation de l'examen TER afin d'appliquer une approche cohérente;</a:t>
              </a:r>
            </a:p>
            <a:p>
              <a:pPr marL="342900" indent="-342900">
                <a:spcBef>
                  <a:spcPts val="600"/>
                </a:spcBef>
                <a:buFont typeface="Arial" panose="020B0604020202020204" pitchFamily="34" charset="0"/>
                <a:buChar char="•"/>
              </a:pPr>
              <a:r>
                <a:rPr lang="fr-FR" sz="2400" dirty="0">
                  <a:latin typeface="Arial" panose="020B0604020202020204" pitchFamily="34" charset="0"/>
                  <a:cs typeface="Arial" panose="020B0604020202020204" pitchFamily="34" charset="0"/>
                </a:rPr>
                <a:t>Être en mesure de documenter clairement les conclusions de l'examen dans le rapport TER conformément aux mandats et aux exigences des MPG.</a:t>
              </a:r>
              <a:endParaRPr lang="en-US" sz="2200" dirty="0">
                <a:solidFill>
                  <a:srgbClr val="00000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62EF4F4-6279-4FFB-A393-636E6AAA5AD6}"/>
                </a:ext>
              </a:extLst>
            </p:cNvPr>
            <p:cNvGrpSpPr/>
            <p:nvPr/>
          </p:nvGrpSpPr>
          <p:grpSpPr>
            <a:xfrm>
              <a:off x="907344" y="4335892"/>
              <a:ext cx="5609330" cy="2055938"/>
              <a:chOff x="924016" y="4333433"/>
              <a:chExt cx="5609330"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5609330"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30">
                <a:extLst>
                  <a:ext uri="{FF2B5EF4-FFF2-40B4-BE49-F238E27FC236}">
                    <a16:creationId xmlns:a16="http://schemas.microsoft.com/office/drawing/2014/main" id="{AE394746-9A13-402C-983C-07713855869B}"/>
                  </a:ext>
                </a:extLst>
              </p:cNvPr>
              <p:cNvSpPr/>
              <p:nvPr/>
            </p:nvSpPr>
            <p:spPr>
              <a:xfrm>
                <a:off x="928158" y="6168920"/>
                <a:ext cx="5605188" cy="220405"/>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prstClr val="white"/>
                    </a:solidFill>
                    <a:latin typeface="Arial"/>
                    <a:cs typeface="Arial"/>
                  </a:rPr>
                  <a:t>Objectifs</a:t>
                </a:r>
                <a:r>
                  <a:rPr lang="en-US" b="1" dirty="0">
                    <a:solidFill>
                      <a:prstClr val="white"/>
                    </a:solidFill>
                    <a:latin typeface="Arial"/>
                    <a:cs typeface="Arial"/>
                  </a:rPr>
                  <a:t> </a:t>
                </a:r>
                <a:r>
                  <a:rPr lang="en-US" b="1" dirty="0" err="1">
                    <a:solidFill>
                      <a:prstClr val="white"/>
                    </a:solidFill>
                    <a:latin typeface="Arial"/>
                    <a:cs typeface="Arial"/>
                  </a:rPr>
                  <a:t>d'apprentissage</a:t>
                </a:r>
                <a:endParaRPr lang="en-US" b="1" dirty="0">
                  <a:solidFill>
                    <a:prstClr val="white"/>
                  </a:solidFill>
                  <a:latin typeface="Arial"/>
                  <a:cs typeface="Arial"/>
                </a:endParaRPr>
              </a:p>
            </p:txBody>
          </p:sp>
        </p:grpSp>
      </p:grpSp>
    </p:spTree>
    <p:custDataLst>
      <p:tags r:id="rId1"/>
    </p:custDataLst>
    <p:extLst>
      <p:ext uri="{BB962C8B-B14F-4D97-AF65-F5344CB8AC3E}">
        <p14:creationId xmlns:p14="http://schemas.microsoft.com/office/powerpoint/2010/main" val="2489582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lnSpcReduction="10000"/>
          </a:bodyPr>
          <a:lstStyle/>
          <a:p>
            <a:r>
              <a:rPr lang="fr-FR" sz="2400" dirty="0"/>
              <a:t>Résumé des principaux éléments de l'ETF dans le cadre de l'accord de Paris</a:t>
            </a:r>
            <a:endParaRPr lang="en-US" sz="2400" dirty="0"/>
          </a:p>
        </p:txBody>
      </p:sp>
      <p:grpSp>
        <p:nvGrpSpPr>
          <p:cNvPr id="5" name="Group 4">
            <a:extLst>
              <a:ext uri="{FF2B5EF4-FFF2-40B4-BE49-F238E27FC236}">
                <a16:creationId xmlns:a16="http://schemas.microsoft.com/office/drawing/2014/main" id="{7475264B-76DF-4467-89F0-290359CC7652}"/>
              </a:ext>
            </a:extLst>
          </p:cNvPr>
          <p:cNvGrpSpPr/>
          <p:nvPr/>
        </p:nvGrpSpPr>
        <p:grpSpPr>
          <a:xfrm>
            <a:off x="426009" y="1365024"/>
            <a:ext cx="11339982" cy="4560884"/>
            <a:chOff x="907344" y="4335892"/>
            <a:chExt cx="5609330" cy="2055938"/>
          </a:xfrm>
        </p:grpSpPr>
        <p:sp>
          <p:nvSpPr>
            <p:cNvPr id="6" name="Tekstfelt 48">
              <a:extLst>
                <a:ext uri="{FF2B5EF4-FFF2-40B4-BE49-F238E27FC236}">
                  <a16:creationId xmlns:a16="http://schemas.microsoft.com/office/drawing/2014/main" id="{38551F6F-8C8A-4F9A-A333-21CE12509AB9}"/>
                </a:ext>
              </a:extLst>
            </p:cNvPr>
            <p:cNvSpPr txBox="1"/>
            <p:nvPr/>
          </p:nvSpPr>
          <p:spPr>
            <a:xfrm>
              <a:off x="966771" y="4389990"/>
              <a:ext cx="5507649" cy="1727292"/>
            </a:xfrm>
            <a:prstGeom prst="rect">
              <a:avLst/>
            </a:prstGeom>
            <a:noFill/>
          </p:spPr>
          <p:txBody>
            <a:bodyPr wrap="square" lIns="0" tIns="0" rtlCol="0" anchor="ctr">
              <a:spAutoFit/>
            </a:bodyPr>
            <a:lstStyle/>
            <a:p>
              <a:pPr marL="342900"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Les MPG exigent de toutes les Parties qu'elles soumettent des BTR tous les </a:t>
              </a:r>
              <a:r>
                <a:rPr lang="fr-FR" b="1" dirty="0">
                  <a:latin typeface="Arial" panose="020B0604020202020204" pitchFamily="34" charset="0"/>
                  <a:cs typeface="Arial" panose="020B0604020202020204" pitchFamily="34" charset="0"/>
                </a:rPr>
                <a:t>deux ans</a:t>
              </a:r>
              <a:r>
                <a:rPr lang="fr-FR" dirty="0">
                  <a:latin typeface="Arial" panose="020B0604020202020204" pitchFamily="34" charset="0"/>
                  <a:cs typeface="Arial" panose="020B0604020202020204" pitchFamily="34" charset="0"/>
                </a:rPr>
                <a:t>.</a:t>
              </a:r>
            </a:p>
            <a:p>
              <a:pPr marL="342900"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Le premier RBT doit être soumis au plus tard le 31 décembre 2024 (les PMA et les PEID peuvent soumettre ces informations à leur discrétion).</a:t>
              </a:r>
              <a:br>
                <a:rPr lang="en-US" dirty="0">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Les informations qui doivent être fournies dans les RBT sont les suivantes:</a:t>
              </a:r>
            </a:p>
            <a:p>
              <a:pPr marL="800100" lvl="1"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Un inventaire national des GES; </a:t>
              </a:r>
            </a:p>
            <a:p>
              <a:pPr marL="800100" lvl="1"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Les informations nécessaires pour suivre les progrès réalisés dans la mise en œuvre et le respect de leurs CDN;</a:t>
              </a:r>
            </a:p>
            <a:p>
              <a:pPr marL="800100" lvl="1"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Des informations sur les impacts du changement climatique et l'adaptation;</a:t>
              </a:r>
            </a:p>
            <a:p>
              <a:pPr marL="800100" lvl="1"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Le soutien financier, le transfert de technologie et le renforcement des capacités fournis aux pays en développement parties; et</a:t>
              </a:r>
            </a:p>
            <a:p>
              <a:pPr marL="800100" lvl="1"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Le soutien financier, le transfert de technologie et le renforcement des capacités nécessaires et reçus, le cas échéant. La soumission d'un RBT lancera le processus TER dans le cadre de l'ETF.</a:t>
              </a:r>
              <a:endParaRPr lang="en-US" dirty="0">
                <a:solidFill>
                  <a:srgbClr val="00000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62EF4F4-6279-4FFB-A393-636E6AAA5AD6}"/>
                </a:ext>
              </a:extLst>
            </p:cNvPr>
            <p:cNvGrpSpPr/>
            <p:nvPr/>
          </p:nvGrpSpPr>
          <p:grpSpPr>
            <a:xfrm>
              <a:off x="907344" y="4335892"/>
              <a:ext cx="5609330" cy="2055938"/>
              <a:chOff x="924016" y="4333433"/>
              <a:chExt cx="5609330"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5609330"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Rektangel 30">
                <a:extLst>
                  <a:ext uri="{FF2B5EF4-FFF2-40B4-BE49-F238E27FC236}">
                    <a16:creationId xmlns:a16="http://schemas.microsoft.com/office/drawing/2014/main" id="{AE394746-9A13-402C-983C-07713855869B}"/>
                  </a:ext>
                </a:extLst>
              </p:cNvPr>
              <p:cNvSpPr/>
              <p:nvPr/>
            </p:nvSpPr>
            <p:spPr>
              <a:xfrm>
                <a:off x="928158" y="6168920"/>
                <a:ext cx="5605188" cy="220405"/>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prstClr val="white"/>
                    </a:solidFill>
                    <a:latin typeface="Arial"/>
                    <a:cs typeface="Arial"/>
                  </a:rPr>
                  <a:t>ETF</a:t>
                </a:r>
              </a:p>
            </p:txBody>
          </p:sp>
        </p:grpSp>
      </p:grpSp>
    </p:spTree>
    <p:custDataLst>
      <p:tags r:id="rId1"/>
    </p:custDataLst>
    <p:extLst>
      <p:ext uri="{BB962C8B-B14F-4D97-AF65-F5344CB8AC3E}">
        <p14:creationId xmlns:p14="http://schemas.microsoft.com/office/powerpoint/2010/main" val="352643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lnSpcReduction="10000"/>
          </a:bodyPr>
          <a:lstStyle/>
          <a:p>
            <a:r>
              <a:rPr lang="fr-FR" sz="2400" dirty="0"/>
              <a:t>Des principaux éléments de l'ETF dans le cadre de l'accord de Paris</a:t>
            </a:r>
            <a:endParaRPr lang="en-US" sz="2400" dirty="0"/>
          </a:p>
        </p:txBody>
      </p:sp>
      <p:grpSp>
        <p:nvGrpSpPr>
          <p:cNvPr id="5" name="Group 4">
            <a:extLst>
              <a:ext uri="{FF2B5EF4-FFF2-40B4-BE49-F238E27FC236}">
                <a16:creationId xmlns:a16="http://schemas.microsoft.com/office/drawing/2014/main" id="{7475264B-76DF-4467-89F0-290359CC7652}"/>
              </a:ext>
            </a:extLst>
          </p:cNvPr>
          <p:cNvGrpSpPr/>
          <p:nvPr/>
        </p:nvGrpSpPr>
        <p:grpSpPr>
          <a:xfrm>
            <a:off x="426009" y="2240211"/>
            <a:ext cx="11339982" cy="1896439"/>
            <a:chOff x="907344" y="4548248"/>
            <a:chExt cx="5609330" cy="1843581"/>
          </a:xfrm>
        </p:grpSpPr>
        <p:sp>
          <p:nvSpPr>
            <p:cNvPr id="6" name="Tekstfelt 48">
              <a:extLst>
                <a:ext uri="{FF2B5EF4-FFF2-40B4-BE49-F238E27FC236}">
                  <a16:creationId xmlns:a16="http://schemas.microsoft.com/office/drawing/2014/main" id="{38551F6F-8C8A-4F9A-A333-21CE12509AB9}"/>
                </a:ext>
              </a:extLst>
            </p:cNvPr>
            <p:cNvSpPr txBox="1"/>
            <p:nvPr/>
          </p:nvSpPr>
          <p:spPr>
            <a:xfrm>
              <a:off x="958184" y="4651511"/>
              <a:ext cx="5507649" cy="1316472"/>
            </a:xfrm>
            <a:prstGeom prst="rect">
              <a:avLst/>
            </a:prstGeom>
            <a:noFill/>
          </p:spPr>
          <p:txBody>
            <a:bodyPr wrap="square" lIns="0" tIns="0" rtlCol="0" anchor="ctr">
              <a:spAutoFit/>
            </a:bodyPr>
            <a:lstStyle/>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L'ETF doit être mise en œuvre de manière facilitatrice, non intrusive et non punitive, dans le respect de la souveraineté nationale des parties. Le processus d'examen au titre de l'ETF ne doit pas comporter de jugements politiques ni de discussions sur l'adéquation ou la pertinence de la CDN d'une partie, de ses actions nationales ou de l'aide apportée. </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En outre, l'ETF vise à éviter de faire peser une charge excessive sur les Parties et le secrétariat et de faire double emploi avec d'autres arrangements et processus au titre de la Convention et de l'Accord de Paris.</a:t>
              </a:r>
              <a:endParaRPr lang="en-US" sz="1600" dirty="0">
                <a:solidFill>
                  <a:srgbClr val="00000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62EF4F4-6279-4FFB-A393-636E6AAA5AD6}"/>
                </a:ext>
              </a:extLst>
            </p:cNvPr>
            <p:cNvGrpSpPr/>
            <p:nvPr/>
          </p:nvGrpSpPr>
          <p:grpSpPr>
            <a:xfrm>
              <a:off x="907344" y="4548248"/>
              <a:ext cx="5609330" cy="1843581"/>
              <a:chOff x="924016" y="4545789"/>
              <a:chExt cx="5609330" cy="1843581"/>
            </a:xfrm>
          </p:grpSpPr>
          <p:sp>
            <p:nvSpPr>
              <p:cNvPr id="8" name="Rektangel 25">
                <a:extLst>
                  <a:ext uri="{FF2B5EF4-FFF2-40B4-BE49-F238E27FC236}">
                    <a16:creationId xmlns:a16="http://schemas.microsoft.com/office/drawing/2014/main" id="{9C6744B5-3640-45E1-9C98-C42A05732D6B}"/>
                  </a:ext>
                </a:extLst>
              </p:cNvPr>
              <p:cNvSpPr/>
              <p:nvPr/>
            </p:nvSpPr>
            <p:spPr>
              <a:xfrm>
                <a:off x="924016" y="4545789"/>
                <a:ext cx="5609330" cy="1843581"/>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8" y="6168920"/>
                <a:ext cx="5605188" cy="220405"/>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600" b="1" dirty="0">
                    <a:latin typeface="Arial" panose="020B0604020202020204" pitchFamily="34" charset="0"/>
                    <a:cs typeface="Arial" panose="020B0604020202020204" pitchFamily="34" charset="0"/>
                  </a:rPr>
                  <a:t>Respecter la souveraineté nationale et éviter les charges excessives </a:t>
                </a:r>
              </a:p>
            </p:txBody>
          </p:sp>
        </p:grpSp>
      </p:grpSp>
      <p:sp>
        <p:nvSpPr>
          <p:cNvPr id="3" name="Rectangle 2">
            <a:extLst>
              <a:ext uri="{FF2B5EF4-FFF2-40B4-BE49-F238E27FC236}">
                <a16:creationId xmlns:a16="http://schemas.microsoft.com/office/drawing/2014/main" id="{E235C213-4C59-461E-8666-4D23995FB71B}"/>
              </a:ext>
            </a:extLst>
          </p:cNvPr>
          <p:cNvSpPr/>
          <p:nvPr/>
        </p:nvSpPr>
        <p:spPr>
          <a:xfrm>
            <a:off x="426009" y="1187670"/>
            <a:ext cx="11339981" cy="830997"/>
          </a:xfrm>
          <a:prstGeom prst="rect">
            <a:avLst/>
          </a:prstGeom>
        </p:spPr>
        <p:txBody>
          <a:bodyPr wrap="square">
            <a:spAutoFit/>
          </a:bodyPr>
          <a:lstStyle/>
          <a:p>
            <a:pPr>
              <a:spcBef>
                <a:spcPts val="600"/>
              </a:spcBef>
            </a:pPr>
            <a:r>
              <a:rPr lang="fr-FR" sz="1600" dirty="0">
                <a:latin typeface="Arial" panose="020B0604020202020204" pitchFamily="34" charset="0"/>
                <a:cs typeface="Arial" panose="020B0604020202020204" pitchFamily="34" charset="0"/>
              </a:rPr>
              <a:t>L'ETF est guidée par un ensemble de principes énoncés dans l'Accord de Paris et les MPG.  Ces principes s'appliquent à tous les éléments de l'ETF, et vous devez les prendre en compte lors de la réalisation du TER de n'importe quel domaine thématique.</a:t>
            </a:r>
          </a:p>
        </p:txBody>
      </p:sp>
      <p:grpSp>
        <p:nvGrpSpPr>
          <p:cNvPr id="10" name="Group 9">
            <a:extLst>
              <a:ext uri="{FF2B5EF4-FFF2-40B4-BE49-F238E27FC236}">
                <a16:creationId xmlns:a16="http://schemas.microsoft.com/office/drawing/2014/main" id="{264C9993-962B-41D7-A989-E6D7E6586B82}"/>
              </a:ext>
            </a:extLst>
          </p:cNvPr>
          <p:cNvGrpSpPr/>
          <p:nvPr/>
        </p:nvGrpSpPr>
        <p:grpSpPr>
          <a:xfrm>
            <a:off x="426009" y="4342967"/>
            <a:ext cx="11339982" cy="2267383"/>
            <a:chOff x="907344" y="4471097"/>
            <a:chExt cx="5609330" cy="1920732"/>
          </a:xfrm>
        </p:grpSpPr>
        <p:sp>
          <p:nvSpPr>
            <p:cNvPr id="11" name="Tekstfelt 48">
              <a:extLst>
                <a:ext uri="{FF2B5EF4-FFF2-40B4-BE49-F238E27FC236}">
                  <a16:creationId xmlns:a16="http://schemas.microsoft.com/office/drawing/2014/main" id="{25FC806F-A43C-4BC8-B3D4-BD15F04E130C}"/>
                </a:ext>
              </a:extLst>
            </p:cNvPr>
            <p:cNvSpPr txBox="1"/>
            <p:nvPr/>
          </p:nvSpPr>
          <p:spPr>
            <a:xfrm>
              <a:off x="958184" y="4530044"/>
              <a:ext cx="5507649" cy="1564331"/>
            </a:xfrm>
            <a:prstGeom prst="rect">
              <a:avLst/>
            </a:prstGeom>
            <a:noFill/>
          </p:spPr>
          <p:txBody>
            <a:bodyPr wrap="square" lIns="0" tIns="0" rtlCol="0" anchor="ctr">
              <a:spAutoFit/>
            </a:bodyPr>
            <a:lstStyle/>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L'ETF s'appuie sur les dispositifs de transparence existants dans le cadre de la Convention, notamment les processus IAR et ICA, et les remplace pour les Parties à l'Accord de Paris. </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L'ETF est conçu pour garantir que les Parties maintiennent au moins la fréquence et la qualité des rapports conformément à leurs obligations respectives au titre de la Convention. L'ETF représente les efforts collectifs des Parties pour améliorer les dispositions en matière de transparence, y compris la notification, l'examen et la prise en compte multilatérale. Si de nombreuses exigences de l'ETF sont familières aux parties, certains aspects nécessitent des efforts plus importants que les systèmes existants, en particulier pour les pays en développement parties.</a:t>
              </a:r>
              <a:endParaRPr lang="en-US" sz="1600" dirty="0">
                <a:solidFill>
                  <a:srgbClr val="000000"/>
                </a:solidFill>
                <a:latin typeface="Arial" panose="020B0604020202020204" pitchFamily="34" charset="0"/>
                <a:cs typeface="Arial" panose="020B0604020202020204" pitchFamily="34" charset="0"/>
              </a:endParaRPr>
            </a:p>
          </p:txBody>
        </p:sp>
        <p:grpSp>
          <p:nvGrpSpPr>
            <p:cNvPr id="12" name="Group 11">
              <a:extLst>
                <a:ext uri="{FF2B5EF4-FFF2-40B4-BE49-F238E27FC236}">
                  <a16:creationId xmlns:a16="http://schemas.microsoft.com/office/drawing/2014/main" id="{0D400581-1FF9-4FB4-869A-06BB00FA64B1}"/>
                </a:ext>
              </a:extLst>
            </p:cNvPr>
            <p:cNvGrpSpPr/>
            <p:nvPr/>
          </p:nvGrpSpPr>
          <p:grpSpPr>
            <a:xfrm>
              <a:off x="907344" y="4471097"/>
              <a:ext cx="5609330" cy="1920732"/>
              <a:chOff x="924016" y="4468638"/>
              <a:chExt cx="5609330" cy="1920732"/>
            </a:xfrm>
          </p:grpSpPr>
          <p:sp>
            <p:nvSpPr>
              <p:cNvPr id="13" name="Rektangel 25">
                <a:extLst>
                  <a:ext uri="{FF2B5EF4-FFF2-40B4-BE49-F238E27FC236}">
                    <a16:creationId xmlns:a16="http://schemas.microsoft.com/office/drawing/2014/main" id="{72574F14-191F-4449-B297-B86E85CE9156}"/>
                  </a:ext>
                </a:extLst>
              </p:cNvPr>
              <p:cNvSpPr/>
              <p:nvPr/>
            </p:nvSpPr>
            <p:spPr>
              <a:xfrm>
                <a:off x="924016" y="4468638"/>
                <a:ext cx="5609330" cy="1920732"/>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600">
                  <a:latin typeface="Arial" panose="020B0604020202020204" pitchFamily="34" charset="0"/>
                  <a:cs typeface="Arial" panose="020B0604020202020204" pitchFamily="34" charset="0"/>
                </a:endParaRPr>
              </a:p>
            </p:txBody>
          </p:sp>
          <p:sp>
            <p:nvSpPr>
              <p:cNvPr id="14" name="Rektangel 30">
                <a:extLst>
                  <a:ext uri="{FF2B5EF4-FFF2-40B4-BE49-F238E27FC236}">
                    <a16:creationId xmlns:a16="http://schemas.microsoft.com/office/drawing/2014/main" id="{09D4CB11-BC23-4290-84D4-63FF2C144B17}"/>
                  </a:ext>
                </a:extLst>
              </p:cNvPr>
              <p:cNvSpPr/>
              <p:nvPr/>
            </p:nvSpPr>
            <p:spPr>
              <a:xfrm>
                <a:off x="928158" y="6168920"/>
                <a:ext cx="5605188" cy="220405"/>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fr-FR" sz="1600" b="1" dirty="0">
                    <a:latin typeface="Arial" panose="020B0604020202020204" pitchFamily="34" charset="0"/>
                    <a:cs typeface="Arial" panose="020B0604020202020204" pitchFamily="34" charset="0"/>
                  </a:rPr>
                  <a:t>S'appuyer sur les dispositions en matière de transparence prévues par la Convention et les améliorer</a:t>
                </a:r>
              </a:p>
            </p:txBody>
          </p:sp>
        </p:grpSp>
      </p:grpSp>
    </p:spTree>
    <p:custDataLst>
      <p:tags r:id="rId1"/>
    </p:custDataLst>
    <p:extLst>
      <p:ext uri="{BB962C8B-B14F-4D97-AF65-F5344CB8AC3E}">
        <p14:creationId xmlns:p14="http://schemas.microsoft.com/office/powerpoint/2010/main" val="4121630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lnSpcReduction="10000"/>
          </a:bodyPr>
          <a:lstStyle/>
          <a:p>
            <a:r>
              <a:rPr lang="fr-FR" sz="2400" dirty="0"/>
              <a:t>Des principaux éléments de l'ETF dans le cadre de l'accord de Paris</a:t>
            </a:r>
            <a:endParaRPr lang="en-US" sz="2400" dirty="0"/>
          </a:p>
        </p:txBody>
      </p:sp>
      <p:grpSp>
        <p:nvGrpSpPr>
          <p:cNvPr id="5" name="Group 4">
            <a:extLst>
              <a:ext uri="{FF2B5EF4-FFF2-40B4-BE49-F238E27FC236}">
                <a16:creationId xmlns:a16="http://schemas.microsoft.com/office/drawing/2014/main" id="{7475264B-76DF-4467-89F0-290359CC7652}"/>
              </a:ext>
            </a:extLst>
          </p:cNvPr>
          <p:cNvGrpSpPr/>
          <p:nvPr/>
        </p:nvGrpSpPr>
        <p:grpSpPr>
          <a:xfrm>
            <a:off x="426009" y="1552574"/>
            <a:ext cx="11339982" cy="4354283"/>
            <a:chOff x="907344" y="4335892"/>
            <a:chExt cx="5609330" cy="2055938"/>
          </a:xfrm>
        </p:grpSpPr>
        <p:sp>
          <p:nvSpPr>
            <p:cNvPr id="6" name="Tekstfelt 48">
              <a:extLst>
                <a:ext uri="{FF2B5EF4-FFF2-40B4-BE49-F238E27FC236}">
                  <a16:creationId xmlns:a16="http://schemas.microsoft.com/office/drawing/2014/main" id="{38551F6F-8C8A-4F9A-A333-21CE12509AB9}"/>
                </a:ext>
              </a:extLst>
            </p:cNvPr>
            <p:cNvSpPr txBox="1"/>
            <p:nvPr/>
          </p:nvSpPr>
          <p:spPr>
            <a:xfrm>
              <a:off x="966771" y="4385343"/>
              <a:ext cx="5507649" cy="1736588"/>
            </a:xfrm>
            <a:prstGeom prst="rect">
              <a:avLst/>
            </a:prstGeom>
            <a:noFill/>
          </p:spPr>
          <p:txBody>
            <a:bodyPr wrap="square" lIns="0" tIns="0" rtlCol="0" anchor="ctr">
              <a:spAutoFit/>
            </a:bodyPr>
            <a:lstStyle/>
            <a:p>
              <a:pPr marL="342900"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L'ETF offre une certaine souplesse aux pays en développement parties qui en ont besoin en fonction de leurs capacités. Cette approche reconnaît que chaque partie a un point de départ différent dans la transition vers l'ETF.</a:t>
              </a:r>
            </a:p>
            <a:p>
              <a:pPr marL="342900"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Dans le cadre de l'ETF, un pays en développement partie peut déterminer s'il souhaite appliquer une clause de flexibilité disponible en rapport avec des exigences spécifiques en matière de notification.</a:t>
              </a:r>
            </a:p>
            <a:p>
              <a:pPr marL="342900"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Lorsqu'il applique une clause de flexibilité, le pays en développement doit indiquer clairement la clause correspondante dans l'ETF et préciser les contraintes de capacité correspondantes.</a:t>
              </a:r>
            </a:p>
            <a:p>
              <a:pPr marL="342900"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Il doit également déterminer les délais estimés pour remédier aux contraintes de capacité et fournir les informations correspondantes.</a:t>
              </a:r>
            </a:p>
            <a:p>
              <a:pPr marL="342900" indent="-342900">
                <a:spcBef>
                  <a:spcPts val="600"/>
                </a:spcBef>
                <a:buFont typeface="Arial" panose="020B0604020202020204" pitchFamily="34" charset="0"/>
                <a:buChar char="•"/>
              </a:pPr>
              <a:r>
                <a:rPr lang="fr-FR" dirty="0">
                  <a:latin typeface="Arial" panose="020B0604020202020204" pitchFamily="34" charset="0"/>
                  <a:cs typeface="Arial" panose="020B0604020202020204" pitchFamily="34" charset="0"/>
                </a:rPr>
                <a:t>Lorsqu'une Partie ou un pays en développement applique la flexibilité disponible à une disposition des MPG, l'équipe TER ne doit pas examiner les raisons pour lesquelles la Partie a décidé d'appliquer cette flexibilité ou si elle a la capacité de mettre en œuvre cette disposition sans flexibilité.</a:t>
              </a:r>
              <a:endParaRPr lang="fr-FR" dirty="0">
                <a:solidFill>
                  <a:srgbClr val="00000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62EF4F4-6279-4FFB-A393-636E6AAA5AD6}"/>
                </a:ext>
              </a:extLst>
            </p:cNvPr>
            <p:cNvGrpSpPr/>
            <p:nvPr/>
          </p:nvGrpSpPr>
          <p:grpSpPr>
            <a:xfrm>
              <a:off x="907344" y="4335892"/>
              <a:ext cx="5609330" cy="2055938"/>
              <a:chOff x="924016" y="4333433"/>
              <a:chExt cx="5609330"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5609330"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8" y="6213333"/>
                <a:ext cx="5605188" cy="175992"/>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Flexibilité pour les parties en développement qui en ont besoin</a:t>
                </a:r>
              </a:p>
            </p:txBody>
          </p:sp>
        </p:grpSp>
      </p:grpSp>
    </p:spTree>
    <p:custDataLst>
      <p:tags r:id="rId1"/>
    </p:custDataLst>
    <p:extLst>
      <p:ext uri="{BB962C8B-B14F-4D97-AF65-F5344CB8AC3E}">
        <p14:creationId xmlns:p14="http://schemas.microsoft.com/office/powerpoint/2010/main" val="292920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EA69B232-02F3-46D4-8899-004D381210D1}"/>
              </a:ext>
            </a:extLst>
          </p:cNvPr>
          <p:cNvSpPr>
            <a:spLocks noGrp="1"/>
          </p:cNvSpPr>
          <p:nvPr>
            <p:ph type="body" sz="quarter" idx="10"/>
          </p:nvPr>
        </p:nvSpPr>
        <p:spPr>
          <a:xfrm>
            <a:off x="2672443" y="3149600"/>
            <a:ext cx="6847114" cy="558800"/>
          </a:xfrm>
        </p:spPr>
        <p:txBody>
          <a:bodyPr>
            <a:noAutofit/>
          </a:bodyPr>
          <a:lstStyle/>
          <a:p>
            <a:pPr algn="ctr"/>
            <a:r>
              <a:rPr lang="fr-FR" sz="3200" dirty="0"/>
              <a:t>Examen technique par des experts</a:t>
            </a:r>
            <a:endParaRPr lang="en-US" sz="3200" dirty="0"/>
          </a:p>
        </p:txBody>
      </p:sp>
      <p:pic>
        <p:nvPicPr>
          <p:cNvPr id="4" name="Picture 3" descr="A picture containing text, font, screenshot, graphics&#10;&#10;Description automatically generated">
            <a:extLst>
              <a:ext uri="{FF2B5EF4-FFF2-40B4-BE49-F238E27FC236}">
                <a16:creationId xmlns:a16="http://schemas.microsoft.com/office/drawing/2014/main" id="{2A199480-6F7F-4A24-9006-BAC05E694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02428" cy="1240971"/>
          </a:xfrm>
          <a:prstGeom prst="rect">
            <a:avLst/>
          </a:prstGeom>
        </p:spPr>
      </p:pic>
    </p:spTree>
    <p:custDataLst>
      <p:tags r:id="rId1"/>
    </p:custDataLst>
    <p:extLst>
      <p:ext uri="{BB962C8B-B14F-4D97-AF65-F5344CB8AC3E}">
        <p14:creationId xmlns:p14="http://schemas.microsoft.com/office/powerpoint/2010/main" val="3705409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lnSpcReduction="10000"/>
          </a:bodyPr>
          <a:lstStyle/>
          <a:p>
            <a:r>
              <a:rPr lang="fr-FR" sz="2400" dirty="0"/>
              <a:t>Des principaux éléments de l'ETF dans le cadre de l'accord de Paris</a:t>
            </a:r>
            <a:endParaRPr lang="en-US" sz="2400" dirty="0"/>
          </a:p>
        </p:txBody>
      </p:sp>
      <p:grpSp>
        <p:nvGrpSpPr>
          <p:cNvPr id="5" name="Group 4">
            <a:extLst>
              <a:ext uri="{FF2B5EF4-FFF2-40B4-BE49-F238E27FC236}">
                <a16:creationId xmlns:a16="http://schemas.microsoft.com/office/drawing/2014/main" id="{7475264B-76DF-4467-89F0-290359CC7652}"/>
              </a:ext>
            </a:extLst>
          </p:cNvPr>
          <p:cNvGrpSpPr/>
          <p:nvPr/>
        </p:nvGrpSpPr>
        <p:grpSpPr>
          <a:xfrm>
            <a:off x="400882" y="1329105"/>
            <a:ext cx="11339982" cy="2793558"/>
            <a:chOff x="907344" y="4835221"/>
            <a:chExt cx="5609330" cy="1556608"/>
          </a:xfrm>
        </p:grpSpPr>
        <p:sp>
          <p:nvSpPr>
            <p:cNvPr id="6" name="Tekstfelt 48">
              <a:extLst>
                <a:ext uri="{FF2B5EF4-FFF2-40B4-BE49-F238E27FC236}">
                  <a16:creationId xmlns:a16="http://schemas.microsoft.com/office/drawing/2014/main" id="{38551F6F-8C8A-4F9A-A333-21CE12509AB9}"/>
                </a:ext>
              </a:extLst>
            </p:cNvPr>
            <p:cNvSpPr txBox="1"/>
            <p:nvPr/>
          </p:nvSpPr>
          <p:spPr>
            <a:xfrm>
              <a:off x="962327" y="4835222"/>
              <a:ext cx="5507649" cy="1380553"/>
            </a:xfrm>
            <a:prstGeom prst="rect">
              <a:avLst/>
            </a:prstGeom>
            <a:noFill/>
          </p:spPr>
          <p:txBody>
            <a:bodyPr wrap="square" lIns="0" tIns="0" rtlCol="0" anchor="ctr">
              <a:spAutoFit/>
            </a:bodyPr>
            <a:lstStyle/>
            <a:p>
              <a:pPr marL="342900" indent="-342900">
                <a:spcBef>
                  <a:spcPts val="600"/>
                </a:spcBef>
                <a:buFont typeface="Arial" panose="020B0604020202020204" pitchFamily="34" charset="0"/>
                <a:buChar char="•"/>
              </a:pPr>
              <a:r>
                <a:rPr lang="fr-FR" sz="1700" dirty="0">
                  <a:latin typeface="Arial" panose="020B0604020202020204" pitchFamily="34" charset="0"/>
                  <a:cs typeface="Arial" panose="020B0604020202020204" pitchFamily="34" charset="0"/>
                </a:rPr>
                <a:t>Cinq concepts clés (transparence, exactitude, exhaustivité, cohérence et comparabilité - souvent appelés principes "TACCC") doivent être promus lors de la déclaration et de l'examen dans le cadre de l'ETF. Si les lignes directrices pour la politique de développement indiquent clairement que, dans le contexte des inventaires de GES, ces principes doivent être définis conformément aux définitions fournies dans les lignes directrices 2006 du GIEC, elles ne précisent pas comment ces principes doivent être définis dans le contexte d'autres domaines thématiques. </a:t>
              </a:r>
            </a:p>
            <a:p>
              <a:pPr marL="342900" indent="-342900">
                <a:spcBef>
                  <a:spcPts val="600"/>
                </a:spcBef>
                <a:buFont typeface="Arial" panose="020B0604020202020204" pitchFamily="34" charset="0"/>
                <a:buChar char="•"/>
              </a:pPr>
              <a:r>
                <a:rPr lang="fr-FR" sz="1700" dirty="0">
                  <a:solidFill>
                    <a:srgbClr val="000000"/>
                  </a:solidFill>
                  <a:latin typeface="Arial" panose="020B0604020202020204" pitchFamily="34" charset="0"/>
                  <a:cs typeface="Arial" panose="020B0604020202020204" pitchFamily="34" charset="0"/>
                </a:rPr>
                <a:t>Veuillez noter que selon les MPG, le TER comprend un examen de la cohérence des informations soumises au titre de l'article 13, paragraphes 7 et 9, de l'Accord de Paris avec les MPG, en tenant compte de la flexibilité disponible si le pays en développement partie en a besoin à la lumière de ses capacités. </a:t>
              </a:r>
            </a:p>
          </p:txBody>
        </p:sp>
        <p:grpSp>
          <p:nvGrpSpPr>
            <p:cNvPr id="7" name="Group 6">
              <a:extLst>
                <a:ext uri="{FF2B5EF4-FFF2-40B4-BE49-F238E27FC236}">
                  <a16:creationId xmlns:a16="http://schemas.microsoft.com/office/drawing/2014/main" id="{062EF4F4-6279-4FFB-A393-636E6AAA5AD6}"/>
                </a:ext>
              </a:extLst>
            </p:cNvPr>
            <p:cNvGrpSpPr/>
            <p:nvPr/>
          </p:nvGrpSpPr>
          <p:grpSpPr>
            <a:xfrm>
              <a:off x="907344" y="4835221"/>
              <a:ext cx="5609330" cy="1556608"/>
              <a:chOff x="924016" y="4832762"/>
              <a:chExt cx="5609330" cy="1556608"/>
            </a:xfrm>
          </p:grpSpPr>
          <p:sp>
            <p:nvSpPr>
              <p:cNvPr id="8" name="Rektangel 25">
                <a:extLst>
                  <a:ext uri="{FF2B5EF4-FFF2-40B4-BE49-F238E27FC236}">
                    <a16:creationId xmlns:a16="http://schemas.microsoft.com/office/drawing/2014/main" id="{9C6744B5-3640-45E1-9C98-C42A05732D6B}"/>
                  </a:ext>
                </a:extLst>
              </p:cNvPr>
              <p:cNvSpPr/>
              <p:nvPr/>
            </p:nvSpPr>
            <p:spPr>
              <a:xfrm>
                <a:off x="924016" y="4832762"/>
                <a:ext cx="5609330" cy="155660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8" y="6213333"/>
                <a:ext cx="5605188" cy="175992"/>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Promouvoir la transparence, l'exactitude, l'exhaustivité, la cohérence et la comparabilité</a:t>
                </a:r>
              </a:p>
            </p:txBody>
          </p:sp>
        </p:grpSp>
      </p:grpSp>
      <p:grpSp>
        <p:nvGrpSpPr>
          <p:cNvPr id="10" name="Group 9">
            <a:extLst>
              <a:ext uri="{FF2B5EF4-FFF2-40B4-BE49-F238E27FC236}">
                <a16:creationId xmlns:a16="http://schemas.microsoft.com/office/drawing/2014/main" id="{1F72520D-705A-497B-A155-5C9071441CEC}"/>
              </a:ext>
            </a:extLst>
          </p:cNvPr>
          <p:cNvGrpSpPr/>
          <p:nvPr/>
        </p:nvGrpSpPr>
        <p:grpSpPr>
          <a:xfrm>
            <a:off x="400882" y="4351108"/>
            <a:ext cx="11339982" cy="2259242"/>
            <a:chOff x="907344" y="4650224"/>
            <a:chExt cx="5609330" cy="1741606"/>
          </a:xfrm>
        </p:grpSpPr>
        <p:sp>
          <p:nvSpPr>
            <p:cNvPr id="11" name="Tekstfelt 48">
              <a:extLst>
                <a:ext uri="{FF2B5EF4-FFF2-40B4-BE49-F238E27FC236}">
                  <a16:creationId xmlns:a16="http://schemas.microsoft.com/office/drawing/2014/main" id="{932BC351-8799-4234-81F3-610BF8F35862}"/>
                </a:ext>
              </a:extLst>
            </p:cNvPr>
            <p:cNvSpPr txBox="1"/>
            <p:nvPr/>
          </p:nvSpPr>
          <p:spPr>
            <a:xfrm>
              <a:off x="954040" y="4650224"/>
              <a:ext cx="5507649" cy="1506595"/>
            </a:xfrm>
            <a:prstGeom prst="rect">
              <a:avLst/>
            </a:prstGeom>
            <a:noFill/>
          </p:spPr>
          <p:txBody>
            <a:bodyPr wrap="square" lIns="0" tIns="0" rtlCol="0" anchor="ctr">
              <a:spAutoFit/>
            </a:bodyPr>
            <a:lstStyle/>
            <a:p>
              <a:pPr marL="342900" indent="-342900">
                <a:spcBef>
                  <a:spcPts val="600"/>
                </a:spcBef>
                <a:buFont typeface="Arial" panose="020B0604020202020204" pitchFamily="34" charset="0"/>
                <a:buChar char="•"/>
              </a:pPr>
              <a:r>
                <a:rPr lang="fr-FR" sz="1700" dirty="0">
                  <a:solidFill>
                    <a:srgbClr val="000000"/>
                  </a:solidFill>
                  <a:latin typeface="Arial" panose="020B0604020202020204" pitchFamily="34" charset="0"/>
                  <a:cs typeface="Arial" panose="020B0604020202020204" pitchFamily="34" charset="0"/>
                </a:rPr>
                <a:t>Il est essentiel d'éviter le double comptage afin de garantir l'intégrité environnementale de l'action climatique et du soutien.  Si la même unité d'émission, de réduction d'émission ou de soutien est enregistrée deux fois, cela risque de nuire à l'exactitude et à la transparence des informations communiquées par les parties. </a:t>
              </a:r>
            </a:p>
            <a:p>
              <a:pPr marL="342900" indent="-342900">
                <a:spcBef>
                  <a:spcPts val="600"/>
                </a:spcBef>
                <a:buFont typeface="Arial" panose="020B0604020202020204" pitchFamily="34" charset="0"/>
                <a:buChar char="•"/>
              </a:pPr>
              <a:r>
                <a:rPr lang="fr-FR" sz="1700" dirty="0">
                  <a:solidFill>
                    <a:srgbClr val="000000"/>
                  </a:solidFill>
                  <a:latin typeface="Arial" panose="020B0604020202020204" pitchFamily="34" charset="0"/>
                  <a:cs typeface="Arial" panose="020B0604020202020204" pitchFamily="34" charset="0"/>
                </a:rPr>
                <a:t>Le double comptage peut se produire dans différents contextes, par exemple lorsqu'une Partie poursuit une coopération volontaire au titre de l'article 6 de l'Accord de Paris et rend compte des ITMO ; communique des informations sur le soutien fourni et mobilisé ; ou inclut plus d'une fois les mêmes émissions ou absorptions de GES dans son inventaire. </a:t>
              </a:r>
            </a:p>
          </p:txBody>
        </p:sp>
        <p:grpSp>
          <p:nvGrpSpPr>
            <p:cNvPr id="12" name="Group 11">
              <a:extLst>
                <a:ext uri="{FF2B5EF4-FFF2-40B4-BE49-F238E27FC236}">
                  <a16:creationId xmlns:a16="http://schemas.microsoft.com/office/drawing/2014/main" id="{B36F89B5-1116-4C33-B673-3895BAA70AF3}"/>
                </a:ext>
              </a:extLst>
            </p:cNvPr>
            <p:cNvGrpSpPr/>
            <p:nvPr/>
          </p:nvGrpSpPr>
          <p:grpSpPr>
            <a:xfrm>
              <a:off x="907344" y="4650224"/>
              <a:ext cx="5609330" cy="1741606"/>
              <a:chOff x="924016" y="4647765"/>
              <a:chExt cx="5609330" cy="1741606"/>
            </a:xfrm>
          </p:grpSpPr>
          <p:sp>
            <p:nvSpPr>
              <p:cNvPr id="13" name="Rektangel 25">
                <a:extLst>
                  <a:ext uri="{FF2B5EF4-FFF2-40B4-BE49-F238E27FC236}">
                    <a16:creationId xmlns:a16="http://schemas.microsoft.com/office/drawing/2014/main" id="{64D24CBE-A08C-40C4-BA8D-A9ED8482AFEB}"/>
                  </a:ext>
                </a:extLst>
              </p:cNvPr>
              <p:cNvSpPr/>
              <p:nvPr/>
            </p:nvSpPr>
            <p:spPr>
              <a:xfrm>
                <a:off x="924016" y="4647765"/>
                <a:ext cx="5609330" cy="1741606"/>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14" name="Rektangel 30">
                <a:extLst>
                  <a:ext uri="{FF2B5EF4-FFF2-40B4-BE49-F238E27FC236}">
                    <a16:creationId xmlns:a16="http://schemas.microsoft.com/office/drawing/2014/main" id="{286E04CB-3BCB-4C59-B765-544B02ABBA67}"/>
                  </a:ext>
                </a:extLst>
              </p:cNvPr>
              <p:cNvSpPr/>
              <p:nvPr/>
            </p:nvSpPr>
            <p:spPr>
              <a:xfrm>
                <a:off x="928158" y="6154407"/>
                <a:ext cx="5605188" cy="234918"/>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Éviter le double comptage et garantir l'intégrité environnementale</a:t>
                </a:r>
              </a:p>
            </p:txBody>
          </p:sp>
        </p:grpSp>
      </p:grpSp>
    </p:spTree>
    <p:custDataLst>
      <p:tags r:id="rId1"/>
    </p:custDataLst>
    <p:extLst>
      <p:ext uri="{BB962C8B-B14F-4D97-AF65-F5344CB8AC3E}">
        <p14:creationId xmlns:p14="http://schemas.microsoft.com/office/powerpoint/2010/main" val="199600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lnSpcReduction="10000"/>
          </a:bodyPr>
          <a:lstStyle/>
          <a:p>
            <a:r>
              <a:rPr lang="fr-FR" sz="2400" dirty="0"/>
              <a:t>Des principaux éléments de l'ETF dans le cadre de l'accord de Paris</a:t>
            </a:r>
            <a:endParaRPr lang="en-US" sz="2400" dirty="0"/>
          </a:p>
        </p:txBody>
      </p:sp>
      <p:grpSp>
        <p:nvGrpSpPr>
          <p:cNvPr id="5" name="Group 4">
            <a:extLst>
              <a:ext uri="{FF2B5EF4-FFF2-40B4-BE49-F238E27FC236}">
                <a16:creationId xmlns:a16="http://schemas.microsoft.com/office/drawing/2014/main" id="{7475264B-76DF-4467-89F0-290359CC7652}"/>
              </a:ext>
            </a:extLst>
          </p:cNvPr>
          <p:cNvGrpSpPr/>
          <p:nvPr/>
        </p:nvGrpSpPr>
        <p:grpSpPr>
          <a:xfrm>
            <a:off x="426009" y="1552576"/>
            <a:ext cx="11339982" cy="4354284"/>
            <a:chOff x="907344" y="4335892"/>
            <a:chExt cx="5609330" cy="2055938"/>
          </a:xfrm>
        </p:grpSpPr>
        <p:sp>
          <p:nvSpPr>
            <p:cNvPr id="6" name="Tekstfelt 48">
              <a:extLst>
                <a:ext uri="{FF2B5EF4-FFF2-40B4-BE49-F238E27FC236}">
                  <a16:creationId xmlns:a16="http://schemas.microsoft.com/office/drawing/2014/main" id="{38551F6F-8C8A-4F9A-A333-21CE12509AB9}"/>
                </a:ext>
              </a:extLst>
            </p:cNvPr>
            <p:cNvSpPr txBox="1"/>
            <p:nvPr/>
          </p:nvSpPr>
          <p:spPr>
            <a:xfrm>
              <a:off x="966771" y="4359912"/>
              <a:ext cx="5507649" cy="1787450"/>
            </a:xfrm>
            <a:prstGeom prst="rect">
              <a:avLst/>
            </a:prstGeom>
            <a:noFill/>
          </p:spPr>
          <p:txBody>
            <a:bodyPr wrap="square" lIns="0" tIns="0" rtlCol="0" anchor="ctr">
              <a:spAutoFit/>
            </a:bodyPr>
            <a:lstStyle/>
            <a:p>
              <a:pPr marL="342900" indent="-342900">
                <a:spcBef>
                  <a:spcPts val="600"/>
                </a:spcBef>
                <a:buFont typeface="Arial" panose="020B0604020202020204" pitchFamily="34" charset="0"/>
                <a:buChar char="•"/>
              </a:pPr>
              <a:r>
                <a:rPr lang="fr-FR" sz="1700" dirty="0">
                  <a:latin typeface="Arial" panose="020B0604020202020204" pitchFamily="34" charset="0"/>
                  <a:cs typeface="Arial" panose="020B0604020202020204" pitchFamily="34" charset="0"/>
                </a:rPr>
                <a:t>Dans le cadre de l'ETF, les parties doivent maintenir et améliorer la qualité des rapports établis au titre de la convention. En outre, les processus de notification et d'examen au titre de l'ETF visent à faciliter l'amélioration continue au fil du temps, raison pour laquelle les Parties sont censées identifier et signaler dans leur RBT les domaines d'amélioration et les besoins de renforcement des capacités pour la notification au titre de l'ETF.  Dans le cadre du TER, l'équipe TER identifiera également les domaines d'amélioration liés à la mise en œuvre de l'ETF pour toutes les Parties et aidera les pays en développement Parties qui en ont besoin à identifier les besoins en matière de renforcement des capacités en fonction de leurs capacités. </a:t>
              </a:r>
            </a:p>
            <a:p>
              <a:pPr marL="342900" indent="-342900">
                <a:spcBef>
                  <a:spcPts val="600"/>
                </a:spcBef>
                <a:buFont typeface="Arial" panose="020B0604020202020204" pitchFamily="34" charset="0"/>
                <a:buChar char="•"/>
              </a:pPr>
              <a:r>
                <a:rPr lang="fr-FR" sz="1700" dirty="0">
                  <a:latin typeface="Arial" panose="020B0604020202020204" pitchFamily="34" charset="0"/>
                  <a:cs typeface="Arial" panose="020B0604020202020204" pitchFamily="34" charset="0"/>
                </a:rPr>
                <a:t>En identifiant les domaines d'amélioration et les besoins en matière de renforcement des capacités, l'équipe TER peut aider les Parties à améliorer leurs rapports pour les cycles suivants. Les Parties sont censées rendre compte, dans les RBT ultérieurs, de la manière dont elles traitent ou ont l'intention de traiter les domaines d'amélioration qu'elles-mêmes ou l'équipe TER ont identifiés. Bien que les informations communiquées par une Partie sur ses plans d'amélioration et ses priorités ne fassent pas l'objet d'un examen, elles peuvent alimenter les discussions sur les domaines d'amélioration et les besoins en matière de renforcement des capacités au cours du TER. </a:t>
              </a:r>
              <a:endParaRPr lang="fr-FR" sz="1700" dirty="0">
                <a:solidFill>
                  <a:srgbClr val="000000"/>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062EF4F4-6279-4FFB-A393-636E6AAA5AD6}"/>
                </a:ext>
              </a:extLst>
            </p:cNvPr>
            <p:cNvGrpSpPr/>
            <p:nvPr/>
          </p:nvGrpSpPr>
          <p:grpSpPr>
            <a:xfrm>
              <a:off x="907344" y="4335892"/>
              <a:ext cx="5609330" cy="2055938"/>
              <a:chOff x="924016" y="4333433"/>
              <a:chExt cx="5609330"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5609330"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8" y="6213333"/>
                <a:ext cx="5605188" cy="175992"/>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Faciliter l'amélioration au fil du temps</a:t>
                </a:r>
              </a:p>
            </p:txBody>
          </p:sp>
        </p:grpSp>
      </p:grpSp>
    </p:spTree>
    <p:custDataLst>
      <p:tags r:id="rId1"/>
    </p:custDataLst>
    <p:extLst>
      <p:ext uri="{BB962C8B-B14F-4D97-AF65-F5344CB8AC3E}">
        <p14:creationId xmlns:p14="http://schemas.microsoft.com/office/powerpoint/2010/main" val="2062074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fr-FR" sz="2400" dirty="0"/>
              <a:t>Quiz</a:t>
            </a:r>
            <a:endParaRPr lang="fr-FR"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175143" y="1154797"/>
            <a:ext cx="11019454" cy="2426604"/>
            <a:chOff x="926963" y="2272288"/>
            <a:chExt cx="5021029" cy="1246258"/>
          </a:xfrm>
        </p:grpSpPr>
        <p:sp>
          <p:nvSpPr>
            <p:cNvPr id="9" name="Rektangel 25">
              <a:extLst>
                <a:ext uri="{FF2B5EF4-FFF2-40B4-BE49-F238E27FC236}">
                  <a16:creationId xmlns:a16="http://schemas.microsoft.com/office/drawing/2014/main" id="{869FD7FE-946A-4FA0-8F7D-2432EBC5EEDE}"/>
                </a:ext>
              </a:extLst>
            </p:cNvPr>
            <p:cNvSpPr/>
            <p:nvPr/>
          </p:nvSpPr>
          <p:spPr>
            <a:xfrm>
              <a:off x="931383" y="2272288"/>
              <a:ext cx="5016609" cy="121017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a:latin typeface="Arial" panose="020B0604020202020204" pitchFamily="34" charset="0"/>
                <a:cs typeface="Arial" panose="020B0604020202020204" pitchFamily="34" charset="0"/>
              </a:endParaRPr>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349254" y="1359484"/>
            <a:ext cx="10646228" cy="1867371"/>
          </a:xfrm>
          <a:prstGeom prst="rect">
            <a:avLst/>
          </a:prstGeom>
        </p:spPr>
        <p:txBody>
          <a:bodyPr wrap="square">
            <a:spAutoFit/>
          </a:bodyPr>
          <a:lstStyle/>
          <a:p>
            <a:pPr>
              <a:lnSpc>
                <a:spcPct val="200000"/>
              </a:lnSpc>
            </a:pPr>
            <a:r>
              <a:rPr lang="fr-FR" sz="1500" dirty="0">
                <a:latin typeface="Arial" panose="020B0604020202020204" pitchFamily="34" charset="0"/>
                <a:cs typeface="Arial" panose="020B0604020202020204" pitchFamily="34" charset="0"/>
              </a:rPr>
              <a:t>A. L'examen par des experts techniques (TER)</a:t>
            </a:r>
          </a:p>
          <a:p>
            <a:pPr>
              <a:lnSpc>
                <a:spcPct val="200000"/>
              </a:lnSpc>
            </a:pPr>
            <a:r>
              <a:rPr lang="fr-FR" sz="1500" dirty="0">
                <a:latin typeface="Arial" panose="020B0604020202020204" pitchFamily="34" charset="0"/>
                <a:cs typeface="Arial" panose="020B0604020202020204" pitchFamily="34" charset="0"/>
              </a:rPr>
              <a:t>B. L'examen multilatéral et facilitateur des progrès accomplis (FMCP)</a:t>
            </a:r>
          </a:p>
          <a:p>
            <a:pPr>
              <a:lnSpc>
                <a:spcPct val="200000"/>
              </a:lnSpc>
            </a:pPr>
            <a:r>
              <a:rPr lang="fr-FR" sz="1500" dirty="0">
                <a:latin typeface="Arial" panose="020B0604020202020204" pitchFamily="34" charset="0"/>
                <a:cs typeface="Arial" panose="020B0604020202020204" pitchFamily="34" charset="0"/>
              </a:rPr>
              <a:t>C. Rapport d'inventaire national (NIR)</a:t>
            </a:r>
          </a:p>
          <a:p>
            <a:pPr>
              <a:lnSpc>
                <a:spcPct val="200000"/>
              </a:lnSpc>
            </a:pPr>
            <a:r>
              <a:rPr lang="fr-FR" sz="1500" dirty="0">
                <a:latin typeface="Arial" panose="020B0604020202020204" pitchFamily="34" charset="0"/>
                <a:cs typeface="Arial" panose="020B0604020202020204" pitchFamily="34" charset="0"/>
              </a:rPr>
              <a:t>D. Évaluation et examen internationaux (IAR)</a:t>
            </a:r>
          </a:p>
        </p:txBody>
      </p:sp>
      <p:sp>
        <p:nvSpPr>
          <p:cNvPr id="12" name="Rectangle 11">
            <a:extLst>
              <a:ext uri="{FF2B5EF4-FFF2-40B4-BE49-F238E27FC236}">
                <a16:creationId xmlns:a16="http://schemas.microsoft.com/office/drawing/2014/main" id="{2CD8F08B-AA6C-4A93-96A1-7B7010776084}"/>
              </a:ext>
            </a:extLst>
          </p:cNvPr>
          <p:cNvSpPr/>
          <p:nvPr/>
        </p:nvSpPr>
        <p:spPr>
          <a:xfrm>
            <a:off x="349254" y="1154797"/>
            <a:ext cx="9363270" cy="323165"/>
          </a:xfrm>
          <a:prstGeom prst="rect">
            <a:avLst/>
          </a:prstGeom>
        </p:spPr>
        <p:txBody>
          <a:bodyPr wrap="square">
            <a:spAutoFit/>
          </a:bodyPr>
          <a:lstStyle/>
          <a:p>
            <a:r>
              <a:rPr lang="fr-FR" sz="1500" b="1" dirty="0">
                <a:latin typeface="Arial" panose="020B0604020202020204" pitchFamily="34" charset="0"/>
                <a:cs typeface="Arial" panose="020B0604020202020204" pitchFamily="34" charset="0"/>
              </a:rPr>
              <a:t>Lequel des éléments suivants ne fait PAS partie de l'ETF défini dans l'accord de Paris?</a:t>
            </a:r>
          </a:p>
        </p:txBody>
      </p:sp>
      <p:sp>
        <p:nvSpPr>
          <p:cNvPr id="18" name="TextBox 17">
            <a:extLst>
              <a:ext uri="{FF2B5EF4-FFF2-40B4-BE49-F238E27FC236}">
                <a16:creationId xmlns:a16="http://schemas.microsoft.com/office/drawing/2014/main" id="{042BB46A-2F7E-4FA5-BB91-9542782C1103}"/>
              </a:ext>
            </a:extLst>
          </p:cNvPr>
          <p:cNvSpPr txBox="1"/>
          <p:nvPr/>
        </p:nvSpPr>
        <p:spPr>
          <a:xfrm>
            <a:off x="4369263" y="2864460"/>
            <a:ext cx="512530" cy="323165"/>
          </a:xfrm>
          <a:prstGeom prst="rect">
            <a:avLst/>
          </a:prstGeom>
          <a:noFill/>
          <a:ln>
            <a:solidFill>
              <a:srgbClr val="00B050"/>
            </a:solidFill>
          </a:ln>
        </p:spPr>
        <p:txBody>
          <a:bodyPr wrap="square" rtlCol="0">
            <a:spAutoFit/>
          </a:bodyPr>
          <a:lstStyle/>
          <a:p>
            <a:pPr algn="ctr"/>
            <a:r>
              <a:rPr lang="fr-FR" sz="1500" b="1" dirty="0">
                <a:solidFill>
                  <a:srgbClr val="00B050"/>
                </a:solidFill>
                <a:latin typeface="Arial" panose="020B0604020202020204" pitchFamily="34" charset="0"/>
                <a:cs typeface="Arial" panose="020B0604020202020204" pitchFamily="34" charset="0"/>
              </a:rPr>
              <a:t>X</a:t>
            </a:r>
          </a:p>
        </p:txBody>
      </p:sp>
      <p:grpSp>
        <p:nvGrpSpPr>
          <p:cNvPr id="19" name="Group 18">
            <a:extLst>
              <a:ext uri="{FF2B5EF4-FFF2-40B4-BE49-F238E27FC236}">
                <a16:creationId xmlns:a16="http://schemas.microsoft.com/office/drawing/2014/main" id="{72FF86A4-C7B2-4AB2-A203-4871847D7787}"/>
              </a:ext>
            </a:extLst>
          </p:cNvPr>
          <p:cNvGrpSpPr/>
          <p:nvPr/>
        </p:nvGrpSpPr>
        <p:grpSpPr>
          <a:xfrm>
            <a:off x="184843" y="3870007"/>
            <a:ext cx="11019454" cy="2426604"/>
            <a:chOff x="926963" y="2272288"/>
            <a:chExt cx="5021029" cy="1246258"/>
          </a:xfrm>
        </p:grpSpPr>
        <p:sp>
          <p:nvSpPr>
            <p:cNvPr id="20" name="Rektangel 25">
              <a:extLst>
                <a:ext uri="{FF2B5EF4-FFF2-40B4-BE49-F238E27FC236}">
                  <a16:creationId xmlns:a16="http://schemas.microsoft.com/office/drawing/2014/main" id="{6F27567D-1B39-48E4-89E9-97113750EC78}"/>
                </a:ext>
              </a:extLst>
            </p:cNvPr>
            <p:cNvSpPr/>
            <p:nvPr/>
          </p:nvSpPr>
          <p:spPr>
            <a:xfrm>
              <a:off x="931383" y="2272288"/>
              <a:ext cx="5016609" cy="121017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a:latin typeface="Arial" panose="020B0604020202020204" pitchFamily="34" charset="0"/>
                <a:cs typeface="Arial" panose="020B0604020202020204" pitchFamily="34" charset="0"/>
              </a:endParaRPr>
            </a:p>
          </p:txBody>
        </p:sp>
        <p:sp>
          <p:nvSpPr>
            <p:cNvPr id="21" name="Rektangel 9">
              <a:extLst>
                <a:ext uri="{FF2B5EF4-FFF2-40B4-BE49-F238E27FC236}">
                  <a16:creationId xmlns:a16="http://schemas.microsoft.com/office/drawing/2014/main" id="{6D770C2E-C3E8-42FA-A05A-D35B22A48F24}"/>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b="1" dirty="0">
                <a:latin typeface="Arial" panose="020B0604020202020204" pitchFamily="34" charset="0"/>
                <a:cs typeface="Arial" panose="020B0604020202020204" pitchFamily="34" charset="0"/>
              </a:endParaRPr>
            </a:p>
          </p:txBody>
        </p:sp>
      </p:grpSp>
      <p:sp>
        <p:nvSpPr>
          <p:cNvPr id="22" name="Rectangle 21">
            <a:extLst>
              <a:ext uri="{FF2B5EF4-FFF2-40B4-BE49-F238E27FC236}">
                <a16:creationId xmlns:a16="http://schemas.microsoft.com/office/drawing/2014/main" id="{B8803B9C-D8E3-4363-B7F0-6B85E26F2D0A}"/>
              </a:ext>
            </a:extLst>
          </p:cNvPr>
          <p:cNvSpPr/>
          <p:nvPr/>
        </p:nvSpPr>
        <p:spPr>
          <a:xfrm>
            <a:off x="349254" y="4149623"/>
            <a:ext cx="10646228" cy="1867371"/>
          </a:xfrm>
          <a:prstGeom prst="rect">
            <a:avLst/>
          </a:prstGeom>
        </p:spPr>
        <p:txBody>
          <a:bodyPr wrap="square">
            <a:spAutoFit/>
          </a:bodyPr>
          <a:lstStyle/>
          <a:p>
            <a:pPr>
              <a:lnSpc>
                <a:spcPct val="200000"/>
              </a:lnSpc>
            </a:pPr>
            <a:r>
              <a:rPr lang="fr-FR" sz="1500" dirty="0">
                <a:latin typeface="Arial" panose="020B0604020202020204" pitchFamily="34" charset="0"/>
                <a:cs typeface="Arial" panose="020B0604020202020204" pitchFamily="34" charset="0"/>
              </a:rPr>
              <a:t>A. Promouvoir la transparence, l'exactitude, l'exhaustivité, la cohérence et la comparabilité</a:t>
            </a:r>
            <a:endParaRPr lang="en-US" sz="1500" dirty="0">
              <a:latin typeface="Arial" panose="020B0604020202020204" pitchFamily="34" charset="0"/>
              <a:cs typeface="Arial" panose="020B0604020202020204" pitchFamily="34" charset="0"/>
            </a:endParaRPr>
          </a:p>
          <a:p>
            <a:pPr>
              <a:lnSpc>
                <a:spcPct val="200000"/>
              </a:lnSpc>
            </a:pPr>
            <a:r>
              <a:rPr lang="en-US" sz="1500" dirty="0">
                <a:latin typeface="Arial" panose="020B0604020202020204" pitchFamily="34" charset="0"/>
                <a:cs typeface="Arial" panose="020B0604020202020204" pitchFamily="34" charset="0"/>
              </a:rPr>
              <a:t>B. </a:t>
            </a:r>
            <a:r>
              <a:rPr lang="fr-FR" sz="1500" dirty="0">
                <a:latin typeface="Arial" panose="020B0604020202020204" pitchFamily="34" charset="0"/>
                <a:cs typeface="Arial" panose="020B0604020202020204" pitchFamily="34" charset="0"/>
              </a:rPr>
              <a:t>Veiller à éviter les doubles comptages </a:t>
            </a:r>
          </a:p>
          <a:p>
            <a:pPr>
              <a:lnSpc>
                <a:spcPct val="200000"/>
              </a:lnSpc>
            </a:pPr>
            <a:r>
              <a:rPr lang="en-US" sz="1500" dirty="0">
                <a:latin typeface="Arial" panose="020B0604020202020204" pitchFamily="34" charset="0"/>
                <a:cs typeface="Arial" panose="020B0604020202020204" pitchFamily="34" charset="0"/>
              </a:rPr>
              <a:t>C. </a:t>
            </a:r>
            <a:r>
              <a:rPr lang="fr-FR" sz="1500" dirty="0">
                <a:latin typeface="Arial" panose="020B0604020202020204" pitchFamily="34" charset="0"/>
                <a:cs typeface="Arial" panose="020B0604020202020204" pitchFamily="34" charset="0"/>
              </a:rPr>
              <a:t>Évaluer l'adéquation des politiques et mesures nationales d'une partie</a:t>
            </a:r>
            <a:endParaRPr lang="en-US" sz="1500" dirty="0">
              <a:latin typeface="Arial" panose="020B0604020202020204" pitchFamily="34" charset="0"/>
              <a:cs typeface="Arial" panose="020B0604020202020204" pitchFamily="34" charset="0"/>
            </a:endParaRPr>
          </a:p>
          <a:p>
            <a:pPr>
              <a:lnSpc>
                <a:spcPct val="200000"/>
              </a:lnSpc>
            </a:pPr>
            <a:r>
              <a:rPr lang="en-US" sz="1500" dirty="0">
                <a:latin typeface="Arial" panose="020B0604020202020204" pitchFamily="34" charset="0"/>
                <a:cs typeface="Arial" panose="020B0604020202020204" pitchFamily="34" charset="0"/>
              </a:rPr>
              <a:t>D. </a:t>
            </a:r>
            <a:r>
              <a:rPr lang="fr-FR" sz="1500" dirty="0">
                <a:latin typeface="Arial" panose="020B0604020202020204" pitchFamily="34" charset="0"/>
                <a:cs typeface="Arial" panose="020B0604020202020204" pitchFamily="34" charset="0"/>
              </a:rPr>
              <a:t>Offrir une certaine souplesse aux pays en développement parties qui en ont besoin, en fonction de leurs capacités.</a:t>
            </a:r>
            <a:endParaRPr lang="en-US" sz="1500"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202B9055-3023-4850-9962-65C1C3937FCC}"/>
              </a:ext>
            </a:extLst>
          </p:cNvPr>
          <p:cNvSpPr/>
          <p:nvPr/>
        </p:nvSpPr>
        <p:spPr>
          <a:xfrm>
            <a:off x="349254" y="3936990"/>
            <a:ext cx="9363270" cy="323165"/>
          </a:xfrm>
          <a:prstGeom prst="rect">
            <a:avLst/>
          </a:prstGeom>
        </p:spPr>
        <p:txBody>
          <a:bodyPr wrap="square">
            <a:spAutoFit/>
          </a:bodyPr>
          <a:lstStyle/>
          <a:p>
            <a:r>
              <a:rPr lang="fr-FR" sz="1500" b="1" dirty="0">
                <a:latin typeface="Arial" panose="020B0604020202020204" pitchFamily="34" charset="0"/>
                <a:cs typeface="Arial" panose="020B0604020202020204" pitchFamily="34" charset="0"/>
              </a:rPr>
              <a:t>Lequel des éléments suivants n'est PAS un principe directeur de l'ETF? </a:t>
            </a:r>
          </a:p>
        </p:txBody>
      </p:sp>
      <p:sp>
        <p:nvSpPr>
          <p:cNvPr id="24" name="TextBox 23">
            <a:extLst>
              <a:ext uri="{FF2B5EF4-FFF2-40B4-BE49-F238E27FC236}">
                <a16:creationId xmlns:a16="http://schemas.microsoft.com/office/drawing/2014/main" id="{6C6C328F-2277-4479-8C9E-51387B225EAE}"/>
              </a:ext>
            </a:extLst>
          </p:cNvPr>
          <p:cNvSpPr txBox="1"/>
          <p:nvPr/>
        </p:nvSpPr>
        <p:spPr>
          <a:xfrm>
            <a:off x="7131513" y="5006338"/>
            <a:ext cx="512530" cy="323165"/>
          </a:xfrm>
          <a:prstGeom prst="rect">
            <a:avLst/>
          </a:prstGeom>
          <a:noFill/>
          <a:ln>
            <a:solidFill>
              <a:srgbClr val="00B050"/>
            </a:solidFill>
          </a:ln>
        </p:spPr>
        <p:txBody>
          <a:bodyPr wrap="square" rtlCol="0">
            <a:spAutoFit/>
          </a:bodyPr>
          <a:lstStyle/>
          <a:p>
            <a:pPr algn="ctr"/>
            <a:r>
              <a:rPr lang="fr-FR" sz="1500" b="1" dirty="0">
                <a:solidFill>
                  <a:srgbClr val="00B050"/>
                </a:solidFill>
                <a:latin typeface="Arial" panose="020B0604020202020204" pitchFamily="34" charset="0"/>
                <a:cs typeface="Arial" panose="020B0604020202020204" pitchFamily="34" charset="0"/>
              </a:rPr>
              <a:t>X</a:t>
            </a:r>
          </a:p>
        </p:txBody>
      </p:sp>
    </p:spTree>
    <p:custDataLst>
      <p:tags r:id="rId1"/>
    </p:custDataLst>
    <p:extLst>
      <p:ext uri="{BB962C8B-B14F-4D97-AF65-F5344CB8AC3E}">
        <p14:creationId xmlns:p14="http://schemas.microsoft.com/office/powerpoint/2010/main" val="231813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fr-FR" sz="2400" dirty="0"/>
              <a:t>Quiz</a:t>
            </a:r>
            <a:endParaRPr lang="fr-FR"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260867" y="1683327"/>
            <a:ext cx="11807307" cy="3287587"/>
            <a:chOff x="926963" y="2272288"/>
            <a:chExt cx="5021029" cy="1246258"/>
          </a:xfrm>
        </p:grpSpPr>
        <p:sp>
          <p:nvSpPr>
            <p:cNvPr id="9" name="Rektangel 25">
              <a:extLst>
                <a:ext uri="{FF2B5EF4-FFF2-40B4-BE49-F238E27FC236}">
                  <a16:creationId xmlns:a16="http://schemas.microsoft.com/office/drawing/2014/main" id="{869FD7FE-946A-4FA0-8F7D-2432EBC5EEDE}"/>
                </a:ext>
              </a:extLst>
            </p:cNvPr>
            <p:cNvSpPr/>
            <p:nvPr/>
          </p:nvSpPr>
          <p:spPr>
            <a:xfrm>
              <a:off x="931383" y="2272288"/>
              <a:ext cx="5016609" cy="121017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500">
                <a:latin typeface="Arial" panose="020B0604020202020204" pitchFamily="34" charset="0"/>
                <a:cs typeface="Arial" panose="020B0604020202020204" pitchFamily="34" charset="0"/>
              </a:endParaRPr>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434979" y="2334523"/>
            <a:ext cx="11009754" cy="2329036"/>
          </a:xfrm>
          <a:prstGeom prst="rect">
            <a:avLst/>
          </a:prstGeom>
        </p:spPr>
        <p:txBody>
          <a:bodyPr wrap="square">
            <a:spAutoFit/>
          </a:bodyPr>
          <a:lstStyle/>
          <a:p>
            <a:pPr marL="342900" indent="-342900">
              <a:lnSpc>
                <a:spcPct val="200000"/>
              </a:lnSpc>
              <a:buAutoNum type="alphaUcPeriod"/>
            </a:pPr>
            <a:r>
              <a:rPr lang="fr-FR" sz="1500" dirty="0">
                <a:latin typeface="Arial" panose="020B0604020202020204" pitchFamily="34" charset="0"/>
                <a:cs typeface="Arial" panose="020B0604020202020204" pitchFamily="34" charset="0"/>
              </a:rPr>
              <a:t>La flexibilité n'est appliquée qu'aux PMA et aux PEID dans le cadre de l'ETF. </a:t>
            </a:r>
          </a:p>
          <a:p>
            <a:pPr marL="342900" indent="-342900">
              <a:lnSpc>
                <a:spcPct val="200000"/>
              </a:lnSpc>
              <a:buAutoNum type="alphaUcPeriod"/>
            </a:pPr>
            <a:r>
              <a:rPr lang="fr-FR" sz="1500" dirty="0">
                <a:latin typeface="Arial" panose="020B0604020202020204" pitchFamily="34" charset="0"/>
                <a:cs typeface="Arial" panose="020B0604020202020204" pitchFamily="34" charset="0"/>
              </a:rPr>
              <a:t>Les équipes TER déterminent comment appliquer la flexibilité pour une disposition spécifique en matière de rapports.</a:t>
            </a:r>
          </a:p>
          <a:p>
            <a:pPr marL="342900" indent="-342900">
              <a:lnSpc>
                <a:spcPct val="200000"/>
              </a:lnSpc>
              <a:buAutoNum type="alphaUcPeriod"/>
            </a:pPr>
            <a:r>
              <a:rPr lang="fr-FR" sz="1500" dirty="0">
                <a:latin typeface="Arial" panose="020B0604020202020204" pitchFamily="34" charset="0"/>
                <a:cs typeface="Arial" panose="020B0604020202020204" pitchFamily="34" charset="0"/>
              </a:rPr>
              <a:t> Les parties ne sont pas tenues de préciser où et pourquoi elles ont appliqué la flexibilité dans les rapports.</a:t>
            </a:r>
          </a:p>
          <a:p>
            <a:pPr marL="342900" indent="-342900">
              <a:lnSpc>
                <a:spcPct val="200000"/>
              </a:lnSpc>
              <a:buAutoNum type="alphaUcPeriod"/>
            </a:pPr>
            <a:r>
              <a:rPr lang="fr-FR" sz="1500" dirty="0">
                <a:latin typeface="Arial" panose="020B0604020202020204" pitchFamily="34" charset="0"/>
                <a:cs typeface="Arial" panose="020B0604020202020204" pitchFamily="34" charset="0"/>
              </a:rPr>
              <a:t> L'équipe TER n'évalue pas si une Partie a la capacité de mettre en œuvre une disposition spécifique de </a:t>
            </a:r>
            <a:r>
              <a:rPr lang="fr-FR" sz="1500" dirty="0" err="1">
                <a:latin typeface="Arial" panose="020B0604020202020204" pitchFamily="34" charset="0"/>
                <a:cs typeface="Arial" panose="020B0604020202020204" pitchFamily="34" charset="0"/>
              </a:rPr>
              <a:t>reporting</a:t>
            </a:r>
            <a:r>
              <a:rPr lang="fr-FR" sz="1500" dirty="0">
                <a:latin typeface="Arial" panose="020B0604020202020204" pitchFamily="34" charset="0"/>
                <a:cs typeface="Arial" panose="020B0604020202020204" pitchFamily="34" charset="0"/>
              </a:rPr>
              <a:t> sans flexibilité.</a:t>
            </a:r>
          </a:p>
        </p:txBody>
      </p:sp>
      <p:sp>
        <p:nvSpPr>
          <p:cNvPr id="12" name="Rectangle 11">
            <a:extLst>
              <a:ext uri="{FF2B5EF4-FFF2-40B4-BE49-F238E27FC236}">
                <a16:creationId xmlns:a16="http://schemas.microsoft.com/office/drawing/2014/main" id="{2CD8F08B-AA6C-4A93-96A1-7B7010776084}"/>
              </a:ext>
            </a:extLst>
          </p:cNvPr>
          <p:cNvSpPr/>
          <p:nvPr/>
        </p:nvSpPr>
        <p:spPr>
          <a:xfrm>
            <a:off x="434979" y="1845347"/>
            <a:ext cx="11493492" cy="553998"/>
          </a:xfrm>
          <a:prstGeom prst="rect">
            <a:avLst/>
          </a:prstGeom>
        </p:spPr>
        <p:txBody>
          <a:bodyPr wrap="square">
            <a:spAutoFit/>
          </a:bodyPr>
          <a:lstStyle/>
          <a:p>
            <a:r>
              <a:rPr lang="fr-FR" sz="1500" b="1" dirty="0">
                <a:latin typeface="Arial" panose="020B0604020202020204" pitchFamily="34" charset="0"/>
                <a:cs typeface="Arial" panose="020B0604020202020204" pitchFamily="34" charset="0"/>
              </a:rPr>
              <a:t>Laquelle des affirmations suivantes est correcte en ce qui concerne la manière dont la flexibilité est appliquée dans le cadre de l'ETF </a:t>
            </a:r>
            <a:r>
              <a:rPr lang="en-US" sz="1500" b="1" dirty="0">
                <a:latin typeface="Arial" panose="020B0604020202020204" pitchFamily="34" charset="0"/>
                <a:cs typeface="Arial" panose="020B0604020202020204" pitchFamily="34" charset="0"/>
              </a:rPr>
              <a:t>? </a:t>
            </a:r>
            <a:endParaRPr lang="fr-FR" sz="15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042BB46A-2F7E-4FA5-BB91-9542782C1103}"/>
              </a:ext>
            </a:extLst>
          </p:cNvPr>
          <p:cNvSpPr txBox="1"/>
          <p:nvPr/>
        </p:nvSpPr>
        <p:spPr>
          <a:xfrm>
            <a:off x="11095921" y="3838124"/>
            <a:ext cx="512530" cy="323165"/>
          </a:xfrm>
          <a:prstGeom prst="rect">
            <a:avLst/>
          </a:prstGeom>
          <a:noFill/>
          <a:ln>
            <a:solidFill>
              <a:srgbClr val="00B050"/>
            </a:solidFill>
          </a:ln>
        </p:spPr>
        <p:txBody>
          <a:bodyPr wrap="square" rtlCol="0">
            <a:spAutoFit/>
          </a:bodyPr>
          <a:lstStyle/>
          <a:p>
            <a:pPr algn="ctr"/>
            <a:r>
              <a:rPr lang="fr-FR" sz="1500" b="1" dirty="0">
                <a:solidFill>
                  <a:srgbClr val="00B050"/>
                </a:solidFill>
                <a:latin typeface="Arial" panose="020B0604020202020204" pitchFamily="34" charset="0"/>
                <a:cs typeface="Arial" panose="020B0604020202020204" pitchFamily="34" charset="0"/>
              </a:rPr>
              <a:t>X</a:t>
            </a:r>
          </a:p>
        </p:txBody>
      </p:sp>
    </p:spTree>
    <p:custDataLst>
      <p:tags r:id="rId1"/>
    </p:custDataLst>
    <p:extLst>
      <p:ext uri="{BB962C8B-B14F-4D97-AF65-F5344CB8AC3E}">
        <p14:creationId xmlns:p14="http://schemas.microsoft.com/office/powerpoint/2010/main" val="6922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fr-FR" sz="2400" dirty="0"/>
              <a:t>Quiz</a:t>
            </a:r>
            <a:endParaRPr lang="fr-FR"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373225" y="1455577"/>
            <a:ext cx="11019454" cy="4795934"/>
            <a:chOff x="926963" y="2033105"/>
            <a:chExt cx="5021029" cy="1485441"/>
          </a:xfrm>
        </p:grpSpPr>
        <p:sp>
          <p:nvSpPr>
            <p:cNvPr id="9" name="Rektangel 25">
              <a:extLst>
                <a:ext uri="{FF2B5EF4-FFF2-40B4-BE49-F238E27FC236}">
                  <a16:creationId xmlns:a16="http://schemas.microsoft.com/office/drawing/2014/main" id="{869FD7FE-946A-4FA0-8F7D-2432EBC5EEDE}"/>
                </a:ext>
              </a:extLst>
            </p:cNvPr>
            <p:cNvSpPr/>
            <p:nvPr/>
          </p:nvSpPr>
          <p:spPr>
            <a:xfrm>
              <a:off x="931383" y="2033105"/>
              <a:ext cx="5016609" cy="1449362"/>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559837" y="1940613"/>
            <a:ext cx="10646228" cy="3673698"/>
          </a:xfrm>
          <a:prstGeom prst="rect">
            <a:avLst/>
          </a:prstGeom>
        </p:spPr>
        <p:txBody>
          <a:bodyPr wrap="square">
            <a:spAutoFit/>
          </a:bodyPr>
          <a:lstStyle/>
          <a:p>
            <a:pPr marL="342900" indent="-342900">
              <a:lnSpc>
                <a:spcPct val="200000"/>
              </a:lnSpc>
              <a:buAutoNum type="arabicPeriod"/>
            </a:pPr>
            <a:r>
              <a:rPr lang="fr-FR" sz="1700" dirty="0">
                <a:latin typeface="Arial" panose="020B0604020202020204" pitchFamily="34" charset="0"/>
                <a:cs typeface="Arial" panose="020B0604020202020204" pitchFamily="34" charset="0"/>
              </a:rPr>
              <a:t>Pour toutes les parties, le TER consiste à identifier les domaines d'amélioration et, pour les pays en développement parties qui en ont besoin compte tenu de leurs capacités, il fournit également une aide à l'identification des besoins en matière de renforcement des capacités pour l'établissement des rapports. </a:t>
            </a:r>
          </a:p>
          <a:p>
            <a:pPr marL="342900" indent="-342900">
              <a:lnSpc>
                <a:spcPct val="200000"/>
              </a:lnSpc>
              <a:buAutoNum type="arabicPeriod"/>
            </a:pPr>
            <a:r>
              <a:rPr lang="fr-FR" sz="1700" dirty="0">
                <a:latin typeface="Arial" panose="020B0604020202020204" pitchFamily="34" charset="0"/>
                <a:cs typeface="Arial" panose="020B0604020202020204" pitchFamily="34" charset="0"/>
              </a:rPr>
              <a:t>Les pays développés parties peuvent également appliquer les dispositions de flexibilité de l'ETF, si nécessaire. </a:t>
            </a:r>
          </a:p>
          <a:p>
            <a:pPr marL="342900" indent="-342900">
              <a:lnSpc>
                <a:spcPct val="200000"/>
              </a:lnSpc>
              <a:buAutoNum type="arabicPeriod"/>
            </a:pPr>
            <a:r>
              <a:rPr lang="fr-FR" sz="1700" dirty="0">
                <a:latin typeface="Arial" panose="020B0604020202020204" pitchFamily="34" charset="0"/>
                <a:cs typeface="Arial" panose="020B0604020202020204" pitchFamily="34" charset="0"/>
              </a:rPr>
              <a:t>Le double comptage ne se produit que dans le cadre de la coopération volontaire au titre de l'article 6 de l'accord de Paris.</a:t>
            </a:r>
          </a:p>
        </p:txBody>
      </p:sp>
      <p:sp>
        <p:nvSpPr>
          <p:cNvPr id="12" name="Rectangle 11">
            <a:extLst>
              <a:ext uri="{FF2B5EF4-FFF2-40B4-BE49-F238E27FC236}">
                <a16:creationId xmlns:a16="http://schemas.microsoft.com/office/drawing/2014/main" id="{2CD8F08B-AA6C-4A93-96A1-7B7010776084}"/>
              </a:ext>
            </a:extLst>
          </p:cNvPr>
          <p:cNvSpPr/>
          <p:nvPr/>
        </p:nvSpPr>
        <p:spPr>
          <a:xfrm>
            <a:off x="463419" y="1571281"/>
            <a:ext cx="7999445" cy="369332"/>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Veuillez indiquer si les affirmations suivantes sont vraies ou fausses:</a:t>
            </a:r>
          </a:p>
        </p:txBody>
      </p:sp>
      <p:sp>
        <p:nvSpPr>
          <p:cNvPr id="13" name="TextBox 12">
            <a:extLst>
              <a:ext uri="{FF2B5EF4-FFF2-40B4-BE49-F238E27FC236}">
                <a16:creationId xmlns:a16="http://schemas.microsoft.com/office/drawing/2014/main" id="{828288DB-2962-4740-A35E-94A17C990482}"/>
              </a:ext>
            </a:extLst>
          </p:cNvPr>
          <p:cNvSpPr txBox="1"/>
          <p:nvPr/>
        </p:nvSpPr>
        <p:spPr>
          <a:xfrm>
            <a:off x="2890033" y="5174142"/>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5" name="TextBox 14">
            <a:extLst>
              <a:ext uri="{FF2B5EF4-FFF2-40B4-BE49-F238E27FC236}">
                <a16:creationId xmlns:a16="http://schemas.microsoft.com/office/drawing/2014/main" id="{77B5E15B-7576-4A6D-B560-D4FBA5AE457A}"/>
              </a:ext>
            </a:extLst>
          </p:cNvPr>
          <p:cNvSpPr txBox="1"/>
          <p:nvPr/>
        </p:nvSpPr>
        <p:spPr>
          <a:xfrm>
            <a:off x="2633768" y="4060137"/>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8" name="TextBox 17">
            <a:extLst>
              <a:ext uri="{FF2B5EF4-FFF2-40B4-BE49-F238E27FC236}">
                <a16:creationId xmlns:a16="http://schemas.microsoft.com/office/drawing/2014/main" id="{042BB46A-2F7E-4FA5-BB91-9542782C1103}"/>
              </a:ext>
            </a:extLst>
          </p:cNvPr>
          <p:cNvSpPr txBox="1"/>
          <p:nvPr/>
        </p:nvSpPr>
        <p:spPr>
          <a:xfrm>
            <a:off x="10703235" y="2095500"/>
            <a:ext cx="512530" cy="369332"/>
          </a:xfrm>
          <a:prstGeom prst="rect">
            <a:avLst/>
          </a:prstGeom>
          <a:noFill/>
          <a:ln>
            <a:solidFill>
              <a:srgbClr val="00B050"/>
            </a:solidFill>
          </a:ln>
        </p:spPr>
        <p:txBody>
          <a:bodyPr wrap="square" rtlCol="0">
            <a:spAutoFit/>
          </a:bodyPr>
          <a:lstStyle/>
          <a:p>
            <a:pPr algn="ctr"/>
            <a:r>
              <a:rPr lang="fr-FR" b="1" dirty="0">
                <a:solidFill>
                  <a:srgbClr val="00B050"/>
                </a:solidFill>
              </a:rPr>
              <a:t>T</a:t>
            </a:r>
          </a:p>
        </p:txBody>
      </p:sp>
    </p:spTree>
    <p:custDataLst>
      <p:tags r:id="rId1"/>
    </p:custDataLst>
    <p:extLst>
      <p:ext uri="{BB962C8B-B14F-4D97-AF65-F5344CB8AC3E}">
        <p14:creationId xmlns:p14="http://schemas.microsoft.com/office/powerpoint/2010/main" val="311061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96C96-0F0F-4D61-A1AE-D89956E5336D}"/>
              </a:ext>
            </a:extLst>
          </p:cNvPr>
          <p:cNvSpPr>
            <a:spLocks noGrp="1"/>
          </p:cNvSpPr>
          <p:nvPr>
            <p:ph type="body" sz="quarter" idx="10"/>
          </p:nvPr>
        </p:nvSpPr>
        <p:spPr>
          <a:xfrm>
            <a:off x="3389549" y="3149600"/>
            <a:ext cx="4719484" cy="558800"/>
          </a:xfrm>
        </p:spPr>
        <p:txBody>
          <a:bodyPr>
            <a:noAutofit/>
          </a:bodyPr>
          <a:lstStyle/>
          <a:p>
            <a:pPr algn="ctr"/>
            <a:r>
              <a:rPr lang="en-US" sz="3200" dirty="0"/>
              <a:t>Questions?</a:t>
            </a:r>
          </a:p>
        </p:txBody>
      </p:sp>
      <p:pic>
        <p:nvPicPr>
          <p:cNvPr id="3" name="Picture 2" descr="A picture containing text, font, screenshot, graphics&#10;&#10;Description automatically generated">
            <a:extLst>
              <a:ext uri="{FF2B5EF4-FFF2-40B4-BE49-F238E27FC236}">
                <a16:creationId xmlns:a16="http://schemas.microsoft.com/office/drawing/2014/main" id="{8E8C7FE5-DDE3-4BC6-910D-002D0CE13D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02428" cy="1240971"/>
          </a:xfrm>
          <a:prstGeom prst="rect">
            <a:avLst/>
          </a:prstGeom>
        </p:spPr>
      </p:pic>
    </p:spTree>
    <p:custDataLst>
      <p:tags r:id="rId1"/>
    </p:custDataLst>
    <p:extLst>
      <p:ext uri="{BB962C8B-B14F-4D97-AF65-F5344CB8AC3E}">
        <p14:creationId xmlns:p14="http://schemas.microsoft.com/office/powerpoint/2010/main" val="29397909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fr-FR" sz="2400" dirty="0"/>
              <a:t>Conduite du TER</a:t>
            </a:r>
            <a:endParaRPr lang="en-US" sz="2400" dirty="0"/>
          </a:p>
        </p:txBody>
      </p:sp>
      <p:grpSp>
        <p:nvGrpSpPr>
          <p:cNvPr id="7" name="Group 6">
            <a:extLst>
              <a:ext uri="{FF2B5EF4-FFF2-40B4-BE49-F238E27FC236}">
                <a16:creationId xmlns:a16="http://schemas.microsoft.com/office/drawing/2014/main" id="{062EF4F4-6279-4FFB-A393-636E6AAA5AD6}"/>
              </a:ext>
            </a:extLst>
          </p:cNvPr>
          <p:cNvGrpSpPr/>
          <p:nvPr/>
        </p:nvGrpSpPr>
        <p:grpSpPr>
          <a:xfrm>
            <a:off x="206353" y="1413163"/>
            <a:ext cx="5889647" cy="4763859"/>
            <a:chOff x="924016" y="4333433"/>
            <a:chExt cx="2913318"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2909176"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8" y="6213333"/>
              <a:ext cx="2909176" cy="176038"/>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Étapes de la réalisation d'un examen </a:t>
              </a:r>
            </a:p>
          </p:txBody>
        </p:sp>
      </p:grpSp>
      <p:pic>
        <p:nvPicPr>
          <p:cNvPr id="10" name="Picture 9">
            <a:extLst>
              <a:ext uri="{FF2B5EF4-FFF2-40B4-BE49-F238E27FC236}">
                <a16:creationId xmlns:a16="http://schemas.microsoft.com/office/drawing/2014/main" id="{16FBA7F8-EA19-40F4-8581-D1ED420C53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118" y="1600465"/>
            <a:ext cx="6068291" cy="3981354"/>
          </a:xfrm>
          <a:prstGeom prst="rect">
            <a:avLst/>
          </a:prstGeom>
          <a:noFill/>
          <a:ln>
            <a:noFill/>
          </a:ln>
        </p:spPr>
      </p:pic>
      <p:sp>
        <p:nvSpPr>
          <p:cNvPr id="3" name="TextBox 2">
            <a:extLst>
              <a:ext uri="{FF2B5EF4-FFF2-40B4-BE49-F238E27FC236}">
                <a16:creationId xmlns:a16="http://schemas.microsoft.com/office/drawing/2014/main" id="{0A1B0646-B324-49A5-8BD8-304ABDF0DDC1}"/>
              </a:ext>
            </a:extLst>
          </p:cNvPr>
          <p:cNvSpPr txBox="1"/>
          <p:nvPr/>
        </p:nvSpPr>
        <p:spPr>
          <a:xfrm>
            <a:off x="6274644" y="1276181"/>
            <a:ext cx="5692238" cy="2400657"/>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Étape 1. Se préparer</a:t>
            </a:r>
          </a:p>
          <a:p>
            <a:r>
              <a:rPr lang="fr-FR" sz="1500" dirty="0">
                <a:latin typeface="Arial" panose="020B0604020202020204" pitchFamily="34" charset="0"/>
                <a:cs typeface="Arial" panose="020B0604020202020204" pitchFamily="34" charset="0"/>
              </a:rPr>
              <a:t>Votre première tâche en tant qu'examinateur est de vous familiariser avec les documents d'examen, y compris les GPM, la soumission de la Partie (tableaux BTR et CTF), les outils d'examen fournis par le secrétariat et les rapports TER précédents, y compris les recommandations et les encouragements précédents. Il peut s'agir d'une grande quantité d'informations. Vous devez donc donner la priorité à l'examen des documents d'examen et vous concentrer d'abord sur les soumissions. </a:t>
            </a:r>
          </a:p>
        </p:txBody>
      </p:sp>
      <p:sp>
        <p:nvSpPr>
          <p:cNvPr id="11" name="TextBox 10">
            <a:extLst>
              <a:ext uri="{FF2B5EF4-FFF2-40B4-BE49-F238E27FC236}">
                <a16:creationId xmlns:a16="http://schemas.microsoft.com/office/drawing/2014/main" id="{1AF9420A-A1D6-4FE0-B50D-716985CA2F22}"/>
              </a:ext>
            </a:extLst>
          </p:cNvPr>
          <p:cNvSpPr txBox="1"/>
          <p:nvPr/>
        </p:nvSpPr>
        <p:spPr>
          <a:xfrm>
            <a:off x="6312174" y="3795092"/>
            <a:ext cx="5692238" cy="2631490"/>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Étape 2. Évaluer</a:t>
            </a:r>
            <a:br>
              <a:rPr lang="fr-FR" sz="1500" dirty="0">
                <a:latin typeface="Arial" panose="020B0604020202020204" pitchFamily="34" charset="0"/>
                <a:cs typeface="Arial" panose="020B0604020202020204" pitchFamily="34" charset="0"/>
              </a:rPr>
            </a:br>
            <a:r>
              <a:rPr lang="fr-FR" sz="1500" dirty="0">
                <a:latin typeface="Arial" panose="020B0604020202020204" pitchFamily="34" charset="0"/>
                <a:cs typeface="Arial" panose="020B0604020202020204" pitchFamily="34" charset="0"/>
              </a:rPr>
              <a:t>En fonction de vos compétences, vous examinerez des domaines thématiques spécifiques de la communication de la Partie (à savoir le RIN, les informations nécessaires pour suivre les progrès accomplis dans la mise en œuvre et la réalisation de la CDN, et les informations sur l'appui financier, l'appui au développement et au transfert de technologies et l'appui au renforcement des capacités fourni aux pays en développement). Votre tâche principale en tant qu'examinateur est d'examiner la cohérence des informations communiquées dans le RBT sur les domaines thématiques susmentionnés avec les MPG.</a:t>
            </a:r>
          </a:p>
        </p:txBody>
      </p:sp>
    </p:spTree>
    <p:custDataLst>
      <p:tags r:id="rId1"/>
    </p:custDataLst>
    <p:extLst>
      <p:ext uri="{BB962C8B-B14F-4D97-AF65-F5344CB8AC3E}">
        <p14:creationId xmlns:p14="http://schemas.microsoft.com/office/powerpoint/2010/main" val="1735910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fr-FR" sz="2400" dirty="0"/>
              <a:t>Conduite du TER</a:t>
            </a:r>
            <a:endParaRPr lang="en-US" sz="2400" dirty="0"/>
          </a:p>
        </p:txBody>
      </p:sp>
      <p:grpSp>
        <p:nvGrpSpPr>
          <p:cNvPr id="7" name="Group 6">
            <a:extLst>
              <a:ext uri="{FF2B5EF4-FFF2-40B4-BE49-F238E27FC236}">
                <a16:creationId xmlns:a16="http://schemas.microsoft.com/office/drawing/2014/main" id="{062EF4F4-6279-4FFB-A393-636E6AAA5AD6}"/>
              </a:ext>
            </a:extLst>
          </p:cNvPr>
          <p:cNvGrpSpPr/>
          <p:nvPr/>
        </p:nvGrpSpPr>
        <p:grpSpPr>
          <a:xfrm>
            <a:off x="206353" y="1413163"/>
            <a:ext cx="5889647" cy="4763859"/>
            <a:chOff x="924016" y="4333433"/>
            <a:chExt cx="2913318"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2909176"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8" y="6213333"/>
              <a:ext cx="2909176" cy="176038"/>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Étapes de la réalisation d'un examen </a:t>
              </a:r>
            </a:p>
          </p:txBody>
        </p:sp>
      </p:grpSp>
      <p:pic>
        <p:nvPicPr>
          <p:cNvPr id="10" name="Picture 9">
            <a:extLst>
              <a:ext uri="{FF2B5EF4-FFF2-40B4-BE49-F238E27FC236}">
                <a16:creationId xmlns:a16="http://schemas.microsoft.com/office/drawing/2014/main" id="{16FBA7F8-EA19-40F4-8581-D1ED420C535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118" y="1600465"/>
            <a:ext cx="6068291" cy="3981354"/>
          </a:xfrm>
          <a:prstGeom prst="rect">
            <a:avLst/>
          </a:prstGeom>
          <a:noFill/>
          <a:ln>
            <a:noFill/>
          </a:ln>
        </p:spPr>
      </p:pic>
      <p:sp>
        <p:nvSpPr>
          <p:cNvPr id="3" name="TextBox 2">
            <a:extLst>
              <a:ext uri="{FF2B5EF4-FFF2-40B4-BE49-F238E27FC236}">
                <a16:creationId xmlns:a16="http://schemas.microsoft.com/office/drawing/2014/main" id="{0A1B0646-B324-49A5-8BD8-304ABDF0DDC1}"/>
              </a:ext>
            </a:extLst>
          </p:cNvPr>
          <p:cNvSpPr txBox="1"/>
          <p:nvPr/>
        </p:nvSpPr>
        <p:spPr>
          <a:xfrm>
            <a:off x="6274644" y="1691817"/>
            <a:ext cx="5692238" cy="3093154"/>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Étape 3 : Rédaction </a:t>
            </a:r>
          </a:p>
          <a:p>
            <a:r>
              <a:rPr lang="fr-FR" sz="1500" dirty="0">
                <a:latin typeface="Arial" panose="020B0604020202020204" pitchFamily="34" charset="0"/>
                <a:cs typeface="Arial" panose="020B0604020202020204" pitchFamily="34" charset="0"/>
              </a:rPr>
              <a:t>En tant qu'examinateur, vous devez contribuer à un rapport TER contenant les résultats du TER pour la partie examinée.  Votre travail sur le rapport d'examen doit commencer avant la semaine d'examen, lorsque vous commencez à lire les documents d'examen. Un premier projet de rapport d'examen doit être prêt le premier jour de la semaine d'examen. Le projet complet de rapport TER devrait être prêt à la fin de la semaine d'examen. Après réception et traitement des observations de la Partie, le rapport d'examen devrait être publié au plus tard quatre mois après la semaine d'examen (ou au plus tard six mois pour les pays en développement Parties qui ont besoin d'une certaine souplesse compte tenu de leurs capacités).</a:t>
            </a:r>
          </a:p>
        </p:txBody>
      </p:sp>
    </p:spTree>
    <p:custDataLst>
      <p:tags r:id="rId1"/>
    </p:custDataLst>
    <p:extLst>
      <p:ext uri="{BB962C8B-B14F-4D97-AF65-F5344CB8AC3E}">
        <p14:creationId xmlns:p14="http://schemas.microsoft.com/office/powerpoint/2010/main" val="390137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fr-FR" sz="2400" dirty="0"/>
              <a:t>Conduite du TER</a:t>
            </a:r>
            <a:endParaRPr lang="en-US" sz="2400" dirty="0"/>
          </a:p>
        </p:txBody>
      </p:sp>
      <p:grpSp>
        <p:nvGrpSpPr>
          <p:cNvPr id="7" name="Group 6">
            <a:extLst>
              <a:ext uri="{FF2B5EF4-FFF2-40B4-BE49-F238E27FC236}">
                <a16:creationId xmlns:a16="http://schemas.microsoft.com/office/drawing/2014/main" id="{062EF4F4-6279-4FFB-A393-636E6AAA5AD6}"/>
              </a:ext>
            </a:extLst>
          </p:cNvPr>
          <p:cNvGrpSpPr/>
          <p:nvPr/>
        </p:nvGrpSpPr>
        <p:grpSpPr>
          <a:xfrm>
            <a:off x="206353" y="1413163"/>
            <a:ext cx="5041058" cy="4763859"/>
            <a:chOff x="924016" y="4333433"/>
            <a:chExt cx="2493563"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2493562"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9" y="6213333"/>
              <a:ext cx="2489420" cy="176038"/>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Domaine d'application du TER</a:t>
              </a:r>
            </a:p>
          </p:txBody>
        </p:sp>
      </p:grpSp>
      <p:sp>
        <p:nvSpPr>
          <p:cNvPr id="3" name="TextBox 2">
            <a:extLst>
              <a:ext uri="{FF2B5EF4-FFF2-40B4-BE49-F238E27FC236}">
                <a16:creationId xmlns:a16="http://schemas.microsoft.com/office/drawing/2014/main" id="{0A1B0646-B324-49A5-8BD8-304ABDF0DDC1}"/>
              </a:ext>
            </a:extLst>
          </p:cNvPr>
          <p:cNvSpPr txBox="1"/>
          <p:nvPr/>
        </p:nvSpPr>
        <p:spPr>
          <a:xfrm>
            <a:off x="5444836" y="1169540"/>
            <a:ext cx="6540811" cy="1477328"/>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Examen de la cohérence avec les MPG</a:t>
            </a:r>
          </a:p>
          <a:p>
            <a:r>
              <a:rPr lang="fr-FR" sz="1500" dirty="0">
                <a:latin typeface="Arial" panose="020B0604020202020204" pitchFamily="34" charset="0"/>
                <a:cs typeface="Arial" panose="020B0604020202020204" pitchFamily="34" charset="0"/>
              </a:rPr>
              <a:t>Vous devez évaluer si la soumission du RBT de la Partie est cohérente avec les MPG.  Il s'agit également d'évaluer si les informations fournies sont conformes aux cinq principes clés de déclaration (transparence, exactitude, exhaustivité, cohérence et comparabilité - également connus sous le nom de principes TACCC).</a:t>
            </a:r>
          </a:p>
        </p:txBody>
      </p:sp>
      <p:pic>
        <p:nvPicPr>
          <p:cNvPr id="11" name="Picture 10">
            <a:extLst>
              <a:ext uri="{FF2B5EF4-FFF2-40B4-BE49-F238E27FC236}">
                <a16:creationId xmlns:a16="http://schemas.microsoft.com/office/drawing/2014/main" id="{653B5CA1-4138-468E-BDB7-A16DA274337C}"/>
              </a:ext>
            </a:extLst>
          </p:cNvPr>
          <p:cNvPicPr/>
          <p:nvPr/>
        </p:nvPicPr>
        <p:blipFill rotWithShape="1">
          <a:blip r:embed="rId4" cstate="print">
            <a:extLst>
              <a:ext uri="{28A0092B-C50C-407E-A947-70E740481C1C}">
                <a14:useLocalDpi xmlns:a14="http://schemas.microsoft.com/office/drawing/2010/main" val="0"/>
              </a:ext>
            </a:extLst>
          </a:blip>
          <a:srcRect l="9178" r="7430"/>
          <a:stretch/>
        </p:blipFill>
        <p:spPr bwMode="auto">
          <a:xfrm>
            <a:off x="214727" y="1413162"/>
            <a:ext cx="5032682" cy="4355957"/>
          </a:xfrm>
          <a:prstGeom prst="rect">
            <a:avLst/>
          </a:prstGeom>
          <a:noFill/>
          <a:ln>
            <a:noFill/>
          </a:ln>
        </p:spPr>
      </p:pic>
      <p:sp>
        <p:nvSpPr>
          <p:cNvPr id="12" name="TextBox 11">
            <a:extLst>
              <a:ext uri="{FF2B5EF4-FFF2-40B4-BE49-F238E27FC236}">
                <a16:creationId xmlns:a16="http://schemas.microsoft.com/office/drawing/2014/main" id="{404E6F91-E3B7-4B0F-8F17-1C653F699F80}"/>
              </a:ext>
            </a:extLst>
          </p:cNvPr>
          <p:cNvSpPr txBox="1"/>
          <p:nvPr/>
        </p:nvSpPr>
        <p:spPr>
          <a:xfrm>
            <a:off x="5436462" y="2646868"/>
            <a:ext cx="6540811" cy="2631490"/>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Examen de la mise en œuvre et de la réalisation de la CDN de la Partie </a:t>
            </a:r>
            <a:r>
              <a:rPr lang="fr-FR" sz="1500" dirty="0">
                <a:latin typeface="Arial" panose="020B0604020202020204" pitchFamily="34" charset="0"/>
                <a:cs typeface="Arial" panose="020B0604020202020204" pitchFamily="34" charset="0"/>
              </a:rPr>
              <a:t>Vous devez évaluer les informations fournies sous forme de texte et de tableau concernant le suivi des progrès accomplis dans la mise en œuvre et la réalisation des CDN.  Les Parties ont toute latitude pour choisir le type de CDN et les indicateurs utilisés pour suivre leurs progrès. Par conséquent, votre évaluation sera éclairée par les orientations comptables adoptées par l'ACM et les approches comptables choisies par les Parties, ainsi que par le concept plus large de transparence en vertu de l'article 13 de l'Accord de Paris. Vous ne devez pas examiner l'adéquation ou la pertinence de la CDN d'une Partie et de la description et des indicateurs qui y sont associés, ni l'adéquation de l'action nationale d'une Partie.</a:t>
            </a:r>
          </a:p>
        </p:txBody>
      </p:sp>
      <p:sp>
        <p:nvSpPr>
          <p:cNvPr id="13" name="TextBox 12">
            <a:extLst>
              <a:ext uri="{FF2B5EF4-FFF2-40B4-BE49-F238E27FC236}">
                <a16:creationId xmlns:a16="http://schemas.microsoft.com/office/drawing/2014/main" id="{2C617AF8-898A-402F-A63E-D8B8ED4C6F6E}"/>
              </a:ext>
            </a:extLst>
          </p:cNvPr>
          <p:cNvSpPr txBox="1"/>
          <p:nvPr/>
        </p:nvSpPr>
        <p:spPr>
          <a:xfrm>
            <a:off x="5436460" y="5290481"/>
            <a:ext cx="6540811" cy="1477328"/>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Examen de l'appui fourni par la Partie, le cas échéant</a:t>
            </a:r>
          </a:p>
          <a:p>
            <a:r>
              <a:rPr lang="fr-FR" sz="1500" dirty="0">
                <a:latin typeface="Arial" panose="020B0604020202020204" pitchFamily="34" charset="0"/>
                <a:cs typeface="Arial" panose="020B0604020202020204" pitchFamily="34" charset="0"/>
              </a:rPr>
              <a:t>Vous devez examiner les informations fournies sur le soutien financier, le développement et le transfert de technologies et le renforcement des capacités fournis et mobilisés par les pays développés parties, le cas échéant.  Vous ne devez pas examiner l'adéquation du soutien fourni par une Partie.</a:t>
            </a:r>
          </a:p>
        </p:txBody>
      </p:sp>
    </p:spTree>
    <p:custDataLst>
      <p:tags r:id="rId1"/>
    </p:custDataLst>
    <p:extLst>
      <p:ext uri="{BB962C8B-B14F-4D97-AF65-F5344CB8AC3E}">
        <p14:creationId xmlns:p14="http://schemas.microsoft.com/office/powerpoint/2010/main" val="9358456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fr-FR" sz="2400" dirty="0"/>
              <a:t>Conduite du TER</a:t>
            </a:r>
            <a:endParaRPr lang="en-US" sz="2400" dirty="0"/>
          </a:p>
        </p:txBody>
      </p:sp>
      <p:grpSp>
        <p:nvGrpSpPr>
          <p:cNvPr id="7" name="Group 6">
            <a:extLst>
              <a:ext uri="{FF2B5EF4-FFF2-40B4-BE49-F238E27FC236}">
                <a16:creationId xmlns:a16="http://schemas.microsoft.com/office/drawing/2014/main" id="{062EF4F4-6279-4FFB-A393-636E6AAA5AD6}"/>
              </a:ext>
            </a:extLst>
          </p:cNvPr>
          <p:cNvGrpSpPr/>
          <p:nvPr/>
        </p:nvGrpSpPr>
        <p:grpSpPr>
          <a:xfrm>
            <a:off x="206353" y="1413163"/>
            <a:ext cx="5041058" cy="4763859"/>
            <a:chOff x="924016" y="4333433"/>
            <a:chExt cx="2493563"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2493562"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9" y="6213333"/>
              <a:ext cx="2489420" cy="176038"/>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Domaine d'application du TER</a:t>
              </a:r>
            </a:p>
          </p:txBody>
        </p:sp>
      </p:grpSp>
      <p:pic>
        <p:nvPicPr>
          <p:cNvPr id="11" name="Picture 10">
            <a:extLst>
              <a:ext uri="{FF2B5EF4-FFF2-40B4-BE49-F238E27FC236}">
                <a16:creationId xmlns:a16="http://schemas.microsoft.com/office/drawing/2014/main" id="{653B5CA1-4138-468E-BDB7-A16DA274337C}"/>
              </a:ext>
            </a:extLst>
          </p:cNvPr>
          <p:cNvPicPr/>
          <p:nvPr/>
        </p:nvPicPr>
        <p:blipFill rotWithShape="1">
          <a:blip r:embed="rId4" cstate="print">
            <a:extLst>
              <a:ext uri="{28A0092B-C50C-407E-A947-70E740481C1C}">
                <a14:useLocalDpi xmlns:a14="http://schemas.microsoft.com/office/drawing/2010/main" val="0"/>
              </a:ext>
            </a:extLst>
          </a:blip>
          <a:srcRect l="9178" r="7430"/>
          <a:stretch/>
        </p:blipFill>
        <p:spPr bwMode="auto">
          <a:xfrm>
            <a:off x="214727" y="1413162"/>
            <a:ext cx="5032682" cy="4355957"/>
          </a:xfrm>
          <a:prstGeom prst="rect">
            <a:avLst/>
          </a:prstGeom>
          <a:noFill/>
          <a:ln>
            <a:noFill/>
          </a:ln>
        </p:spPr>
      </p:pic>
      <p:sp>
        <p:nvSpPr>
          <p:cNvPr id="12" name="TextBox 11">
            <a:extLst>
              <a:ext uri="{FF2B5EF4-FFF2-40B4-BE49-F238E27FC236}">
                <a16:creationId xmlns:a16="http://schemas.microsoft.com/office/drawing/2014/main" id="{404E6F91-E3B7-4B0F-8F17-1C653F699F80}"/>
              </a:ext>
            </a:extLst>
          </p:cNvPr>
          <p:cNvSpPr txBox="1"/>
          <p:nvPr/>
        </p:nvSpPr>
        <p:spPr>
          <a:xfrm>
            <a:off x="5534910" y="1240044"/>
            <a:ext cx="6533865" cy="5401479"/>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Identification des domaines d'amélioration pour le parti en ce qui concerne la mise en œuvre de l'ETF </a:t>
            </a:r>
          </a:p>
          <a:p>
            <a:r>
              <a:rPr lang="fr-FR" sz="1500" dirty="0">
                <a:latin typeface="Arial" panose="020B0604020202020204" pitchFamily="34" charset="0"/>
                <a:cs typeface="Arial" panose="020B0604020202020204" pitchFamily="34" charset="0"/>
              </a:rPr>
              <a:t>L'importance de faciliter l'amélioration des rapports et de la transparence au fil du temps est l'un des principes directeurs des MPG. La mise en œuvre de l'Accord de Paris et la soumission régulière des BTR constituent un cycle d'amélioration continue. Il est prévu que les informations disponibles pour les Parties et leurs capacités de </a:t>
            </a:r>
            <a:r>
              <a:rPr lang="fr-FR" sz="1500" dirty="0" err="1">
                <a:latin typeface="Arial" panose="020B0604020202020204" pitchFamily="34" charset="0"/>
                <a:cs typeface="Arial" panose="020B0604020202020204" pitchFamily="34" charset="0"/>
              </a:rPr>
              <a:t>reporting</a:t>
            </a:r>
            <a:r>
              <a:rPr lang="fr-FR" sz="1500" dirty="0">
                <a:latin typeface="Arial" panose="020B0604020202020204" pitchFamily="34" charset="0"/>
                <a:cs typeface="Arial" panose="020B0604020202020204" pitchFamily="34" charset="0"/>
              </a:rPr>
              <a:t> soient à différents stades de développement mais s'amélioreront au fil du temps, facilitées par le TER. Sur la base des conclusions de votre TER, vous devriez aider les Parties à identifier les domaines à améliorer, soit sous forme de "recommandations" (pour les dispositions "doit"), soit sous forme d'"encouragements" (pour les dispositions qui ne sont pas "doit").  </a:t>
            </a:r>
          </a:p>
          <a:p>
            <a:r>
              <a:rPr lang="fr-FR" sz="1500" dirty="0">
                <a:latin typeface="Arial" panose="020B0604020202020204" pitchFamily="34" charset="0"/>
                <a:cs typeface="Arial" panose="020B0604020202020204" pitchFamily="34" charset="0"/>
              </a:rPr>
              <a:t>Les domaines d'amélioration doivent être formulés selon les principes suivants:</a:t>
            </a:r>
          </a:p>
          <a:p>
            <a:pPr marL="285750" indent="-285750">
              <a:buFontTx/>
              <a:buChar char="-"/>
            </a:pPr>
            <a:r>
              <a:rPr lang="fr-FR" sz="1500" dirty="0">
                <a:latin typeface="Arial" panose="020B0604020202020204" pitchFamily="34" charset="0"/>
                <a:cs typeface="Arial" panose="020B0604020202020204" pitchFamily="34" charset="0"/>
              </a:rPr>
              <a:t>Exigences spécifiques en matière de rapports - utiliser autant que possible la formulation des MPG;</a:t>
            </a:r>
          </a:p>
          <a:p>
            <a:pPr marL="285750" indent="-285750">
              <a:buFontTx/>
              <a:buChar char="-"/>
            </a:pPr>
            <a:r>
              <a:rPr lang="fr-FR" sz="1500" dirty="0">
                <a:latin typeface="Arial" panose="020B0604020202020204" pitchFamily="34" charset="0"/>
                <a:cs typeface="Arial" panose="020B0604020202020204" pitchFamily="34" charset="0"/>
              </a:rPr>
              <a:t>Indiquer la nature du/des problème(s) - mentionner clairement les critères d'évaluation;</a:t>
            </a:r>
          </a:p>
          <a:p>
            <a:pPr marL="285750" indent="-285750">
              <a:buFontTx/>
              <a:buChar char="-"/>
            </a:pPr>
            <a:r>
              <a:rPr lang="fr-FR" sz="1500" dirty="0">
                <a:latin typeface="Arial" panose="020B0604020202020204" pitchFamily="34" charset="0"/>
                <a:cs typeface="Arial" panose="020B0604020202020204" pitchFamily="34" charset="0"/>
              </a:rPr>
              <a:t>Être spécifique et clair - s'assurer qu'un expert national du pays examiné sera en mesure de comprendre le problème et les domaines d'amélioration correspondants identifiés par l'équipe TER;</a:t>
            </a:r>
          </a:p>
          <a:p>
            <a:pPr marL="285750" indent="-285750">
              <a:buFontTx/>
              <a:buChar char="-"/>
            </a:pPr>
            <a:r>
              <a:rPr lang="fr-FR" sz="1500" dirty="0">
                <a:latin typeface="Arial" panose="020B0604020202020204" pitchFamily="34" charset="0"/>
                <a:cs typeface="Arial" panose="020B0604020202020204" pitchFamily="34" charset="0"/>
              </a:rPr>
              <a:t>Fixer un délai - ajouter que le problème doit être traité dans le prochain BTR.</a:t>
            </a:r>
          </a:p>
        </p:txBody>
      </p:sp>
    </p:spTree>
    <p:custDataLst>
      <p:tags r:id="rId1"/>
    </p:custDataLst>
    <p:extLst>
      <p:ext uri="{BB962C8B-B14F-4D97-AF65-F5344CB8AC3E}">
        <p14:creationId xmlns:p14="http://schemas.microsoft.com/office/powerpoint/2010/main" val="1462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p:txBody>
          <a:bodyPr/>
          <a:lstStyle/>
          <a:p>
            <a:r>
              <a:rPr lang="fr-FR"/>
              <a:t>Mandat</a:t>
            </a:r>
          </a:p>
        </p:txBody>
      </p:sp>
      <p:grpSp>
        <p:nvGrpSpPr>
          <p:cNvPr id="38" name="Group 37">
            <a:extLst>
              <a:ext uri="{FF2B5EF4-FFF2-40B4-BE49-F238E27FC236}">
                <a16:creationId xmlns:a16="http://schemas.microsoft.com/office/drawing/2014/main" id="{3DC8AF43-8256-4B45-8AEA-783C3545AD3A}"/>
              </a:ext>
            </a:extLst>
          </p:cNvPr>
          <p:cNvGrpSpPr/>
          <p:nvPr/>
        </p:nvGrpSpPr>
        <p:grpSpPr>
          <a:xfrm>
            <a:off x="304185" y="1856481"/>
            <a:ext cx="5198691" cy="4228745"/>
            <a:chOff x="922318" y="1455523"/>
            <a:chExt cx="5025674" cy="2063023"/>
          </a:xfrm>
        </p:grpSpPr>
        <p:grpSp>
          <p:nvGrpSpPr>
            <p:cNvPr id="3" name="Gruppe 36">
              <a:extLst>
                <a:ext uri="{FF2B5EF4-FFF2-40B4-BE49-F238E27FC236}">
                  <a16:creationId xmlns:a16="http://schemas.microsoft.com/office/drawing/2014/main" id="{237DC568-3A01-448F-8915-C0705ECDB38E}"/>
                </a:ext>
              </a:extLst>
            </p:cNvPr>
            <p:cNvGrpSpPr/>
            <p:nvPr/>
          </p:nvGrpSpPr>
          <p:grpSpPr>
            <a:xfrm>
              <a:off x="931383" y="1455523"/>
              <a:ext cx="5016609" cy="2026938"/>
              <a:chOff x="916554" y="1929163"/>
              <a:chExt cx="3454571" cy="1250450"/>
            </a:xfrm>
          </p:grpSpPr>
          <p:sp>
            <p:nvSpPr>
              <p:cNvPr id="4" name="Tekstfelt 6">
                <a:extLst>
                  <a:ext uri="{FF2B5EF4-FFF2-40B4-BE49-F238E27FC236}">
                    <a16:creationId xmlns:a16="http://schemas.microsoft.com/office/drawing/2014/main" id="{5192DA5C-08A9-4361-A56F-A0FF1DB8008C}"/>
                  </a:ext>
                </a:extLst>
              </p:cNvPr>
              <p:cNvSpPr txBox="1"/>
              <p:nvPr/>
            </p:nvSpPr>
            <p:spPr>
              <a:xfrm>
                <a:off x="974461" y="1991744"/>
                <a:ext cx="3338758" cy="1062066"/>
              </a:xfrm>
              <a:prstGeom prst="rect">
                <a:avLst/>
              </a:prstGeom>
              <a:noFill/>
            </p:spPr>
            <p:txBody>
              <a:bodyPr wrap="square" lIns="0" tIns="0" rtlCol="0" anchor="ctr">
                <a:spAutoFit/>
              </a:bodyPr>
              <a:lstStyle/>
              <a:p>
                <a:pPr>
                  <a:spcBef>
                    <a:spcPts val="600"/>
                  </a:spcBef>
                </a:pPr>
                <a:r>
                  <a:rPr lang="fr-FR" sz="1300" b="1" dirty="0">
                    <a:latin typeface="Arial" panose="020B0604020202020204" pitchFamily="34" charset="0"/>
                    <a:cs typeface="Arial" panose="020B0604020202020204" pitchFamily="34" charset="0"/>
                  </a:rPr>
                  <a:t>Objet</a:t>
                </a:r>
              </a:p>
              <a:p>
                <a:pPr marL="176213" indent="-176213">
                  <a:spcBef>
                    <a:spcPts val="600"/>
                  </a:spcBef>
                  <a:buFont typeface="Arial" panose="020B0604020202020204" pitchFamily="34" charset="0"/>
                  <a:buChar char="•"/>
                </a:pPr>
                <a:r>
                  <a:rPr lang="fr-FR" sz="1300" dirty="0">
                    <a:latin typeface="Arial" panose="020B0604020202020204" pitchFamily="34" charset="0"/>
                    <a:cs typeface="Arial" panose="020B0604020202020204" pitchFamily="34" charset="0"/>
                  </a:rPr>
                  <a:t>L’examen technique par des experts comporte les éléments suivants :</a:t>
                </a:r>
              </a:p>
              <a:p>
                <a:pPr marL="360363" indent="192088">
                  <a:spcBef>
                    <a:spcPts val="600"/>
                  </a:spcBef>
                  <a:buFont typeface="+mj-lt"/>
                  <a:buAutoNum type="alphaLcPeriod"/>
                </a:pPr>
                <a:r>
                  <a:rPr lang="fr-FR" sz="1300" dirty="0">
                    <a:latin typeface="Arial" panose="020B0604020202020204" pitchFamily="34" charset="0"/>
                    <a:cs typeface="Arial" panose="020B0604020202020204" pitchFamily="34" charset="0"/>
                  </a:rPr>
                  <a:t>Examen de la cohérence des informations communiquées par la Partie au titre des paragraphes 7 et 9 de l’article 13 de l’Accord de Paris avec les présentes modalités, procédures et lignes directrices, compte tenu de la flexibilité accordée à la Partie au titre du paragraphe 2 de l’article 13 de l’Accord;</a:t>
                </a:r>
              </a:p>
              <a:p>
                <a:pPr marL="360363" indent="192088">
                  <a:spcBef>
                    <a:spcPts val="600"/>
                  </a:spcBef>
                  <a:buFont typeface="+mj-lt"/>
                  <a:buAutoNum type="alphaLcPeriod"/>
                </a:pPr>
                <a:r>
                  <a:rPr lang="fr-FR" sz="1300" dirty="0">
                    <a:latin typeface="Arial" panose="020B0604020202020204" pitchFamily="34" charset="0"/>
                    <a:cs typeface="Arial" panose="020B0604020202020204" pitchFamily="34" charset="0"/>
                  </a:rPr>
                  <a:t>Examen de la mise en œuvre et de la réalisation par la Partie de sa CDN au titre de l’article 4 de l’Accord de Paris;</a:t>
                </a:r>
              </a:p>
              <a:p>
                <a:pPr marL="360363" indent="192088">
                  <a:spcBef>
                    <a:spcPts val="600"/>
                  </a:spcBef>
                  <a:buFont typeface="+mj-lt"/>
                  <a:buAutoNum type="alphaLcPeriod"/>
                </a:pPr>
                <a:r>
                  <a:rPr lang="fr-FR" sz="1300" dirty="0">
                    <a:latin typeface="Arial" panose="020B0604020202020204" pitchFamily="34" charset="0"/>
                    <a:cs typeface="Arial" panose="020B0604020202020204" pitchFamily="34" charset="0"/>
                  </a:rPr>
                  <a:t>Examen de l’appui fourni par la Partie, selon qu’il convient;</a:t>
                </a:r>
              </a:p>
              <a:p>
                <a:pPr marL="360363" indent="192088">
                  <a:spcBef>
                    <a:spcPts val="600"/>
                  </a:spcBef>
                  <a:buFont typeface="+mj-lt"/>
                  <a:buAutoNum type="alphaLcPeriod"/>
                </a:pPr>
                <a:r>
                  <a:rPr lang="fr-FR" sz="1300" dirty="0">
                    <a:latin typeface="Arial" panose="020B0604020202020204" pitchFamily="34" charset="0"/>
                    <a:cs typeface="Arial" panose="020B0604020202020204" pitchFamily="34" charset="0"/>
                  </a:rPr>
                  <a:t>Recensement des domaines se prêtant à des améliorations dans la perspective de l’article 13 de l’Accord de Paris;</a:t>
                </a:r>
              </a:p>
              <a:p>
                <a:pPr marL="360363" indent="192088">
                  <a:spcBef>
                    <a:spcPts val="600"/>
                  </a:spcBef>
                  <a:buFont typeface="+mj-lt"/>
                  <a:buAutoNum type="alphaLcPeriod"/>
                </a:pPr>
                <a:r>
                  <a:rPr lang="fr-FR" sz="1300" dirty="0">
                    <a:latin typeface="Arial" panose="020B0604020202020204" pitchFamily="34" charset="0"/>
                    <a:cs typeface="Arial" panose="020B0604020202020204" pitchFamily="34" charset="0"/>
                  </a:rPr>
                  <a:t>Assistance destinée à aider les pays en développement Parties qui en ont besoin, compte tenu de leurs capacités, à définir leurs besoins en matière de renforcement des capacités. (</a:t>
                </a:r>
                <a:r>
                  <a:rPr lang="fr-FR" sz="1300" i="1" dirty="0">
                    <a:latin typeface="Arial" panose="020B0604020202020204" pitchFamily="34" charset="0"/>
                    <a:cs typeface="Arial" panose="020B0604020202020204" pitchFamily="34" charset="0"/>
                  </a:rPr>
                  <a:t>Para 146</a:t>
                </a:r>
                <a:r>
                  <a:rPr lang="fr-FR" sz="1300" dirty="0">
                    <a:latin typeface="Arial" panose="020B0604020202020204" pitchFamily="34" charset="0"/>
                    <a:cs typeface="Arial" panose="020B0604020202020204" pitchFamily="34" charset="0"/>
                  </a:rPr>
                  <a:t>)</a:t>
                </a:r>
              </a:p>
            </p:txBody>
          </p:sp>
          <p:sp>
            <p:nvSpPr>
              <p:cNvPr id="5" name="Rektangel 25">
                <a:extLst>
                  <a:ext uri="{FF2B5EF4-FFF2-40B4-BE49-F238E27FC236}">
                    <a16:creationId xmlns:a16="http://schemas.microsoft.com/office/drawing/2014/main" id="{71D9807D-8ABE-436A-AC79-D8812FE8EA51}"/>
                  </a:ext>
                </a:extLst>
              </p:cNvPr>
              <p:cNvSpPr/>
              <p:nvPr/>
            </p:nvSpPr>
            <p:spPr>
              <a:xfrm>
                <a:off x="916554" y="1929163"/>
                <a:ext cx="3454571" cy="125045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5" name="Rektangel 9">
              <a:extLst>
                <a:ext uri="{FF2B5EF4-FFF2-40B4-BE49-F238E27FC236}">
                  <a16:creationId xmlns:a16="http://schemas.microsoft.com/office/drawing/2014/main" id="{294CDA51-26BC-4D62-A75C-8E80030F9F67}"/>
                </a:ext>
              </a:extLst>
            </p:cNvPr>
            <p:cNvSpPr/>
            <p:nvPr/>
          </p:nvSpPr>
          <p:spPr>
            <a:xfrm>
              <a:off x="922318" y="3379981"/>
              <a:ext cx="5016609" cy="138565"/>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Décision 18/CMA.1 Annexe VII - 2018</a:t>
              </a:r>
              <a:endParaRPr lang="fr-FR" sz="1400" b="1" dirty="0">
                <a:solidFill>
                  <a:prstClr val="white"/>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1EE087C9-1732-4C3B-9600-E2E957379A14}"/>
              </a:ext>
            </a:extLst>
          </p:cNvPr>
          <p:cNvGrpSpPr/>
          <p:nvPr/>
        </p:nvGrpSpPr>
        <p:grpSpPr>
          <a:xfrm>
            <a:off x="6095251" y="1856481"/>
            <a:ext cx="5513272" cy="4228746"/>
            <a:chOff x="7164488" y="1669269"/>
            <a:chExt cx="5045566" cy="4668588"/>
          </a:xfrm>
        </p:grpSpPr>
        <p:sp>
          <p:nvSpPr>
            <p:cNvPr id="10" name="Rektangel 25">
              <a:extLst>
                <a:ext uri="{FF2B5EF4-FFF2-40B4-BE49-F238E27FC236}">
                  <a16:creationId xmlns:a16="http://schemas.microsoft.com/office/drawing/2014/main" id="{360B60E6-9287-4EE6-AE63-C2C2048981F7}"/>
                </a:ext>
              </a:extLst>
            </p:cNvPr>
            <p:cNvSpPr/>
            <p:nvPr/>
          </p:nvSpPr>
          <p:spPr>
            <a:xfrm>
              <a:off x="7165174" y="1669269"/>
              <a:ext cx="5044880" cy="439241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30">
              <a:extLst>
                <a:ext uri="{FF2B5EF4-FFF2-40B4-BE49-F238E27FC236}">
                  <a16:creationId xmlns:a16="http://schemas.microsoft.com/office/drawing/2014/main" id="{C33AE3B8-40AB-4B83-ACEB-E27FBEC55D05}"/>
                </a:ext>
              </a:extLst>
            </p:cNvPr>
            <p:cNvSpPr/>
            <p:nvPr/>
          </p:nvSpPr>
          <p:spPr>
            <a:xfrm>
              <a:off x="7164488" y="6024287"/>
              <a:ext cx="5044880" cy="313570"/>
            </a:xfrm>
            <a:prstGeom prst="rect">
              <a:avLst/>
            </a:prstGeom>
            <a:solidFill>
              <a:srgbClr val="4B92D8"/>
            </a:solid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Décision 18/CMA.1 Annexe VII - 2018</a:t>
              </a:r>
              <a:endParaRPr lang="fr-FR" sz="1400" b="1" dirty="0">
                <a:solidFill>
                  <a:prstClr val="white"/>
                </a:solidFill>
                <a:latin typeface="Arial" panose="020B0604020202020204" pitchFamily="34" charset="0"/>
                <a:cs typeface="Arial" panose="020B0604020202020204" pitchFamily="34" charset="0"/>
              </a:endParaRPr>
            </a:p>
          </p:txBody>
        </p:sp>
        <p:sp>
          <p:nvSpPr>
            <p:cNvPr id="30" name="Tekstfelt 48">
              <a:extLst>
                <a:ext uri="{FF2B5EF4-FFF2-40B4-BE49-F238E27FC236}">
                  <a16:creationId xmlns:a16="http://schemas.microsoft.com/office/drawing/2014/main" id="{17404AE8-0FCA-43B5-9741-2E9E810536FA}"/>
                </a:ext>
              </a:extLst>
            </p:cNvPr>
            <p:cNvSpPr txBox="1"/>
            <p:nvPr/>
          </p:nvSpPr>
          <p:spPr>
            <a:xfrm>
              <a:off x="7274035" y="1948207"/>
              <a:ext cx="4825784" cy="3834541"/>
            </a:xfrm>
            <a:prstGeom prst="rect">
              <a:avLst/>
            </a:prstGeom>
            <a:noFill/>
          </p:spPr>
          <p:txBody>
            <a:bodyPr wrap="square" lIns="0" tIns="0" rtlCol="0" anchor="ctr">
              <a:spAutoFit/>
            </a:bodyPr>
            <a:lstStyle/>
            <a:p>
              <a:pPr>
                <a:spcBef>
                  <a:spcPts val="600"/>
                </a:spcBef>
              </a:pPr>
              <a:r>
                <a:rPr lang="fr-FR" sz="1300" b="1" dirty="0">
                  <a:solidFill>
                    <a:prstClr val="black"/>
                  </a:solidFill>
                  <a:latin typeface="Arial" panose="020B0604020202020204" pitchFamily="34" charset="0"/>
                  <a:cs typeface="Arial" panose="020B0604020202020204" pitchFamily="34" charset="0"/>
                </a:rPr>
                <a:t>Informations soumises à l'examen d'experts techniques </a:t>
              </a:r>
            </a:p>
            <a:p>
              <a:pPr marL="176213" indent="-176213">
                <a:buFont typeface="Arial" panose="020B0604020202020204" pitchFamily="34" charset="0"/>
                <a:buChar char="•"/>
              </a:pPr>
              <a:r>
                <a:rPr lang="fr-FR" sz="1300" dirty="0">
                  <a:latin typeface="Arial" panose="020B0604020202020204" pitchFamily="34" charset="0"/>
                  <a:cs typeface="Arial" panose="020B0604020202020204" pitchFamily="34" charset="0"/>
                </a:rPr>
                <a:t>Les renseignements présentés au titre des paragraphes 7 et 9 de l’article 13 de l’Accord de Paris sont soumis à un examen technique effectué par des experts (…). Il s’agit notamment des éléments suivants:</a:t>
              </a:r>
            </a:p>
            <a:p>
              <a:pPr marL="360363" indent="174625"/>
              <a:r>
                <a:rPr lang="fr-FR" sz="1300" dirty="0">
                  <a:latin typeface="Arial" panose="020B0604020202020204" pitchFamily="34" charset="0"/>
                  <a:cs typeface="Arial" panose="020B0604020202020204" pitchFamily="34" charset="0"/>
                </a:rPr>
                <a:t>a) Le rapport national d’inventaire des émissions anthropiques par les sources et des absorptions anthropiques par les puits de gaz à effet de serre, que présente chaque Partie (…);</a:t>
              </a:r>
            </a:p>
            <a:p>
              <a:pPr marL="360363" indent="174625"/>
              <a:r>
                <a:rPr lang="fr-FR" sz="1300" dirty="0">
                  <a:latin typeface="Arial" panose="020B0604020202020204" pitchFamily="34" charset="0"/>
                  <a:cs typeface="Arial" panose="020B0604020202020204" pitchFamily="34" charset="0"/>
                </a:rPr>
                <a:t>b) Les informations, soumises par chaque Partie, qui sont nécessaires pour suivre les progrès réalisés dans la mise en œuvre et la réalisation de sa CDN au titre de l’article 4 (…);</a:t>
              </a:r>
            </a:p>
            <a:p>
              <a:pPr marL="360363" indent="174625"/>
              <a:r>
                <a:rPr lang="fr-FR" sz="1300" dirty="0">
                  <a:latin typeface="Arial" panose="020B0604020202020204" pitchFamily="34" charset="0"/>
                  <a:cs typeface="Arial" panose="020B0604020202020204" pitchFamily="34" charset="0"/>
                </a:rPr>
                <a:t>c) Informations sur l’appui fourni aux pays en développement parties en matière de financement, de mise au point et de transfert de technologies et de renforcement des capacités, au titre des articles 9, 10 et 11 de l’Accord de Paris (…). Les informations communiquées par d’autres Parties qui fournissent un appui, comme indiqué au paragraphe 2 de l’article 9 de l’Accord de Paris, peuvent faire l’objet d’un examen technique par des experts, à la discrétion de la Partie concernée.</a:t>
              </a:r>
              <a:r>
                <a:rPr lang="fr-FR" sz="1300" i="1" dirty="0">
                  <a:latin typeface="Arial" panose="020B0604020202020204" pitchFamily="34" charset="0"/>
                  <a:cs typeface="Arial" panose="020B0604020202020204" pitchFamily="34" charset="0"/>
                </a:rPr>
                <a:t> </a:t>
              </a:r>
              <a:r>
                <a:rPr lang="fr-FR" sz="1300" i="1" dirty="0">
                  <a:solidFill>
                    <a:prstClr val="black"/>
                  </a:solidFill>
                  <a:latin typeface="Arial" panose="020B0604020202020204" pitchFamily="34" charset="0"/>
                  <a:cs typeface="Arial" panose="020B0604020202020204" pitchFamily="34" charset="0"/>
                </a:rPr>
                <a:t>(para 150)</a:t>
              </a:r>
            </a:p>
          </p:txBody>
        </p:sp>
      </p:grpSp>
    </p:spTree>
    <p:custDataLst>
      <p:tags r:id="rId1"/>
    </p:custDataLst>
    <p:extLst>
      <p:ext uri="{BB962C8B-B14F-4D97-AF65-F5344CB8AC3E}">
        <p14:creationId xmlns:p14="http://schemas.microsoft.com/office/powerpoint/2010/main" val="3993205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DBDCA-450F-4C1D-AA52-14025D470A66}"/>
              </a:ext>
            </a:extLst>
          </p:cNvPr>
          <p:cNvSpPr>
            <a:spLocks noGrp="1"/>
          </p:cNvSpPr>
          <p:nvPr>
            <p:ph type="body" sz="quarter" idx="10"/>
          </p:nvPr>
        </p:nvSpPr>
        <p:spPr>
          <a:xfrm>
            <a:off x="900001" y="247650"/>
            <a:ext cx="7177200" cy="647700"/>
          </a:xfrm>
        </p:spPr>
        <p:txBody>
          <a:bodyPr>
            <a:normAutofit/>
          </a:bodyPr>
          <a:lstStyle/>
          <a:p>
            <a:r>
              <a:rPr lang="fr-FR" sz="2400" dirty="0"/>
              <a:t>Conduite du TER</a:t>
            </a:r>
            <a:endParaRPr lang="en-US" sz="2400" dirty="0"/>
          </a:p>
        </p:txBody>
      </p:sp>
      <p:grpSp>
        <p:nvGrpSpPr>
          <p:cNvPr id="7" name="Group 6">
            <a:extLst>
              <a:ext uri="{FF2B5EF4-FFF2-40B4-BE49-F238E27FC236}">
                <a16:creationId xmlns:a16="http://schemas.microsoft.com/office/drawing/2014/main" id="{062EF4F4-6279-4FFB-A393-636E6AAA5AD6}"/>
              </a:ext>
            </a:extLst>
          </p:cNvPr>
          <p:cNvGrpSpPr/>
          <p:nvPr/>
        </p:nvGrpSpPr>
        <p:grpSpPr>
          <a:xfrm>
            <a:off x="206353" y="1413163"/>
            <a:ext cx="5041058" cy="4763859"/>
            <a:chOff x="924016" y="4333433"/>
            <a:chExt cx="2493563" cy="2055938"/>
          </a:xfrm>
        </p:grpSpPr>
        <p:sp>
          <p:nvSpPr>
            <p:cNvPr id="8" name="Rektangel 25">
              <a:extLst>
                <a:ext uri="{FF2B5EF4-FFF2-40B4-BE49-F238E27FC236}">
                  <a16:creationId xmlns:a16="http://schemas.microsoft.com/office/drawing/2014/main" id="{9C6744B5-3640-45E1-9C98-C42A05732D6B}"/>
                </a:ext>
              </a:extLst>
            </p:cNvPr>
            <p:cNvSpPr/>
            <p:nvPr/>
          </p:nvSpPr>
          <p:spPr>
            <a:xfrm>
              <a:off x="924016" y="4333433"/>
              <a:ext cx="2493562" cy="2055938"/>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6CBE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atin typeface="Arial" panose="020B0604020202020204" pitchFamily="34" charset="0"/>
                <a:cs typeface="Arial" panose="020B0604020202020204" pitchFamily="34" charset="0"/>
              </a:endParaRPr>
            </a:p>
          </p:txBody>
        </p:sp>
        <p:sp>
          <p:nvSpPr>
            <p:cNvPr id="9" name="Rektangel 30">
              <a:extLst>
                <a:ext uri="{FF2B5EF4-FFF2-40B4-BE49-F238E27FC236}">
                  <a16:creationId xmlns:a16="http://schemas.microsoft.com/office/drawing/2014/main" id="{AE394746-9A13-402C-983C-07713855869B}"/>
                </a:ext>
              </a:extLst>
            </p:cNvPr>
            <p:cNvSpPr/>
            <p:nvPr/>
          </p:nvSpPr>
          <p:spPr>
            <a:xfrm>
              <a:off x="928159" y="6213333"/>
              <a:ext cx="2489420" cy="176038"/>
            </a:xfrm>
            <a:prstGeom prst="rect">
              <a:avLst/>
            </a:prstGeom>
            <a:solidFill>
              <a:srgbClr val="6CBE9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Domaine d'application du TER</a:t>
              </a:r>
            </a:p>
          </p:txBody>
        </p:sp>
      </p:grpSp>
      <p:pic>
        <p:nvPicPr>
          <p:cNvPr id="11" name="Picture 10">
            <a:extLst>
              <a:ext uri="{FF2B5EF4-FFF2-40B4-BE49-F238E27FC236}">
                <a16:creationId xmlns:a16="http://schemas.microsoft.com/office/drawing/2014/main" id="{653B5CA1-4138-468E-BDB7-A16DA274337C}"/>
              </a:ext>
            </a:extLst>
          </p:cNvPr>
          <p:cNvPicPr/>
          <p:nvPr/>
        </p:nvPicPr>
        <p:blipFill rotWithShape="1">
          <a:blip r:embed="rId4" cstate="print">
            <a:extLst>
              <a:ext uri="{28A0092B-C50C-407E-A947-70E740481C1C}">
                <a14:useLocalDpi xmlns:a14="http://schemas.microsoft.com/office/drawing/2010/main" val="0"/>
              </a:ext>
            </a:extLst>
          </a:blip>
          <a:srcRect l="9178" r="7430"/>
          <a:stretch/>
        </p:blipFill>
        <p:spPr bwMode="auto">
          <a:xfrm>
            <a:off x="214727" y="1413162"/>
            <a:ext cx="5032682" cy="4355957"/>
          </a:xfrm>
          <a:prstGeom prst="rect">
            <a:avLst/>
          </a:prstGeom>
          <a:noFill/>
          <a:ln>
            <a:noFill/>
          </a:ln>
        </p:spPr>
      </p:pic>
      <p:sp>
        <p:nvSpPr>
          <p:cNvPr id="12" name="TextBox 11">
            <a:extLst>
              <a:ext uri="{FF2B5EF4-FFF2-40B4-BE49-F238E27FC236}">
                <a16:creationId xmlns:a16="http://schemas.microsoft.com/office/drawing/2014/main" id="{404E6F91-E3B7-4B0F-8F17-1C653F699F80}"/>
              </a:ext>
            </a:extLst>
          </p:cNvPr>
          <p:cNvSpPr txBox="1"/>
          <p:nvPr/>
        </p:nvSpPr>
        <p:spPr>
          <a:xfrm>
            <a:off x="5529980" y="1413162"/>
            <a:ext cx="6180575" cy="3093154"/>
          </a:xfrm>
          <a:prstGeom prst="rect">
            <a:avLst/>
          </a:prstGeom>
          <a:noFill/>
        </p:spPr>
        <p:txBody>
          <a:bodyPr wrap="square" rtlCol="0">
            <a:spAutoFit/>
          </a:bodyPr>
          <a:lstStyle/>
          <a:p>
            <a:r>
              <a:rPr lang="fr-FR" sz="1500" b="1" dirty="0">
                <a:latin typeface="Arial" panose="020B0604020202020204" pitchFamily="34" charset="0"/>
                <a:cs typeface="Arial" panose="020B0604020202020204" pitchFamily="34" charset="0"/>
              </a:rPr>
              <a:t>Pour les pays en développement parties qui en ont besoin compte tenu de leurs capacités, aide à l'identification des besoins en matière de renforcement des capacités</a:t>
            </a:r>
          </a:p>
          <a:p>
            <a:r>
              <a:rPr lang="fr-FR" sz="1500" dirty="0">
                <a:latin typeface="Arial" panose="020B0604020202020204" pitchFamily="34" charset="0"/>
                <a:cs typeface="Arial" panose="020B0604020202020204" pitchFamily="34" charset="0"/>
              </a:rPr>
              <a:t>Sur la base des conclusions de votre TER et de l'interaction entre l'équipe TER et la Partie pendant le TER, vous devriez identifier les besoins en matière de renforcement des capacités en consultation avec la Partie.  Lors de l'évaluation de la section du BTR de la Partie dont vous êtes responsable, vous devriez demander des informations supplémentaires ou des éclaircissements à la Partie en lui envoyant des questions si nécessaire, avant ou pendant la semaine d'examen. Ces questions doivent porter sur les domaines qui ne sont pas cohérents avec les MPG ou qui ne sont pas conformes aux principes de notification du TACCC.</a:t>
            </a:r>
          </a:p>
        </p:txBody>
      </p:sp>
    </p:spTree>
    <p:custDataLst>
      <p:tags r:id="rId1"/>
    </p:custDataLst>
    <p:extLst>
      <p:ext uri="{BB962C8B-B14F-4D97-AF65-F5344CB8AC3E}">
        <p14:creationId xmlns:p14="http://schemas.microsoft.com/office/powerpoint/2010/main" val="8168801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en-US" sz="2400" dirty="0"/>
              <a:t>Tools and templates</a:t>
            </a:r>
            <a:endParaRPr lang="en-US" sz="2800"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378189" y="1294282"/>
            <a:ext cx="11445550" cy="5295909"/>
            <a:chOff x="926963" y="1878248"/>
            <a:chExt cx="5215180" cy="1640298"/>
          </a:xfrm>
        </p:grpSpPr>
        <p:sp>
          <p:nvSpPr>
            <p:cNvPr id="9" name="Rektangel 25">
              <a:extLst>
                <a:ext uri="{FF2B5EF4-FFF2-40B4-BE49-F238E27FC236}">
                  <a16:creationId xmlns:a16="http://schemas.microsoft.com/office/drawing/2014/main" id="{869FD7FE-946A-4FA0-8F7D-2432EBC5EEDE}"/>
                </a:ext>
              </a:extLst>
            </p:cNvPr>
            <p:cNvSpPr/>
            <p:nvPr/>
          </p:nvSpPr>
          <p:spPr>
            <a:xfrm>
              <a:off x="931383" y="1878248"/>
              <a:ext cx="5210760" cy="1604219"/>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210760"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368261" y="1747273"/>
            <a:ext cx="11322666" cy="4334328"/>
          </a:xfrm>
          <a:prstGeom prst="rect">
            <a:avLst/>
          </a:prstGeom>
        </p:spPr>
        <p:txBody>
          <a:bodyPr wrap="square">
            <a:spAutoFit/>
          </a:bodyPr>
          <a:lstStyle/>
          <a:p>
            <a:pPr marL="342900" indent="-342900">
              <a:lnSpc>
                <a:spcPct val="200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BTR-VTR</a:t>
            </a:r>
            <a:r>
              <a:rPr lang="fr-FR" sz="1400" dirty="0">
                <a:latin typeface="Arial" panose="020B0604020202020204" pitchFamily="34" charset="0"/>
                <a:cs typeface="Arial" panose="020B0604020202020204" pitchFamily="34" charset="0"/>
              </a:rPr>
              <a:t>: Cette plate-forme en ligne est utilisée par l'équipe TER, la Partie et le secrétariat tout au long du processus d'examen. Elle vise à faciliter le processus TER et à améliorer l'efficacité en permettant à l'équipe TER de poser des questions et d'en discuter avec la Partie concernée, d'établir les besoins en matière de renforcement des capacités (le cas échéant) et de préparer le rapport TER. Il comprend également la documentation nécessaire pour mener à bien l'examen, comme les MPG, la soumission de la Partie et les rapports TER précédents.</a:t>
            </a:r>
          </a:p>
          <a:p>
            <a:pPr marL="342900" indent="-342900">
              <a:lnSpc>
                <a:spcPct val="200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Guide pratique du TER</a:t>
            </a:r>
            <a:r>
              <a:rPr lang="fr-FR" sz="1400" dirty="0">
                <a:latin typeface="Arial" panose="020B0604020202020204" pitchFamily="34" charset="0"/>
                <a:cs typeface="Arial" panose="020B0604020202020204" pitchFamily="34" charset="0"/>
              </a:rPr>
              <a:t>: Ce document, préparé par le secrétariat avec la contribution des examinateurs principaux, vise à faciliter le processus d'examen et à renforcer la cohérence entre les examens. Il fournit des conseils à l'équipe TER sur les questions de fond de l'examen en identifiant certains des principaux défis techniques auxquels les équipes TER peuvent être confrontées lors de l'analyse des RBT et en proposant des approches pour les surmonter sur la base de l'expérience acquise lors des cycles précédents de TER (ou d'analyse technique). Ce document s'inscrit dans la continuité des pratiques suivies lors des examens/analyses techniques des RB/BUR.</a:t>
            </a:r>
          </a:p>
        </p:txBody>
      </p:sp>
      <p:sp>
        <p:nvSpPr>
          <p:cNvPr id="12" name="Rectangle 11">
            <a:extLst>
              <a:ext uri="{FF2B5EF4-FFF2-40B4-BE49-F238E27FC236}">
                <a16:creationId xmlns:a16="http://schemas.microsoft.com/office/drawing/2014/main" id="{2CD8F08B-AA6C-4A93-96A1-7B7010776084}"/>
              </a:ext>
            </a:extLst>
          </p:cNvPr>
          <p:cNvSpPr/>
          <p:nvPr/>
        </p:nvSpPr>
        <p:spPr>
          <a:xfrm>
            <a:off x="378189" y="1294282"/>
            <a:ext cx="11914256" cy="35394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The secretariat develops and makes available to the TER team a set of tools to support the TER. These include: </a:t>
            </a:r>
            <a:endParaRPr lang="fr-FR" sz="17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452593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en-US" sz="2400" dirty="0"/>
              <a:t>Tools and templates</a:t>
            </a:r>
            <a:endParaRPr lang="en-US" sz="2800"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378189" y="1294282"/>
            <a:ext cx="11445550" cy="5295909"/>
            <a:chOff x="926963" y="1878248"/>
            <a:chExt cx="5215180" cy="1640298"/>
          </a:xfrm>
        </p:grpSpPr>
        <p:sp>
          <p:nvSpPr>
            <p:cNvPr id="9" name="Rektangel 25">
              <a:extLst>
                <a:ext uri="{FF2B5EF4-FFF2-40B4-BE49-F238E27FC236}">
                  <a16:creationId xmlns:a16="http://schemas.microsoft.com/office/drawing/2014/main" id="{869FD7FE-946A-4FA0-8F7D-2432EBC5EEDE}"/>
                </a:ext>
              </a:extLst>
            </p:cNvPr>
            <p:cNvSpPr/>
            <p:nvPr/>
          </p:nvSpPr>
          <p:spPr>
            <a:xfrm>
              <a:off x="931383" y="1878248"/>
              <a:ext cx="5210760" cy="1604219"/>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210760"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368261" y="1747273"/>
            <a:ext cx="11322666" cy="3903441"/>
          </a:xfrm>
          <a:prstGeom prst="rect">
            <a:avLst/>
          </a:prstGeom>
        </p:spPr>
        <p:txBody>
          <a:bodyPr wrap="square">
            <a:spAutoFit/>
          </a:bodyPr>
          <a:lstStyle/>
          <a:p>
            <a:pPr marL="342900" indent="-342900">
              <a:lnSpc>
                <a:spcPct val="200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La liste de contrôle thématique: </a:t>
            </a:r>
            <a:r>
              <a:rPr lang="fr-FR" sz="1400" dirty="0">
                <a:latin typeface="Arial" panose="020B0604020202020204" pitchFamily="34" charset="0"/>
                <a:cs typeface="Arial" panose="020B0604020202020204" pitchFamily="34" charset="0"/>
              </a:rPr>
              <a:t>Cet outil, qui est conçu pour soutenir l'analyse documentaire initiale de l'équipe TER avant la semaine d'examen, aide l'équipe TER à évaluer la manière dont la Partie a respecté les dispositions relatives à l'établissement de rapports des LPM dans le BTR. Sur la base de l'évaluation effectuée à l'aide de la liste de contrôle thématique, l'équipe TER identifie les problèmes potentiels, demande des éclaircissements à la Partie par le biais du BTR-VTR et prépare ses conclusions dans le rapport d'examen. </a:t>
            </a:r>
          </a:p>
          <a:p>
            <a:pPr marL="342900" indent="-342900">
              <a:lnSpc>
                <a:spcPct val="200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Guide pratique du TER:</a:t>
            </a:r>
            <a:r>
              <a:rPr lang="fr-FR" sz="1400" dirty="0">
                <a:latin typeface="Arial" panose="020B0604020202020204" pitchFamily="34" charset="0"/>
                <a:cs typeface="Arial" panose="020B0604020202020204" pitchFamily="34" charset="0"/>
              </a:rPr>
              <a:t> Ce document, préparé par le secrétariat avec la contribution des examinateurs principaux, vise à faciliter le processus d'examen et à renforcer la cohérence entre les examens. Il fournit des conseils à l'équipe TER sur les questions de fond de l'examen en identifiant certains des principaux défis techniques auxquels les équipes TER peuvent être confrontées lors de l'analyse des BTR et en proposant des approches pour les surmonter sur la base de l'expérience acquise lors des cycles précédents de TER (ou d'analyse technique). Ce document s'inscrit dans la continuité des pratiques suivies lors des examens/analyses techniques des BR/BUR.</a:t>
            </a:r>
          </a:p>
        </p:txBody>
      </p:sp>
      <p:sp>
        <p:nvSpPr>
          <p:cNvPr id="12" name="Rectangle 11">
            <a:extLst>
              <a:ext uri="{FF2B5EF4-FFF2-40B4-BE49-F238E27FC236}">
                <a16:creationId xmlns:a16="http://schemas.microsoft.com/office/drawing/2014/main" id="{2CD8F08B-AA6C-4A93-96A1-7B7010776084}"/>
              </a:ext>
            </a:extLst>
          </p:cNvPr>
          <p:cNvSpPr/>
          <p:nvPr/>
        </p:nvSpPr>
        <p:spPr>
          <a:xfrm>
            <a:off x="378189" y="1294282"/>
            <a:ext cx="11914256" cy="35394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The secretariat develops and makes available to the TER team a set of tools to support the TER. These include: </a:t>
            </a:r>
            <a:endParaRPr lang="fr-FR" sz="17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18139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en-US" sz="2400" dirty="0"/>
              <a:t>Tools and templates</a:t>
            </a:r>
            <a:endParaRPr lang="en-US" sz="2800"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378189" y="1294282"/>
            <a:ext cx="11445550" cy="5295909"/>
            <a:chOff x="926963" y="1878248"/>
            <a:chExt cx="5215180" cy="1640298"/>
          </a:xfrm>
        </p:grpSpPr>
        <p:sp>
          <p:nvSpPr>
            <p:cNvPr id="9" name="Rektangel 25">
              <a:extLst>
                <a:ext uri="{FF2B5EF4-FFF2-40B4-BE49-F238E27FC236}">
                  <a16:creationId xmlns:a16="http://schemas.microsoft.com/office/drawing/2014/main" id="{869FD7FE-946A-4FA0-8F7D-2432EBC5EEDE}"/>
                </a:ext>
              </a:extLst>
            </p:cNvPr>
            <p:cNvSpPr/>
            <p:nvPr/>
          </p:nvSpPr>
          <p:spPr>
            <a:xfrm>
              <a:off x="931383" y="1878248"/>
              <a:ext cx="5210760" cy="1604219"/>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210760"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368261" y="1747273"/>
            <a:ext cx="11322666" cy="3903441"/>
          </a:xfrm>
          <a:prstGeom prst="rect">
            <a:avLst/>
          </a:prstGeom>
        </p:spPr>
        <p:txBody>
          <a:bodyPr wrap="square">
            <a:spAutoFit/>
          </a:bodyPr>
          <a:lstStyle/>
          <a:p>
            <a:pPr marL="342900" indent="-342900">
              <a:lnSpc>
                <a:spcPct val="200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 Modèle de rapport TER:</a:t>
            </a:r>
            <a:r>
              <a:rPr lang="fr-FR" sz="1400" dirty="0">
                <a:latin typeface="Arial" panose="020B0604020202020204" pitchFamily="34" charset="0"/>
                <a:cs typeface="Arial" panose="020B0604020202020204" pitchFamily="34" charset="0"/>
              </a:rPr>
              <a:t> Le rapport TER saisit les résultats du TER et est préparé à l'aide d'un modèle standard. La structure du modèle permet à l'équipe TER de documenter les résultats des tâches qui lui ont été confiées, y compris l'examen du degré de cohérence des informations communiquées avec les MPG, la prise en compte de la mise en œuvre et de la réalisation des NDC et du soutien fourni (le cas échéant), et l'identification des domaines d'amélioration et des besoins en matière de renforcement des capacités (le cas échéant).</a:t>
            </a:r>
          </a:p>
          <a:p>
            <a:pPr marL="342900" indent="-342900">
              <a:lnSpc>
                <a:spcPct val="200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Outils pour les experts de l'UTCATF: </a:t>
            </a:r>
            <a:r>
              <a:rPr lang="fr-FR" sz="1400" dirty="0">
                <a:latin typeface="Arial" panose="020B0604020202020204" pitchFamily="34" charset="0"/>
                <a:cs typeface="Arial" panose="020B0604020202020204" pitchFamily="34" charset="0"/>
              </a:rPr>
              <a:t>Des outils distincts sont également fournis pour aider les experts de l'UTCATF à préparer le rapport technique sur l'analyse technique de l'annexe technique REDD+. Des informations plus détaillées sont fournies dans le cours thématique correspondant. </a:t>
            </a:r>
          </a:p>
          <a:p>
            <a:pPr marL="342900" indent="-342900">
              <a:lnSpc>
                <a:spcPct val="200000"/>
              </a:lnSpc>
              <a:buFont typeface="Arial" panose="020B0604020202020204" pitchFamily="34" charset="0"/>
              <a:buChar char="•"/>
            </a:pPr>
            <a:r>
              <a:rPr lang="fr-FR" sz="1400" b="1" dirty="0">
                <a:latin typeface="Arial" panose="020B0604020202020204" pitchFamily="34" charset="0"/>
                <a:cs typeface="Arial" panose="020B0604020202020204" pitchFamily="34" charset="0"/>
              </a:rPr>
              <a:t>Autres outils:</a:t>
            </a:r>
            <a:r>
              <a:rPr lang="fr-FR" sz="1400" dirty="0">
                <a:latin typeface="Arial" panose="020B0604020202020204" pitchFamily="34" charset="0"/>
                <a:cs typeface="Arial" panose="020B0604020202020204" pitchFamily="34" charset="0"/>
              </a:rPr>
              <a:t> Le secrétariat développe des outils et des modèles supplémentaires pour soutenir le TER. </a:t>
            </a:r>
          </a:p>
        </p:txBody>
      </p:sp>
      <p:sp>
        <p:nvSpPr>
          <p:cNvPr id="12" name="Rectangle 11">
            <a:extLst>
              <a:ext uri="{FF2B5EF4-FFF2-40B4-BE49-F238E27FC236}">
                <a16:creationId xmlns:a16="http://schemas.microsoft.com/office/drawing/2014/main" id="{2CD8F08B-AA6C-4A93-96A1-7B7010776084}"/>
              </a:ext>
            </a:extLst>
          </p:cNvPr>
          <p:cNvSpPr/>
          <p:nvPr/>
        </p:nvSpPr>
        <p:spPr>
          <a:xfrm>
            <a:off x="378189" y="1294282"/>
            <a:ext cx="11914256" cy="35394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The secretariat develops and makes available to the TER team a set of tools to support the TER. These include: </a:t>
            </a:r>
            <a:endParaRPr lang="fr-FR" sz="1700" b="1"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787473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a:bodyPr>
          <a:lstStyle/>
          <a:p>
            <a:r>
              <a:rPr lang="fr-FR" sz="2400" dirty="0"/>
              <a:t>Quiz</a:t>
            </a:r>
            <a:endParaRPr lang="fr-FR" dirty="0"/>
          </a:p>
        </p:txBody>
      </p:sp>
      <p:grpSp>
        <p:nvGrpSpPr>
          <p:cNvPr id="5" name="Group 4">
            <a:extLst>
              <a:ext uri="{FF2B5EF4-FFF2-40B4-BE49-F238E27FC236}">
                <a16:creationId xmlns:a16="http://schemas.microsoft.com/office/drawing/2014/main" id="{0CF6FD42-DBBD-4104-A9B6-761299582EA5}"/>
              </a:ext>
            </a:extLst>
          </p:cNvPr>
          <p:cNvGrpSpPr/>
          <p:nvPr/>
        </p:nvGrpSpPr>
        <p:grpSpPr>
          <a:xfrm>
            <a:off x="373225" y="1455577"/>
            <a:ext cx="11019454" cy="4795934"/>
            <a:chOff x="926963" y="2033105"/>
            <a:chExt cx="5021029" cy="1485441"/>
          </a:xfrm>
        </p:grpSpPr>
        <p:sp>
          <p:nvSpPr>
            <p:cNvPr id="9" name="Rektangel 25">
              <a:extLst>
                <a:ext uri="{FF2B5EF4-FFF2-40B4-BE49-F238E27FC236}">
                  <a16:creationId xmlns:a16="http://schemas.microsoft.com/office/drawing/2014/main" id="{869FD7FE-946A-4FA0-8F7D-2432EBC5EEDE}"/>
                </a:ext>
              </a:extLst>
            </p:cNvPr>
            <p:cNvSpPr/>
            <p:nvPr/>
          </p:nvSpPr>
          <p:spPr>
            <a:xfrm>
              <a:off x="931383" y="2033105"/>
              <a:ext cx="5016609" cy="1449362"/>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Rektangel 9">
              <a:extLst>
                <a:ext uri="{FF2B5EF4-FFF2-40B4-BE49-F238E27FC236}">
                  <a16:creationId xmlns:a16="http://schemas.microsoft.com/office/drawing/2014/main" id="{AF0E6C07-1B0B-42D4-B2B3-093CF2EB6E49}"/>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25BB03D9-CF31-4D12-A6A3-59ADDDB32131}"/>
              </a:ext>
            </a:extLst>
          </p:cNvPr>
          <p:cNvSpPr/>
          <p:nvPr/>
        </p:nvSpPr>
        <p:spPr>
          <a:xfrm>
            <a:off x="559837" y="1940613"/>
            <a:ext cx="10646228" cy="3673698"/>
          </a:xfrm>
          <a:prstGeom prst="rect">
            <a:avLst/>
          </a:prstGeom>
        </p:spPr>
        <p:txBody>
          <a:bodyPr wrap="square">
            <a:spAutoFit/>
          </a:bodyPr>
          <a:lstStyle/>
          <a:p>
            <a:pPr marL="342900" indent="-342900">
              <a:lnSpc>
                <a:spcPct val="200000"/>
              </a:lnSpc>
              <a:buAutoNum type="arabicPeriod"/>
            </a:pPr>
            <a:r>
              <a:rPr lang="fr-FR" sz="1700" dirty="0">
                <a:latin typeface="Arial" panose="020B0604020202020204" pitchFamily="34" charset="0"/>
                <a:cs typeface="Arial" panose="020B0604020202020204" pitchFamily="34" charset="0"/>
              </a:rPr>
              <a:t>Le secrétariat, et non l'équipe TER, est chargé de procéder à l'examen simplifié du RIN les années où le RBT n'est pas exigible. </a:t>
            </a:r>
          </a:p>
          <a:p>
            <a:pPr marL="342900" indent="-342900">
              <a:lnSpc>
                <a:spcPct val="200000"/>
              </a:lnSpc>
              <a:buAutoNum type="arabicPeriod"/>
            </a:pPr>
            <a:r>
              <a:rPr lang="fr-FR" sz="1700" dirty="0">
                <a:latin typeface="Arial" panose="020B0604020202020204" pitchFamily="34" charset="0"/>
                <a:cs typeface="Arial" panose="020B0604020202020204" pitchFamily="34" charset="0"/>
              </a:rPr>
              <a:t>L'équipe TER communique les projets d'amélioration de la Partie avant la fin de la semaine d'examen. </a:t>
            </a:r>
          </a:p>
          <a:p>
            <a:pPr marL="342900" indent="-342900">
              <a:lnSpc>
                <a:spcPct val="200000"/>
              </a:lnSpc>
              <a:buAutoNum type="arabicPeriod"/>
            </a:pPr>
            <a:r>
              <a:rPr lang="fr-FR" sz="1700" dirty="0">
                <a:latin typeface="Arial" panose="020B0604020202020204" pitchFamily="34" charset="0"/>
                <a:cs typeface="Arial" panose="020B0604020202020204" pitchFamily="34" charset="0"/>
              </a:rPr>
              <a:t>Les examinateurs ne participent pas à la préparation du rapport TER contenant les résultats du TER pour la Partie faisant l'objet de l'examen. </a:t>
            </a:r>
          </a:p>
          <a:p>
            <a:pPr marL="342900" indent="-342900">
              <a:lnSpc>
                <a:spcPct val="200000"/>
              </a:lnSpc>
              <a:buAutoNum type="arabicPeriod"/>
            </a:pPr>
            <a:r>
              <a:rPr lang="fr-FR" sz="1700" dirty="0">
                <a:latin typeface="Arial" panose="020B0604020202020204" pitchFamily="34" charset="0"/>
                <a:cs typeface="Arial" panose="020B0604020202020204" pitchFamily="34" charset="0"/>
              </a:rPr>
              <a:t>L'équipe TER ne doit pas demander d'éclaircissements supplémentaires à la Partie avant la semaine d'examen.</a:t>
            </a:r>
          </a:p>
        </p:txBody>
      </p:sp>
      <p:sp>
        <p:nvSpPr>
          <p:cNvPr id="12" name="Rectangle 11">
            <a:extLst>
              <a:ext uri="{FF2B5EF4-FFF2-40B4-BE49-F238E27FC236}">
                <a16:creationId xmlns:a16="http://schemas.microsoft.com/office/drawing/2014/main" id="{2CD8F08B-AA6C-4A93-96A1-7B7010776084}"/>
              </a:ext>
            </a:extLst>
          </p:cNvPr>
          <p:cNvSpPr/>
          <p:nvPr/>
        </p:nvSpPr>
        <p:spPr>
          <a:xfrm>
            <a:off x="463419" y="1571281"/>
            <a:ext cx="7999445" cy="369332"/>
          </a:xfrm>
          <a:prstGeom prst="rect">
            <a:avLst/>
          </a:prstGeom>
        </p:spPr>
        <p:txBody>
          <a:bodyPr wrap="square">
            <a:spAutoFit/>
          </a:bodyPr>
          <a:lstStyle/>
          <a:p>
            <a:r>
              <a:rPr lang="fr-FR" b="1" dirty="0">
                <a:latin typeface="Arial" panose="020B0604020202020204" pitchFamily="34" charset="0"/>
                <a:cs typeface="Arial" panose="020B0604020202020204" pitchFamily="34" charset="0"/>
              </a:rPr>
              <a:t>Veuillez indiquer si les affirmations suivantes sont vraies ou fausses:</a:t>
            </a:r>
          </a:p>
        </p:txBody>
      </p:sp>
      <p:sp>
        <p:nvSpPr>
          <p:cNvPr id="13" name="TextBox 12">
            <a:extLst>
              <a:ext uri="{FF2B5EF4-FFF2-40B4-BE49-F238E27FC236}">
                <a16:creationId xmlns:a16="http://schemas.microsoft.com/office/drawing/2014/main" id="{828288DB-2962-4740-A35E-94A17C990482}"/>
              </a:ext>
            </a:extLst>
          </p:cNvPr>
          <p:cNvSpPr txBox="1"/>
          <p:nvPr/>
        </p:nvSpPr>
        <p:spPr>
          <a:xfrm>
            <a:off x="2069152" y="5174142"/>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5" name="TextBox 14">
            <a:extLst>
              <a:ext uri="{FF2B5EF4-FFF2-40B4-BE49-F238E27FC236}">
                <a16:creationId xmlns:a16="http://schemas.microsoft.com/office/drawing/2014/main" id="{77B5E15B-7576-4A6D-B560-D4FBA5AE457A}"/>
              </a:ext>
            </a:extLst>
          </p:cNvPr>
          <p:cNvSpPr txBox="1"/>
          <p:nvPr/>
        </p:nvSpPr>
        <p:spPr>
          <a:xfrm>
            <a:off x="4539302" y="4132873"/>
            <a:ext cx="512530" cy="369332"/>
          </a:xfrm>
          <a:prstGeom prst="rect">
            <a:avLst/>
          </a:prstGeom>
          <a:noFill/>
          <a:ln>
            <a:solidFill>
              <a:srgbClr val="FF0000"/>
            </a:solidFill>
          </a:ln>
        </p:spPr>
        <p:txBody>
          <a:bodyPr wrap="square" rtlCol="0">
            <a:spAutoFit/>
          </a:bodyPr>
          <a:lstStyle/>
          <a:p>
            <a:pPr algn="ctr"/>
            <a:r>
              <a:rPr lang="fr-FR" b="1" dirty="0">
                <a:solidFill>
                  <a:srgbClr val="FF0000"/>
                </a:solidFill>
              </a:rPr>
              <a:t>F</a:t>
            </a:r>
          </a:p>
        </p:txBody>
      </p:sp>
      <p:sp>
        <p:nvSpPr>
          <p:cNvPr id="18" name="TextBox 17">
            <a:extLst>
              <a:ext uri="{FF2B5EF4-FFF2-40B4-BE49-F238E27FC236}">
                <a16:creationId xmlns:a16="http://schemas.microsoft.com/office/drawing/2014/main" id="{042BB46A-2F7E-4FA5-BB91-9542782C1103}"/>
              </a:ext>
            </a:extLst>
          </p:cNvPr>
          <p:cNvSpPr txBox="1"/>
          <p:nvPr/>
        </p:nvSpPr>
        <p:spPr>
          <a:xfrm>
            <a:off x="3481553" y="2569582"/>
            <a:ext cx="512530" cy="369332"/>
          </a:xfrm>
          <a:prstGeom prst="rect">
            <a:avLst/>
          </a:prstGeom>
          <a:noFill/>
          <a:ln>
            <a:solidFill>
              <a:srgbClr val="00B050"/>
            </a:solidFill>
          </a:ln>
        </p:spPr>
        <p:txBody>
          <a:bodyPr wrap="square" rtlCol="0">
            <a:spAutoFit/>
          </a:bodyPr>
          <a:lstStyle/>
          <a:p>
            <a:pPr algn="ctr"/>
            <a:r>
              <a:rPr lang="fr-FR" b="1" dirty="0">
                <a:solidFill>
                  <a:srgbClr val="00B050"/>
                </a:solidFill>
              </a:rPr>
              <a:t>T</a:t>
            </a:r>
          </a:p>
        </p:txBody>
      </p:sp>
      <p:sp>
        <p:nvSpPr>
          <p:cNvPr id="14" name="TextBox 13">
            <a:extLst>
              <a:ext uri="{FF2B5EF4-FFF2-40B4-BE49-F238E27FC236}">
                <a16:creationId xmlns:a16="http://schemas.microsoft.com/office/drawing/2014/main" id="{2CDC21A6-A80E-49AC-815C-0009B4D239EE}"/>
              </a:ext>
            </a:extLst>
          </p:cNvPr>
          <p:cNvSpPr txBox="1"/>
          <p:nvPr/>
        </p:nvSpPr>
        <p:spPr>
          <a:xfrm>
            <a:off x="10790602" y="3081538"/>
            <a:ext cx="512530" cy="369332"/>
          </a:xfrm>
          <a:prstGeom prst="rect">
            <a:avLst/>
          </a:prstGeom>
          <a:noFill/>
          <a:ln>
            <a:solidFill>
              <a:srgbClr val="00B050"/>
            </a:solidFill>
          </a:ln>
        </p:spPr>
        <p:txBody>
          <a:bodyPr wrap="square" rtlCol="0">
            <a:spAutoFit/>
          </a:bodyPr>
          <a:lstStyle/>
          <a:p>
            <a:pPr algn="ctr"/>
            <a:r>
              <a:rPr lang="fr-FR" b="1" dirty="0">
                <a:solidFill>
                  <a:srgbClr val="00B050"/>
                </a:solidFill>
              </a:rPr>
              <a:t>T</a:t>
            </a:r>
          </a:p>
        </p:txBody>
      </p:sp>
    </p:spTree>
    <p:custDataLst>
      <p:tags r:id="rId1"/>
    </p:custDataLst>
    <p:extLst>
      <p:ext uri="{BB962C8B-B14F-4D97-AF65-F5344CB8AC3E}">
        <p14:creationId xmlns:p14="http://schemas.microsoft.com/office/powerpoint/2010/main" val="89196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8" grpId="0" animBg="1"/>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96C96-0F0F-4D61-A1AE-D89956E5336D}"/>
              </a:ext>
            </a:extLst>
          </p:cNvPr>
          <p:cNvSpPr>
            <a:spLocks noGrp="1"/>
          </p:cNvSpPr>
          <p:nvPr>
            <p:ph type="body" sz="quarter" idx="10"/>
          </p:nvPr>
        </p:nvSpPr>
        <p:spPr>
          <a:xfrm>
            <a:off x="3389549" y="3149600"/>
            <a:ext cx="4719484" cy="558800"/>
          </a:xfrm>
        </p:spPr>
        <p:txBody>
          <a:bodyPr>
            <a:noAutofit/>
          </a:bodyPr>
          <a:lstStyle/>
          <a:p>
            <a:pPr algn="ctr"/>
            <a:r>
              <a:rPr lang="en-US" sz="3200" dirty="0"/>
              <a:t>Questions?</a:t>
            </a:r>
          </a:p>
        </p:txBody>
      </p:sp>
      <p:pic>
        <p:nvPicPr>
          <p:cNvPr id="3" name="Picture 2" descr="A picture containing text, font, screenshot, graphics&#10;&#10;Description automatically generated">
            <a:extLst>
              <a:ext uri="{FF2B5EF4-FFF2-40B4-BE49-F238E27FC236}">
                <a16:creationId xmlns:a16="http://schemas.microsoft.com/office/drawing/2014/main" id="{ADBA0FFE-18FF-49A8-8E72-14A1B3582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02428" cy="1240971"/>
          </a:xfrm>
          <a:prstGeom prst="rect">
            <a:avLst/>
          </a:prstGeom>
        </p:spPr>
      </p:pic>
    </p:spTree>
    <p:custDataLst>
      <p:tags r:id="rId1"/>
    </p:custDataLst>
    <p:extLst>
      <p:ext uri="{BB962C8B-B14F-4D97-AF65-F5344CB8AC3E}">
        <p14:creationId xmlns:p14="http://schemas.microsoft.com/office/powerpoint/2010/main" val="13651098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996C96-0F0F-4D61-A1AE-D89956E5336D}"/>
              </a:ext>
            </a:extLst>
          </p:cNvPr>
          <p:cNvSpPr>
            <a:spLocks noGrp="1"/>
          </p:cNvSpPr>
          <p:nvPr>
            <p:ph type="body" sz="quarter" idx="10"/>
          </p:nvPr>
        </p:nvSpPr>
        <p:spPr>
          <a:xfrm>
            <a:off x="3632431" y="3149600"/>
            <a:ext cx="4927137" cy="558800"/>
          </a:xfrm>
        </p:spPr>
        <p:txBody>
          <a:bodyPr>
            <a:noAutofit/>
          </a:bodyPr>
          <a:lstStyle/>
          <a:p>
            <a:pPr algn="ctr"/>
            <a:r>
              <a:rPr lang="en-US" sz="3600" dirty="0"/>
              <a:t>Merci beaucoup!</a:t>
            </a:r>
          </a:p>
        </p:txBody>
      </p:sp>
      <p:pic>
        <p:nvPicPr>
          <p:cNvPr id="3" name="Picture 2" descr="A picture containing text, font, screenshot, graphics&#10;&#10;Description automatically generated">
            <a:extLst>
              <a:ext uri="{FF2B5EF4-FFF2-40B4-BE49-F238E27FC236}">
                <a16:creationId xmlns:a16="http://schemas.microsoft.com/office/drawing/2014/main" id="{45DF1A15-6DB2-496E-995B-726114929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102428" cy="1240971"/>
          </a:xfrm>
          <a:prstGeom prst="rect">
            <a:avLst/>
          </a:prstGeom>
        </p:spPr>
      </p:pic>
    </p:spTree>
    <p:custDataLst>
      <p:tags r:id="rId1"/>
    </p:custDataLst>
    <p:extLst>
      <p:ext uri="{BB962C8B-B14F-4D97-AF65-F5344CB8AC3E}">
        <p14:creationId xmlns:p14="http://schemas.microsoft.com/office/powerpoint/2010/main" val="1177965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p:txBody>
          <a:bodyPr/>
          <a:lstStyle/>
          <a:p>
            <a:r>
              <a:rPr lang="fr-FR"/>
              <a:t>Mandat</a:t>
            </a:r>
          </a:p>
        </p:txBody>
      </p:sp>
      <p:grpSp>
        <p:nvGrpSpPr>
          <p:cNvPr id="8" name="Group 7">
            <a:extLst>
              <a:ext uri="{FF2B5EF4-FFF2-40B4-BE49-F238E27FC236}">
                <a16:creationId xmlns:a16="http://schemas.microsoft.com/office/drawing/2014/main" id="{95DDB1C1-CD28-4892-9B23-497EAEE5C987}"/>
              </a:ext>
            </a:extLst>
          </p:cNvPr>
          <p:cNvGrpSpPr/>
          <p:nvPr/>
        </p:nvGrpSpPr>
        <p:grpSpPr>
          <a:xfrm>
            <a:off x="1433080" y="1128843"/>
            <a:ext cx="9325839" cy="5673740"/>
            <a:chOff x="1433080" y="1184260"/>
            <a:chExt cx="9325839" cy="5673740"/>
          </a:xfrm>
        </p:grpSpPr>
        <p:pic>
          <p:nvPicPr>
            <p:cNvPr id="6" name="Picture 5">
              <a:extLst>
                <a:ext uri="{FF2B5EF4-FFF2-40B4-BE49-F238E27FC236}">
                  <a16:creationId xmlns:a16="http://schemas.microsoft.com/office/drawing/2014/main" id="{3D7E4317-9D11-47DA-A305-97385DB36987}"/>
                </a:ext>
              </a:extLst>
            </p:cNvPr>
            <p:cNvPicPr>
              <a:picLocks noChangeAspect="1"/>
            </p:cNvPicPr>
            <p:nvPr/>
          </p:nvPicPr>
          <p:blipFill rotWithShape="1">
            <a:blip r:embed="rId4"/>
            <a:srcRect t="3287" b="4693"/>
            <a:stretch/>
          </p:blipFill>
          <p:spPr>
            <a:xfrm>
              <a:off x="1433080" y="1184260"/>
              <a:ext cx="9325839" cy="5673740"/>
            </a:xfrm>
            <a:prstGeom prst="rect">
              <a:avLst/>
            </a:prstGeom>
          </p:spPr>
        </p:pic>
        <p:sp>
          <p:nvSpPr>
            <p:cNvPr id="7" name="Rectangle 6">
              <a:extLst>
                <a:ext uri="{FF2B5EF4-FFF2-40B4-BE49-F238E27FC236}">
                  <a16:creationId xmlns:a16="http://schemas.microsoft.com/office/drawing/2014/main" id="{B64E1162-8044-4DBF-BA0B-EC09D3715468}"/>
                </a:ext>
              </a:extLst>
            </p:cNvPr>
            <p:cNvSpPr/>
            <p:nvPr/>
          </p:nvSpPr>
          <p:spPr>
            <a:xfrm>
              <a:off x="1588653" y="3971636"/>
              <a:ext cx="9014691" cy="137622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ustDataLst>
      <p:tags r:id="rId1"/>
    </p:custDataLst>
    <p:extLst>
      <p:ext uri="{BB962C8B-B14F-4D97-AF65-F5344CB8AC3E}">
        <p14:creationId xmlns:p14="http://schemas.microsoft.com/office/powerpoint/2010/main" val="2566891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p:txBody>
          <a:bodyPr/>
          <a:lstStyle/>
          <a:p>
            <a:r>
              <a:rPr lang="fr-FR" sz="2400" dirty="0"/>
              <a:t>L’examen technique par des experts (EET/TER)</a:t>
            </a:r>
            <a:endParaRPr lang="fr-FR" dirty="0"/>
          </a:p>
        </p:txBody>
      </p:sp>
      <p:grpSp>
        <p:nvGrpSpPr>
          <p:cNvPr id="38" name="Group 37">
            <a:extLst>
              <a:ext uri="{FF2B5EF4-FFF2-40B4-BE49-F238E27FC236}">
                <a16:creationId xmlns:a16="http://schemas.microsoft.com/office/drawing/2014/main" id="{3DC8AF43-8256-4B45-8AEA-783C3545AD3A}"/>
              </a:ext>
            </a:extLst>
          </p:cNvPr>
          <p:cNvGrpSpPr/>
          <p:nvPr/>
        </p:nvGrpSpPr>
        <p:grpSpPr>
          <a:xfrm>
            <a:off x="988120" y="1473824"/>
            <a:ext cx="9984269" cy="2709141"/>
            <a:chOff x="926963" y="2033105"/>
            <a:chExt cx="5021029" cy="1485441"/>
          </a:xfrm>
        </p:grpSpPr>
        <p:grpSp>
          <p:nvGrpSpPr>
            <p:cNvPr id="3" name="Gruppe 36">
              <a:extLst>
                <a:ext uri="{FF2B5EF4-FFF2-40B4-BE49-F238E27FC236}">
                  <a16:creationId xmlns:a16="http://schemas.microsoft.com/office/drawing/2014/main" id="{237DC568-3A01-448F-8915-C0705ECDB38E}"/>
                </a:ext>
              </a:extLst>
            </p:cNvPr>
            <p:cNvGrpSpPr/>
            <p:nvPr/>
          </p:nvGrpSpPr>
          <p:grpSpPr>
            <a:xfrm>
              <a:off x="931383" y="2033105"/>
              <a:ext cx="5016609" cy="1449361"/>
              <a:chOff x="916554" y="2285480"/>
              <a:chExt cx="3454571" cy="894133"/>
            </a:xfrm>
          </p:grpSpPr>
          <p:sp>
            <p:nvSpPr>
              <p:cNvPr id="4" name="Tekstfelt 6">
                <a:extLst>
                  <a:ext uri="{FF2B5EF4-FFF2-40B4-BE49-F238E27FC236}">
                    <a16:creationId xmlns:a16="http://schemas.microsoft.com/office/drawing/2014/main" id="{5192DA5C-08A9-4361-A56F-A0FF1DB8008C}"/>
                  </a:ext>
                </a:extLst>
              </p:cNvPr>
              <p:cNvSpPr txBox="1"/>
              <p:nvPr/>
            </p:nvSpPr>
            <p:spPr>
              <a:xfrm>
                <a:off x="993676" y="2359231"/>
                <a:ext cx="3310704" cy="707936"/>
              </a:xfrm>
              <a:prstGeom prst="rect">
                <a:avLst/>
              </a:prstGeom>
              <a:noFill/>
            </p:spPr>
            <p:txBody>
              <a:bodyPr wrap="square" lIns="0" tIns="0" rtlCol="0" anchor="ctr">
                <a:spAutoFit/>
              </a:bodyPr>
              <a:lstStyle/>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Les processus de l’Examen technique par des experts et de l’ Examen multilatéral, axé sur la facilitation, des progrès accomplis, qui sont tous deux des composantes essentielles de l'ETF, permettent une évaluation indépendante des progrès réalisés par une Partie dans la mise en œuvre de sa CDN et, surtout, permettent d'améliorer les rapports au fil du temps dans le cadre de l'Accord de Paris.</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Les informations soumises aux paragraphes 7 et 9 de l'article 13 de l'Accord des Parties feront l'objet d'un examen technique par des experts conformément au chapitre VII des modalités, procédures et lignes directrices.</a:t>
                </a:r>
              </a:p>
            </p:txBody>
          </p:sp>
          <p:sp>
            <p:nvSpPr>
              <p:cNvPr id="5" name="Rektangel 25">
                <a:extLst>
                  <a:ext uri="{FF2B5EF4-FFF2-40B4-BE49-F238E27FC236}">
                    <a16:creationId xmlns:a16="http://schemas.microsoft.com/office/drawing/2014/main" id="{71D9807D-8ABE-436A-AC79-D8812FE8EA51}"/>
                  </a:ext>
                </a:extLst>
              </p:cNvPr>
              <p:cNvSpPr/>
              <p:nvPr/>
            </p:nvSpPr>
            <p:spPr>
              <a:xfrm>
                <a:off x="916554" y="2285480"/>
                <a:ext cx="3454571" cy="894133"/>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sp>
          <p:nvSpPr>
            <p:cNvPr id="15" name="Rektangel 9">
              <a:extLst>
                <a:ext uri="{FF2B5EF4-FFF2-40B4-BE49-F238E27FC236}">
                  <a16:creationId xmlns:a16="http://schemas.microsoft.com/office/drawing/2014/main" id="{294CDA51-26BC-4D62-A75C-8E80030F9F67}"/>
                </a:ext>
              </a:extLst>
            </p:cNvPr>
            <p:cNvSpPr/>
            <p:nvPr/>
          </p:nvSpPr>
          <p:spPr>
            <a:xfrm>
              <a:off x="926963" y="3391699"/>
              <a:ext cx="5016609" cy="126847"/>
            </a:xfrm>
            <a:prstGeom prst="rect">
              <a:avLst/>
            </a:prstGeom>
            <a:solidFill>
              <a:srgbClr val="4B92D8"/>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1EE087C9-1732-4C3B-9600-E2E957379A14}"/>
              </a:ext>
            </a:extLst>
          </p:cNvPr>
          <p:cNvGrpSpPr/>
          <p:nvPr/>
        </p:nvGrpSpPr>
        <p:grpSpPr>
          <a:xfrm>
            <a:off x="988120" y="4442690"/>
            <a:ext cx="9975480" cy="1992206"/>
            <a:chOff x="6843966" y="4315386"/>
            <a:chExt cx="5366088" cy="1985646"/>
          </a:xfrm>
        </p:grpSpPr>
        <p:sp>
          <p:nvSpPr>
            <p:cNvPr id="10" name="Rektangel 25">
              <a:extLst>
                <a:ext uri="{FF2B5EF4-FFF2-40B4-BE49-F238E27FC236}">
                  <a16:creationId xmlns:a16="http://schemas.microsoft.com/office/drawing/2014/main" id="{360B60E6-9287-4EE6-AE63-C2C2048981F7}"/>
                </a:ext>
              </a:extLst>
            </p:cNvPr>
            <p:cNvSpPr/>
            <p:nvPr/>
          </p:nvSpPr>
          <p:spPr>
            <a:xfrm>
              <a:off x="6844652" y="4315386"/>
              <a:ext cx="5365402" cy="1746300"/>
            </a:xfrm>
            <a:custGeom>
              <a:avLst/>
              <a:gdLst>
                <a:gd name="connsiteX0" fmla="*/ 0 w 3103200"/>
                <a:gd name="connsiteY0" fmla="*/ 0 h 1440000"/>
                <a:gd name="connsiteX1" fmla="*/ 3103200 w 3103200"/>
                <a:gd name="connsiteY1" fmla="*/ 0 h 1440000"/>
                <a:gd name="connsiteX2" fmla="*/ 3103200 w 3103200"/>
                <a:gd name="connsiteY2" fmla="*/ 1440000 h 1440000"/>
                <a:gd name="connsiteX3" fmla="*/ 0 w 3103200"/>
                <a:gd name="connsiteY3" fmla="*/ 1440000 h 1440000"/>
                <a:gd name="connsiteX4" fmla="*/ 0 w 3103200"/>
                <a:gd name="connsiteY4" fmla="*/ 0 h 1440000"/>
                <a:gd name="connsiteX0" fmla="*/ 0 w 3103200"/>
                <a:gd name="connsiteY0" fmla="*/ 0 h 1440000"/>
                <a:gd name="connsiteX1" fmla="*/ 3103200 w 3103200"/>
                <a:gd name="connsiteY1" fmla="*/ 0 h 1440000"/>
                <a:gd name="connsiteX2" fmla="*/ 3090974 w 3103200"/>
                <a:gd name="connsiteY2" fmla="*/ 828900 h 1440000"/>
                <a:gd name="connsiteX3" fmla="*/ 3103200 w 3103200"/>
                <a:gd name="connsiteY3" fmla="*/ 1440000 h 1440000"/>
                <a:gd name="connsiteX4" fmla="*/ 0 w 3103200"/>
                <a:gd name="connsiteY4" fmla="*/ 1440000 h 1440000"/>
                <a:gd name="connsiteX5" fmla="*/ 0 w 3103200"/>
                <a:gd name="connsiteY5" fmla="*/ 0 h 1440000"/>
                <a:gd name="connsiteX0" fmla="*/ 0 w 3103200"/>
                <a:gd name="connsiteY0" fmla="*/ 0 h 1440000"/>
                <a:gd name="connsiteX1" fmla="*/ 3103200 w 3103200"/>
                <a:gd name="connsiteY1" fmla="*/ 0 h 1440000"/>
                <a:gd name="connsiteX2" fmla="*/ 3090974 w 3103200"/>
                <a:gd name="connsiteY2" fmla="*/ 828900 h 1440000"/>
                <a:gd name="connsiteX3" fmla="*/ 3090974 w 3103200"/>
                <a:gd name="connsiteY3" fmla="*/ 1171800 h 1440000"/>
                <a:gd name="connsiteX4" fmla="*/ 3103200 w 3103200"/>
                <a:gd name="connsiteY4" fmla="*/ 1440000 h 1440000"/>
                <a:gd name="connsiteX5" fmla="*/ 0 w 3103200"/>
                <a:gd name="connsiteY5" fmla="*/ 1440000 h 1440000"/>
                <a:gd name="connsiteX6" fmla="*/ 0 w 3103200"/>
                <a:gd name="connsiteY6" fmla="*/ 0 h 1440000"/>
                <a:gd name="connsiteX0" fmla="*/ 3090974 w 3182414"/>
                <a:gd name="connsiteY0" fmla="*/ 1171800 h 1440000"/>
                <a:gd name="connsiteX1" fmla="*/ 3103200 w 3182414"/>
                <a:gd name="connsiteY1" fmla="*/ 1440000 h 1440000"/>
                <a:gd name="connsiteX2" fmla="*/ 0 w 3182414"/>
                <a:gd name="connsiteY2" fmla="*/ 1440000 h 1440000"/>
                <a:gd name="connsiteX3" fmla="*/ 0 w 3182414"/>
                <a:gd name="connsiteY3" fmla="*/ 0 h 1440000"/>
                <a:gd name="connsiteX4" fmla="*/ 3103200 w 3182414"/>
                <a:gd name="connsiteY4" fmla="*/ 0 h 1440000"/>
                <a:gd name="connsiteX5" fmla="*/ 3090974 w 3182414"/>
                <a:gd name="connsiteY5" fmla="*/ 828900 h 1440000"/>
                <a:gd name="connsiteX6" fmla="*/ 3182414 w 3182414"/>
                <a:gd name="connsiteY6" fmla="*/ 1263240 h 1440000"/>
                <a:gd name="connsiteX0" fmla="*/ 3090974 w 3103200"/>
                <a:gd name="connsiteY0" fmla="*/ 1171800 h 1440000"/>
                <a:gd name="connsiteX1" fmla="*/ 3103200 w 3103200"/>
                <a:gd name="connsiteY1" fmla="*/ 1440000 h 1440000"/>
                <a:gd name="connsiteX2" fmla="*/ 0 w 3103200"/>
                <a:gd name="connsiteY2" fmla="*/ 1440000 h 1440000"/>
                <a:gd name="connsiteX3" fmla="*/ 0 w 3103200"/>
                <a:gd name="connsiteY3" fmla="*/ 0 h 1440000"/>
                <a:gd name="connsiteX4" fmla="*/ 3103200 w 3103200"/>
                <a:gd name="connsiteY4" fmla="*/ 0 h 1440000"/>
                <a:gd name="connsiteX5" fmla="*/ 3090974 w 3103200"/>
                <a:gd name="connsiteY5" fmla="*/ 828900 h 1440000"/>
                <a:gd name="connsiteX0" fmla="*/ 3103200 w 3103200"/>
                <a:gd name="connsiteY0" fmla="*/ 1440000 h 1440000"/>
                <a:gd name="connsiteX1" fmla="*/ 0 w 3103200"/>
                <a:gd name="connsiteY1" fmla="*/ 1440000 h 1440000"/>
                <a:gd name="connsiteX2" fmla="*/ 0 w 3103200"/>
                <a:gd name="connsiteY2" fmla="*/ 0 h 1440000"/>
                <a:gd name="connsiteX3" fmla="*/ 3103200 w 3103200"/>
                <a:gd name="connsiteY3" fmla="*/ 0 h 1440000"/>
                <a:gd name="connsiteX4" fmla="*/ 3090974 w 3103200"/>
                <a:gd name="connsiteY4" fmla="*/ 828900 h 1440000"/>
                <a:gd name="connsiteX0" fmla="*/ 0 w 3103200"/>
                <a:gd name="connsiteY0" fmla="*/ 1440000 h 1440000"/>
                <a:gd name="connsiteX1" fmla="*/ 0 w 3103200"/>
                <a:gd name="connsiteY1" fmla="*/ 0 h 1440000"/>
                <a:gd name="connsiteX2" fmla="*/ 3103200 w 3103200"/>
                <a:gd name="connsiteY2" fmla="*/ 0 h 1440000"/>
                <a:gd name="connsiteX3" fmla="*/ 3090974 w 3103200"/>
                <a:gd name="connsiteY3" fmla="*/ 828900 h 1440000"/>
              </a:gdLst>
              <a:ahLst/>
              <a:cxnLst>
                <a:cxn ang="0">
                  <a:pos x="connsiteX0" y="connsiteY0"/>
                </a:cxn>
                <a:cxn ang="0">
                  <a:pos x="connsiteX1" y="connsiteY1"/>
                </a:cxn>
                <a:cxn ang="0">
                  <a:pos x="connsiteX2" y="connsiteY2"/>
                </a:cxn>
                <a:cxn ang="0">
                  <a:pos x="connsiteX3" y="connsiteY3"/>
                </a:cxn>
              </a:cxnLst>
              <a:rect l="l" t="t" r="r" b="b"/>
              <a:pathLst>
                <a:path w="3103200" h="1440000">
                  <a:moveTo>
                    <a:pt x="0" y="1440000"/>
                  </a:moveTo>
                  <a:lnTo>
                    <a:pt x="0" y="0"/>
                  </a:lnTo>
                  <a:lnTo>
                    <a:pt x="3103200" y="0"/>
                  </a:lnTo>
                  <a:lnTo>
                    <a:pt x="3090974" y="828900"/>
                  </a:lnTo>
                </a:path>
              </a:pathLst>
            </a:custGeom>
            <a:no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ektangel 30">
              <a:extLst>
                <a:ext uri="{FF2B5EF4-FFF2-40B4-BE49-F238E27FC236}">
                  <a16:creationId xmlns:a16="http://schemas.microsoft.com/office/drawing/2014/main" id="{C33AE3B8-40AB-4B83-ACEB-E27FBEC55D05}"/>
                </a:ext>
              </a:extLst>
            </p:cNvPr>
            <p:cNvSpPr/>
            <p:nvPr/>
          </p:nvSpPr>
          <p:spPr>
            <a:xfrm>
              <a:off x="6843966" y="6070450"/>
              <a:ext cx="5365402" cy="230582"/>
            </a:xfrm>
            <a:prstGeom prst="rect">
              <a:avLst/>
            </a:prstGeom>
            <a:solidFill>
              <a:srgbClr val="4B92D8"/>
            </a:solidFill>
            <a:ln w="19050">
              <a:solidFill>
                <a:srgbClr val="4B92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prstClr val="white"/>
                </a:solidFill>
                <a:latin typeface="Arial" panose="020B0604020202020204" pitchFamily="34" charset="0"/>
                <a:cs typeface="Arial" panose="020B0604020202020204" pitchFamily="34" charset="0"/>
              </a:endParaRPr>
            </a:p>
          </p:txBody>
        </p:sp>
        <p:sp>
          <p:nvSpPr>
            <p:cNvPr id="30" name="Tekstfelt 48">
              <a:extLst>
                <a:ext uri="{FF2B5EF4-FFF2-40B4-BE49-F238E27FC236}">
                  <a16:creationId xmlns:a16="http://schemas.microsoft.com/office/drawing/2014/main" id="{17404AE8-0FCA-43B5-9741-2E9E810536FA}"/>
                </a:ext>
              </a:extLst>
            </p:cNvPr>
            <p:cNvSpPr txBox="1"/>
            <p:nvPr/>
          </p:nvSpPr>
          <p:spPr>
            <a:xfrm>
              <a:off x="6932291" y="4390951"/>
              <a:ext cx="5178814" cy="1595168"/>
            </a:xfrm>
            <a:prstGeom prst="rect">
              <a:avLst/>
            </a:prstGeom>
            <a:noFill/>
          </p:spPr>
          <p:txBody>
            <a:bodyPr wrap="square" lIns="0" tIns="0" rtlCol="0" anchor="ctr">
              <a:spAutoFit/>
            </a:bodyPr>
            <a:lstStyle/>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Dans le cadre de l'ETF, les informations soumises par chaque Partie dans son RBT font l'objet d’un ETE. Pour les pays en développement parties qui ont besoin de flexibilité compte tenu de leurs capacités, le processus d'examen comprend la fourniture d'une aide à l'identification des besoins en matière de renforcement des capacités.</a:t>
              </a:r>
            </a:p>
            <a:p>
              <a:pPr marL="285750" indent="-285750">
                <a:spcBef>
                  <a:spcPts val="600"/>
                </a:spcBef>
                <a:buFont typeface="Arial" panose="020B0604020202020204" pitchFamily="34" charset="0"/>
                <a:buChar char="•"/>
              </a:pPr>
              <a:r>
                <a:rPr lang="fr-FR" sz="1600" dirty="0">
                  <a:latin typeface="Arial" panose="020B0604020202020204" pitchFamily="34" charset="0"/>
                  <a:cs typeface="Arial" panose="020B0604020202020204" pitchFamily="34" charset="0"/>
                </a:rPr>
                <a:t>Le résultat final de l'EET sera un rapport d'examen technique d'experts contenant les résultats de l'examen. Le rapport sera rendu public sur le site Web de la CCNUCC.</a:t>
              </a:r>
            </a:p>
          </p:txBody>
        </p:sp>
      </p:grpSp>
    </p:spTree>
    <p:custDataLst>
      <p:tags r:id="rId1"/>
    </p:custDataLst>
    <p:extLst>
      <p:ext uri="{BB962C8B-B14F-4D97-AF65-F5344CB8AC3E}">
        <p14:creationId xmlns:p14="http://schemas.microsoft.com/office/powerpoint/2010/main" val="192658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Domaine d'application de l'examen par des experts techniques (TER)</a:t>
            </a:r>
            <a:endParaRPr lang="fr-FR" dirty="0"/>
          </a:p>
        </p:txBody>
      </p:sp>
      <p:pic>
        <p:nvPicPr>
          <p:cNvPr id="8" name="Picture 7">
            <a:extLst>
              <a:ext uri="{FF2B5EF4-FFF2-40B4-BE49-F238E27FC236}">
                <a16:creationId xmlns:a16="http://schemas.microsoft.com/office/drawing/2014/main" id="{EFCABF32-9E1F-4803-B452-1230D23FA907}"/>
              </a:ext>
            </a:extLst>
          </p:cNvPr>
          <p:cNvPicPr>
            <a:picLocks noChangeAspect="1"/>
          </p:cNvPicPr>
          <p:nvPr/>
        </p:nvPicPr>
        <p:blipFill rotWithShape="1">
          <a:blip r:embed="rId3"/>
          <a:srcRect l="3525" t="1104" r="1974" b="1621"/>
          <a:stretch/>
        </p:blipFill>
        <p:spPr>
          <a:xfrm>
            <a:off x="2115127" y="1126838"/>
            <a:ext cx="7791135" cy="5694218"/>
          </a:xfrm>
          <a:prstGeom prst="rect">
            <a:avLst/>
          </a:prstGeom>
        </p:spPr>
      </p:pic>
    </p:spTree>
    <p:custDataLst>
      <p:tags r:id="rId1"/>
    </p:custDataLst>
    <p:extLst>
      <p:ext uri="{BB962C8B-B14F-4D97-AF65-F5344CB8AC3E}">
        <p14:creationId xmlns:p14="http://schemas.microsoft.com/office/powerpoint/2010/main" val="480623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Formats et applicabilité de l'examen par des experts techniques </a:t>
            </a:r>
            <a:endParaRPr lang="fr-FR" dirty="0"/>
          </a:p>
        </p:txBody>
      </p:sp>
      <p:pic>
        <p:nvPicPr>
          <p:cNvPr id="3" name="Picture 2">
            <a:extLst>
              <a:ext uri="{FF2B5EF4-FFF2-40B4-BE49-F238E27FC236}">
                <a16:creationId xmlns:a16="http://schemas.microsoft.com/office/drawing/2014/main" id="{234F21A6-92B6-4FB8-A0CB-388362A30E4E}"/>
              </a:ext>
            </a:extLst>
          </p:cNvPr>
          <p:cNvPicPr>
            <a:picLocks noChangeAspect="1"/>
          </p:cNvPicPr>
          <p:nvPr/>
        </p:nvPicPr>
        <p:blipFill>
          <a:blip r:embed="rId3"/>
          <a:stretch>
            <a:fillRect/>
          </a:stretch>
        </p:blipFill>
        <p:spPr>
          <a:xfrm>
            <a:off x="1845007" y="1251435"/>
            <a:ext cx="8538929" cy="2253204"/>
          </a:xfrm>
          <a:prstGeom prst="rect">
            <a:avLst/>
          </a:prstGeom>
        </p:spPr>
      </p:pic>
      <p:pic>
        <p:nvPicPr>
          <p:cNvPr id="4" name="Picture 3">
            <a:extLst>
              <a:ext uri="{FF2B5EF4-FFF2-40B4-BE49-F238E27FC236}">
                <a16:creationId xmlns:a16="http://schemas.microsoft.com/office/drawing/2014/main" id="{807148B2-5F48-4CDA-A83E-0F6EEB21425F}"/>
              </a:ext>
            </a:extLst>
          </p:cNvPr>
          <p:cNvPicPr>
            <a:picLocks noChangeAspect="1"/>
          </p:cNvPicPr>
          <p:nvPr/>
        </p:nvPicPr>
        <p:blipFill>
          <a:blip r:embed="rId4"/>
          <a:stretch>
            <a:fillRect/>
          </a:stretch>
        </p:blipFill>
        <p:spPr>
          <a:xfrm>
            <a:off x="1835771" y="3606235"/>
            <a:ext cx="8520457" cy="2983957"/>
          </a:xfrm>
          <a:prstGeom prst="rect">
            <a:avLst/>
          </a:prstGeom>
        </p:spPr>
      </p:pic>
    </p:spTree>
    <p:custDataLst>
      <p:tags r:id="rId1"/>
    </p:custDataLst>
    <p:extLst>
      <p:ext uri="{BB962C8B-B14F-4D97-AF65-F5344CB8AC3E}">
        <p14:creationId xmlns:p14="http://schemas.microsoft.com/office/powerpoint/2010/main" val="3254228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3C6FD4-346C-438F-8053-E1C1B8C390CA}"/>
              </a:ext>
            </a:extLst>
          </p:cNvPr>
          <p:cNvSpPr>
            <a:spLocks noGrp="1"/>
          </p:cNvSpPr>
          <p:nvPr>
            <p:ph type="body" sz="quarter" idx="10"/>
          </p:nvPr>
        </p:nvSpPr>
        <p:spPr>
          <a:xfrm>
            <a:off x="900000" y="267808"/>
            <a:ext cx="7791135" cy="558800"/>
          </a:xfrm>
        </p:spPr>
        <p:txBody>
          <a:bodyPr>
            <a:normAutofit fontScale="92500" lnSpcReduction="10000"/>
          </a:bodyPr>
          <a:lstStyle/>
          <a:p>
            <a:r>
              <a:rPr lang="fr-FR" sz="2400" dirty="0"/>
              <a:t>Formats et applicabilité de l'examen par des experts techniques </a:t>
            </a:r>
            <a:endParaRPr lang="fr-FR" dirty="0"/>
          </a:p>
        </p:txBody>
      </p:sp>
      <p:pic>
        <p:nvPicPr>
          <p:cNvPr id="3" name="Picture 2">
            <a:extLst>
              <a:ext uri="{FF2B5EF4-FFF2-40B4-BE49-F238E27FC236}">
                <a16:creationId xmlns:a16="http://schemas.microsoft.com/office/drawing/2014/main" id="{234F21A6-92B6-4FB8-A0CB-388362A30E4E}"/>
              </a:ext>
            </a:extLst>
          </p:cNvPr>
          <p:cNvPicPr>
            <a:picLocks noChangeAspect="1"/>
          </p:cNvPicPr>
          <p:nvPr/>
        </p:nvPicPr>
        <p:blipFill rotWithShape="1">
          <a:blip r:embed="rId3"/>
          <a:srcRect b="81754"/>
          <a:stretch/>
        </p:blipFill>
        <p:spPr>
          <a:xfrm>
            <a:off x="1845007" y="1251435"/>
            <a:ext cx="8538929" cy="411110"/>
          </a:xfrm>
          <a:prstGeom prst="rect">
            <a:avLst/>
          </a:prstGeom>
        </p:spPr>
      </p:pic>
      <p:pic>
        <p:nvPicPr>
          <p:cNvPr id="5" name="Picture 4">
            <a:extLst>
              <a:ext uri="{FF2B5EF4-FFF2-40B4-BE49-F238E27FC236}">
                <a16:creationId xmlns:a16="http://schemas.microsoft.com/office/drawing/2014/main" id="{0BA5CE88-D1B1-4D03-BDBE-49602F862B20}"/>
              </a:ext>
            </a:extLst>
          </p:cNvPr>
          <p:cNvPicPr>
            <a:picLocks noChangeAspect="1"/>
          </p:cNvPicPr>
          <p:nvPr/>
        </p:nvPicPr>
        <p:blipFill>
          <a:blip r:embed="rId4"/>
          <a:stretch>
            <a:fillRect/>
          </a:stretch>
        </p:blipFill>
        <p:spPr>
          <a:xfrm>
            <a:off x="1826535" y="1662545"/>
            <a:ext cx="8501986" cy="1695045"/>
          </a:xfrm>
          <a:prstGeom prst="rect">
            <a:avLst/>
          </a:prstGeom>
        </p:spPr>
      </p:pic>
      <p:pic>
        <p:nvPicPr>
          <p:cNvPr id="6" name="Picture 5">
            <a:extLst>
              <a:ext uri="{FF2B5EF4-FFF2-40B4-BE49-F238E27FC236}">
                <a16:creationId xmlns:a16="http://schemas.microsoft.com/office/drawing/2014/main" id="{C0ABADFF-9195-4726-BA7D-D82F748B5928}"/>
              </a:ext>
            </a:extLst>
          </p:cNvPr>
          <p:cNvPicPr>
            <a:picLocks noChangeAspect="1"/>
          </p:cNvPicPr>
          <p:nvPr/>
        </p:nvPicPr>
        <p:blipFill>
          <a:blip r:embed="rId5"/>
          <a:stretch>
            <a:fillRect/>
          </a:stretch>
        </p:blipFill>
        <p:spPr>
          <a:xfrm>
            <a:off x="1872715" y="3500412"/>
            <a:ext cx="8483514" cy="2147725"/>
          </a:xfrm>
          <a:prstGeom prst="rect">
            <a:avLst/>
          </a:prstGeom>
        </p:spPr>
      </p:pic>
    </p:spTree>
    <p:custDataLst>
      <p:tags r:id="rId1"/>
    </p:custDataLst>
    <p:extLst>
      <p:ext uri="{BB962C8B-B14F-4D97-AF65-F5344CB8AC3E}">
        <p14:creationId xmlns:p14="http://schemas.microsoft.com/office/powerpoint/2010/main" val="10056161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blank">
  <a:themeElements>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500" b="0" i="0" u="none" strike="noStrike" cap="none" normalizeH="0" baseline="0">
            <a:ln>
              <a:noFill/>
            </a:ln>
            <a:solidFill>
              <a:schemeClr val="tx1"/>
            </a:solidFill>
            <a:effectLst/>
            <a:latin typeface="Arial" charset="0"/>
          </a:defRPr>
        </a:defPPr>
      </a:lstStyle>
    </a:lnDef>
  </a:objectDefaults>
  <a:extraClrSchemeLst>
    <a:extraClrScheme>
      <a:clrScheme name="blank 1">
        <a:dk1>
          <a:srgbClr val="000000"/>
        </a:dk1>
        <a:lt1>
          <a:srgbClr val="FFFFFF"/>
        </a:lt1>
        <a:dk2>
          <a:srgbClr val="4B93DC"/>
        </a:dk2>
        <a:lt2>
          <a:srgbClr val="808080"/>
        </a:lt2>
        <a:accent1>
          <a:srgbClr val="CCA674"/>
        </a:accent1>
        <a:accent2>
          <a:srgbClr val="FB927D"/>
        </a:accent2>
        <a:accent3>
          <a:srgbClr val="FFFFFF"/>
        </a:accent3>
        <a:accent4>
          <a:srgbClr val="000000"/>
        </a:accent4>
        <a:accent5>
          <a:srgbClr val="E2D0BC"/>
        </a:accent5>
        <a:accent6>
          <a:srgbClr val="E38471"/>
        </a:accent6>
        <a:hlink>
          <a:srgbClr val="A8D6BC"/>
        </a:hlink>
        <a:folHlink>
          <a:srgbClr val="B6D4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3FB4640F4ECC4DB763D3A4E7453A9E" ma:contentTypeVersion="14" ma:contentTypeDescription="Create a new document." ma:contentTypeScope="" ma:versionID="84355b5ea0d435ddad86393b6be1bd2f">
  <xsd:schema xmlns:xsd="http://www.w3.org/2001/XMLSchema" xmlns:xs="http://www.w3.org/2001/XMLSchema" xmlns:p="http://schemas.microsoft.com/office/2006/metadata/properties" xmlns:ns2="2969ad49-f2d3-4965-9499-b3fda74a3c4a" xmlns:ns3="3061fea5-5b4b-42f9-8a99-2865bbdc9505" xmlns:ns4="eb4559c4-8463-4985-927f-f0d558bff8f0" targetNamespace="http://schemas.microsoft.com/office/2006/metadata/properties" ma:root="true" ma:fieldsID="a5badb74d42df3e5c9eca2705e0888e9" ns2:_="" ns3:_="" ns4:_="">
    <xsd:import namespace="2969ad49-f2d3-4965-9499-b3fda74a3c4a"/>
    <xsd:import namespace="3061fea5-5b4b-42f9-8a99-2865bbdc9505"/>
    <xsd:import namespace="eb4559c4-8463-4985-927f-f0d558bff8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ad49-f2d3-4965-9499-b3fda74a3c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d8c265a-5436-43a7-80c1-713d2827ffde"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61fea5-5b4b-42f9-8a99-2865bbdc95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4559c4-8463-4985-927f-f0d558bff8f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37a26c6-895e-49d3-a386-e024c095b800}" ma:internalName="TaxCatchAll" ma:showField="CatchAllData" ma:web="3061fea5-5b4b-42f9-8a99-2865bbdc950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9d8c265a-5436-43a7-80c1-713d2827ffde" ContentTypeId="0x0101" PreviousValue="false"/>
</file>

<file path=customXml/item3.xml><?xml version="1.0" encoding="utf-8"?>
<p:properties xmlns:p="http://schemas.microsoft.com/office/2006/metadata/properties" xmlns:xsi="http://www.w3.org/2001/XMLSchema-instance" xmlns:pc="http://schemas.microsoft.com/office/infopath/2007/PartnerControls">
  <documentManagement>
    <SharedWithUsers xmlns="3061fea5-5b4b-42f9-8a99-2865bbdc9505">
      <UserInfo>
        <DisplayName>Bhava Dhungana</DisplayName>
        <AccountId>31</AccountId>
        <AccountType/>
      </UserInfo>
    </SharedWithUsers>
    <TaxCatchAll xmlns="eb4559c4-8463-4985-927f-f0d558bff8f0" xsi:nil="true"/>
    <lcf76f155ced4ddcb4097134ff3c332f xmlns="2969ad49-f2d3-4965-9499-b3fda74a3c4a">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A37607-31BB-4ECF-91E0-929F979370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9ad49-f2d3-4965-9499-b3fda74a3c4a"/>
    <ds:schemaRef ds:uri="3061fea5-5b4b-42f9-8a99-2865bbdc9505"/>
    <ds:schemaRef ds:uri="eb4559c4-8463-4985-927f-f0d558bff8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F408A4-8665-47B1-B6B0-9D7ECE808A95}">
  <ds:schemaRefs>
    <ds:schemaRef ds:uri="Microsoft.SharePoint.Taxonomy.ContentTypeSync"/>
  </ds:schemaRefs>
</ds:datastoreItem>
</file>

<file path=customXml/itemProps3.xml><?xml version="1.0" encoding="utf-8"?>
<ds:datastoreItem xmlns:ds="http://schemas.openxmlformats.org/officeDocument/2006/customXml" ds:itemID="{07A71A64-5474-40BE-90C1-83DB052F0511}">
  <ds:schemaRefs>
    <ds:schemaRef ds:uri="http://schemas.microsoft.com/office/2006/metadata/properties"/>
    <ds:schemaRef ds:uri="http://schemas.microsoft.com/office/infopath/2007/PartnerControls"/>
    <ds:schemaRef ds:uri="b8d58d29-7ef5-4d30-a300-adc4ba94d452"/>
    <ds:schemaRef ds:uri="a192e9d0-a43a-4c8d-a30d-a7e46d931758"/>
    <ds:schemaRef ds:uri="3061fea5-5b4b-42f9-8a99-2865bbdc9505"/>
    <ds:schemaRef ds:uri="eb4559c4-8463-4985-927f-f0d558bff8f0"/>
    <ds:schemaRef ds:uri="2969ad49-f2d3-4965-9499-b3fda74a3c4a"/>
  </ds:schemaRefs>
</ds:datastoreItem>
</file>

<file path=customXml/itemProps4.xml><?xml version="1.0" encoding="utf-8"?>
<ds:datastoreItem xmlns:ds="http://schemas.openxmlformats.org/officeDocument/2006/customXml" ds:itemID="{20417C6D-39AA-4E81-B795-C7B023C4D9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998</TotalTime>
  <Words>6074</Words>
  <Application>Microsoft Office PowerPoint</Application>
  <PresentationFormat>Widescreen</PresentationFormat>
  <Paragraphs>318</Paragraphs>
  <Slides>46</Slides>
  <Notes>32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Calibri</vt:lpstr>
      <vt:lpstr>Calibri Light</vt:lpstr>
      <vt:lpstr>Courier New</vt:lpstr>
      <vt:lpstr>Wingdings</vt:lpstr>
      <vt:lpstr>1_blank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Søren Hjortlund</dc:creator>
  <cp:lastModifiedBy>Stefania D Annibali</cp:lastModifiedBy>
  <cp:revision>4</cp:revision>
  <cp:lastPrinted>2022-10-05T14:12:51Z</cp:lastPrinted>
  <dcterms:created xsi:type="dcterms:W3CDTF">2021-02-02T13:16:47Z</dcterms:created>
  <dcterms:modified xsi:type="dcterms:W3CDTF">2023-05-25T19:13:16Z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0x010100F83FB4640F4ECC4DB763D3A4E7453A9E</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xd_Signature">
    <vt:bool>false</vt:bool>
  </property>
  <property fmtid="{D5CDD505-2E9C-101B-9397-08002B2CF9AE}" pid="8" name="MediaServiceImageTags">
    <vt:lpwstr/>
  </property>
  <property fmtid="{D5CDD505-2E9C-101B-9397-08002B2CF9AE}" pid="9" name="ArticulateGUID">
    <vt:lpwstr>B4A14B01-226E-4DF6-8308-E7BFCD75FAEF</vt:lpwstr>
  </property>
  <property fmtid="{D5CDD505-2E9C-101B-9397-08002B2CF9AE}" pid="10" name="ArticulatePath">
    <vt:lpwstr>https://unfccc365-my.sharepoint.com/personal/sdannibali_unfccc_int/Documents/Documents/7_TCU_Comms content/New training programme BTR reviewers</vt:lpwstr>
  </property>
</Properties>
</file>