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1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5">
          <p15:clr>
            <a:srgbClr val="A4A3A4"/>
          </p15:clr>
        </p15:guide>
        <p15:guide id="2" pos="288">
          <p15:clr>
            <a:srgbClr val="A4A3A4"/>
          </p15:clr>
        </p15:guide>
        <p15:guide id="3" pos="726">
          <p15:clr>
            <a:srgbClr val="A4A3A4"/>
          </p15:clr>
        </p15:guide>
        <p15:guide id="4" pos="5029">
          <p15:clr>
            <a:srgbClr val="A4A3A4"/>
          </p15:clr>
        </p15:guide>
        <p15:guide id="5" pos="43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F0F"/>
    <a:srgbClr val="E5DBA1"/>
    <a:srgbClr val="BABA93"/>
    <a:srgbClr val="BABB93"/>
    <a:srgbClr val="DEDEAF"/>
    <a:srgbClr val="999999"/>
    <a:srgbClr val="D9D9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B20D3-A693-476B-8187-E181C698FCD9}" v="95" dt="2022-07-08T11:55:12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0" autoAdjust="0"/>
    <p:restoredTop sz="93447" autoAdjust="0"/>
  </p:normalViewPr>
  <p:slideViewPr>
    <p:cSldViewPr snapToGrid="0">
      <p:cViewPr>
        <p:scale>
          <a:sx n="60" d="100"/>
          <a:sy n="60" d="100"/>
        </p:scale>
        <p:origin x="1384" y="44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 snapToGrid="0">
      <p:cViewPr varScale="1">
        <p:scale>
          <a:sx n="47" d="100"/>
          <a:sy n="47" d="100"/>
        </p:scale>
        <p:origin x="2792" y="4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tthardt, Simone GIZ" userId="1bda20f0-f976-4c6f-ae0d-192fa8024f78" providerId="ADAL" clId="{C54BD9BD-8240-4F11-BA6B-45F589C05466}"/>
    <pc:docChg chg="addSld delSld modSld">
      <pc:chgData name="Gotthardt, Simone GIZ" userId="1bda20f0-f976-4c6f-ae0d-192fa8024f78" providerId="ADAL" clId="{C54BD9BD-8240-4F11-BA6B-45F589C05466}" dt="2021-06-17T10:07:44.080" v="6" actId="2696"/>
      <pc:docMkLst>
        <pc:docMk/>
      </pc:docMkLst>
      <pc:sldChg chg="modSp">
        <pc:chgData name="Gotthardt, Simone GIZ" userId="1bda20f0-f976-4c6f-ae0d-192fa8024f78" providerId="ADAL" clId="{C54BD9BD-8240-4F11-BA6B-45F589C05466}" dt="2021-06-17T10:07:41.301" v="3" actId="1076"/>
        <pc:sldMkLst>
          <pc:docMk/>
          <pc:sldMk cId="3214903954" sldId="256"/>
        </pc:sldMkLst>
        <pc:picChg chg="mod">
          <ac:chgData name="Gotthardt, Simone GIZ" userId="1bda20f0-f976-4c6f-ae0d-192fa8024f78" providerId="ADAL" clId="{C54BD9BD-8240-4F11-BA6B-45F589C05466}" dt="2021-06-17T10:07:41.301" v="3" actId="1076"/>
          <ac:picMkLst>
            <pc:docMk/>
            <pc:sldMk cId="3214903954" sldId="256"/>
            <ac:picMk id="1026" creationId="{03FF645B-C7BD-41AB-ADB8-79F2D9BD4CAD}"/>
          </ac:picMkLst>
        </pc:picChg>
      </pc:sldChg>
      <pc:sldChg chg="del">
        <pc:chgData name="Gotthardt, Simone GIZ" userId="1bda20f0-f976-4c6f-ae0d-192fa8024f78" providerId="ADAL" clId="{C54BD9BD-8240-4F11-BA6B-45F589C05466}" dt="2021-06-17T10:07:43.254" v="4" actId="2696"/>
        <pc:sldMkLst>
          <pc:docMk/>
          <pc:sldMk cId="1757904006" sldId="257"/>
        </pc:sldMkLst>
      </pc:sldChg>
      <pc:sldChg chg="del">
        <pc:chgData name="Gotthardt, Simone GIZ" userId="1bda20f0-f976-4c6f-ae0d-192fa8024f78" providerId="ADAL" clId="{C54BD9BD-8240-4F11-BA6B-45F589C05466}" dt="2021-06-17T10:07:43.706" v="5" actId="2696"/>
        <pc:sldMkLst>
          <pc:docMk/>
          <pc:sldMk cId="2655757662" sldId="258"/>
        </pc:sldMkLst>
      </pc:sldChg>
      <pc:sldChg chg="del">
        <pc:chgData name="Gotthardt, Simone GIZ" userId="1bda20f0-f976-4c6f-ae0d-192fa8024f78" providerId="ADAL" clId="{C54BD9BD-8240-4F11-BA6B-45F589C05466}" dt="2021-06-17T10:07:44.080" v="6" actId="2696"/>
        <pc:sldMkLst>
          <pc:docMk/>
          <pc:sldMk cId="164218125" sldId="259"/>
        </pc:sldMkLst>
      </pc:sldChg>
      <pc:sldChg chg="add">
        <pc:chgData name="Gotthardt, Simone GIZ" userId="1bda20f0-f976-4c6f-ae0d-192fa8024f78" providerId="ADAL" clId="{C54BD9BD-8240-4F11-BA6B-45F589C05466}" dt="2021-06-17T10:07:33.266" v="0"/>
        <pc:sldMkLst>
          <pc:docMk/>
          <pc:sldMk cId="1731794362" sldId="261"/>
        </pc:sldMkLst>
      </pc:sldChg>
      <pc:sldChg chg="add">
        <pc:chgData name="Gotthardt, Simone GIZ" userId="1bda20f0-f976-4c6f-ae0d-192fa8024f78" providerId="ADAL" clId="{C54BD9BD-8240-4F11-BA6B-45F589C05466}" dt="2021-06-17T10:07:34.057" v="1"/>
        <pc:sldMkLst>
          <pc:docMk/>
          <pc:sldMk cId="2085947592" sldId="262"/>
        </pc:sldMkLst>
      </pc:sldChg>
    </pc:docChg>
  </pc:docChgLst>
  <pc:docChgLst>
    <pc:chgData name="Gonçalo Cavalheiro" userId="95036040-331c-4621-b196-b38f7b472dbf" providerId="ADAL" clId="{169B20D3-A693-476B-8187-E181C698FCD9}"/>
    <pc:docChg chg="undo custSel addSld modSld">
      <pc:chgData name="Gonçalo Cavalheiro" userId="95036040-331c-4621-b196-b38f7b472dbf" providerId="ADAL" clId="{169B20D3-A693-476B-8187-E181C698FCD9}" dt="2022-07-08T12:49:20.179" v="1866" actId="20577"/>
      <pc:docMkLst>
        <pc:docMk/>
      </pc:docMkLst>
      <pc:sldChg chg="addSp delSp modSp mod">
        <pc:chgData name="Gonçalo Cavalheiro" userId="95036040-331c-4621-b196-b38f7b472dbf" providerId="ADAL" clId="{169B20D3-A693-476B-8187-E181C698FCD9}" dt="2022-07-08T09:49:58.743" v="33" actId="20577"/>
        <pc:sldMkLst>
          <pc:docMk/>
          <pc:sldMk cId="3214903954" sldId="256"/>
        </pc:sldMkLst>
        <pc:spChg chg="del mod">
          <ac:chgData name="Gonçalo Cavalheiro" userId="95036040-331c-4621-b196-b38f7b472dbf" providerId="ADAL" clId="{169B20D3-A693-476B-8187-E181C698FCD9}" dt="2022-07-08T09:35:10.454" v="17" actId="478"/>
          <ac:spMkLst>
            <pc:docMk/>
            <pc:sldMk cId="3214903954" sldId="256"/>
            <ac:spMk id="2" creationId="{00000000-0000-0000-0000-000000000000}"/>
          </ac:spMkLst>
        </pc:spChg>
        <pc:spChg chg="mod">
          <ac:chgData name="Gonçalo Cavalheiro" userId="95036040-331c-4621-b196-b38f7b472dbf" providerId="ADAL" clId="{169B20D3-A693-476B-8187-E181C698FCD9}" dt="2022-07-08T09:49:55.084" v="31" actId="20577"/>
          <ac:spMkLst>
            <pc:docMk/>
            <pc:sldMk cId="3214903954" sldId="256"/>
            <ac:spMk id="3" creationId="{00000000-0000-0000-0000-000000000000}"/>
          </ac:spMkLst>
        </pc:spChg>
        <pc:spChg chg="add mod">
          <ac:chgData name="Gonçalo Cavalheiro" userId="95036040-331c-4621-b196-b38f7b472dbf" providerId="ADAL" clId="{169B20D3-A693-476B-8187-E181C698FCD9}" dt="2022-07-08T09:49:58.743" v="33" actId="20577"/>
          <ac:spMkLst>
            <pc:docMk/>
            <pc:sldMk cId="3214903954" sldId="256"/>
            <ac:spMk id="6" creationId="{03C82BAC-8178-5E7E-F442-EF5BC66F4EB7}"/>
          </ac:spMkLst>
        </pc:spChg>
        <pc:spChg chg="add del">
          <ac:chgData name="Gonçalo Cavalheiro" userId="95036040-331c-4621-b196-b38f7b472dbf" providerId="ADAL" clId="{169B20D3-A693-476B-8187-E181C698FCD9}" dt="2022-07-08T09:35:14.458" v="19" actId="22"/>
          <ac:spMkLst>
            <pc:docMk/>
            <pc:sldMk cId="3214903954" sldId="256"/>
            <ac:spMk id="8" creationId="{B2D57608-E86A-8A7B-F31F-B40CC7B1B8D9}"/>
          </ac:spMkLst>
        </pc:spChg>
      </pc:sldChg>
      <pc:sldChg chg="modSp mod">
        <pc:chgData name="Gonçalo Cavalheiro" userId="95036040-331c-4621-b196-b38f7b472dbf" providerId="ADAL" clId="{169B20D3-A693-476B-8187-E181C698FCD9}" dt="2022-07-08T10:48:47.740" v="475" actId="20577"/>
        <pc:sldMkLst>
          <pc:docMk/>
          <pc:sldMk cId="1731794362" sldId="261"/>
        </pc:sldMkLst>
        <pc:spChg chg="mod">
          <ac:chgData name="Gonçalo Cavalheiro" userId="95036040-331c-4621-b196-b38f7b472dbf" providerId="ADAL" clId="{169B20D3-A693-476B-8187-E181C698FCD9}" dt="2022-07-08T10:48:47.740" v="475" actId="20577"/>
          <ac:spMkLst>
            <pc:docMk/>
            <pc:sldMk cId="1731794362" sldId="261"/>
            <ac:spMk id="3" creationId="{C1DC224E-CDBA-4180-9928-35909DD2B8F7}"/>
          </ac:spMkLst>
        </pc:spChg>
        <pc:spChg chg="mod">
          <ac:chgData name="Gonçalo Cavalheiro" userId="95036040-331c-4621-b196-b38f7b472dbf" providerId="ADAL" clId="{169B20D3-A693-476B-8187-E181C698FCD9}" dt="2022-07-08T10:05:55.966" v="45" actId="113"/>
          <ac:spMkLst>
            <pc:docMk/>
            <pc:sldMk cId="1731794362" sldId="261"/>
            <ac:spMk id="4" creationId="{4393CDD2-8138-4F62-BB54-3A45415D25B0}"/>
          </ac:spMkLst>
        </pc:spChg>
      </pc:sldChg>
      <pc:sldChg chg="modSp mod">
        <pc:chgData name="Gonçalo Cavalheiro" userId="95036040-331c-4621-b196-b38f7b472dbf" providerId="ADAL" clId="{169B20D3-A693-476B-8187-E181C698FCD9}" dt="2022-07-08T11:02:35.893" v="602" actId="14100"/>
        <pc:sldMkLst>
          <pc:docMk/>
          <pc:sldMk cId="2085947592" sldId="262"/>
        </pc:sldMkLst>
        <pc:spChg chg="mod">
          <ac:chgData name="Gonçalo Cavalheiro" userId="95036040-331c-4621-b196-b38f7b472dbf" providerId="ADAL" clId="{169B20D3-A693-476B-8187-E181C698FCD9}" dt="2022-07-08T10:52:42.987" v="558" actId="20577"/>
          <ac:spMkLst>
            <pc:docMk/>
            <pc:sldMk cId="2085947592" sldId="262"/>
            <ac:spMk id="3" creationId="{64C4F166-9E27-41F2-9CA4-5C1CD3752F09}"/>
          </ac:spMkLst>
        </pc:spChg>
        <pc:spChg chg="mod">
          <ac:chgData name="Gonçalo Cavalheiro" userId="95036040-331c-4621-b196-b38f7b472dbf" providerId="ADAL" clId="{169B20D3-A693-476B-8187-E181C698FCD9}" dt="2022-07-08T11:02:35.893" v="602" actId="14100"/>
          <ac:spMkLst>
            <pc:docMk/>
            <pc:sldMk cId="2085947592" sldId="262"/>
            <ac:spMk id="4" creationId="{595D26D0-3C73-4970-B17B-1820FB4CCA4D}"/>
          </ac:spMkLst>
        </pc:spChg>
      </pc:sldChg>
      <pc:sldChg chg="addSp delSp modSp new mod">
        <pc:chgData name="Gonçalo Cavalheiro" userId="95036040-331c-4621-b196-b38f7b472dbf" providerId="ADAL" clId="{169B20D3-A693-476B-8187-E181C698FCD9}" dt="2022-07-08T11:55:12.187" v="957" actId="5793"/>
        <pc:sldMkLst>
          <pc:docMk/>
          <pc:sldMk cId="2685021555" sldId="264"/>
        </pc:sldMkLst>
        <pc:spChg chg="add del mod">
          <ac:chgData name="Gonçalo Cavalheiro" userId="95036040-331c-4621-b196-b38f7b472dbf" providerId="ADAL" clId="{169B20D3-A693-476B-8187-E181C698FCD9}" dt="2022-07-08T11:18:49.712" v="871" actId="12084"/>
          <ac:spMkLst>
            <pc:docMk/>
            <pc:sldMk cId="2685021555" sldId="264"/>
            <ac:spMk id="3" creationId="{09A13AE5-1224-0538-CBE8-1837BF75D4F1}"/>
          </ac:spMkLst>
        </pc:spChg>
        <pc:spChg chg="mod">
          <ac:chgData name="Gonçalo Cavalheiro" userId="95036040-331c-4621-b196-b38f7b472dbf" providerId="ADAL" clId="{169B20D3-A693-476B-8187-E181C698FCD9}" dt="2022-07-08T11:15:05.870" v="626" actId="14100"/>
          <ac:spMkLst>
            <pc:docMk/>
            <pc:sldMk cId="2685021555" sldId="264"/>
            <ac:spMk id="4" creationId="{6B528FCD-FE8B-3BFF-B7F6-4B385FFB8CBA}"/>
          </ac:spMkLst>
        </pc:spChg>
        <pc:graphicFrameChg chg="add del mod modGraphic">
          <ac:chgData name="Gonçalo Cavalheiro" userId="95036040-331c-4621-b196-b38f7b472dbf" providerId="ADAL" clId="{169B20D3-A693-476B-8187-E181C698FCD9}" dt="2022-07-08T11:17:01.222" v="860" actId="478"/>
          <ac:graphicFrameMkLst>
            <pc:docMk/>
            <pc:sldMk cId="2685021555" sldId="264"/>
            <ac:graphicFrameMk id="5" creationId="{61A0D705-4DBA-07CC-7DC8-3FDA093C6AF8}"/>
          </ac:graphicFrameMkLst>
        </pc:graphicFrameChg>
        <pc:graphicFrameChg chg="add del mod">
          <ac:chgData name="Gonçalo Cavalheiro" userId="95036040-331c-4621-b196-b38f7b472dbf" providerId="ADAL" clId="{169B20D3-A693-476B-8187-E181C698FCD9}" dt="2022-07-08T11:17:26.886" v="863" actId="12084"/>
          <ac:graphicFrameMkLst>
            <pc:docMk/>
            <pc:sldMk cId="2685021555" sldId="264"/>
            <ac:graphicFrameMk id="6" creationId="{900914FF-FB5D-572D-7270-CB94BE9B9291}"/>
          </ac:graphicFrameMkLst>
        </pc:graphicFrameChg>
        <pc:graphicFrameChg chg="add del mod">
          <ac:chgData name="Gonçalo Cavalheiro" userId="95036040-331c-4621-b196-b38f7b472dbf" providerId="ADAL" clId="{169B20D3-A693-476B-8187-E181C698FCD9}" dt="2022-07-08T11:18:04.062" v="866" actId="12084"/>
          <ac:graphicFrameMkLst>
            <pc:docMk/>
            <pc:sldMk cId="2685021555" sldId="264"/>
            <ac:graphicFrameMk id="7" creationId="{9CE7223F-52A6-43F9-7B3C-C116CF017A42}"/>
          </ac:graphicFrameMkLst>
        </pc:graphicFrameChg>
        <pc:graphicFrameChg chg="add del mod">
          <ac:chgData name="Gonçalo Cavalheiro" userId="95036040-331c-4621-b196-b38f7b472dbf" providerId="ADAL" clId="{169B20D3-A693-476B-8187-E181C698FCD9}" dt="2022-07-08T11:18:16.886" v="868" actId="12084"/>
          <ac:graphicFrameMkLst>
            <pc:docMk/>
            <pc:sldMk cId="2685021555" sldId="264"/>
            <ac:graphicFrameMk id="8" creationId="{A07D7F46-6992-D492-DAC7-FD6C8E54D82E}"/>
          </ac:graphicFrameMkLst>
        </pc:graphicFrameChg>
        <pc:graphicFrameChg chg="add del mod">
          <ac:chgData name="Gonçalo Cavalheiro" userId="95036040-331c-4621-b196-b38f7b472dbf" providerId="ADAL" clId="{169B20D3-A693-476B-8187-E181C698FCD9}" dt="2022-07-08T11:18:42.139" v="870" actId="12084"/>
          <ac:graphicFrameMkLst>
            <pc:docMk/>
            <pc:sldMk cId="2685021555" sldId="264"/>
            <ac:graphicFrameMk id="9" creationId="{32A79933-8CE7-9928-CE99-FF69710AF3FA}"/>
          </ac:graphicFrameMkLst>
        </pc:graphicFrameChg>
        <pc:graphicFrameChg chg="add mod">
          <ac:chgData name="Gonçalo Cavalheiro" userId="95036040-331c-4621-b196-b38f7b472dbf" providerId="ADAL" clId="{169B20D3-A693-476B-8187-E181C698FCD9}" dt="2022-07-08T11:55:12.187" v="957" actId="5793"/>
          <ac:graphicFrameMkLst>
            <pc:docMk/>
            <pc:sldMk cId="2685021555" sldId="264"/>
            <ac:graphicFrameMk id="10" creationId="{531E2B8F-1387-1694-6128-FDF403FD3CC1}"/>
          </ac:graphicFrameMkLst>
        </pc:graphicFrameChg>
      </pc:sldChg>
      <pc:sldChg chg="modSp new mod">
        <pc:chgData name="Gonçalo Cavalheiro" userId="95036040-331c-4621-b196-b38f7b472dbf" providerId="ADAL" clId="{169B20D3-A693-476B-8187-E181C698FCD9}" dt="2022-07-08T12:12:24.890" v="1396" actId="20577"/>
        <pc:sldMkLst>
          <pc:docMk/>
          <pc:sldMk cId="464827177" sldId="265"/>
        </pc:sldMkLst>
        <pc:spChg chg="mod">
          <ac:chgData name="Gonçalo Cavalheiro" userId="95036040-331c-4621-b196-b38f7b472dbf" providerId="ADAL" clId="{169B20D3-A693-476B-8187-E181C698FCD9}" dt="2022-07-08T12:12:24.890" v="1396" actId="20577"/>
          <ac:spMkLst>
            <pc:docMk/>
            <pc:sldMk cId="464827177" sldId="265"/>
            <ac:spMk id="3" creationId="{E9ADAA62-04B0-9309-DBB8-327CA5BC1996}"/>
          </ac:spMkLst>
        </pc:spChg>
        <pc:spChg chg="mod">
          <ac:chgData name="Gonçalo Cavalheiro" userId="95036040-331c-4621-b196-b38f7b472dbf" providerId="ADAL" clId="{169B20D3-A693-476B-8187-E181C698FCD9}" dt="2022-07-08T11:59:02.772" v="1040" actId="404"/>
          <ac:spMkLst>
            <pc:docMk/>
            <pc:sldMk cId="464827177" sldId="265"/>
            <ac:spMk id="4" creationId="{FDD15C9E-305F-4625-B724-37ACA7118151}"/>
          </ac:spMkLst>
        </pc:spChg>
      </pc:sldChg>
      <pc:sldChg chg="modSp new mod">
        <pc:chgData name="Gonçalo Cavalheiro" userId="95036040-331c-4621-b196-b38f7b472dbf" providerId="ADAL" clId="{169B20D3-A693-476B-8187-E181C698FCD9}" dt="2022-07-08T12:31:04.545" v="1662" actId="20577"/>
        <pc:sldMkLst>
          <pc:docMk/>
          <pc:sldMk cId="1948193252" sldId="266"/>
        </pc:sldMkLst>
        <pc:spChg chg="mod">
          <ac:chgData name="Gonçalo Cavalheiro" userId="95036040-331c-4621-b196-b38f7b472dbf" providerId="ADAL" clId="{169B20D3-A693-476B-8187-E181C698FCD9}" dt="2022-07-08T12:31:04.545" v="1662" actId="20577"/>
          <ac:spMkLst>
            <pc:docMk/>
            <pc:sldMk cId="1948193252" sldId="266"/>
            <ac:spMk id="3" creationId="{D48D91DA-239D-90E5-2D65-0E190EC7DA1E}"/>
          </ac:spMkLst>
        </pc:spChg>
        <pc:spChg chg="mod">
          <ac:chgData name="Gonçalo Cavalheiro" userId="95036040-331c-4621-b196-b38f7b472dbf" providerId="ADAL" clId="{169B20D3-A693-476B-8187-E181C698FCD9}" dt="2022-07-08T12:15:46.089" v="1458" actId="14100"/>
          <ac:spMkLst>
            <pc:docMk/>
            <pc:sldMk cId="1948193252" sldId="266"/>
            <ac:spMk id="4" creationId="{4A0FAA94-48E0-102B-7F71-87F64486D799}"/>
          </ac:spMkLst>
        </pc:spChg>
      </pc:sldChg>
      <pc:sldChg chg="modSp new mod">
        <pc:chgData name="Gonçalo Cavalheiro" userId="95036040-331c-4621-b196-b38f7b472dbf" providerId="ADAL" clId="{169B20D3-A693-476B-8187-E181C698FCD9}" dt="2022-07-08T12:49:20.179" v="1866" actId="20577"/>
        <pc:sldMkLst>
          <pc:docMk/>
          <pc:sldMk cId="197479054" sldId="267"/>
        </pc:sldMkLst>
        <pc:spChg chg="mod">
          <ac:chgData name="Gonçalo Cavalheiro" userId="95036040-331c-4621-b196-b38f7b472dbf" providerId="ADAL" clId="{169B20D3-A693-476B-8187-E181C698FCD9}" dt="2022-07-08T12:49:20.179" v="1866" actId="20577"/>
          <ac:spMkLst>
            <pc:docMk/>
            <pc:sldMk cId="197479054" sldId="267"/>
            <ac:spMk id="3" creationId="{81377194-B40E-189E-927B-2FA18A9E30FA}"/>
          </ac:spMkLst>
        </pc:spChg>
        <pc:spChg chg="mod">
          <ac:chgData name="Gonçalo Cavalheiro" userId="95036040-331c-4621-b196-b38f7b472dbf" providerId="ADAL" clId="{169B20D3-A693-476B-8187-E181C698FCD9}" dt="2022-07-08T12:44:48.684" v="1709" actId="14100"/>
          <ac:spMkLst>
            <pc:docMk/>
            <pc:sldMk cId="197479054" sldId="267"/>
            <ac:spMk id="4" creationId="{731E9B9B-22D8-623D-1340-5A8C34148317}"/>
          </ac:spMkLst>
        </pc:spChg>
      </pc:sldChg>
    </pc:docChg>
  </pc:docChgLst>
  <pc:docChgLst>
    <pc:chgData name="Simone Gotthardt" userId="1bda20f0-f976-4c6f-ae0d-192fa8024f78" providerId="ADAL" clId="{5492A826-C912-4330-83D6-3C46F49103F2}"/>
    <pc:docChg chg="undo custSel addSld delSld modSld modMainMaster">
      <pc:chgData name="Simone Gotthardt" userId="1bda20f0-f976-4c6f-ae0d-192fa8024f78" providerId="ADAL" clId="{5492A826-C912-4330-83D6-3C46F49103F2}" dt="2022-06-30T09:17:17.223" v="115" actId="20577"/>
      <pc:docMkLst>
        <pc:docMk/>
      </pc:docMkLst>
      <pc:sldChg chg="addSp delSp modSp add del mod">
        <pc:chgData name="Simone Gotthardt" userId="1bda20f0-f976-4c6f-ae0d-192fa8024f78" providerId="ADAL" clId="{5492A826-C912-4330-83D6-3C46F49103F2}" dt="2022-06-30T09:17:17.223" v="115" actId="20577"/>
        <pc:sldMkLst>
          <pc:docMk/>
          <pc:sldMk cId="3214903954" sldId="256"/>
        </pc:sldMkLst>
        <pc:spChg chg="mod">
          <ac:chgData name="Simone Gotthardt" userId="1bda20f0-f976-4c6f-ae0d-192fa8024f78" providerId="ADAL" clId="{5492A826-C912-4330-83D6-3C46F49103F2}" dt="2022-06-30T09:17:17.223" v="115" actId="20577"/>
          <ac:spMkLst>
            <pc:docMk/>
            <pc:sldMk cId="3214903954" sldId="256"/>
            <ac:spMk id="2" creationId="{00000000-0000-0000-0000-000000000000}"/>
          </ac:spMkLst>
        </pc:spChg>
        <pc:spChg chg="mod">
          <ac:chgData name="Simone Gotthardt" userId="1bda20f0-f976-4c6f-ae0d-192fa8024f78" providerId="ADAL" clId="{5492A826-C912-4330-83D6-3C46F49103F2}" dt="2022-06-30T09:16:12.120" v="82" actId="1076"/>
          <ac:spMkLst>
            <pc:docMk/>
            <pc:sldMk cId="3214903954" sldId="256"/>
            <ac:spMk id="3" creationId="{00000000-0000-0000-0000-000000000000}"/>
          </ac:spMkLst>
        </pc:spChg>
        <pc:picChg chg="add mod">
          <ac:chgData name="Simone Gotthardt" userId="1bda20f0-f976-4c6f-ae0d-192fa8024f78" providerId="ADAL" clId="{5492A826-C912-4330-83D6-3C46F49103F2}" dt="2022-06-30T09:15:03.372" v="49" actId="1076"/>
          <ac:picMkLst>
            <pc:docMk/>
            <pc:sldMk cId="3214903954" sldId="256"/>
            <ac:picMk id="5" creationId="{E21E3B1F-2CE8-48B2-BB25-299A4B619DC8}"/>
          </ac:picMkLst>
        </pc:picChg>
        <pc:picChg chg="del">
          <ac:chgData name="Simone Gotthardt" userId="1bda20f0-f976-4c6f-ae0d-192fa8024f78" providerId="ADAL" clId="{5492A826-C912-4330-83D6-3C46F49103F2}" dt="2022-06-30T09:14:46.206" v="45" actId="478"/>
          <ac:picMkLst>
            <pc:docMk/>
            <pc:sldMk cId="3214903954" sldId="256"/>
            <ac:picMk id="1026" creationId="{03FF645B-C7BD-41AB-ADB8-79F2D9BD4CAD}"/>
          </ac:picMkLst>
        </pc:picChg>
      </pc:sldChg>
      <pc:sldChg chg="del">
        <pc:chgData name="Simone Gotthardt" userId="1bda20f0-f976-4c6f-ae0d-192fa8024f78" providerId="ADAL" clId="{5492A826-C912-4330-83D6-3C46F49103F2}" dt="2022-06-30T09:15:52.262" v="52" actId="47"/>
        <pc:sldMkLst>
          <pc:docMk/>
          <pc:sldMk cId="2504989346" sldId="260"/>
        </pc:sldMkLst>
      </pc:sldChg>
      <pc:sldChg chg="new">
        <pc:chgData name="Simone Gotthardt" userId="1bda20f0-f976-4c6f-ae0d-192fa8024f78" providerId="ADAL" clId="{5492A826-C912-4330-83D6-3C46F49103F2}" dt="2022-06-30T09:14:32.339" v="44" actId="680"/>
        <pc:sldMkLst>
          <pc:docMk/>
          <pc:sldMk cId="1799550671" sldId="263"/>
        </pc:sldMkLst>
      </pc:sldChg>
      <pc:sldMasterChg chg="addSp delSp modSp mod modSldLayout">
        <pc:chgData name="Simone Gotthardt" userId="1bda20f0-f976-4c6f-ae0d-192fa8024f78" providerId="ADAL" clId="{5492A826-C912-4330-83D6-3C46F49103F2}" dt="2022-06-30T09:14:04.105" v="43" actId="21"/>
        <pc:sldMasterMkLst>
          <pc:docMk/>
          <pc:sldMasterMk cId="0" sldId="2147483701"/>
        </pc:sldMasterMkLst>
        <pc:picChg chg="add mod">
          <ac:chgData name="Simone Gotthardt" userId="1bda20f0-f976-4c6f-ae0d-192fa8024f78" providerId="ADAL" clId="{5492A826-C912-4330-83D6-3C46F49103F2}" dt="2022-06-30T09:13:55.839" v="42" actId="1036"/>
          <ac:picMkLst>
            <pc:docMk/>
            <pc:sldMasterMk cId="0" sldId="2147483701"/>
            <ac:picMk id="7" creationId="{C1031F8E-75D6-4F7F-A425-404D55D5928F}"/>
          </ac:picMkLst>
        </pc:picChg>
        <pc:picChg chg="del mod">
          <ac:chgData name="Simone Gotthardt" userId="1bda20f0-f976-4c6f-ae0d-192fa8024f78" providerId="ADAL" clId="{5492A826-C912-4330-83D6-3C46F49103F2}" dt="2022-06-30T09:13:49.332" v="10" actId="478"/>
          <ac:picMkLst>
            <pc:docMk/>
            <pc:sldMasterMk cId="0" sldId="2147483701"/>
            <ac:picMk id="9" creationId="{873D6D54-9D10-4D6A-B5FF-B028AD165041}"/>
          </ac:picMkLst>
        </pc:picChg>
        <pc:sldLayoutChg chg="addSp delSp mod">
          <pc:chgData name="Simone Gotthardt" userId="1bda20f0-f976-4c6f-ae0d-192fa8024f78" providerId="ADAL" clId="{5492A826-C912-4330-83D6-3C46F49103F2}" dt="2022-06-30T09:14:04.105" v="43" actId="21"/>
          <pc:sldLayoutMkLst>
            <pc:docMk/>
            <pc:sldMasterMk cId="0" sldId="2147483701"/>
            <pc:sldLayoutMk cId="0" sldId="2147483741"/>
          </pc:sldLayoutMkLst>
          <pc:picChg chg="add del">
            <ac:chgData name="Simone Gotthardt" userId="1bda20f0-f976-4c6f-ae0d-192fa8024f78" providerId="ADAL" clId="{5492A826-C912-4330-83D6-3C46F49103F2}" dt="2022-06-30T09:14:04.105" v="43" actId="21"/>
            <ac:picMkLst>
              <pc:docMk/>
              <pc:sldMasterMk cId="0" sldId="2147483701"/>
              <pc:sldLayoutMk cId="0" sldId="2147483741"/>
              <ac:picMk id="4" creationId="{0A2802FF-2A22-4E8F-B763-27F7AA760797}"/>
            </ac:picMkLst>
          </pc:pic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49B6E-73C8-4C4E-99D5-7A2A27E0FBE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0D4676F-8E4D-41A4-B392-3A8419B469D6}">
      <dgm:prSet/>
      <dgm:spPr/>
      <dgm:t>
        <a:bodyPr/>
        <a:lstStyle/>
        <a:p>
          <a:r>
            <a:rPr lang="en-GB" dirty="0" err="1"/>
            <a:t>Três</a:t>
          </a:r>
          <a:r>
            <a:rPr lang="en-GB" dirty="0"/>
            <a:t> </a:t>
          </a:r>
          <a:r>
            <a:rPr lang="en-GB" dirty="0" err="1"/>
            <a:t>grandes</a:t>
          </a:r>
          <a:r>
            <a:rPr lang="en-GB" dirty="0"/>
            <a:t> </a:t>
          </a:r>
          <a:r>
            <a:rPr lang="en-GB" dirty="0" err="1"/>
            <a:t>tipos</a:t>
          </a:r>
          <a:r>
            <a:rPr lang="en-GB" dirty="0"/>
            <a:t> de </a:t>
          </a:r>
          <a:r>
            <a:rPr lang="en-GB" dirty="0" err="1"/>
            <a:t>informação</a:t>
          </a:r>
          <a:endParaRPr lang="pt-PT" dirty="0"/>
        </a:p>
      </dgm:t>
    </dgm:pt>
    <dgm:pt modelId="{557F0184-4977-4583-8E30-245243117B55}" type="parTrans" cxnId="{323FC4FD-3945-4708-8B85-F8F8ADBB8815}">
      <dgm:prSet/>
      <dgm:spPr/>
      <dgm:t>
        <a:bodyPr/>
        <a:lstStyle/>
        <a:p>
          <a:endParaRPr lang="en-GB"/>
        </a:p>
      </dgm:t>
    </dgm:pt>
    <dgm:pt modelId="{7524C422-B6C3-4BDA-9F54-722820936870}" type="sibTrans" cxnId="{323FC4FD-3945-4708-8B85-F8F8ADBB8815}">
      <dgm:prSet/>
      <dgm:spPr/>
      <dgm:t>
        <a:bodyPr/>
        <a:lstStyle/>
        <a:p>
          <a:endParaRPr lang="en-GB"/>
        </a:p>
      </dgm:t>
    </dgm:pt>
    <dgm:pt modelId="{C30350E7-C61F-49FE-B78B-B206D461E62D}">
      <dgm:prSet/>
      <dgm:spPr/>
      <dgm:t>
        <a:bodyPr/>
        <a:lstStyle/>
        <a:p>
          <a:r>
            <a:rPr lang="en-GB" dirty="0" err="1"/>
            <a:t>Detalhada</a:t>
          </a:r>
          <a:r>
            <a:rPr lang="en-GB" dirty="0"/>
            <a:t> (e quantitative) </a:t>
          </a:r>
          <a:r>
            <a:rPr lang="en-GB" dirty="0" err="1"/>
            <a:t>sobre</a:t>
          </a:r>
          <a:r>
            <a:rPr lang="en-GB" dirty="0"/>
            <a:t> </a:t>
          </a:r>
          <a:r>
            <a:rPr lang="en-GB" dirty="0" err="1"/>
            <a:t>cada</a:t>
          </a:r>
          <a:r>
            <a:rPr lang="en-GB" dirty="0"/>
            <a:t> </a:t>
          </a:r>
          <a:r>
            <a:rPr lang="en-GB" dirty="0" err="1"/>
            <a:t>iniciativa</a:t>
          </a:r>
          <a:r>
            <a:rPr lang="en-GB" dirty="0"/>
            <a:t> de </a:t>
          </a:r>
          <a:r>
            <a:rPr lang="en-GB" dirty="0" err="1"/>
            <a:t>apoio</a:t>
          </a:r>
          <a:endParaRPr lang="pt-PT" dirty="0"/>
        </a:p>
      </dgm:t>
    </dgm:pt>
    <dgm:pt modelId="{EC0092C8-4436-4CCA-945F-B9BA266B15B4}" type="parTrans" cxnId="{089C821E-690C-49D4-8A0D-51DF332633FE}">
      <dgm:prSet/>
      <dgm:spPr/>
      <dgm:t>
        <a:bodyPr/>
        <a:lstStyle/>
        <a:p>
          <a:endParaRPr lang="en-GB"/>
        </a:p>
      </dgm:t>
    </dgm:pt>
    <dgm:pt modelId="{98BF14AE-503C-4F6F-904D-3407B49ECB3C}" type="sibTrans" cxnId="{089C821E-690C-49D4-8A0D-51DF332633FE}">
      <dgm:prSet/>
      <dgm:spPr/>
      <dgm:t>
        <a:bodyPr/>
        <a:lstStyle/>
        <a:p>
          <a:endParaRPr lang="en-GB"/>
        </a:p>
      </dgm:t>
    </dgm:pt>
    <dgm:pt modelId="{4349B73F-F53B-4EEC-86D8-32A3D83F562D}">
      <dgm:prSet/>
      <dgm:spPr/>
      <dgm:t>
        <a:bodyPr/>
        <a:lstStyle/>
        <a:p>
          <a:r>
            <a:rPr lang="en-GB" dirty="0" err="1"/>
            <a:t>Arranjos</a:t>
          </a:r>
          <a:r>
            <a:rPr lang="en-GB" dirty="0"/>
            <a:t> </a:t>
          </a:r>
          <a:r>
            <a:rPr lang="en-GB" dirty="0" err="1"/>
            <a:t>institucionais</a:t>
          </a:r>
          <a:r>
            <a:rPr lang="en-GB" dirty="0"/>
            <a:t> e </a:t>
          </a:r>
          <a:r>
            <a:rPr lang="en-GB" dirty="0" err="1"/>
            <a:t>questões</a:t>
          </a:r>
          <a:r>
            <a:rPr lang="en-GB" dirty="0"/>
            <a:t> </a:t>
          </a:r>
          <a:r>
            <a:rPr lang="en-GB" dirty="0" err="1"/>
            <a:t>metodológicas</a:t>
          </a:r>
          <a:endParaRPr lang="pt-PT" dirty="0"/>
        </a:p>
      </dgm:t>
    </dgm:pt>
    <dgm:pt modelId="{B61B721B-E473-4402-AAAC-A5A2680CD504}" type="parTrans" cxnId="{A6FE025D-E9E2-47E9-A9C1-E924FDB12E41}">
      <dgm:prSet/>
      <dgm:spPr/>
      <dgm:t>
        <a:bodyPr/>
        <a:lstStyle/>
        <a:p>
          <a:endParaRPr lang="en-GB"/>
        </a:p>
      </dgm:t>
    </dgm:pt>
    <dgm:pt modelId="{5BEDB394-C839-4A36-9C4B-5CE566EDD50B}" type="sibTrans" cxnId="{A6FE025D-E9E2-47E9-A9C1-E924FDB12E41}">
      <dgm:prSet/>
      <dgm:spPr/>
      <dgm:t>
        <a:bodyPr/>
        <a:lstStyle/>
        <a:p>
          <a:endParaRPr lang="en-GB"/>
        </a:p>
      </dgm:t>
    </dgm:pt>
    <dgm:pt modelId="{0B1D3011-6612-4D1C-9BAE-55DDDC0BD95F}">
      <dgm:prSet/>
      <dgm:spPr/>
      <dgm:t>
        <a:bodyPr/>
        <a:lstStyle/>
        <a:p>
          <a:r>
            <a:rPr lang="pt-PT" dirty="0"/>
            <a:t>Políticas, estratégias, ações, abordagens</a:t>
          </a:r>
        </a:p>
      </dgm:t>
    </dgm:pt>
    <dgm:pt modelId="{F793AB86-01BF-4055-B68D-EF454E5C5350}" type="parTrans" cxnId="{4B4ED17C-B68F-436B-8565-FCB010E82834}">
      <dgm:prSet/>
      <dgm:spPr/>
      <dgm:t>
        <a:bodyPr/>
        <a:lstStyle/>
        <a:p>
          <a:endParaRPr lang="en-GB"/>
        </a:p>
      </dgm:t>
    </dgm:pt>
    <dgm:pt modelId="{304A9393-B6F6-439E-BD1F-593183715EC5}" type="sibTrans" cxnId="{4B4ED17C-B68F-436B-8565-FCB010E82834}">
      <dgm:prSet/>
      <dgm:spPr/>
      <dgm:t>
        <a:bodyPr/>
        <a:lstStyle/>
        <a:p>
          <a:endParaRPr lang="en-GB"/>
        </a:p>
      </dgm:t>
    </dgm:pt>
    <dgm:pt modelId="{32E87256-1AC1-4F07-B4D0-015BAEF89B62}" type="pres">
      <dgm:prSet presAssocID="{84049B6E-73C8-4C4E-99D5-7A2A27E0FB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604487-CC49-4F45-ACFF-B7F477878553}" type="pres">
      <dgm:prSet presAssocID="{30D4676F-8E4D-41A4-B392-3A8419B469D6}" presName="hierRoot1" presStyleCnt="0">
        <dgm:presLayoutVars>
          <dgm:hierBranch val="init"/>
        </dgm:presLayoutVars>
      </dgm:prSet>
      <dgm:spPr/>
    </dgm:pt>
    <dgm:pt modelId="{6F2D7CD3-FA16-466E-A31F-39764F37474A}" type="pres">
      <dgm:prSet presAssocID="{30D4676F-8E4D-41A4-B392-3A8419B469D6}" presName="rootComposite1" presStyleCnt="0"/>
      <dgm:spPr/>
    </dgm:pt>
    <dgm:pt modelId="{D294093A-46D0-4467-8BA2-1BF8CE7302B6}" type="pres">
      <dgm:prSet presAssocID="{30D4676F-8E4D-41A4-B392-3A8419B469D6}" presName="rootText1" presStyleLbl="node0" presStyleIdx="0" presStyleCnt="1">
        <dgm:presLayoutVars>
          <dgm:chPref val="3"/>
        </dgm:presLayoutVars>
      </dgm:prSet>
      <dgm:spPr/>
    </dgm:pt>
    <dgm:pt modelId="{67A73875-6D7E-468B-898A-761BA05AE39B}" type="pres">
      <dgm:prSet presAssocID="{30D4676F-8E4D-41A4-B392-3A8419B469D6}" presName="rootConnector1" presStyleLbl="node1" presStyleIdx="0" presStyleCnt="0"/>
      <dgm:spPr/>
    </dgm:pt>
    <dgm:pt modelId="{96F3EA92-83C0-45C2-899A-344E23DCC970}" type="pres">
      <dgm:prSet presAssocID="{30D4676F-8E4D-41A4-B392-3A8419B469D6}" presName="hierChild2" presStyleCnt="0"/>
      <dgm:spPr/>
    </dgm:pt>
    <dgm:pt modelId="{4C3A95DC-3CD0-4F78-8F52-6AA241B0E97B}" type="pres">
      <dgm:prSet presAssocID="{EC0092C8-4436-4CCA-945F-B9BA266B15B4}" presName="Name37" presStyleLbl="parChTrans1D2" presStyleIdx="0" presStyleCnt="3"/>
      <dgm:spPr/>
    </dgm:pt>
    <dgm:pt modelId="{4F369B3D-C281-4278-80EF-4D6F612B6D07}" type="pres">
      <dgm:prSet presAssocID="{C30350E7-C61F-49FE-B78B-B206D461E62D}" presName="hierRoot2" presStyleCnt="0">
        <dgm:presLayoutVars>
          <dgm:hierBranch val="init"/>
        </dgm:presLayoutVars>
      </dgm:prSet>
      <dgm:spPr/>
    </dgm:pt>
    <dgm:pt modelId="{70DE2107-3578-469E-9594-8D34785B2051}" type="pres">
      <dgm:prSet presAssocID="{C30350E7-C61F-49FE-B78B-B206D461E62D}" presName="rootComposite" presStyleCnt="0"/>
      <dgm:spPr/>
    </dgm:pt>
    <dgm:pt modelId="{D2459786-F6E2-4F49-84CD-D26D7F0339A1}" type="pres">
      <dgm:prSet presAssocID="{C30350E7-C61F-49FE-B78B-B206D461E62D}" presName="rootText" presStyleLbl="node2" presStyleIdx="0" presStyleCnt="3">
        <dgm:presLayoutVars>
          <dgm:chPref val="3"/>
        </dgm:presLayoutVars>
      </dgm:prSet>
      <dgm:spPr/>
    </dgm:pt>
    <dgm:pt modelId="{CE2C73F3-0850-4FE2-A3DE-AD6E0DAFFD64}" type="pres">
      <dgm:prSet presAssocID="{C30350E7-C61F-49FE-B78B-B206D461E62D}" presName="rootConnector" presStyleLbl="node2" presStyleIdx="0" presStyleCnt="3"/>
      <dgm:spPr/>
    </dgm:pt>
    <dgm:pt modelId="{7E3EA1F3-A174-4D9E-867D-8903581E4C40}" type="pres">
      <dgm:prSet presAssocID="{C30350E7-C61F-49FE-B78B-B206D461E62D}" presName="hierChild4" presStyleCnt="0"/>
      <dgm:spPr/>
    </dgm:pt>
    <dgm:pt modelId="{0588A325-DAF8-403B-B206-F970BF0FE664}" type="pres">
      <dgm:prSet presAssocID="{C30350E7-C61F-49FE-B78B-B206D461E62D}" presName="hierChild5" presStyleCnt="0"/>
      <dgm:spPr/>
    </dgm:pt>
    <dgm:pt modelId="{18F6CD07-68A1-48B4-976A-6A5DA2B7C355}" type="pres">
      <dgm:prSet presAssocID="{B61B721B-E473-4402-AAAC-A5A2680CD504}" presName="Name37" presStyleLbl="parChTrans1D2" presStyleIdx="1" presStyleCnt="3"/>
      <dgm:spPr/>
    </dgm:pt>
    <dgm:pt modelId="{8B6FD37F-77DB-49EE-9F3A-29577000DCB9}" type="pres">
      <dgm:prSet presAssocID="{4349B73F-F53B-4EEC-86D8-32A3D83F562D}" presName="hierRoot2" presStyleCnt="0">
        <dgm:presLayoutVars>
          <dgm:hierBranch val="init"/>
        </dgm:presLayoutVars>
      </dgm:prSet>
      <dgm:spPr/>
    </dgm:pt>
    <dgm:pt modelId="{6FCD4E22-3346-4F5C-A3EF-C813917C99D9}" type="pres">
      <dgm:prSet presAssocID="{4349B73F-F53B-4EEC-86D8-32A3D83F562D}" presName="rootComposite" presStyleCnt="0"/>
      <dgm:spPr/>
    </dgm:pt>
    <dgm:pt modelId="{C08E0392-E2B6-426F-B141-2C5DCC8EE1B5}" type="pres">
      <dgm:prSet presAssocID="{4349B73F-F53B-4EEC-86D8-32A3D83F562D}" presName="rootText" presStyleLbl="node2" presStyleIdx="1" presStyleCnt="3">
        <dgm:presLayoutVars>
          <dgm:chPref val="3"/>
        </dgm:presLayoutVars>
      </dgm:prSet>
      <dgm:spPr/>
    </dgm:pt>
    <dgm:pt modelId="{48070C67-D77B-47D9-BB43-2D6D00BFBCDA}" type="pres">
      <dgm:prSet presAssocID="{4349B73F-F53B-4EEC-86D8-32A3D83F562D}" presName="rootConnector" presStyleLbl="node2" presStyleIdx="1" presStyleCnt="3"/>
      <dgm:spPr/>
    </dgm:pt>
    <dgm:pt modelId="{76C4ED53-470C-4650-AF1C-B30C8639D13A}" type="pres">
      <dgm:prSet presAssocID="{4349B73F-F53B-4EEC-86D8-32A3D83F562D}" presName="hierChild4" presStyleCnt="0"/>
      <dgm:spPr/>
    </dgm:pt>
    <dgm:pt modelId="{21B11F79-2939-4CE4-B957-51962862804D}" type="pres">
      <dgm:prSet presAssocID="{4349B73F-F53B-4EEC-86D8-32A3D83F562D}" presName="hierChild5" presStyleCnt="0"/>
      <dgm:spPr/>
    </dgm:pt>
    <dgm:pt modelId="{D829BC40-C209-4A6E-BD55-66EC2CAE37AA}" type="pres">
      <dgm:prSet presAssocID="{F793AB86-01BF-4055-B68D-EF454E5C5350}" presName="Name37" presStyleLbl="parChTrans1D2" presStyleIdx="2" presStyleCnt="3"/>
      <dgm:spPr/>
    </dgm:pt>
    <dgm:pt modelId="{CCB9E1D8-6562-4949-A769-16FA13FB7DE4}" type="pres">
      <dgm:prSet presAssocID="{0B1D3011-6612-4D1C-9BAE-55DDDC0BD95F}" presName="hierRoot2" presStyleCnt="0">
        <dgm:presLayoutVars>
          <dgm:hierBranch val="init"/>
        </dgm:presLayoutVars>
      </dgm:prSet>
      <dgm:spPr/>
    </dgm:pt>
    <dgm:pt modelId="{6D45BE9E-4A09-408A-8140-5FA5D9C7A21A}" type="pres">
      <dgm:prSet presAssocID="{0B1D3011-6612-4D1C-9BAE-55DDDC0BD95F}" presName="rootComposite" presStyleCnt="0"/>
      <dgm:spPr/>
    </dgm:pt>
    <dgm:pt modelId="{52B13DF4-062D-4017-9F09-951D4B99C7ED}" type="pres">
      <dgm:prSet presAssocID="{0B1D3011-6612-4D1C-9BAE-55DDDC0BD95F}" presName="rootText" presStyleLbl="node2" presStyleIdx="2" presStyleCnt="3">
        <dgm:presLayoutVars>
          <dgm:chPref val="3"/>
        </dgm:presLayoutVars>
      </dgm:prSet>
      <dgm:spPr/>
    </dgm:pt>
    <dgm:pt modelId="{9395F5D8-A435-4AD8-B53A-FF17078BB594}" type="pres">
      <dgm:prSet presAssocID="{0B1D3011-6612-4D1C-9BAE-55DDDC0BD95F}" presName="rootConnector" presStyleLbl="node2" presStyleIdx="2" presStyleCnt="3"/>
      <dgm:spPr/>
    </dgm:pt>
    <dgm:pt modelId="{9A7EB762-DB8E-467F-87C5-C13B80F02567}" type="pres">
      <dgm:prSet presAssocID="{0B1D3011-6612-4D1C-9BAE-55DDDC0BD95F}" presName="hierChild4" presStyleCnt="0"/>
      <dgm:spPr/>
    </dgm:pt>
    <dgm:pt modelId="{A3A6D50E-9F1A-4A56-AD15-4FB9E9FAB33D}" type="pres">
      <dgm:prSet presAssocID="{0B1D3011-6612-4D1C-9BAE-55DDDC0BD95F}" presName="hierChild5" presStyleCnt="0"/>
      <dgm:spPr/>
    </dgm:pt>
    <dgm:pt modelId="{878A7479-B66A-443E-A51B-47EE2DC38A0F}" type="pres">
      <dgm:prSet presAssocID="{30D4676F-8E4D-41A4-B392-3A8419B469D6}" presName="hierChild3" presStyleCnt="0"/>
      <dgm:spPr/>
    </dgm:pt>
  </dgm:ptLst>
  <dgm:cxnLst>
    <dgm:cxn modelId="{089C821E-690C-49D4-8A0D-51DF332633FE}" srcId="{30D4676F-8E4D-41A4-B392-3A8419B469D6}" destId="{C30350E7-C61F-49FE-B78B-B206D461E62D}" srcOrd="0" destOrd="0" parTransId="{EC0092C8-4436-4CCA-945F-B9BA266B15B4}" sibTransId="{98BF14AE-503C-4F6F-904D-3407B49ECB3C}"/>
    <dgm:cxn modelId="{0D77C82A-E7D7-4E4B-9FA6-6031B0AC5D51}" type="presOf" srcId="{4349B73F-F53B-4EEC-86D8-32A3D83F562D}" destId="{48070C67-D77B-47D9-BB43-2D6D00BFBCDA}" srcOrd="1" destOrd="0" presId="urn:microsoft.com/office/officeart/2005/8/layout/orgChart1"/>
    <dgm:cxn modelId="{A6FE025D-E9E2-47E9-A9C1-E924FDB12E41}" srcId="{30D4676F-8E4D-41A4-B392-3A8419B469D6}" destId="{4349B73F-F53B-4EEC-86D8-32A3D83F562D}" srcOrd="1" destOrd="0" parTransId="{B61B721B-E473-4402-AAAC-A5A2680CD504}" sibTransId="{5BEDB394-C839-4A36-9C4B-5CE566EDD50B}"/>
    <dgm:cxn modelId="{D7EC905D-8B42-4DCA-B630-0B982586029D}" type="presOf" srcId="{4349B73F-F53B-4EEC-86D8-32A3D83F562D}" destId="{C08E0392-E2B6-426F-B141-2C5DCC8EE1B5}" srcOrd="0" destOrd="0" presId="urn:microsoft.com/office/officeart/2005/8/layout/orgChart1"/>
    <dgm:cxn modelId="{F6E66753-854C-42DE-A957-2394EE5E3A14}" type="presOf" srcId="{30D4676F-8E4D-41A4-B392-3A8419B469D6}" destId="{D294093A-46D0-4467-8BA2-1BF8CE7302B6}" srcOrd="0" destOrd="0" presId="urn:microsoft.com/office/officeart/2005/8/layout/orgChart1"/>
    <dgm:cxn modelId="{08C3597A-77A7-45BE-AD74-FA556C59653A}" type="presOf" srcId="{30D4676F-8E4D-41A4-B392-3A8419B469D6}" destId="{67A73875-6D7E-468B-898A-761BA05AE39B}" srcOrd="1" destOrd="0" presId="urn:microsoft.com/office/officeart/2005/8/layout/orgChart1"/>
    <dgm:cxn modelId="{4B4ED17C-B68F-436B-8565-FCB010E82834}" srcId="{30D4676F-8E4D-41A4-B392-3A8419B469D6}" destId="{0B1D3011-6612-4D1C-9BAE-55DDDC0BD95F}" srcOrd="2" destOrd="0" parTransId="{F793AB86-01BF-4055-B68D-EF454E5C5350}" sibTransId="{304A9393-B6F6-439E-BD1F-593183715EC5}"/>
    <dgm:cxn modelId="{7C133781-2926-4FEB-B312-753657BB7A4F}" type="presOf" srcId="{F793AB86-01BF-4055-B68D-EF454E5C5350}" destId="{D829BC40-C209-4A6E-BD55-66EC2CAE37AA}" srcOrd="0" destOrd="0" presId="urn:microsoft.com/office/officeart/2005/8/layout/orgChart1"/>
    <dgm:cxn modelId="{ED3EF488-6CEE-4CA6-A7B5-931B8A0E635F}" type="presOf" srcId="{0B1D3011-6612-4D1C-9BAE-55DDDC0BD95F}" destId="{9395F5D8-A435-4AD8-B53A-FF17078BB594}" srcOrd="1" destOrd="0" presId="urn:microsoft.com/office/officeart/2005/8/layout/orgChart1"/>
    <dgm:cxn modelId="{D4E11895-804A-41E1-A6ED-01043625F819}" type="presOf" srcId="{C30350E7-C61F-49FE-B78B-B206D461E62D}" destId="{CE2C73F3-0850-4FE2-A3DE-AD6E0DAFFD64}" srcOrd="1" destOrd="0" presId="urn:microsoft.com/office/officeart/2005/8/layout/orgChart1"/>
    <dgm:cxn modelId="{5CC58BD2-393C-4DD4-A557-4C03174C5BE4}" type="presOf" srcId="{B61B721B-E473-4402-AAAC-A5A2680CD504}" destId="{18F6CD07-68A1-48B4-976A-6A5DA2B7C355}" srcOrd="0" destOrd="0" presId="urn:microsoft.com/office/officeart/2005/8/layout/orgChart1"/>
    <dgm:cxn modelId="{FAFD04E4-3336-4486-B140-8666366049B9}" type="presOf" srcId="{0B1D3011-6612-4D1C-9BAE-55DDDC0BD95F}" destId="{52B13DF4-062D-4017-9F09-951D4B99C7ED}" srcOrd="0" destOrd="0" presId="urn:microsoft.com/office/officeart/2005/8/layout/orgChart1"/>
    <dgm:cxn modelId="{E7BEFCE7-FCC5-434C-A251-909E910BB213}" type="presOf" srcId="{EC0092C8-4436-4CCA-945F-B9BA266B15B4}" destId="{4C3A95DC-3CD0-4F78-8F52-6AA241B0E97B}" srcOrd="0" destOrd="0" presId="urn:microsoft.com/office/officeart/2005/8/layout/orgChart1"/>
    <dgm:cxn modelId="{844314FB-C3F6-4980-A781-4E04A26C8E31}" type="presOf" srcId="{84049B6E-73C8-4C4E-99D5-7A2A27E0FBE4}" destId="{32E87256-1AC1-4F07-B4D0-015BAEF89B62}" srcOrd="0" destOrd="0" presId="urn:microsoft.com/office/officeart/2005/8/layout/orgChart1"/>
    <dgm:cxn modelId="{EC6F85FC-F14F-40B1-AB4F-5C706C007B55}" type="presOf" srcId="{C30350E7-C61F-49FE-B78B-B206D461E62D}" destId="{D2459786-F6E2-4F49-84CD-D26D7F0339A1}" srcOrd="0" destOrd="0" presId="urn:microsoft.com/office/officeart/2005/8/layout/orgChart1"/>
    <dgm:cxn modelId="{323FC4FD-3945-4708-8B85-F8F8ADBB8815}" srcId="{84049B6E-73C8-4C4E-99D5-7A2A27E0FBE4}" destId="{30D4676F-8E4D-41A4-B392-3A8419B469D6}" srcOrd="0" destOrd="0" parTransId="{557F0184-4977-4583-8E30-245243117B55}" sibTransId="{7524C422-B6C3-4BDA-9F54-722820936870}"/>
    <dgm:cxn modelId="{058FFF7B-80E5-43AF-B5A8-372016381D8C}" type="presParOf" srcId="{32E87256-1AC1-4F07-B4D0-015BAEF89B62}" destId="{C8604487-CC49-4F45-ACFF-B7F477878553}" srcOrd="0" destOrd="0" presId="urn:microsoft.com/office/officeart/2005/8/layout/orgChart1"/>
    <dgm:cxn modelId="{4B085BBF-CF56-4B19-8B27-38B5793B8E17}" type="presParOf" srcId="{C8604487-CC49-4F45-ACFF-B7F477878553}" destId="{6F2D7CD3-FA16-466E-A31F-39764F37474A}" srcOrd="0" destOrd="0" presId="urn:microsoft.com/office/officeart/2005/8/layout/orgChart1"/>
    <dgm:cxn modelId="{DAA808EC-F0BF-4245-A265-2E4E6F5E038C}" type="presParOf" srcId="{6F2D7CD3-FA16-466E-A31F-39764F37474A}" destId="{D294093A-46D0-4467-8BA2-1BF8CE7302B6}" srcOrd="0" destOrd="0" presId="urn:microsoft.com/office/officeart/2005/8/layout/orgChart1"/>
    <dgm:cxn modelId="{DF20D675-3C17-4FA1-85F0-B9CE37DB119E}" type="presParOf" srcId="{6F2D7CD3-FA16-466E-A31F-39764F37474A}" destId="{67A73875-6D7E-468B-898A-761BA05AE39B}" srcOrd="1" destOrd="0" presId="urn:microsoft.com/office/officeart/2005/8/layout/orgChart1"/>
    <dgm:cxn modelId="{EB8F252E-4336-47F4-8E44-ACE6E3045DED}" type="presParOf" srcId="{C8604487-CC49-4F45-ACFF-B7F477878553}" destId="{96F3EA92-83C0-45C2-899A-344E23DCC970}" srcOrd="1" destOrd="0" presId="urn:microsoft.com/office/officeart/2005/8/layout/orgChart1"/>
    <dgm:cxn modelId="{C9F2061F-7BA7-46A8-877D-4BFF269AFFEF}" type="presParOf" srcId="{96F3EA92-83C0-45C2-899A-344E23DCC970}" destId="{4C3A95DC-3CD0-4F78-8F52-6AA241B0E97B}" srcOrd="0" destOrd="0" presId="urn:microsoft.com/office/officeart/2005/8/layout/orgChart1"/>
    <dgm:cxn modelId="{61C4D3B8-30D9-4FD8-AD99-1FBDEB98EB1D}" type="presParOf" srcId="{96F3EA92-83C0-45C2-899A-344E23DCC970}" destId="{4F369B3D-C281-4278-80EF-4D6F612B6D07}" srcOrd="1" destOrd="0" presId="urn:microsoft.com/office/officeart/2005/8/layout/orgChart1"/>
    <dgm:cxn modelId="{B9B1C305-9691-4EAA-96FC-7926818BE696}" type="presParOf" srcId="{4F369B3D-C281-4278-80EF-4D6F612B6D07}" destId="{70DE2107-3578-469E-9594-8D34785B2051}" srcOrd="0" destOrd="0" presId="urn:microsoft.com/office/officeart/2005/8/layout/orgChart1"/>
    <dgm:cxn modelId="{1D94E4C6-A79A-4B26-B6A4-E1DDF93B8685}" type="presParOf" srcId="{70DE2107-3578-469E-9594-8D34785B2051}" destId="{D2459786-F6E2-4F49-84CD-D26D7F0339A1}" srcOrd="0" destOrd="0" presId="urn:microsoft.com/office/officeart/2005/8/layout/orgChart1"/>
    <dgm:cxn modelId="{B0867C34-9468-4834-95EA-C112603A9964}" type="presParOf" srcId="{70DE2107-3578-469E-9594-8D34785B2051}" destId="{CE2C73F3-0850-4FE2-A3DE-AD6E0DAFFD64}" srcOrd="1" destOrd="0" presId="urn:microsoft.com/office/officeart/2005/8/layout/orgChart1"/>
    <dgm:cxn modelId="{8A263252-7B8E-4C31-8BED-E8A4EF1EB184}" type="presParOf" srcId="{4F369B3D-C281-4278-80EF-4D6F612B6D07}" destId="{7E3EA1F3-A174-4D9E-867D-8903581E4C40}" srcOrd="1" destOrd="0" presId="urn:microsoft.com/office/officeart/2005/8/layout/orgChart1"/>
    <dgm:cxn modelId="{D983A31D-34FA-4EB1-9444-064A39E18C06}" type="presParOf" srcId="{4F369B3D-C281-4278-80EF-4D6F612B6D07}" destId="{0588A325-DAF8-403B-B206-F970BF0FE664}" srcOrd="2" destOrd="0" presId="urn:microsoft.com/office/officeart/2005/8/layout/orgChart1"/>
    <dgm:cxn modelId="{53FE33DD-04CB-4034-8CE8-FE19F2E66D49}" type="presParOf" srcId="{96F3EA92-83C0-45C2-899A-344E23DCC970}" destId="{18F6CD07-68A1-48B4-976A-6A5DA2B7C355}" srcOrd="2" destOrd="0" presId="urn:microsoft.com/office/officeart/2005/8/layout/orgChart1"/>
    <dgm:cxn modelId="{DB99F559-231F-46B1-B6CA-D86CE1E8D23C}" type="presParOf" srcId="{96F3EA92-83C0-45C2-899A-344E23DCC970}" destId="{8B6FD37F-77DB-49EE-9F3A-29577000DCB9}" srcOrd="3" destOrd="0" presId="urn:microsoft.com/office/officeart/2005/8/layout/orgChart1"/>
    <dgm:cxn modelId="{612FD5A4-C65B-47B2-BAA9-098D87AD076F}" type="presParOf" srcId="{8B6FD37F-77DB-49EE-9F3A-29577000DCB9}" destId="{6FCD4E22-3346-4F5C-A3EF-C813917C99D9}" srcOrd="0" destOrd="0" presId="urn:microsoft.com/office/officeart/2005/8/layout/orgChart1"/>
    <dgm:cxn modelId="{3BFA4096-F8DD-4E46-BAFA-ADAAC3BC6CCD}" type="presParOf" srcId="{6FCD4E22-3346-4F5C-A3EF-C813917C99D9}" destId="{C08E0392-E2B6-426F-B141-2C5DCC8EE1B5}" srcOrd="0" destOrd="0" presId="urn:microsoft.com/office/officeart/2005/8/layout/orgChart1"/>
    <dgm:cxn modelId="{858B7586-4E79-4320-9A16-98D9DD4266FC}" type="presParOf" srcId="{6FCD4E22-3346-4F5C-A3EF-C813917C99D9}" destId="{48070C67-D77B-47D9-BB43-2D6D00BFBCDA}" srcOrd="1" destOrd="0" presId="urn:microsoft.com/office/officeart/2005/8/layout/orgChart1"/>
    <dgm:cxn modelId="{C6CD4206-4A66-4898-A1FF-39C4A7BAAB7E}" type="presParOf" srcId="{8B6FD37F-77DB-49EE-9F3A-29577000DCB9}" destId="{76C4ED53-470C-4650-AF1C-B30C8639D13A}" srcOrd="1" destOrd="0" presId="urn:microsoft.com/office/officeart/2005/8/layout/orgChart1"/>
    <dgm:cxn modelId="{5EABF219-4AEA-4563-88E1-BEF576B09C7D}" type="presParOf" srcId="{8B6FD37F-77DB-49EE-9F3A-29577000DCB9}" destId="{21B11F79-2939-4CE4-B957-51962862804D}" srcOrd="2" destOrd="0" presId="urn:microsoft.com/office/officeart/2005/8/layout/orgChart1"/>
    <dgm:cxn modelId="{70E8B8F7-BBC4-414C-8862-E2865774121F}" type="presParOf" srcId="{96F3EA92-83C0-45C2-899A-344E23DCC970}" destId="{D829BC40-C209-4A6E-BD55-66EC2CAE37AA}" srcOrd="4" destOrd="0" presId="urn:microsoft.com/office/officeart/2005/8/layout/orgChart1"/>
    <dgm:cxn modelId="{F70C05FD-8091-444B-AD7B-7D611F6AA7D4}" type="presParOf" srcId="{96F3EA92-83C0-45C2-899A-344E23DCC970}" destId="{CCB9E1D8-6562-4949-A769-16FA13FB7DE4}" srcOrd="5" destOrd="0" presId="urn:microsoft.com/office/officeart/2005/8/layout/orgChart1"/>
    <dgm:cxn modelId="{14C4EB25-F085-4C16-BC60-B899373920D4}" type="presParOf" srcId="{CCB9E1D8-6562-4949-A769-16FA13FB7DE4}" destId="{6D45BE9E-4A09-408A-8140-5FA5D9C7A21A}" srcOrd="0" destOrd="0" presId="urn:microsoft.com/office/officeart/2005/8/layout/orgChart1"/>
    <dgm:cxn modelId="{FA5E6D2D-A410-4CB4-A7E4-3F3D4E66064F}" type="presParOf" srcId="{6D45BE9E-4A09-408A-8140-5FA5D9C7A21A}" destId="{52B13DF4-062D-4017-9F09-951D4B99C7ED}" srcOrd="0" destOrd="0" presId="urn:microsoft.com/office/officeart/2005/8/layout/orgChart1"/>
    <dgm:cxn modelId="{7C96D063-04B5-4CCB-8954-4990F1252A9C}" type="presParOf" srcId="{6D45BE9E-4A09-408A-8140-5FA5D9C7A21A}" destId="{9395F5D8-A435-4AD8-B53A-FF17078BB594}" srcOrd="1" destOrd="0" presId="urn:microsoft.com/office/officeart/2005/8/layout/orgChart1"/>
    <dgm:cxn modelId="{A52A4DF5-4A9A-4E56-9E72-C1FA15FF0BD4}" type="presParOf" srcId="{CCB9E1D8-6562-4949-A769-16FA13FB7DE4}" destId="{9A7EB762-DB8E-467F-87C5-C13B80F02567}" srcOrd="1" destOrd="0" presId="urn:microsoft.com/office/officeart/2005/8/layout/orgChart1"/>
    <dgm:cxn modelId="{19123950-58FF-4DAD-8A68-8F895836FB7B}" type="presParOf" srcId="{CCB9E1D8-6562-4949-A769-16FA13FB7DE4}" destId="{A3A6D50E-9F1A-4A56-AD15-4FB9E9FAB33D}" srcOrd="2" destOrd="0" presId="urn:microsoft.com/office/officeart/2005/8/layout/orgChart1"/>
    <dgm:cxn modelId="{90E3B9F9-9728-42C6-9EAA-791B1BB26FC8}" type="presParOf" srcId="{C8604487-CC49-4F45-ACFF-B7F477878553}" destId="{878A7479-B66A-443E-A51B-47EE2DC38A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9BC40-C209-4A6E-BD55-66EC2CAE37AA}">
      <dsp:nvSpPr>
        <dsp:cNvPr id="0" name=""/>
        <dsp:cNvSpPr/>
      </dsp:nvSpPr>
      <dsp:spPr>
        <a:xfrm>
          <a:off x="4118126" y="1478444"/>
          <a:ext cx="2913604" cy="505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33"/>
              </a:lnTo>
              <a:lnTo>
                <a:pt x="2913604" y="252833"/>
              </a:lnTo>
              <a:lnTo>
                <a:pt x="2913604" y="505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6CD07-68A1-48B4-976A-6A5DA2B7C355}">
      <dsp:nvSpPr>
        <dsp:cNvPr id="0" name=""/>
        <dsp:cNvSpPr/>
      </dsp:nvSpPr>
      <dsp:spPr>
        <a:xfrm>
          <a:off x="4072406" y="1478444"/>
          <a:ext cx="91440" cy="505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A95DC-3CD0-4F78-8F52-6AA241B0E97B}">
      <dsp:nvSpPr>
        <dsp:cNvPr id="0" name=""/>
        <dsp:cNvSpPr/>
      </dsp:nvSpPr>
      <dsp:spPr>
        <a:xfrm>
          <a:off x="1204521" y="1478444"/>
          <a:ext cx="2913604" cy="505666"/>
        </a:xfrm>
        <a:custGeom>
          <a:avLst/>
          <a:gdLst/>
          <a:ahLst/>
          <a:cxnLst/>
          <a:rect l="0" t="0" r="0" b="0"/>
          <a:pathLst>
            <a:path>
              <a:moveTo>
                <a:pt x="2913604" y="0"/>
              </a:moveTo>
              <a:lnTo>
                <a:pt x="2913604" y="252833"/>
              </a:lnTo>
              <a:lnTo>
                <a:pt x="0" y="252833"/>
              </a:lnTo>
              <a:lnTo>
                <a:pt x="0" y="505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4093A-46D0-4467-8BA2-1BF8CE7302B6}">
      <dsp:nvSpPr>
        <dsp:cNvPr id="0" name=""/>
        <dsp:cNvSpPr/>
      </dsp:nvSpPr>
      <dsp:spPr>
        <a:xfrm>
          <a:off x="2914157" y="274475"/>
          <a:ext cx="2407937" cy="120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/>
            <a:t>Três</a:t>
          </a:r>
          <a:r>
            <a:rPr lang="en-GB" sz="2100" kern="1200" dirty="0"/>
            <a:t> </a:t>
          </a:r>
          <a:r>
            <a:rPr lang="en-GB" sz="2100" kern="1200" dirty="0" err="1"/>
            <a:t>grandes</a:t>
          </a:r>
          <a:r>
            <a:rPr lang="en-GB" sz="2100" kern="1200" dirty="0"/>
            <a:t> </a:t>
          </a:r>
          <a:r>
            <a:rPr lang="en-GB" sz="2100" kern="1200" dirty="0" err="1"/>
            <a:t>tipos</a:t>
          </a:r>
          <a:r>
            <a:rPr lang="en-GB" sz="2100" kern="1200" dirty="0"/>
            <a:t> de </a:t>
          </a:r>
          <a:r>
            <a:rPr lang="en-GB" sz="2100" kern="1200" dirty="0" err="1"/>
            <a:t>informação</a:t>
          </a:r>
          <a:endParaRPr lang="pt-PT" sz="2100" kern="1200" dirty="0"/>
        </a:p>
      </dsp:txBody>
      <dsp:txXfrm>
        <a:off x="2914157" y="274475"/>
        <a:ext cx="2407937" cy="1203968"/>
      </dsp:txXfrm>
    </dsp:sp>
    <dsp:sp modelId="{D2459786-F6E2-4F49-84CD-D26D7F0339A1}">
      <dsp:nvSpPr>
        <dsp:cNvPr id="0" name=""/>
        <dsp:cNvSpPr/>
      </dsp:nvSpPr>
      <dsp:spPr>
        <a:xfrm>
          <a:off x="552" y="1984110"/>
          <a:ext cx="2407937" cy="120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/>
            <a:t>Detalhada</a:t>
          </a:r>
          <a:r>
            <a:rPr lang="en-GB" sz="2100" kern="1200" dirty="0"/>
            <a:t> (e quantitative) </a:t>
          </a:r>
          <a:r>
            <a:rPr lang="en-GB" sz="2100" kern="1200" dirty="0" err="1"/>
            <a:t>sobre</a:t>
          </a:r>
          <a:r>
            <a:rPr lang="en-GB" sz="2100" kern="1200" dirty="0"/>
            <a:t> </a:t>
          </a:r>
          <a:r>
            <a:rPr lang="en-GB" sz="2100" kern="1200" dirty="0" err="1"/>
            <a:t>cada</a:t>
          </a:r>
          <a:r>
            <a:rPr lang="en-GB" sz="2100" kern="1200" dirty="0"/>
            <a:t> </a:t>
          </a:r>
          <a:r>
            <a:rPr lang="en-GB" sz="2100" kern="1200" dirty="0" err="1"/>
            <a:t>iniciativa</a:t>
          </a:r>
          <a:r>
            <a:rPr lang="en-GB" sz="2100" kern="1200" dirty="0"/>
            <a:t> de </a:t>
          </a:r>
          <a:r>
            <a:rPr lang="en-GB" sz="2100" kern="1200" dirty="0" err="1"/>
            <a:t>apoio</a:t>
          </a:r>
          <a:endParaRPr lang="pt-PT" sz="2100" kern="1200" dirty="0"/>
        </a:p>
      </dsp:txBody>
      <dsp:txXfrm>
        <a:off x="552" y="1984110"/>
        <a:ext cx="2407937" cy="1203968"/>
      </dsp:txXfrm>
    </dsp:sp>
    <dsp:sp modelId="{C08E0392-E2B6-426F-B141-2C5DCC8EE1B5}">
      <dsp:nvSpPr>
        <dsp:cNvPr id="0" name=""/>
        <dsp:cNvSpPr/>
      </dsp:nvSpPr>
      <dsp:spPr>
        <a:xfrm>
          <a:off x="2914157" y="1984110"/>
          <a:ext cx="2407937" cy="120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/>
            <a:t>Arranjos</a:t>
          </a:r>
          <a:r>
            <a:rPr lang="en-GB" sz="2100" kern="1200" dirty="0"/>
            <a:t> </a:t>
          </a:r>
          <a:r>
            <a:rPr lang="en-GB" sz="2100" kern="1200" dirty="0" err="1"/>
            <a:t>institucionais</a:t>
          </a:r>
          <a:r>
            <a:rPr lang="en-GB" sz="2100" kern="1200" dirty="0"/>
            <a:t> e </a:t>
          </a:r>
          <a:r>
            <a:rPr lang="en-GB" sz="2100" kern="1200" dirty="0" err="1"/>
            <a:t>questões</a:t>
          </a:r>
          <a:r>
            <a:rPr lang="en-GB" sz="2100" kern="1200" dirty="0"/>
            <a:t> </a:t>
          </a:r>
          <a:r>
            <a:rPr lang="en-GB" sz="2100" kern="1200" dirty="0" err="1"/>
            <a:t>metodológicas</a:t>
          </a:r>
          <a:endParaRPr lang="pt-PT" sz="2100" kern="1200" dirty="0"/>
        </a:p>
      </dsp:txBody>
      <dsp:txXfrm>
        <a:off x="2914157" y="1984110"/>
        <a:ext cx="2407937" cy="1203968"/>
      </dsp:txXfrm>
    </dsp:sp>
    <dsp:sp modelId="{52B13DF4-062D-4017-9F09-951D4B99C7ED}">
      <dsp:nvSpPr>
        <dsp:cNvPr id="0" name=""/>
        <dsp:cNvSpPr/>
      </dsp:nvSpPr>
      <dsp:spPr>
        <a:xfrm>
          <a:off x="5827762" y="1984110"/>
          <a:ext cx="2407937" cy="12039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Políticas, estratégias, ações, abordagens</a:t>
          </a:r>
        </a:p>
      </dsp:txBody>
      <dsp:txXfrm>
        <a:off x="5827762" y="1984110"/>
        <a:ext cx="2407937" cy="1203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A44F3EC8-A8EC-4D3D-AACA-097E0919C93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748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4EC3C140-86F0-47CF-89F4-B88E2C60505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473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 i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de-DE" sz="2200" b="0" dirty="0">
                <a:solidFill>
                  <a:schemeClr val="bg1">
                    <a:lumMod val="50000"/>
                  </a:schemeClr>
                </a:solidFill>
              </a:rPr>
              <a:t>Untertitel, Name Vortragender</a:t>
            </a:r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538911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008909"/>
            <a:ext cx="8229600" cy="1432647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de-DE" sz="4400" b="1" i="0" dirty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de-DE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5055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199" y="1981610"/>
            <a:ext cx="8236253" cy="346255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E95ED79-BECA-4C20-84AF-E3D22F5A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1E47F1-3CCA-4E8E-8BB3-AD4B135DC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2F36A6-63CA-4BB8-9E0A-1C008A2E44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010400" y="6462712"/>
            <a:ext cx="2133600" cy="365125"/>
          </a:xfrm>
        </p:spPr>
        <p:txBody>
          <a:bodyPr/>
          <a:lstStyle/>
          <a:p>
            <a:pPr>
              <a:defRPr/>
            </a:pPr>
            <a:fld id="{CA4667E5-1FDE-45BD-BACF-03C728A39D8C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55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981610"/>
            <a:ext cx="4038600" cy="346255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981611"/>
            <a:ext cx="4038600" cy="347125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10400" y="6492874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4D9D-3383-4ECF-A2C4-27B2EC3269B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57200" y="1152462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2800" b="1" i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654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4667E5-1FDE-45BD-BACF-03C728A39D8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3519CD-F8F9-4383-9DE1-157C1E7669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5787865"/>
            <a:ext cx="8674100" cy="1070135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6E9E36F3-34C2-4368-BA75-E2FCE2FEDD5C}"/>
              </a:ext>
            </a:extLst>
          </p:cNvPr>
          <p:cNvSpPr/>
          <p:nvPr userDrawn="1"/>
        </p:nvSpPr>
        <p:spPr>
          <a:xfrm>
            <a:off x="6437846" y="350207"/>
            <a:ext cx="28024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err="1"/>
              <a:t>www.transparency-partnership.net</a:t>
            </a:r>
            <a:endParaRPr lang="de-DE" sz="11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1031F8E-75D6-4F7F-A425-404D55D5928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065" y="85623"/>
            <a:ext cx="3190075" cy="8159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0" r:id="rId4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8977" y="2899547"/>
            <a:ext cx="8686800" cy="1432647"/>
          </a:xfrm>
        </p:spPr>
        <p:txBody>
          <a:bodyPr>
            <a:noAutofit/>
          </a:bodyPr>
          <a:lstStyle/>
          <a:p>
            <a:r>
              <a:rPr lang="de-DE" sz="3600" b="1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Os requisitos do Quadro de Transparência Melhorada relativos a Apoio</a:t>
            </a:r>
            <a:endParaRPr lang="de-DE" sz="3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1E3B1F-2CE8-48B2-BB25-299A4B619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589" y="1335940"/>
            <a:ext cx="5148082" cy="1316739"/>
          </a:xfrm>
          <a:prstGeom prst="rect">
            <a:avLst/>
          </a:prstGeom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03C82BAC-8178-5E7E-F442-EF5BC66F4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423" y="4423144"/>
            <a:ext cx="8229600" cy="1215656"/>
          </a:xfrm>
        </p:spPr>
        <p:txBody>
          <a:bodyPr/>
          <a:lstStyle/>
          <a:p>
            <a:pPr algn="ctr" rtl="0" fontAlgn="base"/>
            <a:r>
              <a:rPr lang="de-DE" sz="2000" b="0" i="0" u="none" strike="noStrike" dirty="0">
                <a:solidFill>
                  <a:srgbClr val="7F7F7F"/>
                </a:solidFill>
                <a:effectLst/>
                <a:latin typeface="Calibri" panose="020F0502020204030204" pitchFamily="34" charset="0"/>
              </a:rPr>
              <a:t>Gonçalo Cavalheiro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de-DE" sz="2000" b="0" i="0" u="none" strike="noStrike" dirty="0">
                <a:solidFill>
                  <a:srgbClr val="7F7F7F"/>
                </a:solidFill>
                <a:effectLst/>
                <a:latin typeface="Calibri" panose="020F0502020204030204" pitchFamily="34" charset="0"/>
              </a:rPr>
              <a:t>Praia, 12 de Julho de 2022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de-DE" sz="2000" b="0" i="0" u="none" strike="noStrike" dirty="0">
                <a:solidFill>
                  <a:srgbClr val="7F7F7F"/>
                </a:solidFill>
                <a:effectLst/>
                <a:latin typeface="Calibri" panose="020F0502020204030204" pitchFamily="34" charset="0"/>
              </a:rPr>
              <a:t>3º Seminário Presencial do Núcleo Lusófono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90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F8E877F-8EDB-4EA6-B070-50569CFE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EB44EF-5BFB-4ACC-A61E-8669EABDE5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2A89FC4-819B-44A0-A515-777F443F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55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C85E4D1-016D-45C7-B06A-9B21256D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DC224E-CDBA-4180-9928-35909DD2B8F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2800" b="1" dirty="0"/>
              <a:t>Apoio </a:t>
            </a:r>
          </a:p>
          <a:p>
            <a:pPr marL="0" indent="0" algn="ctr">
              <a:buNone/>
            </a:pPr>
            <a:r>
              <a:rPr lang="de-DE" sz="2800" b="1" dirty="0"/>
              <a:t>= </a:t>
            </a:r>
          </a:p>
          <a:p>
            <a:pPr marL="0" indent="0" algn="ctr">
              <a:buNone/>
            </a:pPr>
            <a:r>
              <a:rPr lang="de-DE" sz="2800" b="1" dirty="0"/>
              <a:t>Apoio financeiro, tecnológico ou técnico prestado ou mobilizado / necessitado ou recebido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393CDD2-8138-4F62-BB54-3A45415D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Nota prévia</a:t>
            </a:r>
          </a:p>
        </p:txBody>
      </p:sp>
    </p:spTree>
    <p:extLst>
      <p:ext uri="{BB962C8B-B14F-4D97-AF65-F5344CB8AC3E}">
        <p14:creationId xmlns:p14="http://schemas.microsoft.com/office/powerpoint/2010/main" val="17317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8C25CA2-185D-4D2B-967E-501806D5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4F166-9E27-41F2-9CA4-5C1CD3752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2466753"/>
            <a:ext cx="8236253" cy="2977412"/>
          </a:xfrm>
        </p:spPr>
        <p:txBody>
          <a:bodyPr/>
          <a:lstStyle/>
          <a:p>
            <a:pPr marL="0" indent="0">
              <a:buNone/>
            </a:pPr>
            <a:r>
              <a:rPr lang="de-DE" sz="2800" b="1" dirty="0"/>
              <a:t>Prestado ou mobilizado: </a:t>
            </a:r>
            <a:r>
              <a:rPr lang="de-DE" dirty="0"/>
              <a:t>reporte obrigatório (shall) por países desenvolvidos e voluntário (should) para outros países que prestem apoio.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800" b="1" dirty="0"/>
              <a:t>Necessitado ou recebido: </a:t>
            </a:r>
            <a:r>
              <a:rPr lang="de-DE" dirty="0"/>
              <a:t>reporte voluntário (should) para países em desenvolvimento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595D26D0-3C73-4970-B17B-1820FB4CC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01749"/>
            <a:ext cx="7886700" cy="988939"/>
          </a:xfrm>
        </p:spPr>
        <p:txBody>
          <a:bodyPr/>
          <a:lstStyle/>
          <a:p>
            <a:r>
              <a:rPr lang="de-DE" sz="4000" b="1" dirty="0"/>
              <a:t>Prestado ou mobilizado / necessitado recebido</a:t>
            </a:r>
          </a:p>
        </p:txBody>
      </p:sp>
    </p:spTree>
    <p:extLst>
      <p:ext uri="{BB962C8B-B14F-4D97-AF65-F5344CB8AC3E}">
        <p14:creationId xmlns:p14="http://schemas.microsoft.com/office/powerpoint/2010/main" val="208594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D8F9EF-B3BD-390B-96CA-73A93123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31E2B8F-1387-1694-6128-FDF403FD3CC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02180008"/>
              </p:ext>
            </p:extLst>
          </p:nvPr>
        </p:nvGraphicFramePr>
        <p:xfrm>
          <a:off x="457199" y="1981610"/>
          <a:ext cx="8236253" cy="3462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6B528FCD-FE8B-3BFF-B7F6-4B385FFB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9219"/>
            <a:ext cx="7886700" cy="1031469"/>
          </a:xfrm>
        </p:spPr>
        <p:txBody>
          <a:bodyPr/>
          <a:lstStyle/>
          <a:p>
            <a:r>
              <a:rPr lang="en-GB" dirty="0" err="1"/>
              <a:t>Informação</a:t>
            </a:r>
            <a:r>
              <a:rPr lang="en-GB" dirty="0"/>
              <a:t> a </a:t>
            </a:r>
            <a:r>
              <a:rPr lang="en-GB" dirty="0" err="1"/>
              <a:t>reportar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021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8A32EB-7111-3698-4762-65195D96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DAA62-04B0-9309-DBB8-327CA5BC19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/>
              <a:t>Formato: </a:t>
            </a:r>
            <a:r>
              <a:rPr lang="pt-PT" dirty="0"/>
              <a:t>narrativa e tabelas</a:t>
            </a:r>
          </a:p>
          <a:p>
            <a:pPr marL="0" indent="0">
              <a:buNone/>
            </a:pPr>
            <a:r>
              <a:rPr lang="pt-PT" b="1" dirty="0"/>
              <a:t>Exemplos de tipo de informação solicitada</a:t>
            </a:r>
            <a:r>
              <a:rPr lang="pt-PT" dirty="0"/>
              <a:t>:</a:t>
            </a:r>
          </a:p>
          <a:p>
            <a:r>
              <a:rPr lang="pt-PT" dirty="0"/>
              <a:t>Valor do apoio</a:t>
            </a:r>
          </a:p>
          <a:p>
            <a:r>
              <a:rPr lang="pt-PT" dirty="0"/>
              <a:t>Tipo de instrumento financeiro ou de intervenção pública utilizado (bolsa, empréstimo…)</a:t>
            </a:r>
          </a:p>
          <a:p>
            <a:r>
              <a:rPr lang="pt-PT" dirty="0"/>
              <a:t>Canal (bilateral, regional, multilateral)</a:t>
            </a:r>
          </a:p>
          <a:p>
            <a:r>
              <a:rPr lang="pt-PT" dirty="0"/>
              <a:t>Tipo (adaptação, mitigação)</a:t>
            </a:r>
          </a:p>
          <a:p>
            <a:r>
              <a:rPr lang="pt-PT" dirty="0"/>
              <a:t>Sector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D15C9E-305F-4625-B724-37ACA7118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3647"/>
            <a:ext cx="7886700" cy="957041"/>
          </a:xfrm>
        </p:spPr>
        <p:txBody>
          <a:bodyPr/>
          <a:lstStyle/>
          <a:p>
            <a:r>
              <a:rPr lang="en-GB" sz="3200" dirty="0" err="1"/>
              <a:t>Detalhada</a:t>
            </a:r>
            <a:r>
              <a:rPr lang="en-GB" sz="3200" dirty="0"/>
              <a:t> (e </a:t>
            </a:r>
            <a:r>
              <a:rPr lang="en-GB" sz="3200" dirty="0" err="1"/>
              <a:t>quantitativa</a:t>
            </a:r>
            <a:r>
              <a:rPr lang="en-GB" sz="3200" dirty="0"/>
              <a:t>) </a:t>
            </a:r>
            <a:r>
              <a:rPr lang="en-GB" sz="3200" dirty="0" err="1"/>
              <a:t>sobre</a:t>
            </a:r>
            <a:r>
              <a:rPr lang="en-GB" sz="3200" dirty="0"/>
              <a:t> </a:t>
            </a:r>
            <a:r>
              <a:rPr lang="en-GB" sz="3200" dirty="0" err="1"/>
              <a:t>cada</a:t>
            </a:r>
            <a:r>
              <a:rPr lang="en-GB" sz="3200" dirty="0"/>
              <a:t> </a:t>
            </a:r>
            <a:r>
              <a:rPr lang="en-GB" sz="3200" dirty="0" err="1"/>
              <a:t>iniciativa</a:t>
            </a:r>
            <a:r>
              <a:rPr lang="en-GB" sz="3200" dirty="0"/>
              <a:t> de </a:t>
            </a:r>
            <a:r>
              <a:rPr lang="en-GB" sz="3200" dirty="0" err="1"/>
              <a:t>apoio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6482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E2E346-049F-65F5-4B13-90577F96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D91DA-239D-90E5-2D65-0E190EC7DA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Formato</a:t>
            </a:r>
            <a:r>
              <a:rPr lang="en-GB" b="1" dirty="0"/>
              <a:t>: </a:t>
            </a:r>
            <a:r>
              <a:rPr lang="en-GB" dirty="0" err="1"/>
              <a:t>narrativa</a:t>
            </a:r>
            <a:endParaRPr lang="en-GB" dirty="0"/>
          </a:p>
          <a:p>
            <a:pPr marL="0" indent="0">
              <a:buNone/>
            </a:pPr>
            <a:r>
              <a:rPr lang="pt-PT" b="1" dirty="0"/>
              <a:t>Exemplos de tipo de informação solicitada</a:t>
            </a:r>
            <a:r>
              <a:rPr lang="pt-PT" dirty="0"/>
              <a:t>:</a:t>
            </a:r>
          </a:p>
          <a:p>
            <a:r>
              <a:rPr lang="pt-PT" dirty="0"/>
              <a:t>Circunstâncias nacionais</a:t>
            </a:r>
          </a:p>
          <a:p>
            <a:r>
              <a:rPr lang="pt-PT" dirty="0"/>
              <a:t>Sistemas e processos para acompanhar e reportar o apoio</a:t>
            </a:r>
          </a:p>
          <a:p>
            <a:r>
              <a:rPr lang="pt-PT" dirty="0"/>
              <a:t>Pressupostos, definições e metodologias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0FAA94-48E0-102B-7F71-87F64486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86809"/>
            <a:ext cx="7886700" cy="903879"/>
          </a:xfrm>
        </p:spPr>
        <p:txBody>
          <a:bodyPr/>
          <a:lstStyle/>
          <a:p>
            <a:r>
              <a:rPr lang="en-GB" sz="3200" dirty="0" err="1"/>
              <a:t>Arranjos</a:t>
            </a:r>
            <a:r>
              <a:rPr lang="en-GB" sz="3200" dirty="0"/>
              <a:t> </a:t>
            </a:r>
            <a:r>
              <a:rPr lang="en-GB" sz="3200" dirty="0" err="1"/>
              <a:t>institucionais</a:t>
            </a:r>
            <a:r>
              <a:rPr lang="en-GB" sz="3200" dirty="0"/>
              <a:t> e </a:t>
            </a:r>
            <a:r>
              <a:rPr lang="en-GB" sz="3200" dirty="0" err="1"/>
              <a:t>questões</a:t>
            </a:r>
            <a:r>
              <a:rPr lang="en-GB" sz="3200" dirty="0"/>
              <a:t> </a:t>
            </a:r>
            <a:r>
              <a:rPr lang="en-GB" sz="3200" dirty="0" err="1"/>
              <a:t>metodológicas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4819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50547D-39F2-726D-FD0C-5CBA01220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74D9D-3383-4ECF-A2C4-27B2EC3269B0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77194-B40E-189E-927B-2FA18A9E30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Formato</a:t>
            </a:r>
            <a:r>
              <a:rPr lang="en-GB" b="1" dirty="0"/>
              <a:t>: </a:t>
            </a:r>
            <a:r>
              <a:rPr lang="en-GB" dirty="0" err="1"/>
              <a:t>narrativa</a:t>
            </a:r>
            <a:endParaRPr lang="en-GB" dirty="0"/>
          </a:p>
          <a:p>
            <a:pPr marL="0" indent="0">
              <a:buNone/>
            </a:pPr>
            <a:r>
              <a:rPr lang="pt-PT" b="1" dirty="0"/>
              <a:t>Exemplos de tipo de informação solicitada</a:t>
            </a:r>
            <a:r>
              <a:rPr lang="pt-PT" dirty="0"/>
              <a:t>:</a:t>
            </a:r>
          </a:p>
          <a:p>
            <a:r>
              <a:rPr lang="en-GB" dirty="0" err="1"/>
              <a:t>Estratégias</a:t>
            </a:r>
            <a:r>
              <a:rPr lang="en-GB" dirty="0"/>
              <a:t> de </a:t>
            </a:r>
            <a:r>
              <a:rPr lang="en-GB" dirty="0" err="1"/>
              <a:t>prestação</a:t>
            </a:r>
            <a:r>
              <a:rPr lang="en-GB" dirty="0"/>
              <a:t> de </a:t>
            </a:r>
            <a:r>
              <a:rPr lang="en-GB" dirty="0" err="1"/>
              <a:t>apoio</a:t>
            </a:r>
            <a:endParaRPr lang="en-GB" dirty="0"/>
          </a:p>
          <a:p>
            <a:r>
              <a:rPr lang="en-GB" dirty="0" err="1"/>
              <a:t>Planos</a:t>
            </a:r>
            <a:r>
              <a:rPr lang="en-GB" dirty="0"/>
              <a:t>, </a:t>
            </a:r>
            <a:r>
              <a:rPr lang="en-GB" dirty="0" err="1"/>
              <a:t>necessidades</a:t>
            </a:r>
            <a:r>
              <a:rPr lang="en-GB" dirty="0"/>
              <a:t> e </a:t>
            </a:r>
            <a:r>
              <a:rPr lang="en-GB" dirty="0" err="1"/>
              <a:t>prioridades</a:t>
            </a:r>
            <a:r>
              <a:rPr lang="en-GB" dirty="0"/>
              <a:t> (</a:t>
            </a:r>
            <a:r>
              <a:rPr lang="en-GB" dirty="0" err="1"/>
              <a:t>tecnologia</a:t>
            </a:r>
            <a:r>
              <a:rPr lang="en-GB" dirty="0"/>
              <a:t>)</a:t>
            </a:r>
          </a:p>
          <a:p>
            <a:r>
              <a:rPr lang="en-GB" dirty="0" err="1"/>
              <a:t>Estudos</a:t>
            </a:r>
            <a:r>
              <a:rPr lang="en-GB" dirty="0"/>
              <a:t> de </a:t>
            </a:r>
            <a:r>
              <a:rPr lang="en-GB" dirty="0" err="1"/>
              <a:t>caso</a:t>
            </a:r>
            <a:r>
              <a:rPr lang="en-GB" dirty="0"/>
              <a:t> (</a:t>
            </a:r>
            <a:r>
              <a:rPr lang="en-GB" dirty="0" err="1"/>
              <a:t>experiências</a:t>
            </a:r>
            <a:r>
              <a:rPr lang="en-GB" dirty="0"/>
              <a:t> </a:t>
            </a:r>
            <a:r>
              <a:rPr lang="en-GB" dirty="0" err="1"/>
              <a:t>bem</a:t>
            </a:r>
            <a:r>
              <a:rPr lang="en-GB" dirty="0"/>
              <a:t> e mal </a:t>
            </a:r>
            <a:r>
              <a:rPr lang="en-GB" dirty="0" err="1"/>
              <a:t>sucedidas</a:t>
            </a:r>
            <a:r>
              <a:rPr lang="en-GB" dirty="0"/>
              <a:t>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1E9B9B-22D8-623D-1340-5A8C3414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8707"/>
            <a:ext cx="7886700" cy="871981"/>
          </a:xfrm>
        </p:spPr>
        <p:txBody>
          <a:bodyPr/>
          <a:lstStyle/>
          <a:p>
            <a:r>
              <a:rPr lang="en-GB" sz="3200" dirty="0" err="1"/>
              <a:t>Planos</a:t>
            </a:r>
            <a:r>
              <a:rPr lang="en-GB" sz="3200" dirty="0"/>
              <a:t>, </a:t>
            </a:r>
            <a:r>
              <a:rPr lang="en-GB" sz="3200" dirty="0" err="1"/>
              <a:t>políticas</a:t>
            </a:r>
            <a:r>
              <a:rPr lang="en-GB" sz="3200" dirty="0"/>
              <a:t>, </a:t>
            </a:r>
            <a:r>
              <a:rPr lang="en-GB" sz="3200" dirty="0" err="1"/>
              <a:t>ações</a:t>
            </a:r>
            <a:r>
              <a:rPr lang="en-GB" sz="3200" dirty="0"/>
              <a:t>, </a:t>
            </a:r>
            <a:r>
              <a:rPr lang="en-GB" sz="3200" dirty="0" err="1"/>
              <a:t>abordagens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747905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dirty="0" err="1" smtClean="0"/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FD807A2DFE3B49916A64BE02B1BC80" ma:contentTypeVersion="9" ma:contentTypeDescription="Ein neues Dokument erstellen." ma:contentTypeScope="" ma:versionID="cd1307f829878653ed83d4f0b984d87d">
  <xsd:schema xmlns:xsd="http://www.w3.org/2001/XMLSchema" xmlns:xs="http://www.w3.org/2001/XMLSchema" xmlns:p="http://schemas.microsoft.com/office/2006/metadata/properties" xmlns:ns2="d09ae711-e737-4771-a733-dae4026d30ca" xmlns:ns3="5024892e-3bde-4320-aa0f-2027630caaa8" targetNamespace="http://schemas.microsoft.com/office/2006/metadata/properties" ma:root="true" ma:fieldsID="c1a849d92694a741b3f67dea60b41773" ns2:_="" ns3:_="">
    <xsd:import namespace="d09ae711-e737-4771-a733-dae4026d30ca"/>
    <xsd:import namespace="5024892e-3bde-4320-aa0f-2027630caa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ae711-e737-4771-a733-dae4026d30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4892e-3bde-4320-aa0f-2027630caa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E537B1-0E7A-4A0D-B705-99C53C3AC2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9ae711-e737-4771-a733-dae4026d30ca"/>
    <ds:schemaRef ds:uri="5024892e-3bde-4320-aa0f-2027630caa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11C7BF-865A-4FD4-B1A7-D0A12E5B4B98}">
  <ds:schemaRefs>
    <ds:schemaRef ds:uri="d09ae711-e737-4771-a733-dae4026d30ca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5024892e-3bde-4320-aa0f-2027630caaa8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768B96-1C1C-4788-B094-7B4AD94028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GIZ-DE</Template>
  <TotalTime>208</TotalTime>
  <Words>249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Times</vt:lpstr>
      <vt:lpstr>Benutzerdefiniertes Design</vt:lpstr>
      <vt:lpstr>Os requisitos do Quadro de Transparência Melhorada relativos a Apoio</vt:lpstr>
      <vt:lpstr>PowerPoint Presentation</vt:lpstr>
      <vt:lpstr>Nota prévia</vt:lpstr>
      <vt:lpstr>Prestado ou mobilizado / necessitado recebido</vt:lpstr>
      <vt:lpstr>Informação a reportar</vt:lpstr>
      <vt:lpstr>Detalhada (e quantitativa) sobre cada iniciativa de apoio</vt:lpstr>
      <vt:lpstr>Arranjos institucionais e questões metodológicas</vt:lpstr>
      <vt:lpstr>Planos, políticas, ações, abordagens</vt:lpstr>
    </vt:vector>
  </TitlesOfParts>
  <Company>GTZ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 Südliches Afrika</dc:title>
  <dc:creator>gtz</dc:creator>
  <cp:keywords>GIZ-Leerfolie</cp:keywords>
  <cp:lastModifiedBy>Gonçalo Cavalheiro</cp:lastModifiedBy>
  <cp:revision>470</cp:revision>
  <cp:lastPrinted>2014-06-04T17:44:44Z</cp:lastPrinted>
  <dcterms:created xsi:type="dcterms:W3CDTF">2012-01-11T10:45:35Z</dcterms:created>
  <dcterms:modified xsi:type="dcterms:W3CDTF">2022-07-08T12:59:39Z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0x0101008FFD807A2DFE3B49916A64BE02B1BC80</vt:lpwstr>
  </property>
</Properties>
</file>