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21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66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458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54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14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8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01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15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115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558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81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C971-C7DA-470E-A985-D1E620990CD3}" type="datetimeFigureOut">
              <a:rPr lang="es-MX" smtClean="0"/>
              <a:t>11/06/2018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7FBC-A564-4A42-B3B9-AE67E977E8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79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0"/>
            <a:ext cx="12192000" cy="44706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n 3" descr="Y:\Z_Oficina\logo_GIZ_Genera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628115"/>
            <a:ext cx="1829919" cy="6289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/>
          <p:cNvSpPr/>
          <p:nvPr/>
        </p:nvSpPr>
        <p:spPr>
          <a:xfrm>
            <a:off x="0" y="4470675"/>
            <a:ext cx="12192000" cy="472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</a:rPr>
              <a:t>Webinar</a:t>
            </a: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June 19, 2018, </a:t>
            </a:r>
            <a:r>
              <a:rPr lang="en-US" b="1" dirty="0" smtClean="0">
                <a:solidFill>
                  <a:srgbClr val="FF0000"/>
                </a:solidFill>
              </a:rPr>
              <a:t>8 am – 9 am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(UTC+2)              		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Welcome !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Flecha a la derecha con bandas 8"/>
          <p:cNvSpPr/>
          <p:nvPr/>
        </p:nvSpPr>
        <p:spPr>
          <a:xfrm>
            <a:off x="2974870" y="1890625"/>
            <a:ext cx="640614" cy="40216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0803" y="202747"/>
            <a:ext cx="4799946" cy="39553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CuadroTexto 11"/>
          <p:cNvSpPr txBox="1"/>
          <p:nvPr/>
        </p:nvSpPr>
        <p:spPr>
          <a:xfrm>
            <a:off x="9762069" y="291217"/>
            <a:ext cx="21963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s-MX" b="1" dirty="0" smtClean="0"/>
              <a:t>NDC </a:t>
            </a:r>
            <a:r>
              <a:rPr lang="es-MX" b="1" dirty="0" err="1" smtClean="0"/>
              <a:t>Accounting</a:t>
            </a:r>
            <a:r>
              <a:rPr lang="es-MX" b="1" dirty="0" smtClean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institutionalized</a:t>
            </a:r>
            <a:endParaRPr lang="es-MX" b="1" dirty="0" smtClean="0"/>
          </a:p>
          <a:p>
            <a:pPr algn="ctr"/>
            <a:endParaRPr lang="es-MX" sz="1400" b="1" dirty="0"/>
          </a:p>
          <a:p>
            <a:pPr algn="ctr"/>
            <a:r>
              <a:rPr lang="es-MX" sz="2000" dirty="0" smtClean="0"/>
              <a:t>and</a:t>
            </a:r>
            <a:endParaRPr lang="es-MX" sz="2000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79803">
            <a:off x="9782192" y="2238132"/>
            <a:ext cx="2261289" cy="22354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CuadroTexto 13"/>
          <p:cNvSpPr txBox="1"/>
          <p:nvPr/>
        </p:nvSpPr>
        <p:spPr>
          <a:xfrm>
            <a:off x="10309162" y="1786339"/>
            <a:ext cx="176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es-MX" b="1" dirty="0" err="1" smtClean="0">
                <a:solidFill>
                  <a:srgbClr val="00B050"/>
                </a:solidFill>
              </a:rPr>
              <a:t>Article</a:t>
            </a:r>
            <a:r>
              <a:rPr lang="es-MX" b="1" dirty="0" smtClean="0">
                <a:solidFill>
                  <a:srgbClr val="00B050"/>
                </a:solidFill>
              </a:rPr>
              <a:t> 4.13</a:t>
            </a:r>
            <a:endParaRPr lang="es-MX" b="1" dirty="0">
              <a:solidFill>
                <a:srgbClr val="00B05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 rot="19323295">
            <a:off x="5100875" y="1812378"/>
            <a:ext cx="22328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NDC Accounting Tool</a:t>
            </a:r>
            <a:endParaRPr lang="en-US" sz="2800" b="1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150862">
            <a:off x="209779" y="745549"/>
            <a:ext cx="2643747" cy="31869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737" y="4972624"/>
            <a:ext cx="3150247" cy="1885375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202080" y="5218045"/>
            <a:ext cx="62121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Subject</a:t>
            </a:r>
            <a:r>
              <a:rPr lang="en-US" sz="2800" i="1" dirty="0" smtClean="0"/>
              <a:t>: Presentation of a NDC Accounting Tool that is adjustable to national circumstances</a:t>
            </a:r>
            <a:endParaRPr lang="en-US" sz="2800" i="1" dirty="0"/>
          </a:p>
        </p:txBody>
      </p:sp>
      <p:sp>
        <p:nvSpPr>
          <p:cNvPr id="18" name="Flecha a la derecha con bandas 17"/>
          <p:cNvSpPr/>
          <p:nvPr/>
        </p:nvSpPr>
        <p:spPr>
          <a:xfrm>
            <a:off x="8907531" y="1890624"/>
            <a:ext cx="640614" cy="40216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351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B</dc:creator>
  <cp:lastModifiedBy>Daniel B</cp:lastModifiedBy>
  <cp:revision>11</cp:revision>
  <dcterms:created xsi:type="dcterms:W3CDTF">2018-05-23T20:55:56Z</dcterms:created>
  <dcterms:modified xsi:type="dcterms:W3CDTF">2018-06-11T15:50:13Z</dcterms:modified>
</cp:coreProperties>
</file>