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3745" r:id="rId4"/>
    <p:sldMasterId id="2147483751" r:id="rId5"/>
    <p:sldMasterId id="2147483759" r:id="rId6"/>
    <p:sldMasterId id="2147483771" r:id="rId7"/>
  </p:sldMasterIdLst>
  <p:notesMasterIdLst>
    <p:notesMasterId r:id="rId49"/>
  </p:notesMasterIdLst>
  <p:handoutMasterIdLst>
    <p:handoutMasterId r:id="rId50"/>
  </p:handoutMasterIdLst>
  <p:sldIdLst>
    <p:sldId id="256" r:id="rId8"/>
    <p:sldId id="759" r:id="rId9"/>
    <p:sldId id="746" r:id="rId10"/>
    <p:sldId id="747" r:id="rId11"/>
    <p:sldId id="807" r:id="rId12"/>
    <p:sldId id="847" r:id="rId13"/>
    <p:sldId id="856" r:id="rId14"/>
    <p:sldId id="857" r:id="rId15"/>
    <p:sldId id="849" r:id="rId16"/>
    <p:sldId id="851" r:id="rId17"/>
    <p:sldId id="852" r:id="rId18"/>
    <p:sldId id="853" r:id="rId19"/>
    <p:sldId id="854" r:id="rId20"/>
    <p:sldId id="393" r:id="rId21"/>
    <p:sldId id="748" r:id="rId22"/>
    <p:sldId id="756" r:id="rId23"/>
    <p:sldId id="755" r:id="rId24"/>
    <p:sldId id="272" r:id="rId25"/>
    <p:sldId id="282" r:id="rId26"/>
    <p:sldId id="284" r:id="rId27"/>
    <p:sldId id="286" r:id="rId28"/>
    <p:sldId id="294" r:id="rId29"/>
    <p:sldId id="285" r:id="rId30"/>
    <p:sldId id="287" r:id="rId31"/>
    <p:sldId id="288" r:id="rId32"/>
    <p:sldId id="289" r:id="rId33"/>
    <p:sldId id="290" r:id="rId34"/>
    <p:sldId id="291" r:id="rId35"/>
    <p:sldId id="292" r:id="rId36"/>
    <p:sldId id="749" r:id="rId37"/>
    <p:sldId id="753" r:id="rId38"/>
    <p:sldId id="298" r:id="rId39"/>
    <p:sldId id="858" r:id="rId40"/>
    <p:sldId id="304" r:id="rId41"/>
    <p:sldId id="301" r:id="rId42"/>
    <p:sldId id="306" r:id="rId43"/>
    <p:sldId id="307" r:id="rId44"/>
    <p:sldId id="754" r:id="rId45"/>
    <p:sldId id="752" r:id="rId46"/>
    <p:sldId id="729" r:id="rId47"/>
    <p:sldId id="757" r:id="rId48"/>
  </p:sldIdLst>
  <p:sldSz cx="9144000" cy="6858000" type="screen4x3"/>
  <p:notesSz cx="6797675" cy="9926638"/>
  <p:defaultTextStyle>
    <a:defPPr>
      <a:defRPr lang="de-DE"/>
    </a:defPPr>
    <a:lvl1pPr algn="l" rtl="0" fontAlgn="base">
      <a:spcBef>
        <a:spcPct val="0"/>
      </a:spcBef>
      <a:spcAft>
        <a:spcPct val="0"/>
      </a:spcAft>
      <a:defRPr sz="2200" b="1" kern="1200">
        <a:solidFill>
          <a:srgbClr val="999999"/>
        </a:solidFill>
        <a:latin typeface="Arial" charset="0"/>
        <a:ea typeface="+mn-ea"/>
        <a:cs typeface="+mn-cs"/>
      </a:defRPr>
    </a:lvl1pPr>
    <a:lvl2pPr marL="457200" algn="l" rtl="0" fontAlgn="base">
      <a:spcBef>
        <a:spcPct val="0"/>
      </a:spcBef>
      <a:spcAft>
        <a:spcPct val="0"/>
      </a:spcAft>
      <a:defRPr sz="2200" b="1" kern="1200">
        <a:solidFill>
          <a:srgbClr val="999999"/>
        </a:solidFill>
        <a:latin typeface="Arial" charset="0"/>
        <a:ea typeface="+mn-ea"/>
        <a:cs typeface="+mn-cs"/>
      </a:defRPr>
    </a:lvl2pPr>
    <a:lvl3pPr marL="914400" algn="l" rtl="0" fontAlgn="base">
      <a:spcBef>
        <a:spcPct val="0"/>
      </a:spcBef>
      <a:spcAft>
        <a:spcPct val="0"/>
      </a:spcAft>
      <a:defRPr sz="2200" b="1" kern="1200">
        <a:solidFill>
          <a:srgbClr val="999999"/>
        </a:solidFill>
        <a:latin typeface="Arial" charset="0"/>
        <a:ea typeface="+mn-ea"/>
        <a:cs typeface="+mn-cs"/>
      </a:defRPr>
    </a:lvl3pPr>
    <a:lvl4pPr marL="1371600" algn="l" rtl="0" fontAlgn="base">
      <a:spcBef>
        <a:spcPct val="0"/>
      </a:spcBef>
      <a:spcAft>
        <a:spcPct val="0"/>
      </a:spcAft>
      <a:defRPr sz="2200" b="1" kern="1200">
        <a:solidFill>
          <a:srgbClr val="999999"/>
        </a:solidFill>
        <a:latin typeface="Arial" charset="0"/>
        <a:ea typeface="+mn-ea"/>
        <a:cs typeface="+mn-cs"/>
      </a:defRPr>
    </a:lvl4pPr>
    <a:lvl5pPr marL="1828800" algn="l" rtl="0" fontAlgn="base">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p:defaultTextStyle>
  <p:extLst>
    <p:ext uri="{EFAFB233-063F-42B5-8137-9DF3F51BA10A}">
      <p15:sldGuideLst xmlns:p15="http://schemas.microsoft.com/office/powerpoint/2012/main">
        <p15:guide id="1" orient="horz" pos="3935">
          <p15:clr>
            <a:srgbClr val="A4A3A4"/>
          </p15:clr>
        </p15:guide>
        <p15:guide id="2" pos="288">
          <p15:clr>
            <a:srgbClr val="A4A3A4"/>
          </p15:clr>
        </p15:guide>
        <p15:guide id="3" pos="726">
          <p15:clr>
            <a:srgbClr val="A4A3A4"/>
          </p15:clr>
        </p15:guide>
        <p15:guide id="4" pos="5029">
          <p15:clr>
            <a:srgbClr val="A4A3A4"/>
          </p15:clr>
        </p15:guide>
        <p15:guide id="5" pos="4315">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renkoether, Mijako GIZ" initials="NMG" lastIdx="8" clrIdx="0">
    <p:extLst>
      <p:ext uri="{19B8F6BF-5375-455C-9EA6-DF929625EA0E}">
        <p15:presenceInfo xmlns:p15="http://schemas.microsoft.com/office/powerpoint/2012/main" userId="S::mijako.nierenkoether@giz.de::5476434a-659d-480b-afae-ebab66754945" providerId="AD"/>
      </p:ext>
    </p:extLst>
  </p:cmAuthor>
  <p:cmAuthor id="2" name="Catarina" initials="C" lastIdx="11" clrIdx="1">
    <p:extLst>
      <p:ext uri="{19B8F6BF-5375-455C-9EA6-DF929625EA0E}">
        <p15:presenceInfo xmlns:p15="http://schemas.microsoft.com/office/powerpoint/2012/main" userId="S::catarina.tarpo@giz.de::26901f66-bdbc-485e-b571-f6f58b825df9" providerId="AD"/>
      </p:ext>
    </p:extLst>
  </p:cmAuthor>
  <p:cmAuthor id="3" name="Bening, Aaron GIZ" initials="BAG" lastIdx="8" clrIdx="2">
    <p:extLst>
      <p:ext uri="{19B8F6BF-5375-455C-9EA6-DF929625EA0E}">
        <p15:presenceInfo xmlns:p15="http://schemas.microsoft.com/office/powerpoint/2012/main" userId="S::aaron.bening@giz.de::ddd028a8-a437-4f99-9fc0-74af96be44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F0F"/>
    <a:srgbClr val="E5DBA1"/>
    <a:srgbClr val="BABA93"/>
    <a:srgbClr val="BABB93"/>
    <a:srgbClr val="DEDEAF"/>
    <a:srgbClr val="999999"/>
    <a:srgbClr val="D9D9D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A910D-0032-4F65-8EB4-42C5C22AAE2B}" v="7" dt="2022-03-03T07:48:52.571"/>
    <p1510:client id="{AE835D62-082A-5E37-6BD0-739F8F5A42EA}" v="9" dt="2022-03-02T20:20:23.462"/>
    <p1510:client id="{DBDC5D0B-E30E-47FF-92C9-65E0AFFF23C2}" v="3" dt="2022-03-02T20:56:04.06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81" d="100"/>
          <a:sy n="81" d="100"/>
        </p:scale>
        <p:origin x="96" y="378"/>
      </p:cViewPr>
      <p:guideLst>
        <p:guide orient="horz" pos="3935"/>
        <p:guide pos="288"/>
        <p:guide pos="726"/>
        <p:guide pos="5029"/>
        <p:guide pos="431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po, Catarina GIZ" userId="26901f66-bdbc-485e-b571-f6f58b825df9" providerId="ADAL" clId="{DBDC5D0B-E30E-47FF-92C9-65E0AFFF23C2}"/>
    <pc:docChg chg="custSel delSld modSld">
      <pc:chgData name="Tarpo, Catarina GIZ" userId="26901f66-bdbc-485e-b571-f6f58b825df9" providerId="ADAL" clId="{DBDC5D0B-E30E-47FF-92C9-65E0AFFF23C2}" dt="2022-03-02T20:56:04.063" v="8"/>
      <pc:docMkLst>
        <pc:docMk/>
      </pc:docMkLst>
      <pc:sldChg chg="modSp mod">
        <pc:chgData name="Tarpo, Catarina GIZ" userId="26901f66-bdbc-485e-b571-f6f58b825df9" providerId="ADAL" clId="{DBDC5D0B-E30E-47FF-92C9-65E0AFFF23C2}" dt="2022-03-02T20:32:03.831" v="2" actId="20577"/>
        <pc:sldMkLst>
          <pc:docMk/>
          <pc:sldMk cId="0" sldId="256"/>
        </pc:sldMkLst>
        <pc:spChg chg="mod">
          <ac:chgData name="Tarpo, Catarina GIZ" userId="26901f66-bdbc-485e-b571-f6f58b825df9" providerId="ADAL" clId="{DBDC5D0B-E30E-47FF-92C9-65E0AFFF23C2}" dt="2022-03-02T20:32:03.831" v="2" actId="20577"/>
          <ac:spMkLst>
            <pc:docMk/>
            <pc:sldMk cId="0" sldId="256"/>
            <ac:spMk id="7" creationId="{AA8BDC66-4265-42E2-9923-EED246BD6115}"/>
          </ac:spMkLst>
        </pc:spChg>
      </pc:sldChg>
      <pc:sldChg chg="del">
        <pc:chgData name="Tarpo, Catarina GIZ" userId="26901f66-bdbc-485e-b571-f6f58b825df9" providerId="ADAL" clId="{DBDC5D0B-E30E-47FF-92C9-65E0AFFF23C2}" dt="2022-03-02T20:53:11.482" v="6" actId="47"/>
        <pc:sldMkLst>
          <pc:docMk/>
          <pc:sldMk cId="0" sldId="257"/>
        </pc:sldMkLst>
      </pc:sldChg>
      <pc:sldChg chg="del">
        <pc:chgData name="Tarpo, Catarina GIZ" userId="26901f66-bdbc-485e-b571-f6f58b825df9" providerId="ADAL" clId="{DBDC5D0B-E30E-47FF-92C9-65E0AFFF23C2}" dt="2022-03-02T20:53:11.482" v="6" actId="47"/>
        <pc:sldMkLst>
          <pc:docMk/>
          <pc:sldMk cId="0" sldId="258"/>
        </pc:sldMkLst>
      </pc:sldChg>
      <pc:sldChg chg="del">
        <pc:chgData name="Tarpo, Catarina GIZ" userId="26901f66-bdbc-485e-b571-f6f58b825df9" providerId="ADAL" clId="{DBDC5D0B-E30E-47FF-92C9-65E0AFFF23C2}" dt="2022-03-02T20:53:11.482" v="6" actId="47"/>
        <pc:sldMkLst>
          <pc:docMk/>
          <pc:sldMk cId="0" sldId="259"/>
        </pc:sldMkLst>
      </pc:sldChg>
      <pc:sldChg chg="addSp delSp modSp mod">
        <pc:chgData name="Tarpo, Catarina GIZ" userId="26901f66-bdbc-485e-b571-f6f58b825df9" providerId="ADAL" clId="{DBDC5D0B-E30E-47FF-92C9-65E0AFFF23C2}" dt="2022-03-02T20:56:04.063" v="8"/>
        <pc:sldMkLst>
          <pc:docMk/>
          <pc:sldMk cId="2643026556" sldId="272"/>
        </pc:sldMkLst>
        <pc:spChg chg="add del mod">
          <ac:chgData name="Tarpo, Catarina GIZ" userId="26901f66-bdbc-485e-b571-f6f58b825df9" providerId="ADAL" clId="{DBDC5D0B-E30E-47FF-92C9-65E0AFFF23C2}" dt="2022-03-02T20:56:03.699" v="7" actId="478"/>
          <ac:spMkLst>
            <pc:docMk/>
            <pc:sldMk cId="2643026556" sldId="272"/>
            <ac:spMk id="15" creationId="{247F4C73-EE82-4524-982C-211905FC15CD}"/>
          </ac:spMkLst>
        </pc:spChg>
        <pc:spChg chg="add mod">
          <ac:chgData name="Tarpo, Catarina GIZ" userId="26901f66-bdbc-485e-b571-f6f58b825df9" providerId="ADAL" clId="{DBDC5D0B-E30E-47FF-92C9-65E0AFFF23C2}" dt="2022-03-02T20:56:04.063" v="8"/>
          <ac:spMkLst>
            <pc:docMk/>
            <pc:sldMk cId="2643026556" sldId="272"/>
            <ac:spMk id="17" creationId="{20801B64-E794-4DEC-A0D2-6E0A278CFE88}"/>
          </ac:spMkLst>
        </pc:spChg>
      </pc:sldChg>
      <pc:sldChg chg="addSp delSp modSp mod">
        <pc:chgData name="Tarpo, Catarina GIZ" userId="26901f66-bdbc-485e-b571-f6f58b825df9" providerId="ADAL" clId="{DBDC5D0B-E30E-47FF-92C9-65E0AFFF23C2}" dt="2022-03-02T20:38:50.611" v="4"/>
        <pc:sldMkLst>
          <pc:docMk/>
          <pc:sldMk cId="802616486" sldId="756"/>
        </pc:sldMkLst>
        <pc:spChg chg="add mod">
          <ac:chgData name="Tarpo, Catarina GIZ" userId="26901f66-bdbc-485e-b571-f6f58b825df9" providerId="ADAL" clId="{DBDC5D0B-E30E-47FF-92C9-65E0AFFF23C2}" dt="2022-03-02T20:38:50.611" v="4"/>
          <ac:spMkLst>
            <pc:docMk/>
            <pc:sldMk cId="802616486" sldId="756"/>
            <ac:spMk id="8" creationId="{584C5A13-6ADE-477E-8942-C6398C77A5E3}"/>
          </ac:spMkLst>
        </pc:spChg>
        <pc:picChg chg="del">
          <ac:chgData name="Tarpo, Catarina GIZ" userId="26901f66-bdbc-485e-b571-f6f58b825df9" providerId="ADAL" clId="{DBDC5D0B-E30E-47FF-92C9-65E0AFFF23C2}" dt="2022-03-02T20:38:49.870" v="3" actId="478"/>
          <ac:picMkLst>
            <pc:docMk/>
            <pc:sldMk cId="802616486" sldId="756"/>
            <ac:picMk id="6" creationId="{E02CF191-3501-4AA8-9145-AB43AD4F853B}"/>
          </ac:picMkLst>
        </pc:picChg>
        <pc:picChg chg="add mod">
          <ac:chgData name="Tarpo, Catarina GIZ" userId="26901f66-bdbc-485e-b571-f6f58b825df9" providerId="ADAL" clId="{DBDC5D0B-E30E-47FF-92C9-65E0AFFF23C2}" dt="2022-03-02T20:38:50.611" v="4"/>
          <ac:picMkLst>
            <pc:docMk/>
            <pc:sldMk cId="802616486" sldId="756"/>
            <ac:picMk id="7" creationId="{8E1788A6-53C8-4D8A-83E5-6F84E5CFD61C}"/>
          </ac:picMkLst>
        </pc:picChg>
      </pc:sldChg>
    </pc:docChg>
  </pc:docChgLst>
  <pc:docChgLst>
    <pc:chgData name="Tarpo, Catarina GIZ" userId="S::catarina.tarpo@giz.de::26901f66-bdbc-485e-b571-f6f58b825df9" providerId="AD" clId="Web-{AE835D62-082A-5E37-6BD0-739F8F5A42EA}"/>
    <pc:docChg chg="modSld">
      <pc:chgData name="Tarpo, Catarina GIZ" userId="S::catarina.tarpo@giz.de::26901f66-bdbc-485e-b571-f6f58b825df9" providerId="AD" clId="Web-{AE835D62-082A-5E37-6BD0-739F8F5A42EA}" dt="2022-03-02T20:20:23.462" v="8" actId="14100"/>
      <pc:docMkLst>
        <pc:docMk/>
      </pc:docMkLst>
      <pc:sldChg chg="delSp modSp">
        <pc:chgData name="Tarpo, Catarina GIZ" userId="S::catarina.tarpo@giz.de::26901f66-bdbc-485e-b571-f6f58b825df9" providerId="AD" clId="Web-{AE835D62-082A-5E37-6BD0-739F8F5A42EA}" dt="2022-03-02T20:20:23.462" v="8" actId="14100"/>
        <pc:sldMkLst>
          <pc:docMk/>
          <pc:sldMk cId="3592947105" sldId="290"/>
        </pc:sldMkLst>
        <pc:spChg chg="mod">
          <ac:chgData name="Tarpo, Catarina GIZ" userId="S::catarina.tarpo@giz.de::26901f66-bdbc-485e-b571-f6f58b825df9" providerId="AD" clId="Web-{AE835D62-082A-5E37-6BD0-739F8F5A42EA}" dt="2022-03-02T20:20:23.462" v="8" actId="14100"/>
          <ac:spMkLst>
            <pc:docMk/>
            <pc:sldMk cId="3592947105" sldId="290"/>
            <ac:spMk id="3" creationId="{4AA5DA45-1C45-408A-895C-BC9F64EA5E45}"/>
          </ac:spMkLst>
        </pc:spChg>
        <pc:picChg chg="del">
          <ac:chgData name="Tarpo, Catarina GIZ" userId="S::catarina.tarpo@giz.de::26901f66-bdbc-485e-b571-f6f58b825df9" providerId="AD" clId="Web-{AE835D62-082A-5E37-6BD0-739F8F5A42EA}" dt="2022-03-02T20:20:20.337" v="7"/>
          <ac:picMkLst>
            <pc:docMk/>
            <pc:sldMk cId="3592947105" sldId="290"/>
            <ac:picMk id="18" creationId="{7B7EED04-83B2-4D0A-9395-C1A74C22B926}"/>
          </ac:picMkLst>
        </pc:picChg>
      </pc:sldChg>
      <pc:sldChg chg="delSp modSp">
        <pc:chgData name="Tarpo, Catarina GIZ" userId="S::catarina.tarpo@giz.de::26901f66-bdbc-485e-b571-f6f58b825df9" providerId="AD" clId="Web-{AE835D62-082A-5E37-6BD0-739F8F5A42EA}" dt="2022-03-02T20:18:47.254" v="6" actId="1076"/>
        <pc:sldMkLst>
          <pc:docMk/>
          <pc:sldMk cId="3487848141" sldId="295"/>
        </pc:sldMkLst>
        <pc:spChg chg="mod">
          <ac:chgData name="Tarpo, Catarina GIZ" userId="S::catarina.tarpo@giz.de::26901f66-bdbc-485e-b571-f6f58b825df9" providerId="AD" clId="Web-{AE835D62-082A-5E37-6BD0-739F8F5A42EA}" dt="2022-03-02T20:18:47.254" v="6" actId="1076"/>
          <ac:spMkLst>
            <pc:docMk/>
            <pc:sldMk cId="3487848141" sldId="295"/>
            <ac:spMk id="3" creationId="{FB259B8B-0169-4052-840B-185E4D94753D}"/>
          </ac:spMkLst>
        </pc:spChg>
        <pc:spChg chg="del">
          <ac:chgData name="Tarpo, Catarina GIZ" userId="S::catarina.tarpo@giz.de::26901f66-bdbc-485e-b571-f6f58b825df9" providerId="AD" clId="Web-{AE835D62-082A-5E37-6BD0-739F8F5A42EA}" dt="2022-03-02T20:17:01.218" v="1"/>
          <ac:spMkLst>
            <pc:docMk/>
            <pc:sldMk cId="3487848141" sldId="295"/>
            <ac:spMk id="4" creationId="{C5C13950-30E3-45A7-BA84-216BDD712121}"/>
          </ac:spMkLst>
        </pc:spChg>
        <pc:picChg chg="del">
          <ac:chgData name="Tarpo, Catarina GIZ" userId="S::catarina.tarpo@giz.de::26901f66-bdbc-485e-b571-f6f58b825df9" providerId="AD" clId="Web-{AE835D62-082A-5E37-6BD0-739F8F5A42EA}" dt="2022-03-02T20:18:35.441" v="2"/>
          <ac:picMkLst>
            <pc:docMk/>
            <pc:sldMk cId="3487848141" sldId="295"/>
            <ac:picMk id="6" creationId="{FD844170-2A4A-4817-9DF7-1F463581DCCD}"/>
          </ac:picMkLst>
        </pc:picChg>
      </pc:sldChg>
      <pc:sldChg chg="modSp">
        <pc:chgData name="Tarpo, Catarina GIZ" userId="S::catarina.tarpo@giz.de::26901f66-bdbc-485e-b571-f6f58b825df9" providerId="AD" clId="Web-{AE835D62-082A-5E37-6BD0-739F8F5A42EA}" dt="2022-03-02T20:15:34.416" v="0" actId="1076"/>
        <pc:sldMkLst>
          <pc:docMk/>
          <pc:sldMk cId="0" sldId="807"/>
        </pc:sldMkLst>
        <pc:spChg chg="mod">
          <ac:chgData name="Tarpo, Catarina GIZ" userId="S::catarina.tarpo@giz.de::26901f66-bdbc-485e-b571-f6f58b825df9" providerId="AD" clId="Web-{AE835D62-082A-5E37-6BD0-739F8F5A42EA}" dt="2022-03-02T20:15:34.416" v="0" actId="1076"/>
          <ac:spMkLst>
            <pc:docMk/>
            <pc:sldMk cId="0" sldId="807"/>
            <ac:spMk id="8" creationId="{A0F8D302-1FC1-45E2-9802-66B0D5CE27AE}"/>
          </ac:spMkLst>
        </pc:spChg>
      </pc:sldChg>
    </pc:docChg>
  </pc:docChgLst>
  <pc:docChgLst>
    <pc:chgData name="Bening, Aaron GIZ" userId="ddd028a8-a437-4f99-9fc0-74af96be44bc" providerId="ADAL" clId="{2D1A910D-0032-4F65-8EB4-42C5C22AAE2B}"/>
    <pc:docChg chg="undo custSel addSld delSld modSld">
      <pc:chgData name="Bening, Aaron GIZ" userId="ddd028a8-a437-4f99-9fc0-74af96be44bc" providerId="ADAL" clId="{2D1A910D-0032-4F65-8EB4-42C5C22AAE2B}" dt="2022-03-02T15:09:59.236" v="32" actId="47"/>
      <pc:docMkLst>
        <pc:docMk/>
      </pc:docMkLst>
      <pc:sldChg chg="modSp">
        <pc:chgData name="Bening, Aaron GIZ" userId="ddd028a8-a437-4f99-9fc0-74af96be44bc" providerId="ADAL" clId="{2D1A910D-0032-4F65-8EB4-42C5C22AAE2B}" dt="2022-03-01T15:57:08.533" v="18" actId="20577"/>
        <pc:sldMkLst>
          <pc:docMk/>
          <pc:sldMk cId="2024801527" sldId="289"/>
        </pc:sldMkLst>
        <pc:graphicFrameChg chg="mod">
          <ac:chgData name="Bening, Aaron GIZ" userId="ddd028a8-a437-4f99-9fc0-74af96be44bc" providerId="ADAL" clId="{2D1A910D-0032-4F65-8EB4-42C5C22AAE2B}" dt="2022-03-01T15:57:08.533" v="18" actId="20577"/>
          <ac:graphicFrameMkLst>
            <pc:docMk/>
            <pc:sldMk cId="2024801527" sldId="289"/>
            <ac:graphicFrameMk id="18" creationId="{22B0C7A2-0723-4784-951A-A0D8819AF114}"/>
          </ac:graphicFrameMkLst>
        </pc:graphicFrameChg>
      </pc:sldChg>
      <pc:sldChg chg="delSp mod">
        <pc:chgData name="Bening, Aaron GIZ" userId="ddd028a8-a437-4f99-9fc0-74af96be44bc" providerId="ADAL" clId="{2D1A910D-0032-4F65-8EB4-42C5C22AAE2B}" dt="2022-03-02T15:09:38.256" v="29" actId="478"/>
        <pc:sldMkLst>
          <pc:docMk/>
          <pc:sldMk cId="3592947105" sldId="290"/>
        </pc:sldMkLst>
        <pc:picChg chg="del">
          <ac:chgData name="Bening, Aaron GIZ" userId="ddd028a8-a437-4f99-9fc0-74af96be44bc" providerId="ADAL" clId="{2D1A910D-0032-4F65-8EB4-42C5C22AAE2B}" dt="2022-03-02T15:09:38.256" v="29" actId="478"/>
          <ac:picMkLst>
            <pc:docMk/>
            <pc:sldMk cId="3592947105" sldId="290"/>
            <ac:picMk id="18" creationId="{7B7EED04-83B2-4D0A-9395-C1A74C22B926}"/>
          </ac:picMkLst>
        </pc:picChg>
      </pc:sldChg>
      <pc:sldChg chg="modSp mod">
        <pc:chgData name="Bening, Aaron GIZ" userId="ddd028a8-a437-4f99-9fc0-74af96be44bc" providerId="ADAL" clId="{2D1A910D-0032-4F65-8EB4-42C5C22AAE2B}" dt="2022-03-02T15:09:49.272" v="31"/>
        <pc:sldMkLst>
          <pc:docMk/>
          <pc:sldMk cId="2170581452" sldId="292"/>
        </pc:sldMkLst>
        <pc:spChg chg="mod">
          <ac:chgData name="Bening, Aaron GIZ" userId="ddd028a8-a437-4f99-9fc0-74af96be44bc" providerId="ADAL" clId="{2D1A910D-0032-4F65-8EB4-42C5C22AAE2B}" dt="2022-03-02T15:09:49.272" v="31"/>
          <ac:spMkLst>
            <pc:docMk/>
            <pc:sldMk cId="2170581452" sldId="292"/>
            <ac:spMk id="3" creationId="{1CE7DBF5-8CFA-44BC-A660-C8067E3862E0}"/>
          </ac:spMkLst>
        </pc:spChg>
      </pc:sldChg>
      <pc:sldChg chg="del">
        <pc:chgData name="Bening, Aaron GIZ" userId="ddd028a8-a437-4f99-9fc0-74af96be44bc" providerId="ADAL" clId="{2D1A910D-0032-4F65-8EB4-42C5C22AAE2B}" dt="2022-03-02T15:09:59.236" v="32" actId="47"/>
        <pc:sldMkLst>
          <pc:docMk/>
          <pc:sldMk cId="3487848141" sldId="295"/>
        </pc:sldMkLst>
      </pc:sldChg>
      <pc:sldChg chg="modSp mod">
        <pc:chgData name="Bening, Aaron GIZ" userId="ddd028a8-a437-4f99-9fc0-74af96be44bc" providerId="ADAL" clId="{2D1A910D-0032-4F65-8EB4-42C5C22AAE2B}" dt="2022-03-01T15:46:46.279" v="7" actId="20577"/>
        <pc:sldMkLst>
          <pc:docMk/>
          <pc:sldMk cId="1270791427" sldId="746"/>
        </pc:sldMkLst>
        <pc:spChg chg="mod">
          <ac:chgData name="Bening, Aaron GIZ" userId="ddd028a8-a437-4f99-9fc0-74af96be44bc" providerId="ADAL" clId="{2D1A910D-0032-4F65-8EB4-42C5C22AAE2B}" dt="2022-03-01T15:46:46.279" v="7" actId="20577"/>
          <ac:spMkLst>
            <pc:docMk/>
            <pc:sldMk cId="1270791427" sldId="746"/>
            <ac:spMk id="8" creationId="{1AE0915F-8A46-4E97-B903-BDF76D3BCE53}"/>
          </ac:spMkLst>
        </pc:spChg>
      </pc:sldChg>
      <pc:sldChg chg="addSp delSp modSp mod">
        <pc:chgData name="Bening, Aaron GIZ" userId="ddd028a8-a437-4f99-9fc0-74af96be44bc" providerId="ADAL" clId="{2D1A910D-0032-4F65-8EB4-42C5C22AAE2B}" dt="2022-03-01T15:54:25.834" v="17" actId="1076"/>
        <pc:sldMkLst>
          <pc:docMk/>
          <pc:sldMk cId="1762780242" sldId="748"/>
        </pc:sldMkLst>
        <pc:picChg chg="add mod ord">
          <ac:chgData name="Bening, Aaron GIZ" userId="ddd028a8-a437-4f99-9fc0-74af96be44bc" providerId="ADAL" clId="{2D1A910D-0032-4F65-8EB4-42C5C22AAE2B}" dt="2022-03-01T15:54:25.834" v="17" actId="1076"/>
          <ac:picMkLst>
            <pc:docMk/>
            <pc:sldMk cId="1762780242" sldId="748"/>
            <ac:picMk id="3" creationId="{2C1F7861-ACA0-4112-BEC2-50FB99FD7335}"/>
          </ac:picMkLst>
        </pc:picChg>
        <pc:picChg chg="del">
          <ac:chgData name="Bening, Aaron GIZ" userId="ddd028a8-a437-4f99-9fc0-74af96be44bc" providerId="ADAL" clId="{2D1A910D-0032-4F65-8EB4-42C5C22AAE2B}" dt="2022-03-01T15:53:57.790" v="14" actId="478"/>
          <ac:picMkLst>
            <pc:docMk/>
            <pc:sldMk cId="1762780242" sldId="748"/>
            <ac:picMk id="10" creationId="{60079FD4-149A-4518-8476-ADA5E0429D7B}"/>
          </ac:picMkLst>
        </pc:picChg>
      </pc:sldChg>
      <pc:sldChg chg="modSp add mod">
        <pc:chgData name="Bening, Aaron GIZ" userId="ddd028a8-a437-4f99-9fc0-74af96be44bc" providerId="ADAL" clId="{2D1A910D-0032-4F65-8EB4-42C5C22AAE2B}" dt="2022-03-02T14:54:18.396" v="24" actId="14100"/>
        <pc:sldMkLst>
          <pc:docMk/>
          <pc:sldMk cId="802616486" sldId="756"/>
        </pc:sldMkLst>
        <pc:spChg chg="mod">
          <ac:chgData name="Bening, Aaron GIZ" userId="ddd028a8-a437-4f99-9fc0-74af96be44bc" providerId="ADAL" clId="{2D1A910D-0032-4F65-8EB4-42C5C22AAE2B}" dt="2022-03-02T14:53:53.735" v="20" actId="27636"/>
          <ac:spMkLst>
            <pc:docMk/>
            <pc:sldMk cId="802616486" sldId="756"/>
            <ac:spMk id="2" creationId="{A5F40E00-F695-4249-A5FC-1C8B9E2E6149}"/>
          </ac:spMkLst>
        </pc:spChg>
        <pc:spChg chg="mod">
          <ac:chgData name="Bening, Aaron GIZ" userId="ddd028a8-a437-4f99-9fc0-74af96be44bc" providerId="ADAL" clId="{2D1A910D-0032-4F65-8EB4-42C5C22AAE2B}" dt="2022-03-02T14:54:18.396" v="24" actId="14100"/>
          <ac:spMkLst>
            <pc:docMk/>
            <pc:sldMk cId="802616486" sldId="756"/>
            <ac:spMk id="9" creationId="{D22E9617-5CD8-4328-86D9-E0F1D379F1A9}"/>
          </ac:spMkLst>
        </pc:spChg>
        <pc:picChg chg="mod">
          <ac:chgData name="Bening, Aaron GIZ" userId="ddd028a8-a437-4f99-9fc0-74af96be44bc" providerId="ADAL" clId="{2D1A910D-0032-4F65-8EB4-42C5C22AAE2B}" dt="2022-03-02T14:54:13.041" v="23" actId="14100"/>
          <ac:picMkLst>
            <pc:docMk/>
            <pc:sldMk cId="802616486" sldId="756"/>
            <ac:picMk id="6" creationId="{E02CF191-3501-4AA8-9145-AB43AD4F853B}"/>
          </ac:picMkLst>
        </pc:picChg>
      </pc:sldChg>
      <pc:sldChg chg="del">
        <pc:chgData name="Bening, Aaron GIZ" userId="ddd028a8-a437-4f99-9fc0-74af96be44bc" providerId="ADAL" clId="{2D1A910D-0032-4F65-8EB4-42C5C22AAE2B}" dt="2022-03-02T14:54:04.932" v="21" actId="47"/>
        <pc:sldMkLst>
          <pc:docMk/>
          <pc:sldMk cId="2266719831" sldId="758"/>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495AB-A195-4EE4-9286-DAAB6AB4A5FE}"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DB3C0522-E5E4-443B-AF1C-77E0BDB7B3B4}">
      <dgm:prSet phldrT="[Text]"/>
      <dgm:spPr/>
      <dgm:t>
        <a:bodyPr/>
        <a:lstStyle/>
        <a:p>
          <a:r>
            <a:rPr lang="de-DE">
              <a:solidFill>
                <a:srgbClr val="002060"/>
              </a:solidFill>
            </a:rPr>
            <a:t>Day 1</a:t>
          </a:r>
        </a:p>
      </dgm:t>
    </dgm:pt>
    <dgm:pt modelId="{9C8FC48D-A99E-48AB-9174-3C21D8C3F55D}" type="parTrans" cxnId="{69A9C92B-2B2A-4A56-A20F-06DB12D911CE}">
      <dgm:prSet/>
      <dgm:spPr/>
      <dgm:t>
        <a:bodyPr/>
        <a:lstStyle/>
        <a:p>
          <a:endParaRPr lang="de-DE"/>
        </a:p>
      </dgm:t>
    </dgm:pt>
    <dgm:pt modelId="{E34AA530-9822-42BE-B702-01F604FC76E2}" type="sibTrans" cxnId="{69A9C92B-2B2A-4A56-A20F-06DB12D911CE}">
      <dgm:prSet/>
      <dgm:spPr/>
      <dgm:t>
        <a:bodyPr/>
        <a:lstStyle/>
        <a:p>
          <a:endParaRPr lang="de-DE"/>
        </a:p>
      </dgm:t>
    </dgm:pt>
    <dgm:pt modelId="{2AC8768D-4345-49CA-BF48-5BDFCDD997D5}">
      <dgm:prSet phldrT="[Text]" custT="1"/>
      <dgm:spPr/>
      <dgm:t>
        <a:bodyPr/>
        <a:lstStyle/>
        <a:p>
          <a:r>
            <a:rPr lang="en-GB" sz="2000" dirty="0"/>
            <a:t>- Overview of the iterative adaptation process </a:t>
          </a:r>
        </a:p>
        <a:p>
          <a:r>
            <a:rPr lang="en-GB" sz="2000" dirty="0"/>
            <a:t>- Questions and exchange about countries’ journey along this process </a:t>
          </a:r>
          <a:endParaRPr lang="de-DE" sz="2000" dirty="0"/>
        </a:p>
      </dgm:t>
    </dgm:pt>
    <dgm:pt modelId="{435BD11E-291C-455F-A0A3-261C8280F921}" type="parTrans" cxnId="{F9E373C5-B295-45ED-8D33-BAC3D6A2B876}">
      <dgm:prSet/>
      <dgm:spPr/>
      <dgm:t>
        <a:bodyPr/>
        <a:lstStyle/>
        <a:p>
          <a:endParaRPr lang="de-DE"/>
        </a:p>
      </dgm:t>
    </dgm:pt>
    <dgm:pt modelId="{42AEF861-B4F7-4AA0-ACD9-B7CC38FD2E19}" type="sibTrans" cxnId="{F9E373C5-B295-45ED-8D33-BAC3D6A2B876}">
      <dgm:prSet/>
      <dgm:spPr/>
      <dgm:t>
        <a:bodyPr/>
        <a:lstStyle/>
        <a:p>
          <a:endParaRPr lang="de-DE"/>
        </a:p>
      </dgm:t>
    </dgm:pt>
    <dgm:pt modelId="{DFA9887D-C5A2-4889-989F-21A232048DE8}">
      <dgm:prSet phldrT="[Text]" custT="1"/>
      <dgm:spPr/>
      <dgm:t>
        <a:bodyPr/>
        <a:lstStyle/>
        <a:p>
          <a:r>
            <a:rPr lang="en-GB" sz="2000" dirty="0"/>
            <a:t>- Overview of planning instruments which feed into the BTR</a:t>
          </a:r>
        </a:p>
        <a:p>
          <a:r>
            <a:rPr lang="en-GB" sz="2000" dirty="0"/>
            <a:t>- How to collect the information to develop them, and barriers faced</a:t>
          </a:r>
          <a:endParaRPr lang="de-DE" sz="2000" dirty="0"/>
        </a:p>
      </dgm:t>
    </dgm:pt>
    <dgm:pt modelId="{F87D6C1B-8D03-4139-9750-B0DB375FDB02}" type="parTrans" cxnId="{4222247D-9E72-4871-9B16-92EFA2F6E409}">
      <dgm:prSet/>
      <dgm:spPr/>
      <dgm:t>
        <a:bodyPr/>
        <a:lstStyle/>
        <a:p>
          <a:endParaRPr lang="de-DE"/>
        </a:p>
      </dgm:t>
    </dgm:pt>
    <dgm:pt modelId="{9FEC3450-A3DF-4D09-AAE5-10568E3EABBB}" type="sibTrans" cxnId="{4222247D-9E72-4871-9B16-92EFA2F6E409}">
      <dgm:prSet/>
      <dgm:spPr/>
      <dgm:t>
        <a:bodyPr/>
        <a:lstStyle/>
        <a:p>
          <a:endParaRPr lang="de-DE"/>
        </a:p>
      </dgm:t>
    </dgm:pt>
    <dgm:pt modelId="{61253001-93FA-41BB-B5FF-10B7988879B6}">
      <dgm:prSet phldrT="[Text]" custT="1"/>
      <dgm:spPr/>
      <dgm:t>
        <a:bodyPr/>
        <a:lstStyle/>
        <a:p>
          <a:r>
            <a:rPr lang="en-GB" sz="2000" dirty="0"/>
            <a:t>- Overview of the report-orientated instruments which feed into the BTR</a:t>
          </a:r>
        </a:p>
        <a:p>
          <a:r>
            <a:rPr lang="en-GB" sz="2000" dirty="0"/>
            <a:t>- How to monitor and evaluate progress on planning </a:t>
          </a:r>
        </a:p>
        <a:p>
          <a:r>
            <a:rPr lang="en-GB" sz="2000" dirty="0"/>
            <a:t>- Countries’ options for monitoring </a:t>
          </a:r>
          <a:endParaRPr lang="de-DE" sz="2000" dirty="0"/>
        </a:p>
      </dgm:t>
    </dgm:pt>
    <dgm:pt modelId="{96293051-6FAF-4BE3-AA52-FED39FDB85DA}" type="sibTrans" cxnId="{E63A394F-1E08-4597-98D8-12134F16A6D5}">
      <dgm:prSet/>
      <dgm:spPr/>
      <dgm:t>
        <a:bodyPr/>
        <a:lstStyle/>
        <a:p>
          <a:endParaRPr lang="de-DE"/>
        </a:p>
      </dgm:t>
    </dgm:pt>
    <dgm:pt modelId="{BAFCFD87-E804-48C3-B7B1-E74A552117BD}" type="parTrans" cxnId="{E63A394F-1E08-4597-98D8-12134F16A6D5}">
      <dgm:prSet/>
      <dgm:spPr/>
      <dgm:t>
        <a:bodyPr/>
        <a:lstStyle/>
        <a:p>
          <a:endParaRPr lang="de-DE"/>
        </a:p>
      </dgm:t>
    </dgm:pt>
    <dgm:pt modelId="{6EC32944-AB64-42FC-84C9-7C762C7F86E6}">
      <dgm:prSet custT="1"/>
      <dgm:spPr/>
      <dgm:t>
        <a:bodyPr/>
        <a:lstStyle/>
        <a:p>
          <a:r>
            <a:rPr lang="en-GB" sz="2000" dirty="0"/>
            <a:t>- Country experiences</a:t>
          </a:r>
          <a:endParaRPr lang="de-DE" sz="2400" dirty="0"/>
        </a:p>
      </dgm:t>
    </dgm:pt>
    <dgm:pt modelId="{7FD86EBE-93C7-432B-90FC-945838FC9512}" type="parTrans" cxnId="{12E86202-8060-409F-8DB3-0710B4240880}">
      <dgm:prSet/>
      <dgm:spPr/>
      <dgm:t>
        <a:bodyPr/>
        <a:lstStyle/>
        <a:p>
          <a:endParaRPr lang="de-DE"/>
        </a:p>
      </dgm:t>
    </dgm:pt>
    <dgm:pt modelId="{7624C3B1-D0E6-4B89-A91C-DCA2C8F82969}" type="sibTrans" cxnId="{12E86202-8060-409F-8DB3-0710B4240880}">
      <dgm:prSet/>
      <dgm:spPr/>
      <dgm:t>
        <a:bodyPr/>
        <a:lstStyle/>
        <a:p>
          <a:endParaRPr lang="de-DE"/>
        </a:p>
      </dgm:t>
    </dgm:pt>
    <dgm:pt modelId="{9C9EA6DA-B507-4B19-8EDC-7A7F156E092A}">
      <dgm:prSet custT="1"/>
      <dgm:spPr/>
      <dgm:t>
        <a:bodyPr/>
        <a:lstStyle/>
        <a:p>
          <a:r>
            <a:rPr lang="en-GB" sz="2000" dirty="0"/>
            <a:t>- Country experiences</a:t>
          </a:r>
          <a:endParaRPr lang="de-DE" sz="2000" dirty="0"/>
        </a:p>
      </dgm:t>
    </dgm:pt>
    <dgm:pt modelId="{24BB4C18-3384-4031-9EE4-1819D011C88B}" type="parTrans" cxnId="{D1E2017F-0CC8-4B27-B85D-BDE522BFC35F}">
      <dgm:prSet/>
      <dgm:spPr/>
      <dgm:t>
        <a:bodyPr/>
        <a:lstStyle/>
        <a:p>
          <a:endParaRPr lang="de-DE"/>
        </a:p>
      </dgm:t>
    </dgm:pt>
    <dgm:pt modelId="{C4767282-697C-43A7-9EC6-76F7961C9A3F}" type="sibTrans" cxnId="{D1E2017F-0CC8-4B27-B85D-BDE522BFC35F}">
      <dgm:prSet/>
      <dgm:spPr/>
      <dgm:t>
        <a:bodyPr/>
        <a:lstStyle/>
        <a:p>
          <a:endParaRPr lang="de-DE"/>
        </a:p>
      </dgm:t>
    </dgm:pt>
    <dgm:pt modelId="{DE39C440-E4AA-4F20-AD10-6FE728EA80F6}">
      <dgm:prSet phldrT="[Text]"/>
      <dgm:spPr/>
      <dgm:t>
        <a:bodyPr/>
        <a:lstStyle/>
        <a:p>
          <a:r>
            <a:rPr lang="de-DE">
              <a:solidFill>
                <a:srgbClr val="002060"/>
              </a:solidFill>
            </a:rPr>
            <a:t>Day 2</a:t>
          </a:r>
        </a:p>
      </dgm:t>
    </dgm:pt>
    <dgm:pt modelId="{66B7764B-DAC5-4E64-B260-0F8C8FD35E3B}" type="sibTrans" cxnId="{F329D68F-4288-4F25-81A5-853DFA122A42}">
      <dgm:prSet/>
      <dgm:spPr/>
      <dgm:t>
        <a:bodyPr/>
        <a:lstStyle/>
        <a:p>
          <a:endParaRPr lang="de-DE"/>
        </a:p>
      </dgm:t>
    </dgm:pt>
    <dgm:pt modelId="{DD210C1D-B2E1-4984-9307-2CBC7988555D}" type="parTrans" cxnId="{F329D68F-4288-4F25-81A5-853DFA122A42}">
      <dgm:prSet/>
      <dgm:spPr/>
      <dgm:t>
        <a:bodyPr/>
        <a:lstStyle/>
        <a:p>
          <a:endParaRPr lang="de-DE"/>
        </a:p>
      </dgm:t>
    </dgm:pt>
    <dgm:pt modelId="{767056AA-6883-49AA-AD58-55BEDC06D6DC}">
      <dgm:prSet phldrT="[Text]"/>
      <dgm:spPr/>
      <dgm:t>
        <a:bodyPr/>
        <a:lstStyle/>
        <a:p>
          <a:r>
            <a:rPr lang="de-DE">
              <a:solidFill>
                <a:srgbClr val="002060"/>
              </a:solidFill>
            </a:rPr>
            <a:t>Day 3</a:t>
          </a:r>
        </a:p>
      </dgm:t>
    </dgm:pt>
    <dgm:pt modelId="{44061711-4139-4C53-B13D-CA7DBA226A04}" type="sibTrans" cxnId="{B675AD2D-1C02-42F4-B189-5B6431FC8937}">
      <dgm:prSet/>
      <dgm:spPr/>
      <dgm:t>
        <a:bodyPr/>
        <a:lstStyle/>
        <a:p>
          <a:endParaRPr lang="de-DE"/>
        </a:p>
      </dgm:t>
    </dgm:pt>
    <dgm:pt modelId="{481D4910-631A-4BD5-8510-CE99AE7C6ACC}" type="parTrans" cxnId="{B675AD2D-1C02-42F4-B189-5B6431FC8937}">
      <dgm:prSet/>
      <dgm:spPr/>
      <dgm:t>
        <a:bodyPr/>
        <a:lstStyle/>
        <a:p>
          <a:endParaRPr lang="de-DE"/>
        </a:p>
      </dgm:t>
    </dgm:pt>
    <dgm:pt modelId="{D9D42A45-666E-42B3-95AE-70F3520C5A7A}" type="pres">
      <dgm:prSet presAssocID="{EC0495AB-A195-4EE4-9286-DAAB6AB4A5FE}" presName="Name0" presStyleCnt="0">
        <dgm:presLayoutVars>
          <dgm:dir/>
          <dgm:animLvl val="lvl"/>
          <dgm:resizeHandles val="exact"/>
        </dgm:presLayoutVars>
      </dgm:prSet>
      <dgm:spPr/>
    </dgm:pt>
    <dgm:pt modelId="{812F6B4C-98EA-40C7-9381-0B9CFC2C3754}" type="pres">
      <dgm:prSet presAssocID="{DB3C0522-E5E4-443B-AF1C-77E0BDB7B3B4}" presName="compositeNode" presStyleCnt="0">
        <dgm:presLayoutVars>
          <dgm:bulletEnabled val="1"/>
        </dgm:presLayoutVars>
      </dgm:prSet>
      <dgm:spPr/>
    </dgm:pt>
    <dgm:pt modelId="{7247CA85-67B9-4643-BEA6-E3204E84ACD8}" type="pres">
      <dgm:prSet presAssocID="{DB3C0522-E5E4-443B-AF1C-77E0BDB7B3B4}" presName="bgRect" presStyleLbl="node1" presStyleIdx="0" presStyleCnt="3" custScaleY="132082" custLinFactNeighborX="-23" custLinFactNeighborY="2077"/>
      <dgm:spPr/>
    </dgm:pt>
    <dgm:pt modelId="{35379A39-F07D-44F7-8090-168FFEC143EF}" type="pres">
      <dgm:prSet presAssocID="{DB3C0522-E5E4-443B-AF1C-77E0BDB7B3B4}" presName="parentNode" presStyleLbl="node1" presStyleIdx="0" presStyleCnt="3">
        <dgm:presLayoutVars>
          <dgm:chMax val="0"/>
          <dgm:bulletEnabled val="1"/>
        </dgm:presLayoutVars>
      </dgm:prSet>
      <dgm:spPr/>
    </dgm:pt>
    <dgm:pt modelId="{F0816229-2E0E-4C33-9B5E-C20AD686BA88}" type="pres">
      <dgm:prSet presAssocID="{DB3C0522-E5E4-443B-AF1C-77E0BDB7B3B4}" presName="childNode" presStyleLbl="node1" presStyleIdx="0" presStyleCnt="3">
        <dgm:presLayoutVars>
          <dgm:bulletEnabled val="1"/>
        </dgm:presLayoutVars>
      </dgm:prSet>
      <dgm:spPr/>
    </dgm:pt>
    <dgm:pt modelId="{D70C2136-CA8C-4BCE-9F89-09FD8250380E}" type="pres">
      <dgm:prSet presAssocID="{E34AA530-9822-42BE-B702-01F604FC76E2}" presName="hSp" presStyleCnt="0"/>
      <dgm:spPr/>
    </dgm:pt>
    <dgm:pt modelId="{2C79862A-BEE7-40B7-9043-F44056EC8522}" type="pres">
      <dgm:prSet presAssocID="{E34AA530-9822-42BE-B702-01F604FC76E2}" presName="vProcSp" presStyleCnt="0"/>
      <dgm:spPr/>
    </dgm:pt>
    <dgm:pt modelId="{22AF404F-92B2-4E92-B828-190DE18A8A6D}" type="pres">
      <dgm:prSet presAssocID="{E34AA530-9822-42BE-B702-01F604FC76E2}" presName="vSp1" presStyleCnt="0"/>
      <dgm:spPr/>
    </dgm:pt>
    <dgm:pt modelId="{8F7F1C97-EEE7-4D26-8AAC-D9E9456C8917}" type="pres">
      <dgm:prSet presAssocID="{E34AA530-9822-42BE-B702-01F604FC76E2}" presName="simulatedConn" presStyleLbl="solidFgAcc1" presStyleIdx="0" presStyleCnt="2"/>
      <dgm:spPr>
        <a:solidFill>
          <a:srgbClr val="C00000"/>
        </a:solidFill>
      </dgm:spPr>
    </dgm:pt>
    <dgm:pt modelId="{F70E50FC-16C9-4F3B-AB73-B5115722E63B}" type="pres">
      <dgm:prSet presAssocID="{E34AA530-9822-42BE-B702-01F604FC76E2}" presName="vSp2" presStyleCnt="0"/>
      <dgm:spPr/>
    </dgm:pt>
    <dgm:pt modelId="{D18AD6AC-FD40-4A5C-BBCF-4F546FCA1037}" type="pres">
      <dgm:prSet presAssocID="{E34AA530-9822-42BE-B702-01F604FC76E2}" presName="sibTrans" presStyleCnt="0"/>
      <dgm:spPr/>
    </dgm:pt>
    <dgm:pt modelId="{D9D5BFB7-F195-4991-B76C-D5B39A684478}" type="pres">
      <dgm:prSet presAssocID="{DE39C440-E4AA-4F20-AD10-6FE728EA80F6}" presName="compositeNode" presStyleCnt="0">
        <dgm:presLayoutVars>
          <dgm:bulletEnabled val="1"/>
        </dgm:presLayoutVars>
      </dgm:prSet>
      <dgm:spPr/>
    </dgm:pt>
    <dgm:pt modelId="{506A9D06-4893-4894-82D5-5F2C6C6EDE3C}" type="pres">
      <dgm:prSet presAssocID="{DE39C440-E4AA-4F20-AD10-6FE728EA80F6}" presName="bgRect" presStyleLbl="node1" presStyleIdx="1" presStyleCnt="3" custScaleY="132082" custLinFactNeighborX="-237" custLinFactNeighborY="102"/>
      <dgm:spPr/>
    </dgm:pt>
    <dgm:pt modelId="{FE0CD90C-6FFF-4E40-A50A-43C9DE959141}" type="pres">
      <dgm:prSet presAssocID="{DE39C440-E4AA-4F20-AD10-6FE728EA80F6}" presName="parentNode" presStyleLbl="node1" presStyleIdx="1" presStyleCnt="3">
        <dgm:presLayoutVars>
          <dgm:chMax val="0"/>
          <dgm:bulletEnabled val="1"/>
        </dgm:presLayoutVars>
      </dgm:prSet>
      <dgm:spPr/>
    </dgm:pt>
    <dgm:pt modelId="{341C98F8-1697-4C18-8238-385E9690AF9A}" type="pres">
      <dgm:prSet presAssocID="{DE39C440-E4AA-4F20-AD10-6FE728EA80F6}" presName="childNode" presStyleLbl="node1" presStyleIdx="1" presStyleCnt="3">
        <dgm:presLayoutVars>
          <dgm:bulletEnabled val="1"/>
        </dgm:presLayoutVars>
      </dgm:prSet>
      <dgm:spPr/>
    </dgm:pt>
    <dgm:pt modelId="{E4E1BE0E-BBDF-4560-9441-55B5B7C59D20}" type="pres">
      <dgm:prSet presAssocID="{66B7764B-DAC5-4E64-B260-0F8C8FD35E3B}" presName="hSp" presStyleCnt="0"/>
      <dgm:spPr/>
    </dgm:pt>
    <dgm:pt modelId="{9A063419-EB65-47DA-93E5-16BA0107706B}" type="pres">
      <dgm:prSet presAssocID="{66B7764B-DAC5-4E64-B260-0F8C8FD35E3B}" presName="vProcSp" presStyleCnt="0"/>
      <dgm:spPr/>
    </dgm:pt>
    <dgm:pt modelId="{4302A53E-0570-47A8-9C02-6B97705441AA}" type="pres">
      <dgm:prSet presAssocID="{66B7764B-DAC5-4E64-B260-0F8C8FD35E3B}" presName="vSp1" presStyleCnt="0"/>
      <dgm:spPr/>
    </dgm:pt>
    <dgm:pt modelId="{DFCB194B-E5C4-43CF-8E1F-1FF58EEC4F1C}" type="pres">
      <dgm:prSet presAssocID="{66B7764B-DAC5-4E64-B260-0F8C8FD35E3B}" presName="simulatedConn" presStyleLbl="solidFgAcc1" presStyleIdx="1" presStyleCnt="2"/>
      <dgm:spPr>
        <a:solidFill>
          <a:srgbClr val="C00000"/>
        </a:solidFill>
      </dgm:spPr>
    </dgm:pt>
    <dgm:pt modelId="{BAA6448F-143B-4398-98D4-F982A9342EB8}" type="pres">
      <dgm:prSet presAssocID="{66B7764B-DAC5-4E64-B260-0F8C8FD35E3B}" presName="vSp2" presStyleCnt="0"/>
      <dgm:spPr/>
    </dgm:pt>
    <dgm:pt modelId="{0800DBB0-4830-41EA-A5C6-1B20E51DAF3E}" type="pres">
      <dgm:prSet presAssocID="{66B7764B-DAC5-4E64-B260-0F8C8FD35E3B}" presName="sibTrans" presStyleCnt="0"/>
      <dgm:spPr/>
    </dgm:pt>
    <dgm:pt modelId="{8FB3B430-60E4-4A80-B7A2-7167FBEC3780}" type="pres">
      <dgm:prSet presAssocID="{767056AA-6883-49AA-AD58-55BEDC06D6DC}" presName="compositeNode" presStyleCnt="0">
        <dgm:presLayoutVars>
          <dgm:bulletEnabled val="1"/>
        </dgm:presLayoutVars>
      </dgm:prSet>
      <dgm:spPr/>
    </dgm:pt>
    <dgm:pt modelId="{8A78BEBC-E1D8-4413-8ECC-BE30EA9B3945}" type="pres">
      <dgm:prSet presAssocID="{767056AA-6883-49AA-AD58-55BEDC06D6DC}" presName="bgRect" presStyleLbl="node1" presStyleIdx="2" presStyleCnt="3" custScaleY="132082" custLinFactNeighborY="287"/>
      <dgm:spPr/>
    </dgm:pt>
    <dgm:pt modelId="{14212DA0-DF35-4D0B-BDDE-20F8A50E7AB1}" type="pres">
      <dgm:prSet presAssocID="{767056AA-6883-49AA-AD58-55BEDC06D6DC}" presName="parentNode" presStyleLbl="node1" presStyleIdx="2" presStyleCnt="3">
        <dgm:presLayoutVars>
          <dgm:chMax val="0"/>
          <dgm:bulletEnabled val="1"/>
        </dgm:presLayoutVars>
      </dgm:prSet>
      <dgm:spPr/>
    </dgm:pt>
    <dgm:pt modelId="{FAAA7410-4649-408B-A285-BD8A480D78D6}" type="pres">
      <dgm:prSet presAssocID="{767056AA-6883-49AA-AD58-55BEDC06D6DC}" presName="childNode" presStyleLbl="node1" presStyleIdx="2" presStyleCnt="3">
        <dgm:presLayoutVars>
          <dgm:bulletEnabled val="1"/>
        </dgm:presLayoutVars>
      </dgm:prSet>
      <dgm:spPr/>
    </dgm:pt>
  </dgm:ptLst>
  <dgm:cxnLst>
    <dgm:cxn modelId="{12E86202-8060-409F-8DB3-0710B4240880}" srcId="{DE39C440-E4AA-4F20-AD10-6FE728EA80F6}" destId="{6EC32944-AB64-42FC-84C9-7C762C7F86E6}" srcOrd="1" destOrd="0" parTransId="{7FD86EBE-93C7-432B-90FC-945838FC9512}" sibTransId="{7624C3B1-D0E6-4B89-A91C-DCA2C8F82969}"/>
    <dgm:cxn modelId="{143EC009-F8FC-403E-A286-C5B4280CC56B}" type="presOf" srcId="{61253001-93FA-41BB-B5FF-10B7988879B6}" destId="{FAAA7410-4649-408B-A285-BD8A480D78D6}" srcOrd="0" destOrd="0" presId="urn:microsoft.com/office/officeart/2005/8/layout/hProcess7"/>
    <dgm:cxn modelId="{25220E17-8E19-4DD6-9440-88BE5620CFD3}" type="presOf" srcId="{DFA9887D-C5A2-4889-989F-21A232048DE8}" destId="{341C98F8-1697-4C18-8238-385E9690AF9A}" srcOrd="0" destOrd="0" presId="urn:microsoft.com/office/officeart/2005/8/layout/hProcess7"/>
    <dgm:cxn modelId="{69A9C92B-2B2A-4A56-A20F-06DB12D911CE}" srcId="{EC0495AB-A195-4EE4-9286-DAAB6AB4A5FE}" destId="{DB3C0522-E5E4-443B-AF1C-77E0BDB7B3B4}" srcOrd="0" destOrd="0" parTransId="{9C8FC48D-A99E-48AB-9174-3C21D8C3F55D}" sibTransId="{E34AA530-9822-42BE-B702-01F604FC76E2}"/>
    <dgm:cxn modelId="{B675AD2D-1C02-42F4-B189-5B6431FC8937}" srcId="{EC0495AB-A195-4EE4-9286-DAAB6AB4A5FE}" destId="{767056AA-6883-49AA-AD58-55BEDC06D6DC}" srcOrd="2" destOrd="0" parTransId="{481D4910-631A-4BD5-8510-CE99AE7C6ACC}" sibTransId="{44061711-4139-4C53-B13D-CA7DBA226A04}"/>
    <dgm:cxn modelId="{7892AF2D-9CBA-4AB8-A767-D9DF5C706C1D}" type="presOf" srcId="{EC0495AB-A195-4EE4-9286-DAAB6AB4A5FE}" destId="{D9D42A45-666E-42B3-95AE-70F3520C5A7A}" srcOrd="0" destOrd="0" presId="urn:microsoft.com/office/officeart/2005/8/layout/hProcess7"/>
    <dgm:cxn modelId="{D62D5735-364E-4965-9539-421565B9CDA0}" type="presOf" srcId="{767056AA-6883-49AA-AD58-55BEDC06D6DC}" destId="{14212DA0-DF35-4D0B-BDDE-20F8A50E7AB1}" srcOrd="1" destOrd="0" presId="urn:microsoft.com/office/officeart/2005/8/layout/hProcess7"/>
    <dgm:cxn modelId="{DF254442-5E7C-41EC-9F4B-72494F57EE33}" type="presOf" srcId="{767056AA-6883-49AA-AD58-55BEDC06D6DC}" destId="{8A78BEBC-E1D8-4413-8ECC-BE30EA9B3945}" srcOrd="0" destOrd="0" presId="urn:microsoft.com/office/officeart/2005/8/layout/hProcess7"/>
    <dgm:cxn modelId="{B5C58363-6B8D-4CCE-B291-1CEFC23D9E76}" type="presOf" srcId="{DB3C0522-E5E4-443B-AF1C-77E0BDB7B3B4}" destId="{7247CA85-67B9-4643-BEA6-E3204E84ACD8}" srcOrd="0" destOrd="0" presId="urn:microsoft.com/office/officeart/2005/8/layout/hProcess7"/>
    <dgm:cxn modelId="{3E35C44A-F2A2-4FB6-8EC4-3DB6DB5C9D62}" type="presOf" srcId="{DB3C0522-E5E4-443B-AF1C-77E0BDB7B3B4}" destId="{35379A39-F07D-44F7-8090-168FFEC143EF}" srcOrd="1" destOrd="0" presId="urn:microsoft.com/office/officeart/2005/8/layout/hProcess7"/>
    <dgm:cxn modelId="{E63A394F-1E08-4597-98D8-12134F16A6D5}" srcId="{767056AA-6883-49AA-AD58-55BEDC06D6DC}" destId="{61253001-93FA-41BB-B5FF-10B7988879B6}" srcOrd="0" destOrd="0" parTransId="{BAFCFD87-E804-48C3-B7B1-E74A552117BD}" sibTransId="{96293051-6FAF-4BE3-AA52-FED39FDB85DA}"/>
    <dgm:cxn modelId="{4222247D-9E72-4871-9B16-92EFA2F6E409}" srcId="{DE39C440-E4AA-4F20-AD10-6FE728EA80F6}" destId="{DFA9887D-C5A2-4889-989F-21A232048DE8}" srcOrd="0" destOrd="0" parTransId="{F87D6C1B-8D03-4139-9750-B0DB375FDB02}" sibTransId="{9FEC3450-A3DF-4D09-AAE5-10568E3EABBB}"/>
    <dgm:cxn modelId="{D1E2017F-0CC8-4B27-B85D-BDE522BFC35F}" srcId="{767056AA-6883-49AA-AD58-55BEDC06D6DC}" destId="{9C9EA6DA-B507-4B19-8EDC-7A7F156E092A}" srcOrd="1" destOrd="0" parTransId="{24BB4C18-3384-4031-9EE4-1819D011C88B}" sibTransId="{C4767282-697C-43A7-9EC6-76F7961C9A3F}"/>
    <dgm:cxn modelId="{F329D68F-4288-4F25-81A5-853DFA122A42}" srcId="{EC0495AB-A195-4EE4-9286-DAAB6AB4A5FE}" destId="{DE39C440-E4AA-4F20-AD10-6FE728EA80F6}" srcOrd="1" destOrd="0" parTransId="{DD210C1D-B2E1-4984-9307-2CBC7988555D}" sibTransId="{66B7764B-DAC5-4E64-B260-0F8C8FD35E3B}"/>
    <dgm:cxn modelId="{35312D98-E3A9-4C12-9504-161266D5ED85}" type="presOf" srcId="{DE39C440-E4AA-4F20-AD10-6FE728EA80F6}" destId="{FE0CD90C-6FFF-4E40-A50A-43C9DE959141}" srcOrd="1" destOrd="0" presId="urn:microsoft.com/office/officeart/2005/8/layout/hProcess7"/>
    <dgm:cxn modelId="{6D2D14AB-BCD3-4EFC-8C04-A7DEE506F19C}" type="presOf" srcId="{2AC8768D-4345-49CA-BF48-5BDFCDD997D5}" destId="{F0816229-2E0E-4C33-9B5E-C20AD686BA88}" srcOrd="0" destOrd="0" presId="urn:microsoft.com/office/officeart/2005/8/layout/hProcess7"/>
    <dgm:cxn modelId="{F9E373C5-B295-45ED-8D33-BAC3D6A2B876}" srcId="{DB3C0522-E5E4-443B-AF1C-77E0BDB7B3B4}" destId="{2AC8768D-4345-49CA-BF48-5BDFCDD997D5}" srcOrd="0" destOrd="0" parTransId="{435BD11E-291C-455F-A0A3-261C8280F921}" sibTransId="{42AEF861-B4F7-4AA0-ACD9-B7CC38FD2E19}"/>
    <dgm:cxn modelId="{0335D3DE-476F-460E-9F27-E86498B1FFE2}" type="presOf" srcId="{9C9EA6DA-B507-4B19-8EDC-7A7F156E092A}" destId="{FAAA7410-4649-408B-A285-BD8A480D78D6}" srcOrd="0" destOrd="1" presId="urn:microsoft.com/office/officeart/2005/8/layout/hProcess7"/>
    <dgm:cxn modelId="{46641CE5-E036-4CF6-8899-04C0FAEED27A}" type="presOf" srcId="{6EC32944-AB64-42FC-84C9-7C762C7F86E6}" destId="{341C98F8-1697-4C18-8238-385E9690AF9A}" srcOrd="0" destOrd="1" presId="urn:microsoft.com/office/officeart/2005/8/layout/hProcess7"/>
    <dgm:cxn modelId="{3C9F48FE-A54E-4DF2-9C70-8CB784DD2B35}" type="presOf" srcId="{DE39C440-E4AA-4F20-AD10-6FE728EA80F6}" destId="{506A9D06-4893-4894-82D5-5F2C6C6EDE3C}" srcOrd="0" destOrd="0" presId="urn:microsoft.com/office/officeart/2005/8/layout/hProcess7"/>
    <dgm:cxn modelId="{FB8EF3D2-D52D-477C-AF7A-8E8A3874A1E5}" type="presParOf" srcId="{D9D42A45-666E-42B3-95AE-70F3520C5A7A}" destId="{812F6B4C-98EA-40C7-9381-0B9CFC2C3754}" srcOrd="0" destOrd="0" presId="urn:microsoft.com/office/officeart/2005/8/layout/hProcess7"/>
    <dgm:cxn modelId="{126EA168-C3F4-4273-9C18-C6D8DE9D48E8}" type="presParOf" srcId="{812F6B4C-98EA-40C7-9381-0B9CFC2C3754}" destId="{7247CA85-67B9-4643-BEA6-E3204E84ACD8}" srcOrd="0" destOrd="0" presId="urn:microsoft.com/office/officeart/2005/8/layout/hProcess7"/>
    <dgm:cxn modelId="{52911873-95AD-485A-B77E-8A961CDAA61E}" type="presParOf" srcId="{812F6B4C-98EA-40C7-9381-0B9CFC2C3754}" destId="{35379A39-F07D-44F7-8090-168FFEC143EF}" srcOrd="1" destOrd="0" presId="urn:microsoft.com/office/officeart/2005/8/layout/hProcess7"/>
    <dgm:cxn modelId="{A197163B-3C88-4CE2-89B4-C5FD907CD1D2}" type="presParOf" srcId="{812F6B4C-98EA-40C7-9381-0B9CFC2C3754}" destId="{F0816229-2E0E-4C33-9B5E-C20AD686BA88}" srcOrd="2" destOrd="0" presId="urn:microsoft.com/office/officeart/2005/8/layout/hProcess7"/>
    <dgm:cxn modelId="{288FD0D2-9AC9-4149-BDE7-45DFBB45D1AA}" type="presParOf" srcId="{D9D42A45-666E-42B3-95AE-70F3520C5A7A}" destId="{D70C2136-CA8C-4BCE-9F89-09FD8250380E}" srcOrd="1" destOrd="0" presId="urn:microsoft.com/office/officeart/2005/8/layout/hProcess7"/>
    <dgm:cxn modelId="{F72F4F2F-D4A6-4247-B1F0-71DEEB114A68}" type="presParOf" srcId="{D9D42A45-666E-42B3-95AE-70F3520C5A7A}" destId="{2C79862A-BEE7-40B7-9043-F44056EC8522}" srcOrd="2" destOrd="0" presId="urn:microsoft.com/office/officeart/2005/8/layout/hProcess7"/>
    <dgm:cxn modelId="{EEFB2395-A199-4D12-81F8-1432FFC3F777}" type="presParOf" srcId="{2C79862A-BEE7-40B7-9043-F44056EC8522}" destId="{22AF404F-92B2-4E92-B828-190DE18A8A6D}" srcOrd="0" destOrd="0" presId="urn:microsoft.com/office/officeart/2005/8/layout/hProcess7"/>
    <dgm:cxn modelId="{C0A2F742-5066-47C9-ADD6-DAFE1528CB02}" type="presParOf" srcId="{2C79862A-BEE7-40B7-9043-F44056EC8522}" destId="{8F7F1C97-EEE7-4D26-8AAC-D9E9456C8917}" srcOrd="1" destOrd="0" presId="urn:microsoft.com/office/officeart/2005/8/layout/hProcess7"/>
    <dgm:cxn modelId="{408F49D5-6574-42FA-A4B8-9757C1206870}" type="presParOf" srcId="{2C79862A-BEE7-40B7-9043-F44056EC8522}" destId="{F70E50FC-16C9-4F3B-AB73-B5115722E63B}" srcOrd="2" destOrd="0" presId="urn:microsoft.com/office/officeart/2005/8/layout/hProcess7"/>
    <dgm:cxn modelId="{97F44C44-2A03-48C1-86A2-F08F8701EFD0}" type="presParOf" srcId="{D9D42A45-666E-42B3-95AE-70F3520C5A7A}" destId="{D18AD6AC-FD40-4A5C-BBCF-4F546FCA1037}" srcOrd="3" destOrd="0" presId="urn:microsoft.com/office/officeart/2005/8/layout/hProcess7"/>
    <dgm:cxn modelId="{FDCA346D-0D84-494A-A1E6-7D9625D0582F}" type="presParOf" srcId="{D9D42A45-666E-42B3-95AE-70F3520C5A7A}" destId="{D9D5BFB7-F195-4991-B76C-D5B39A684478}" srcOrd="4" destOrd="0" presId="urn:microsoft.com/office/officeart/2005/8/layout/hProcess7"/>
    <dgm:cxn modelId="{A7D49CBD-6D5E-45F2-AC86-23EE0BCD1DAD}" type="presParOf" srcId="{D9D5BFB7-F195-4991-B76C-D5B39A684478}" destId="{506A9D06-4893-4894-82D5-5F2C6C6EDE3C}" srcOrd="0" destOrd="0" presId="urn:microsoft.com/office/officeart/2005/8/layout/hProcess7"/>
    <dgm:cxn modelId="{5F699F47-C878-41B9-B744-11CC70B9A8DB}" type="presParOf" srcId="{D9D5BFB7-F195-4991-B76C-D5B39A684478}" destId="{FE0CD90C-6FFF-4E40-A50A-43C9DE959141}" srcOrd="1" destOrd="0" presId="urn:microsoft.com/office/officeart/2005/8/layout/hProcess7"/>
    <dgm:cxn modelId="{AC2AC41D-B3A5-439E-B9A7-A824D01BDC50}" type="presParOf" srcId="{D9D5BFB7-F195-4991-B76C-D5B39A684478}" destId="{341C98F8-1697-4C18-8238-385E9690AF9A}" srcOrd="2" destOrd="0" presId="urn:microsoft.com/office/officeart/2005/8/layout/hProcess7"/>
    <dgm:cxn modelId="{58DE9D53-53F0-48B8-BB46-1681C5574916}" type="presParOf" srcId="{D9D42A45-666E-42B3-95AE-70F3520C5A7A}" destId="{E4E1BE0E-BBDF-4560-9441-55B5B7C59D20}" srcOrd="5" destOrd="0" presId="urn:microsoft.com/office/officeart/2005/8/layout/hProcess7"/>
    <dgm:cxn modelId="{9F30C21F-79C4-42C2-B048-A115E808629A}" type="presParOf" srcId="{D9D42A45-666E-42B3-95AE-70F3520C5A7A}" destId="{9A063419-EB65-47DA-93E5-16BA0107706B}" srcOrd="6" destOrd="0" presId="urn:microsoft.com/office/officeart/2005/8/layout/hProcess7"/>
    <dgm:cxn modelId="{D1788BB6-DABB-454E-8814-44FBB7F7EEC0}" type="presParOf" srcId="{9A063419-EB65-47DA-93E5-16BA0107706B}" destId="{4302A53E-0570-47A8-9C02-6B97705441AA}" srcOrd="0" destOrd="0" presId="urn:microsoft.com/office/officeart/2005/8/layout/hProcess7"/>
    <dgm:cxn modelId="{E4F7DFE8-1F61-407C-90FE-859E86BB55AA}" type="presParOf" srcId="{9A063419-EB65-47DA-93E5-16BA0107706B}" destId="{DFCB194B-E5C4-43CF-8E1F-1FF58EEC4F1C}" srcOrd="1" destOrd="0" presId="urn:microsoft.com/office/officeart/2005/8/layout/hProcess7"/>
    <dgm:cxn modelId="{FC40C1E6-0959-412A-9F27-0A9D8BB8C965}" type="presParOf" srcId="{9A063419-EB65-47DA-93E5-16BA0107706B}" destId="{BAA6448F-143B-4398-98D4-F982A9342EB8}" srcOrd="2" destOrd="0" presId="urn:microsoft.com/office/officeart/2005/8/layout/hProcess7"/>
    <dgm:cxn modelId="{8CCE28A8-B0E5-45A6-A522-ABA98E6BE779}" type="presParOf" srcId="{D9D42A45-666E-42B3-95AE-70F3520C5A7A}" destId="{0800DBB0-4830-41EA-A5C6-1B20E51DAF3E}" srcOrd="7" destOrd="0" presId="urn:microsoft.com/office/officeart/2005/8/layout/hProcess7"/>
    <dgm:cxn modelId="{8E632F73-858F-45CB-9AFA-E6D280ACADA1}" type="presParOf" srcId="{D9D42A45-666E-42B3-95AE-70F3520C5A7A}" destId="{8FB3B430-60E4-4A80-B7A2-7167FBEC3780}" srcOrd="8" destOrd="0" presId="urn:microsoft.com/office/officeart/2005/8/layout/hProcess7"/>
    <dgm:cxn modelId="{B289136B-514A-4DE1-B8D3-4CFA353C7ADD}" type="presParOf" srcId="{8FB3B430-60E4-4A80-B7A2-7167FBEC3780}" destId="{8A78BEBC-E1D8-4413-8ECC-BE30EA9B3945}" srcOrd="0" destOrd="0" presId="urn:microsoft.com/office/officeart/2005/8/layout/hProcess7"/>
    <dgm:cxn modelId="{90FC8D87-7B42-4C80-9607-8EC7DC8069BA}" type="presParOf" srcId="{8FB3B430-60E4-4A80-B7A2-7167FBEC3780}" destId="{14212DA0-DF35-4D0B-BDDE-20F8A50E7AB1}" srcOrd="1" destOrd="0" presId="urn:microsoft.com/office/officeart/2005/8/layout/hProcess7"/>
    <dgm:cxn modelId="{8E4243C9-8706-4EEC-9023-A504A605D9BC}" type="presParOf" srcId="{8FB3B430-60E4-4A80-B7A2-7167FBEC3780}" destId="{FAAA7410-4649-408B-A285-BD8A480D78D6}"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E36677-4AFE-468E-974D-A4BEC13D6992}" type="doc">
      <dgm:prSet loTypeId="urn:microsoft.com/office/officeart/2005/8/layout/venn1" loCatId="relationship" qsTypeId="urn:microsoft.com/office/officeart/2005/8/quickstyle/simple1" qsCatId="simple" csTypeId="urn:microsoft.com/office/officeart/2005/8/colors/accent0_3" csCatId="mainScheme" phldr="1"/>
      <dgm:spPr/>
      <dgm:t>
        <a:bodyPr/>
        <a:lstStyle/>
        <a:p>
          <a:endParaRPr lang="en-US"/>
        </a:p>
      </dgm:t>
    </dgm:pt>
    <dgm:pt modelId="{D1E28334-106F-49D5-96D3-B54BF0287909}">
      <dgm:prSet/>
      <dgm:spPr>
        <a:ln>
          <a:noFill/>
        </a:ln>
      </dgm:spPr>
      <dgm:t>
        <a:bodyPr/>
        <a:lstStyle/>
        <a:p>
          <a:r>
            <a:rPr lang="en-US" dirty="0"/>
            <a:t>In the formulation of County Adaptation Plans, counties will be encouraged to </a:t>
          </a:r>
          <a:r>
            <a:rPr lang="en-US" b="1" dirty="0"/>
            <a:t>identify their priority actions from the actions presented herein and </a:t>
          </a:r>
          <a:r>
            <a:rPr lang="en-US" b="1" dirty="0" err="1"/>
            <a:t>customise</a:t>
          </a:r>
          <a:r>
            <a:rPr lang="en-US" b="1" dirty="0"/>
            <a:t> </a:t>
          </a:r>
          <a:r>
            <a:rPr lang="en-US" dirty="0"/>
            <a:t>them to suit their county context after conducting risk/vulnerability assessments. </a:t>
          </a:r>
        </a:p>
        <a:p>
          <a:r>
            <a:rPr lang="en-US" b="0" i="1" dirty="0"/>
            <a:t>Kenya (2017)</a:t>
          </a:r>
        </a:p>
      </dgm:t>
    </dgm:pt>
    <dgm:pt modelId="{AA2A4227-E0DD-40BC-A509-807D6CD6EE68}" type="parTrans" cxnId="{A476A913-1124-459C-BBFF-AC0E8403F515}">
      <dgm:prSet/>
      <dgm:spPr/>
      <dgm:t>
        <a:bodyPr/>
        <a:lstStyle/>
        <a:p>
          <a:endParaRPr lang="en-US"/>
        </a:p>
      </dgm:t>
    </dgm:pt>
    <dgm:pt modelId="{A5E4998B-7B3D-4697-83B1-D4469598121C}" type="sibTrans" cxnId="{A476A913-1124-459C-BBFF-AC0E8403F515}">
      <dgm:prSet/>
      <dgm:spPr/>
      <dgm:t>
        <a:bodyPr/>
        <a:lstStyle/>
        <a:p>
          <a:endParaRPr lang="en-US"/>
        </a:p>
      </dgm:t>
    </dgm:pt>
    <dgm:pt modelId="{04D7ECD3-325E-4DD7-9835-DEFCBF2587F4}" type="pres">
      <dgm:prSet presAssocID="{00E36677-4AFE-468E-974D-A4BEC13D6992}" presName="compositeShape" presStyleCnt="0">
        <dgm:presLayoutVars>
          <dgm:chMax val="7"/>
          <dgm:dir/>
          <dgm:resizeHandles val="exact"/>
        </dgm:presLayoutVars>
      </dgm:prSet>
      <dgm:spPr/>
    </dgm:pt>
    <dgm:pt modelId="{7863BFA5-B8BC-4779-81E4-6499245E1FE7}" type="pres">
      <dgm:prSet presAssocID="{D1E28334-106F-49D5-96D3-B54BF0287909}" presName="circ1TxSh" presStyleLbl="vennNode1" presStyleIdx="0" presStyleCnt="1"/>
      <dgm:spPr/>
    </dgm:pt>
  </dgm:ptLst>
  <dgm:cxnLst>
    <dgm:cxn modelId="{6F118B13-9EE1-4ACF-B375-32AC8CC2A502}" type="presOf" srcId="{00E36677-4AFE-468E-974D-A4BEC13D6992}" destId="{04D7ECD3-325E-4DD7-9835-DEFCBF2587F4}" srcOrd="0" destOrd="0" presId="urn:microsoft.com/office/officeart/2005/8/layout/venn1"/>
    <dgm:cxn modelId="{A476A913-1124-459C-BBFF-AC0E8403F515}" srcId="{00E36677-4AFE-468E-974D-A4BEC13D6992}" destId="{D1E28334-106F-49D5-96D3-B54BF0287909}" srcOrd="0" destOrd="0" parTransId="{AA2A4227-E0DD-40BC-A509-807D6CD6EE68}" sibTransId="{A5E4998B-7B3D-4697-83B1-D4469598121C}"/>
    <dgm:cxn modelId="{D9048BA6-FF56-4B09-9EBF-A226FD11E275}" type="presOf" srcId="{D1E28334-106F-49D5-96D3-B54BF0287909}" destId="{7863BFA5-B8BC-4779-81E4-6499245E1FE7}" srcOrd="0" destOrd="0" presId="urn:microsoft.com/office/officeart/2005/8/layout/venn1"/>
    <dgm:cxn modelId="{C4FEF7D5-3DB0-4FD2-8FC3-B8E06C2F3A40}" type="presParOf" srcId="{04D7ECD3-325E-4DD7-9835-DEFCBF2587F4}" destId="{7863BFA5-B8BC-4779-81E4-6499245E1FE7}" srcOrd="0" destOrd="0" presId="urn:microsoft.com/office/officeart/2005/8/layout/ven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4D1ADF-52F1-4C91-BC4B-2D50C680171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5B572E71-6B37-4F55-82AF-068534B9B0B7}">
      <dgm:prSet/>
      <dgm:spPr/>
      <dgm:t>
        <a:bodyPr/>
        <a:lstStyle/>
        <a:p>
          <a:r>
            <a:rPr lang="en-US"/>
            <a:t>National Adaptation Plan Readiness Project </a:t>
          </a:r>
        </a:p>
      </dgm:t>
    </dgm:pt>
    <dgm:pt modelId="{F4AD8A4A-25AC-4C1F-B77F-114471CBBA79}" type="parTrans" cxnId="{2AF959FF-EBC8-45EC-A02B-4C1A9A909C57}">
      <dgm:prSet/>
      <dgm:spPr/>
      <dgm:t>
        <a:bodyPr/>
        <a:lstStyle/>
        <a:p>
          <a:endParaRPr lang="en-US"/>
        </a:p>
      </dgm:t>
    </dgm:pt>
    <dgm:pt modelId="{E88CB4DE-1700-459C-B428-48AEA7AADE71}" type="sibTrans" cxnId="{2AF959FF-EBC8-45EC-A02B-4C1A9A909C57}">
      <dgm:prSet/>
      <dgm:spPr/>
      <dgm:t>
        <a:bodyPr/>
        <a:lstStyle/>
        <a:p>
          <a:endParaRPr lang="en-US"/>
        </a:p>
      </dgm:t>
    </dgm:pt>
    <dgm:pt modelId="{4DD0EF2A-6E9B-4DDC-A016-A915BE2B2FD0}">
      <dgm:prSet/>
      <dgm:spPr/>
      <dgm:t>
        <a:bodyPr/>
        <a:lstStyle/>
        <a:p>
          <a:r>
            <a:rPr lang="en-US"/>
            <a:t>Nationally Determined Contributions Update </a:t>
          </a:r>
        </a:p>
      </dgm:t>
    </dgm:pt>
    <dgm:pt modelId="{2C0A1766-A893-4197-915A-A032D499F134}" type="parTrans" cxnId="{019B7799-C804-4EF4-8EDD-86627DC7F5DC}">
      <dgm:prSet/>
      <dgm:spPr/>
      <dgm:t>
        <a:bodyPr/>
        <a:lstStyle/>
        <a:p>
          <a:endParaRPr lang="en-US"/>
        </a:p>
      </dgm:t>
    </dgm:pt>
    <dgm:pt modelId="{519207C5-C80E-4B2F-B440-61ECC9D6EB77}" type="sibTrans" cxnId="{019B7799-C804-4EF4-8EDD-86627DC7F5DC}">
      <dgm:prSet/>
      <dgm:spPr/>
      <dgm:t>
        <a:bodyPr/>
        <a:lstStyle/>
        <a:p>
          <a:endParaRPr lang="en-US"/>
        </a:p>
      </dgm:t>
    </dgm:pt>
    <dgm:pt modelId="{A1E53B96-5196-491A-84B2-C09A6D157E21}">
      <dgm:prSet/>
      <dgm:spPr/>
      <dgm:t>
        <a:bodyPr/>
        <a:lstStyle/>
        <a:p>
          <a:r>
            <a:rPr lang="en-US"/>
            <a:t>Fourth National Communication and Initial Biennial Update Report Project </a:t>
          </a:r>
        </a:p>
      </dgm:t>
    </dgm:pt>
    <dgm:pt modelId="{507A46F2-8F86-4EE3-945C-5E8E0DE3E2ED}" type="parTrans" cxnId="{09CEFFF0-7450-40B8-86E1-628ACD87D0F9}">
      <dgm:prSet/>
      <dgm:spPr/>
      <dgm:t>
        <a:bodyPr/>
        <a:lstStyle/>
        <a:p>
          <a:endParaRPr lang="en-US"/>
        </a:p>
      </dgm:t>
    </dgm:pt>
    <dgm:pt modelId="{22247464-6AF5-4CCC-A9EE-0166D2B75C22}" type="sibTrans" cxnId="{09CEFFF0-7450-40B8-86E1-628ACD87D0F9}">
      <dgm:prSet/>
      <dgm:spPr/>
      <dgm:t>
        <a:bodyPr/>
        <a:lstStyle/>
        <a:p>
          <a:endParaRPr lang="en-US"/>
        </a:p>
      </dgm:t>
    </dgm:pt>
    <dgm:pt modelId="{BB18CDCD-EF51-446D-890C-154EC44320B1}">
      <dgm:prSet/>
      <dgm:spPr/>
      <dgm:t>
        <a:bodyPr/>
        <a:lstStyle/>
        <a:p>
          <a:r>
            <a:rPr lang="en-US"/>
            <a:t>GCF Readiness Project </a:t>
          </a:r>
        </a:p>
      </dgm:t>
    </dgm:pt>
    <dgm:pt modelId="{124AACC2-66C0-4915-A043-370A16CDD3FA}" type="parTrans" cxnId="{38370943-2255-441B-B506-76BB33AAFF1A}">
      <dgm:prSet/>
      <dgm:spPr/>
      <dgm:t>
        <a:bodyPr/>
        <a:lstStyle/>
        <a:p>
          <a:endParaRPr lang="en-US"/>
        </a:p>
      </dgm:t>
    </dgm:pt>
    <dgm:pt modelId="{73708C86-BC74-4DC0-9EE6-CF8F2189980D}" type="sibTrans" cxnId="{38370943-2255-441B-B506-76BB33AAFF1A}">
      <dgm:prSet/>
      <dgm:spPr/>
      <dgm:t>
        <a:bodyPr/>
        <a:lstStyle/>
        <a:p>
          <a:endParaRPr lang="en-US"/>
        </a:p>
      </dgm:t>
    </dgm:pt>
    <dgm:pt modelId="{B0388E5B-E5A2-41A3-A4D6-B9C4BF37B452}" type="pres">
      <dgm:prSet presAssocID="{D94D1ADF-52F1-4C91-BC4B-2D50C6801711}" presName="linear" presStyleCnt="0">
        <dgm:presLayoutVars>
          <dgm:animLvl val="lvl"/>
          <dgm:resizeHandles val="exact"/>
        </dgm:presLayoutVars>
      </dgm:prSet>
      <dgm:spPr/>
    </dgm:pt>
    <dgm:pt modelId="{24CE417B-CB2A-484C-9EEB-9CCE94E585D8}" type="pres">
      <dgm:prSet presAssocID="{5B572E71-6B37-4F55-82AF-068534B9B0B7}" presName="parentText" presStyleLbl="node1" presStyleIdx="0" presStyleCnt="4">
        <dgm:presLayoutVars>
          <dgm:chMax val="0"/>
          <dgm:bulletEnabled val="1"/>
        </dgm:presLayoutVars>
      </dgm:prSet>
      <dgm:spPr/>
    </dgm:pt>
    <dgm:pt modelId="{5C594D95-467E-4F66-8436-1EE036EF25D1}" type="pres">
      <dgm:prSet presAssocID="{E88CB4DE-1700-459C-B428-48AEA7AADE71}" presName="spacer" presStyleCnt="0"/>
      <dgm:spPr/>
    </dgm:pt>
    <dgm:pt modelId="{BF9C5F10-09E5-4B89-B965-E3BDCDC22D4B}" type="pres">
      <dgm:prSet presAssocID="{4DD0EF2A-6E9B-4DDC-A016-A915BE2B2FD0}" presName="parentText" presStyleLbl="node1" presStyleIdx="1" presStyleCnt="4">
        <dgm:presLayoutVars>
          <dgm:chMax val="0"/>
          <dgm:bulletEnabled val="1"/>
        </dgm:presLayoutVars>
      </dgm:prSet>
      <dgm:spPr/>
    </dgm:pt>
    <dgm:pt modelId="{AC2176BC-E642-434D-8483-45E7EE303302}" type="pres">
      <dgm:prSet presAssocID="{519207C5-C80E-4B2F-B440-61ECC9D6EB77}" presName="spacer" presStyleCnt="0"/>
      <dgm:spPr/>
    </dgm:pt>
    <dgm:pt modelId="{A2178462-39C4-4EDF-9193-5988056A5787}" type="pres">
      <dgm:prSet presAssocID="{A1E53B96-5196-491A-84B2-C09A6D157E21}" presName="parentText" presStyleLbl="node1" presStyleIdx="2" presStyleCnt="4">
        <dgm:presLayoutVars>
          <dgm:chMax val="0"/>
          <dgm:bulletEnabled val="1"/>
        </dgm:presLayoutVars>
      </dgm:prSet>
      <dgm:spPr/>
    </dgm:pt>
    <dgm:pt modelId="{9969ED20-7F43-4BA3-8057-DAD83490CF50}" type="pres">
      <dgm:prSet presAssocID="{22247464-6AF5-4CCC-A9EE-0166D2B75C22}" presName="spacer" presStyleCnt="0"/>
      <dgm:spPr/>
    </dgm:pt>
    <dgm:pt modelId="{40EC8DDB-F306-4787-AC55-19399D4FEB06}" type="pres">
      <dgm:prSet presAssocID="{BB18CDCD-EF51-446D-890C-154EC44320B1}" presName="parentText" presStyleLbl="node1" presStyleIdx="3" presStyleCnt="4">
        <dgm:presLayoutVars>
          <dgm:chMax val="0"/>
          <dgm:bulletEnabled val="1"/>
        </dgm:presLayoutVars>
      </dgm:prSet>
      <dgm:spPr/>
    </dgm:pt>
  </dgm:ptLst>
  <dgm:cxnLst>
    <dgm:cxn modelId="{9014C32B-6F32-4A74-929B-486A760D67CB}" type="presOf" srcId="{D94D1ADF-52F1-4C91-BC4B-2D50C6801711}" destId="{B0388E5B-E5A2-41A3-A4D6-B9C4BF37B452}" srcOrd="0" destOrd="0" presId="urn:microsoft.com/office/officeart/2005/8/layout/vList2"/>
    <dgm:cxn modelId="{39B9725B-64B0-4723-9A77-FBDB27CFC248}" type="presOf" srcId="{BB18CDCD-EF51-446D-890C-154EC44320B1}" destId="{40EC8DDB-F306-4787-AC55-19399D4FEB06}" srcOrd="0" destOrd="0" presId="urn:microsoft.com/office/officeart/2005/8/layout/vList2"/>
    <dgm:cxn modelId="{38370943-2255-441B-B506-76BB33AAFF1A}" srcId="{D94D1ADF-52F1-4C91-BC4B-2D50C6801711}" destId="{BB18CDCD-EF51-446D-890C-154EC44320B1}" srcOrd="3" destOrd="0" parTransId="{124AACC2-66C0-4915-A043-370A16CDD3FA}" sibTransId="{73708C86-BC74-4DC0-9EE6-CF8F2189980D}"/>
    <dgm:cxn modelId="{6ED15954-59EE-42C5-9B27-9E81A5F9EC7B}" type="presOf" srcId="{5B572E71-6B37-4F55-82AF-068534B9B0B7}" destId="{24CE417B-CB2A-484C-9EEB-9CCE94E585D8}" srcOrd="0" destOrd="0" presId="urn:microsoft.com/office/officeart/2005/8/layout/vList2"/>
    <dgm:cxn modelId="{BF3EDD8C-3CE9-46FA-BA56-6DA267F0A97A}" type="presOf" srcId="{A1E53B96-5196-491A-84B2-C09A6D157E21}" destId="{A2178462-39C4-4EDF-9193-5988056A5787}" srcOrd="0" destOrd="0" presId="urn:microsoft.com/office/officeart/2005/8/layout/vList2"/>
    <dgm:cxn modelId="{019B7799-C804-4EF4-8EDD-86627DC7F5DC}" srcId="{D94D1ADF-52F1-4C91-BC4B-2D50C6801711}" destId="{4DD0EF2A-6E9B-4DDC-A016-A915BE2B2FD0}" srcOrd="1" destOrd="0" parTransId="{2C0A1766-A893-4197-915A-A032D499F134}" sibTransId="{519207C5-C80E-4B2F-B440-61ECC9D6EB77}"/>
    <dgm:cxn modelId="{B6DD329E-59EC-4342-BC46-7C596AA51B6E}" type="presOf" srcId="{4DD0EF2A-6E9B-4DDC-A016-A915BE2B2FD0}" destId="{BF9C5F10-09E5-4B89-B965-E3BDCDC22D4B}" srcOrd="0" destOrd="0" presId="urn:microsoft.com/office/officeart/2005/8/layout/vList2"/>
    <dgm:cxn modelId="{09CEFFF0-7450-40B8-86E1-628ACD87D0F9}" srcId="{D94D1ADF-52F1-4C91-BC4B-2D50C6801711}" destId="{A1E53B96-5196-491A-84B2-C09A6D157E21}" srcOrd="2" destOrd="0" parTransId="{507A46F2-8F86-4EE3-945C-5E8E0DE3E2ED}" sibTransId="{22247464-6AF5-4CCC-A9EE-0166D2B75C22}"/>
    <dgm:cxn modelId="{2AF959FF-EBC8-45EC-A02B-4C1A9A909C57}" srcId="{D94D1ADF-52F1-4C91-BC4B-2D50C6801711}" destId="{5B572E71-6B37-4F55-82AF-068534B9B0B7}" srcOrd="0" destOrd="0" parTransId="{F4AD8A4A-25AC-4C1F-B77F-114471CBBA79}" sibTransId="{E88CB4DE-1700-459C-B428-48AEA7AADE71}"/>
    <dgm:cxn modelId="{4E410464-858A-4994-8B7D-BA48BFEB5A17}" type="presParOf" srcId="{B0388E5B-E5A2-41A3-A4D6-B9C4BF37B452}" destId="{24CE417B-CB2A-484C-9EEB-9CCE94E585D8}" srcOrd="0" destOrd="0" presId="urn:microsoft.com/office/officeart/2005/8/layout/vList2"/>
    <dgm:cxn modelId="{04E99C4A-620C-4FD6-A699-DCBBE808A37D}" type="presParOf" srcId="{B0388E5B-E5A2-41A3-A4D6-B9C4BF37B452}" destId="{5C594D95-467E-4F66-8436-1EE036EF25D1}" srcOrd="1" destOrd="0" presId="urn:microsoft.com/office/officeart/2005/8/layout/vList2"/>
    <dgm:cxn modelId="{20AF90CA-1A7F-48A6-8AAA-B26A6F0F76FD}" type="presParOf" srcId="{B0388E5B-E5A2-41A3-A4D6-B9C4BF37B452}" destId="{BF9C5F10-09E5-4B89-B965-E3BDCDC22D4B}" srcOrd="2" destOrd="0" presId="urn:microsoft.com/office/officeart/2005/8/layout/vList2"/>
    <dgm:cxn modelId="{BA460672-8C1B-4A8D-BF10-E251E11D2D04}" type="presParOf" srcId="{B0388E5B-E5A2-41A3-A4D6-B9C4BF37B452}" destId="{AC2176BC-E642-434D-8483-45E7EE303302}" srcOrd="3" destOrd="0" presId="urn:microsoft.com/office/officeart/2005/8/layout/vList2"/>
    <dgm:cxn modelId="{4BDCB9BE-19A3-435A-9200-EDD5CAF1F6A2}" type="presParOf" srcId="{B0388E5B-E5A2-41A3-A4D6-B9C4BF37B452}" destId="{A2178462-39C4-4EDF-9193-5988056A5787}" srcOrd="4" destOrd="0" presId="urn:microsoft.com/office/officeart/2005/8/layout/vList2"/>
    <dgm:cxn modelId="{A4A488F9-1F44-4BC0-A29E-F9D716EBE722}" type="presParOf" srcId="{B0388E5B-E5A2-41A3-A4D6-B9C4BF37B452}" destId="{9969ED20-7F43-4BA3-8057-DAD83490CF50}" srcOrd="5" destOrd="0" presId="urn:microsoft.com/office/officeart/2005/8/layout/vList2"/>
    <dgm:cxn modelId="{BAD22123-6B14-403D-AB5B-C14CF6DCA6EF}" type="presParOf" srcId="{B0388E5B-E5A2-41A3-A4D6-B9C4BF37B452}" destId="{40EC8DDB-F306-4787-AC55-19399D4FEB0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01CEE7-DAFA-4849-8F47-C82C9011A6BF}"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8EB12DE-70F3-4D6E-B02C-553442398EB6}">
      <dgm:prSet/>
      <dgm:spPr/>
      <dgm:t>
        <a:bodyPr/>
        <a:lstStyle/>
        <a:p>
          <a:pPr>
            <a:defRPr b="1"/>
          </a:pPr>
          <a:r>
            <a:rPr lang="en-US"/>
            <a:t>Adaptation sectors </a:t>
          </a:r>
        </a:p>
      </dgm:t>
    </dgm:pt>
    <dgm:pt modelId="{510D1E42-2345-4D16-8F43-712BBEE95A95}" type="parTrans" cxnId="{533FF5BF-236B-4A1B-80C8-534ACE1D21FC}">
      <dgm:prSet/>
      <dgm:spPr/>
      <dgm:t>
        <a:bodyPr/>
        <a:lstStyle/>
        <a:p>
          <a:endParaRPr lang="en-US"/>
        </a:p>
      </dgm:t>
    </dgm:pt>
    <dgm:pt modelId="{646D481F-EB69-4C7B-BE3A-AE7CAD72D0FF}" type="sibTrans" cxnId="{533FF5BF-236B-4A1B-80C8-534ACE1D21FC}">
      <dgm:prSet/>
      <dgm:spPr/>
      <dgm:t>
        <a:bodyPr/>
        <a:lstStyle/>
        <a:p>
          <a:endParaRPr lang="en-US"/>
        </a:p>
      </dgm:t>
    </dgm:pt>
    <dgm:pt modelId="{F00D8512-F367-4354-A358-CF94FFA8713B}">
      <dgm:prSet/>
      <dgm:spPr/>
      <dgm:t>
        <a:bodyPr/>
        <a:lstStyle/>
        <a:p>
          <a:r>
            <a:rPr lang="en-US"/>
            <a:t>Alignment with the NDC Adaptation contributions</a:t>
          </a:r>
        </a:p>
      </dgm:t>
    </dgm:pt>
    <dgm:pt modelId="{B10CB0D3-1A82-43C6-9196-B8AC6771AE1E}" type="parTrans" cxnId="{713E53CB-6E0A-4D49-A3A2-32DAC9DC3A03}">
      <dgm:prSet/>
      <dgm:spPr/>
      <dgm:t>
        <a:bodyPr/>
        <a:lstStyle/>
        <a:p>
          <a:endParaRPr lang="en-US"/>
        </a:p>
      </dgm:t>
    </dgm:pt>
    <dgm:pt modelId="{9F97AE5D-8744-4B61-A876-AC57CEEC3885}" type="sibTrans" cxnId="{713E53CB-6E0A-4D49-A3A2-32DAC9DC3A03}">
      <dgm:prSet/>
      <dgm:spPr/>
      <dgm:t>
        <a:bodyPr/>
        <a:lstStyle/>
        <a:p>
          <a:endParaRPr lang="en-US"/>
        </a:p>
      </dgm:t>
    </dgm:pt>
    <dgm:pt modelId="{D117C484-8AC5-4E4E-A4AE-924DA70B9C77}">
      <dgm:prSet/>
      <dgm:spPr/>
      <dgm:t>
        <a:bodyPr/>
        <a:lstStyle/>
        <a:p>
          <a:pPr>
            <a:defRPr b="1"/>
          </a:pPr>
          <a:r>
            <a:rPr lang="en-US"/>
            <a:t>AdCom Annoted Outline </a:t>
          </a:r>
        </a:p>
      </dgm:t>
    </dgm:pt>
    <dgm:pt modelId="{C9DB9EBC-D03E-450A-A46F-D7E062F00F9C}" type="parTrans" cxnId="{D1A068E0-E56D-4E19-9DDD-5617F44D665E}">
      <dgm:prSet/>
      <dgm:spPr/>
      <dgm:t>
        <a:bodyPr/>
        <a:lstStyle/>
        <a:p>
          <a:endParaRPr lang="en-US"/>
        </a:p>
      </dgm:t>
    </dgm:pt>
    <dgm:pt modelId="{5AC3D9AA-85EB-45BE-83E0-00D66E9E5CC8}" type="sibTrans" cxnId="{D1A068E0-E56D-4E19-9DDD-5617F44D665E}">
      <dgm:prSet/>
      <dgm:spPr/>
      <dgm:t>
        <a:bodyPr/>
        <a:lstStyle/>
        <a:p>
          <a:endParaRPr lang="en-US"/>
        </a:p>
      </dgm:t>
    </dgm:pt>
    <dgm:pt modelId="{8C445BF0-654E-471F-8249-66BE8A4001F8}">
      <dgm:prSet/>
      <dgm:spPr/>
      <dgm:t>
        <a:bodyPr/>
        <a:lstStyle/>
        <a:p>
          <a:r>
            <a:rPr lang="en-US"/>
            <a:t>A preliminary assessment of the annotated outline was done against with available climate adaptation information to ensure that all subsections in the AdCom had adequate and concise information. </a:t>
          </a:r>
        </a:p>
      </dgm:t>
    </dgm:pt>
    <dgm:pt modelId="{EB837948-3AE9-4506-A643-B9B547DAF958}" type="parTrans" cxnId="{3E60229C-625A-4A00-A474-9E74D9A05E70}">
      <dgm:prSet/>
      <dgm:spPr/>
      <dgm:t>
        <a:bodyPr/>
        <a:lstStyle/>
        <a:p>
          <a:endParaRPr lang="en-US"/>
        </a:p>
      </dgm:t>
    </dgm:pt>
    <dgm:pt modelId="{95C582B6-625C-43E8-8710-B3172F060DBF}" type="sibTrans" cxnId="{3E60229C-625A-4A00-A474-9E74D9A05E70}">
      <dgm:prSet/>
      <dgm:spPr/>
      <dgm:t>
        <a:bodyPr/>
        <a:lstStyle/>
        <a:p>
          <a:endParaRPr lang="en-US"/>
        </a:p>
      </dgm:t>
    </dgm:pt>
    <dgm:pt modelId="{A022F690-657B-4733-A44D-F0E78C6BBC40}" type="pres">
      <dgm:prSet presAssocID="{A301CEE7-DAFA-4849-8F47-C82C9011A6BF}" presName="root" presStyleCnt="0">
        <dgm:presLayoutVars>
          <dgm:dir/>
          <dgm:resizeHandles val="exact"/>
        </dgm:presLayoutVars>
      </dgm:prSet>
      <dgm:spPr/>
    </dgm:pt>
    <dgm:pt modelId="{5C6B9835-1F91-432C-B8D7-3DBF87E4B5E0}" type="pres">
      <dgm:prSet presAssocID="{28EB12DE-70F3-4D6E-B02C-553442398EB6}" presName="compNode" presStyleCnt="0"/>
      <dgm:spPr/>
    </dgm:pt>
    <dgm:pt modelId="{2601D9B8-5DE4-422D-98BC-D1D53505FBBC}" type="pres">
      <dgm:prSet presAssocID="{28EB12DE-70F3-4D6E-B02C-553442398EB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0A7DB87B-17C5-4DF6-8403-B67C72E8C3AA}" type="pres">
      <dgm:prSet presAssocID="{28EB12DE-70F3-4D6E-B02C-553442398EB6}" presName="iconSpace" presStyleCnt="0"/>
      <dgm:spPr/>
    </dgm:pt>
    <dgm:pt modelId="{2AF1A34D-2BE5-4ABF-8076-FE21DF817776}" type="pres">
      <dgm:prSet presAssocID="{28EB12DE-70F3-4D6E-B02C-553442398EB6}" presName="parTx" presStyleLbl="revTx" presStyleIdx="0" presStyleCnt="4">
        <dgm:presLayoutVars>
          <dgm:chMax val="0"/>
          <dgm:chPref val="0"/>
        </dgm:presLayoutVars>
      </dgm:prSet>
      <dgm:spPr/>
    </dgm:pt>
    <dgm:pt modelId="{0F4D7511-807A-441C-B374-67C121CC7677}" type="pres">
      <dgm:prSet presAssocID="{28EB12DE-70F3-4D6E-B02C-553442398EB6}" presName="txSpace" presStyleCnt="0"/>
      <dgm:spPr/>
    </dgm:pt>
    <dgm:pt modelId="{6425F7DC-9071-419B-9908-11EBC52A0925}" type="pres">
      <dgm:prSet presAssocID="{28EB12DE-70F3-4D6E-B02C-553442398EB6}" presName="desTx" presStyleLbl="revTx" presStyleIdx="1" presStyleCnt="4">
        <dgm:presLayoutVars/>
      </dgm:prSet>
      <dgm:spPr/>
    </dgm:pt>
    <dgm:pt modelId="{AAD6A830-7239-448B-A695-4AE5E2EFEA6B}" type="pres">
      <dgm:prSet presAssocID="{646D481F-EB69-4C7B-BE3A-AE7CAD72D0FF}" presName="sibTrans" presStyleCnt="0"/>
      <dgm:spPr/>
    </dgm:pt>
    <dgm:pt modelId="{A12B1278-6F89-42DC-B947-21A46F24D1B7}" type="pres">
      <dgm:prSet presAssocID="{D117C484-8AC5-4E4E-A4AE-924DA70B9C77}" presName="compNode" presStyleCnt="0"/>
      <dgm:spPr/>
    </dgm:pt>
    <dgm:pt modelId="{0AD091DC-7147-4F7B-977C-77F55E5F9CD6}" type="pres">
      <dgm:prSet presAssocID="{D117C484-8AC5-4E4E-A4AE-924DA70B9C7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B52945A6-B1F9-47C9-8596-78E3EAE247DC}" type="pres">
      <dgm:prSet presAssocID="{D117C484-8AC5-4E4E-A4AE-924DA70B9C77}" presName="iconSpace" presStyleCnt="0"/>
      <dgm:spPr/>
    </dgm:pt>
    <dgm:pt modelId="{176D7D69-73FF-4058-9E6B-5A4FA7E92156}" type="pres">
      <dgm:prSet presAssocID="{D117C484-8AC5-4E4E-A4AE-924DA70B9C77}" presName="parTx" presStyleLbl="revTx" presStyleIdx="2" presStyleCnt="4">
        <dgm:presLayoutVars>
          <dgm:chMax val="0"/>
          <dgm:chPref val="0"/>
        </dgm:presLayoutVars>
      </dgm:prSet>
      <dgm:spPr/>
    </dgm:pt>
    <dgm:pt modelId="{3742A6D2-DD39-4CED-849B-DF1ACD84DFA2}" type="pres">
      <dgm:prSet presAssocID="{D117C484-8AC5-4E4E-A4AE-924DA70B9C77}" presName="txSpace" presStyleCnt="0"/>
      <dgm:spPr/>
    </dgm:pt>
    <dgm:pt modelId="{48C7CFB0-3D71-4298-BDEB-807F37744557}" type="pres">
      <dgm:prSet presAssocID="{D117C484-8AC5-4E4E-A4AE-924DA70B9C77}" presName="desTx" presStyleLbl="revTx" presStyleIdx="3" presStyleCnt="4">
        <dgm:presLayoutVars/>
      </dgm:prSet>
      <dgm:spPr/>
    </dgm:pt>
  </dgm:ptLst>
  <dgm:cxnLst>
    <dgm:cxn modelId="{34BC3111-998D-45F2-8805-825EBD6280EE}" type="presOf" srcId="{F00D8512-F367-4354-A358-CF94FFA8713B}" destId="{6425F7DC-9071-419B-9908-11EBC52A0925}" srcOrd="0" destOrd="0" presId="urn:microsoft.com/office/officeart/2018/5/layout/CenteredIconLabelDescriptionList"/>
    <dgm:cxn modelId="{32C36611-990F-48B1-B0DA-DDA221630073}" type="presOf" srcId="{28EB12DE-70F3-4D6E-B02C-553442398EB6}" destId="{2AF1A34D-2BE5-4ABF-8076-FE21DF817776}" srcOrd="0" destOrd="0" presId="urn:microsoft.com/office/officeart/2018/5/layout/CenteredIconLabelDescriptionList"/>
    <dgm:cxn modelId="{4C778D12-B63F-4FFC-B162-ADAF12D536C7}" type="presOf" srcId="{A301CEE7-DAFA-4849-8F47-C82C9011A6BF}" destId="{A022F690-657B-4733-A44D-F0E78C6BBC40}" srcOrd="0" destOrd="0" presId="urn:microsoft.com/office/officeart/2018/5/layout/CenteredIconLabelDescriptionList"/>
    <dgm:cxn modelId="{35D17A96-33E9-4BE1-B183-3BE6B3DBD62A}" type="presOf" srcId="{8C445BF0-654E-471F-8249-66BE8A4001F8}" destId="{48C7CFB0-3D71-4298-BDEB-807F37744557}" srcOrd="0" destOrd="0" presId="urn:microsoft.com/office/officeart/2018/5/layout/CenteredIconLabelDescriptionList"/>
    <dgm:cxn modelId="{3E60229C-625A-4A00-A474-9E74D9A05E70}" srcId="{D117C484-8AC5-4E4E-A4AE-924DA70B9C77}" destId="{8C445BF0-654E-471F-8249-66BE8A4001F8}" srcOrd="0" destOrd="0" parTransId="{EB837948-3AE9-4506-A643-B9B547DAF958}" sibTransId="{95C582B6-625C-43E8-8710-B3172F060DBF}"/>
    <dgm:cxn modelId="{533FF5BF-236B-4A1B-80C8-534ACE1D21FC}" srcId="{A301CEE7-DAFA-4849-8F47-C82C9011A6BF}" destId="{28EB12DE-70F3-4D6E-B02C-553442398EB6}" srcOrd="0" destOrd="0" parTransId="{510D1E42-2345-4D16-8F43-712BBEE95A95}" sibTransId="{646D481F-EB69-4C7B-BE3A-AE7CAD72D0FF}"/>
    <dgm:cxn modelId="{713E53CB-6E0A-4D49-A3A2-32DAC9DC3A03}" srcId="{28EB12DE-70F3-4D6E-B02C-553442398EB6}" destId="{F00D8512-F367-4354-A358-CF94FFA8713B}" srcOrd="0" destOrd="0" parTransId="{B10CB0D3-1A82-43C6-9196-B8AC6771AE1E}" sibTransId="{9F97AE5D-8744-4B61-A876-AC57CEEC3885}"/>
    <dgm:cxn modelId="{D1A068E0-E56D-4E19-9DDD-5617F44D665E}" srcId="{A301CEE7-DAFA-4849-8F47-C82C9011A6BF}" destId="{D117C484-8AC5-4E4E-A4AE-924DA70B9C77}" srcOrd="1" destOrd="0" parTransId="{C9DB9EBC-D03E-450A-A46F-D7E062F00F9C}" sibTransId="{5AC3D9AA-85EB-45BE-83E0-00D66E9E5CC8}"/>
    <dgm:cxn modelId="{B413EBEF-885C-488E-816D-9D5E98537174}" type="presOf" srcId="{D117C484-8AC5-4E4E-A4AE-924DA70B9C77}" destId="{176D7D69-73FF-4058-9E6B-5A4FA7E92156}" srcOrd="0" destOrd="0" presId="urn:microsoft.com/office/officeart/2018/5/layout/CenteredIconLabelDescriptionList"/>
    <dgm:cxn modelId="{C5852943-F80F-4F9E-AB15-9EFCA83EB2EE}" type="presParOf" srcId="{A022F690-657B-4733-A44D-F0E78C6BBC40}" destId="{5C6B9835-1F91-432C-B8D7-3DBF87E4B5E0}" srcOrd="0" destOrd="0" presId="urn:microsoft.com/office/officeart/2018/5/layout/CenteredIconLabelDescriptionList"/>
    <dgm:cxn modelId="{2914C379-5F8B-4953-828B-0AE3095E106B}" type="presParOf" srcId="{5C6B9835-1F91-432C-B8D7-3DBF87E4B5E0}" destId="{2601D9B8-5DE4-422D-98BC-D1D53505FBBC}" srcOrd="0" destOrd="0" presId="urn:microsoft.com/office/officeart/2018/5/layout/CenteredIconLabelDescriptionList"/>
    <dgm:cxn modelId="{616ADCED-E594-4E9F-98C0-153AD72737DA}" type="presParOf" srcId="{5C6B9835-1F91-432C-B8D7-3DBF87E4B5E0}" destId="{0A7DB87B-17C5-4DF6-8403-B67C72E8C3AA}" srcOrd="1" destOrd="0" presId="urn:microsoft.com/office/officeart/2018/5/layout/CenteredIconLabelDescriptionList"/>
    <dgm:cxn modelId="{59B70043-DB14-4111-A8A2-EC5B7901F853}" type="presParOf" srcId="{5C6B9835-1F91-432C-B8D7-3DBF87E4B5E0}" destId="{2AF1A34D-2BE5-4ABF-8076-FE21DF817776}" srcOrd="2" destOrd="0" presId="urn:microsoft.com/office/officeart/2018/5/layout/CenteredIconLabelDescriptionList"/>
    <dgm:cxn modelId="{FC075C11-B8A9-4666-B656-5584C4A2AB37}" type="presParOf" srcId="{5C6B9835-1F91-432C-B8D7-3DBF87E4B5E0}" destId="{0F4D7511-807A-441C-B374-67C121CC7677}" srcOrd="3" destOrd="0" presId="urn:microsoft.com/office/officeart/2018/5/layout/CenteredIconLabelDescriptionList"/>
    <dgm:cxn modelId="{3D84865F-353F-4FD0-BA11-29A1C9CC2057}" type="presParOf" srcId="{5C6B9835-1F91-432C-B8D7-3DBF87E4B5E0}" destId="{6425F7DC-9071-419B-9908-11EBC52A0925}" srcOrd="4" destOrd="0" presId="urn:microsoft.com/office/officeart/2018/5/layout/CenteredIconLabelDescriptionList"/>
    <dgm:cxn modelId="{6C45B5DE-4329-4586-9324-118D88570DF8}" type="presParOf" srcId="{A022F690-657B-4733-A44D-F0E78C6BBC40}" destId="{AAD6A830-7239-448B-A695-4AE5E2EFEA6B}" srcOrd="1" destOrd="0" presId="urn:microsoft.com/office/officeart/2018/5/layout/CenteredIconLabelDescriptionList"/>
    <dgm:cxn modelId="{F0343724-E7A1-4841-A7B1-973CA4A77CBF}" type="presParOf" srcId="{A022F690-657B-4733-A44D-F0E78C6BBC40}" destId="{A12B1278-6F89-42DC-B947-21A46F24D1B7}" srcOrd="2" destOrd="0" presId="urn:microsoft.com/office/officeart/2018/5/layout/CenteredIconLabelDescriptionList"/>
    <dgm:cxn modelId="{05A96D9D-A7BE-4015-ADD0-F06C86E350ED}" type="presParOf" srcId="{A12B1278-6F89-42DC-B947-21A46F24D1B7}" destId="{0AD091DC-7147-4F7B-977C-77F55E5F9CD6}" srcOrd="0" destOrd="0" presId="urn:microsoft.com/office/officeart/2018/5/layout/CenteredIconLabelDescriptionList"/>
    <dgm:cxn modelId="{7418B022-9CE9-4C4E-B8EC-CFB5FF8951F3}" type="presParOf" srcId="{A12B1278-6F89-42DC-B947-21A46F24D1B7}" destId="{B52945A6-B1F9-47C9-8596-78E3EAE247DC}" srcOrd="1" destOrd="0" presId="urn:microsoft.com/office/officeart/2018/5/layout/CenteredIconLabelDescriptionList"/>
    <dgm:cxn modelId="{8F0CFBEF-C2A9-4D1F-90F6-7D109083D66A}" type="presParOf" srcId="{A12B1278-6F89-42DC-B947-21A46F24D1B7}" destId="{176D7D69-73FF-4058-9E6B-5A4FA7E92156}" srcOrd="2" destOrd="0" presId="urn:microsoft.com/office/officeart/2018/5/layout/CenteredIconLabelDescriptionList"/>
    <dgm:cxn modelId="{9DED099B-0BF5-45C7-A4ED-CF409138CD57}" type="presParOf" srcId="{A12B1278-6F89-42DC-B947-21A46F24D1B7}" destId="{3742A6D2-DD39-4CED-849B-DF1ACD84DFA2}" srcOrd="3" destOrd="0" presId="urn:microsoft.com/office/officeart/2018/5/layout/CenteredIconLabelDescriptionList"/>
    <dgm:cxn modelId="{96DBF2BD-D4F5-4436-81CA-4FCDF57B9171}" type="presParOf" srcId="{A12B1278-6F89-42DC-B947-21A46F24D1B7}" destId="{48C7CFB0-3D71-4298-BDEB-807F3774455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D98F4E-13F4-4E98-A18D-FC90E1F6E32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9A2A3FE-CE97-4695-9366-EF3579C1D37E}">
      <dgm:prSet/>
      <dgm:spPr/>
      <dgm:t>
        <a:bodyPr/>
        <a:lstStyle/>
        <a:p>
          <a:r>
            <a:rPr lang="en-US"/>
            <a:t>Stakeholder Mapping </a:t>
          </a:r>
        </a:p>
      </dgm:t>
    </dgm:pt>
    <dgm:pt modelId="{6C0DE97F-1C1C-40B5-97D8-D0653BD15FDC}" type="parTrans" cxnId="{E85CED0D-4A3E-479F-B46B-D35343E55EF2}">
      <dgm:prSet/>
      <dgm:spPr/>
      <dgm:t>
        <a:bodyPr/>
        <a:lstStyle/>
        <a:p>
          <a:endParaRPr lang="en-US"/>
        </a:p>
      </dgm:t>
    </dgm:pt>
    <dgm:pt modelId="{CE7433FC-BFC5-425F-A3BB-40F5D43E2B89}" type="sibTrans" cxnId="{E85CED0D-4A3E-479F-B46B-D35343E55EF2}">
      <dgm:prSet/>
      <dgm:spPr/>
      <dgm:t>
        <a:bodyPr/>
        <a:lstStyle/>
        <a:p>
          <a:endParaRPr lang="en-US"/>
        </a:p>
      </dgm:t>
    </dgm:pt>
    <dgm:pt modelId="{581E169A-A6A0-44FD-8275-0B3FD771AA66}">
      <dgm:prSet/>
      <dgm:spPr/>
      <dgm:t>
        <a:bodyPr/>
        <a:lstStyle/>
        <a:p>
          <a:r>
            <a:rPr lang="en-US"/>
            <a:t>The mapping of stakeholders was considerate effort guided by the Ministry and informed by the prioritized sectors to ensure that the representation of the key and influential stakeholders in the respective sectors was appropriate </a:t>
          </a:r>
        </a:p>
      </dgm:t>
    </dgm:pt>
    <dgm:pt modelId="{8472FF93-51AB-42A3-86B2-7EECAD6EA173}" type="parTrans" cxnId="{9A6DF56C-FEF1-4524-A243-D1EC6C00D5B7}">
      <dgm:prSet/>
      <dgm:spPr/>
      <dgm:t>
        <a:bodyPr/>
        <a:lstStyle/>
        <a:p>
          <a:endParaRPr lang="en-US"/>
        </a:p>
      </dgm:t>
    </dgm:pt>
    <dgm:pt modelId="{DB1E4016-B6E0-4EDB-BDE0-521F90818C9B}" type="sibTrans" cxnId="{9A6DF56C-FEF1-4524-A243-D1EC6C00D5B7}">
      <dgm:prSet/>
      <dgm:spPr/>
      <dgm:t>
        <a:bodyPr/>
        <a:lstStyle/>
        <a:p>
          <a:endParaRPr lang="en-US"/>
        </a:p>
      </dgm:t>
    </dgm:pt>
    <dgm:pt modelId="{63F337B8-88F0-4E2A-A680-F443F564FEC4}">
      <dgm:prSet/>
      <dgm:spPr/>
      <dgm:t>
        <a:bodyPr/>
        <a:lstStyle/>
        <a:p>
          <a:r>
            <a:rPr lang="en-US"/>
            <a:t>Design of guidance tool for engagement </a:t>
          </a:r>
        </a:p>
      </dgm:t>
    </dgm:pt>
    <dgm:pt modelId="{4D15C746-4ED2-4FC2-9C65-09532D27973E}" type="parTrans" cxnId="{65BD0551-B471-4F89-B974-F99E92C48C36}">
      <dgm:prSet/>
      <dgm:spPr/>
      <dgm:t>
        <a:bodyPr/>
        <a:lstStyle/>
        <a:p>
          <a:endParaRPr lang="en-US"/>
        </a:p>
      </dgm:t>
    </dgm:pt>
    <dgm:pt modelId="{51D7AF88-6257-4B95-82B2-400E49538479}" type="sibTrans" cxnId="{65BD0551-B471-4F89-B974-F99E92C48C36}">
      <dgm:prSet/>
      <dgm:spPr/>
      <dgm:t>
        <a:bodyPr/>
        <a:lstStyle/>
        <a:p>
          <a:endParaRPr lang="en-US"/>
        </a:p>
      </dgm:t>
    </dgm:pt>
    <dgm:pt modelId="{FCFC92AC-6AD1-4605-A1CB-676502A6F1F8}">
      <dgm:prSet/>
      <dgm:spPr/>
      <dgm:t>
        <a:bodyPr/>
        <a:lstStyle/>
        <a:p>
          <a:r>
            <a:rPr lang="en-US" dirty="0"/>
            <a:t>Prepared in advance based on the prioritized sector, asking the right questions </a:t>
          </a:r>
        </a:p>
      </dgm:t>
    </dgm:pt>
    <dgm:pt modelId="{169D28A6-49B8-4B7B-A842-618546D42DC8}" type="parTrans" cxnId="{4D0BC076-A3B5-4292-AAD4-BE0D099245BD}">
      <dgm:prSet/>
      <dgm:spPr/>
      <dgm:t>
        <a:bodyPr/>
        <a:lstStyle/>
        <a:p>
          <a:endParaRPr lang="en-US"/>
        </a:p>
      </dgm:t>
    </dgm:pt>
    <dgm:pt modelId="{585C8868-3516-4D54-8D82-63C10A7907BE}" type="sibTrans" cxnId="{4D0BC076-A3B5-4292-AAD4-BE0D099245BD}">
      <dgm:prSet/>
      <dgm:spPr/>
      <dgm:t>
        <a:bodyPr/>
        <a:lstStyle/>
        <a:p>
          <a:endParaRPr lang="en-US"/>
        </a:p>
      </dgm:t>
    </dgm:pt>
    <dgm:pt modelId="{0A3B897C-1A86-4748-A9AE-CDA764BA48FF}">
      <dgm:prSet/>
      <dgm:spPr/>
      <dgm:t>
        <a:bodyPr/>
        <a:lstStyle/>
        <a:p>
          <a:r>
            <a:rPr lang="en-US"/>
            <a:t>Resources e.g. GIZ Adaptation Communication Drafting Assistance Tool, the UNFCCC guidance of Vulnerability and Adaptation Assessment and Guidelines for National Adaptation Plans</a:t>
          </a:r>
        </a:p>
      </dgm:t>
    </dgm:pt>
    <dgm:pt modelId="{69EC4683-2EC2-4BE0-8B01-E3F0D452F35A}" type="parTrans" cxnId="{DD7E980E-A778-4F99-91BF-FB6CBDA79636}">
      <dgm:prSet/>
      <dgm:spPr/>
      <dgm:t>
        <a:bodyPr/>
        <a:lstStyle/>
        <a:p>
          <a:endParaRPr lang="en-US"/>
        </a:p>
      </dgm:t>
    </dgm:pt>
    <dgm:pt modelId="{CCBAA6A5-CDE1-4E65-B364-67623FACD390}" type="sibTrans" cxnId="{DD7E980E-A778-4F99-91BF-FB6CBDA79636}">
      <dgm:prSet/>
      <dgm:spPr/>
      <dgm:t>
        <a:bodyPr/>
        <a:lstStyle/>
        <a:p>
          <a:endParaRPr lang="en-US"/>
        </a:p>
      </dgm:t>
    </dgm:pt>
    <dgm:pt modelId="{36499BF7-9D00-42F0-A737-725FCA07294F}" type="pres">
      <dgm:prSet presAssocID="{2ED98F4E-13F4-4E98-A18D-FC90E1F6E326}" presName="linear" presStyleCnt="0">
        <dgm:presLayoutVars>
          <dgm:dir/>
          <dgm:animLvl val="lvl"/>
          <dgm:resizeHandles val="exact"/>
        </dgm:presLayoutVars>
      </dgm:prSet>
      <dgm:spPr/>
    </dgm:pt>
    <dgm:pt modelId="{64692EA6-BBBD-4D23-BFDB-02FC77539884}" type="pres">
      <dgm:prSet presAssocID="{79A2A3FE-CE97-4695-9366-EF3579C1D37E}" presName="parentLin" presStyleCnt="0"/>
      <dgm:spPr/>
    </dgm:pt>
    <dgm:pt modelId="{31A90A38-4A5D-481C-AD52-C4D8F2420F11}" type="pres">
      <dgm:prSet presAssocID="{79A2A3FE-CE97-4695-9366-EF3579C1D37E}" presName="parentLeftMargin" presStyleLbl="node1" presStyleIdx="0" presStyleCnt="2"/>
      <dgm:spPr/>
    </dgm:pt>
    <dgm:pt modelId="{E141BB96-2B03-40B8-8A8A-9D5220C2F71B}" type="pres">
      <dgm:prSet presAssocID="{79A2A3FE-CE97-4695-9366-EF3579C1D37E}" presName="parentText" presStyleLbl="node1" presStyleIdx="0" presStyleCnt="2">
        <dgm:presLayoutVars>
          <dgm:chMax val="0"/>
          <dgm:bulletEnabled val="1"/>
        </dgm:presLayoutVars>
      </dgm:prSet>
      <dgm:spPr/>
    </dgm:pt>
    <dgm:pt modelId="{5C6B7F58-9EE5-4DBA-BD0E-66694E3F6209}" type="pres">
      <dgm:prSet presAssocID="{79A2A3FE-CE97-4695-9366-EF3579C1D37E}" presName="negativeSpace" presStyleCnt="0"/>
      <dgm:spPr/>
    </dgm:pt>
    <dgm:pt modelId="{E9B62A23-FA2D-40CD-956F-64A42E28E6CB}" type="pres">
      <dgm:prSet presAssocID="{79A2A3FE-CE97-4695-9366-EF3579C1D37E}" presName="childText" presStyleLbl="conFgAcc1" presStyleIdx="0" presStyleCnt="2">
        <dgm:presLayoutVars>
          <dgm:bulletEnabled val="1"/>
        </dgm:presLayoutVars>
      </dgm:prSet>
      <dgm:spPr/>
    </dgm:pt>
    <dgm:pt modelId="{C88B6080-4BC5-4C8A-8882-BC9E581A090A}" type="pres">
      <dgm:prSet presAssocID="{CE7433FC-BFC5-425F-A3BB-40F5D43E2B89}" presName="spaceBetweenRectangles" presStyleCnt="0"/>
      <dgm:spPr/>
    </dgm:pt>
    <dgm:pt modelId="{D605AB5B-EA13-4338-8344-CC6C7DA9D83E}" type="pres">
      <dgm:prSet presAssocID="{63F337B8-88F0-4E2A-A680-F443F564FEC4}" presName="parentLin" presStyleCnt="0"/>
      <dgm:spPr/>
    </dgm:pt>
    <dgm:pt modelId="{3B2E55F7-9D6B-4E2A-A717-A400852280FA}" type="pres">
      <dgm:prSet presAssocID="{63F337B8-88F0-4E2A-A680-F443F564FEC4}" presName="parentLeftMargin" presStyleLbl="node1" presStyleIdx="0" presStyleCnt="2"/>
      <dgm:spPr/>
    </dgm:pt>
    <dgm:pt modelId="{3F96FD3C-C123-4576-B3E4-93E942E3C2EF}" type="pres">
      <dgm:prSet presAssocID="{63F337B8-88F0-4E2A-A680-F443F564FEC4}" presName="parentText" presStyleLbl="node1" presStyleIdx="1" presStyleCnt="2">
        <dgm:presLayoutVars>
          <dgm:chMax val="0"/>
          <dgm:bulletEnabled val="1"/>
        </dgm:presLayoutVars>
      </dgm:prSet>
      <dgm:spPr/>
    </dgm:pt>
    <dgm:pt modelId="{2C7A834E-679D-4C95-B4C9-52A6B23082BB}" type="pres">
      <dgm:prSet presAssocID="{63F337B8-88F0-4E2A-A680-F443F564FEC4}" presName="negativeSpace" presStyleCnt="0"/>
      <dgm:spPr/>
    </dgm:pt>
    <dgm:pt modelId="{C091526C-EB19-48DD-AC9F-5937C6F23071}" type="pres">
      <dgm:prSet presAssocID="{63F337B8-88F0-4E2A-A680-F443F564FEC4}" presName="childText" presStyleLbl="conFgAcc1" presStyleIdx="1" presStyleCnt="2">
        <dgm:presLayoutVars>
          <dgm:bulletEnabled val="1"/>
        </dgm:presLayoutVars>
      </dgm:prSet>
      <dgm:spPr/>
    </dgm:pt>
  </dgm:ptLst>
  <dgm:cxnLst>
    <dgm:cxn modelId="{E85CED0D-4A3E-479F-B46B-D35343E55EF2}" srcId="{2ED98F4E-13F4-4E98-A18D-FC90E1F6E326}" destId="{79A2A3FE-CE97-4695-9366-EF3579C1D37E}" srcOrd="0" destOrd="0" parTransId="{6C0DE97F-1C1C-40B5-97D8-D0653BD15FDC}" sibTransId="{CE7433FC-BFC5-425F-A3BB-40F5D43E2B89}"/>
    <dgm:cxn modelId="{DD7E980E-A778-4F99-91BF-FB6CBDA79636}" srcId="{63F337B8-88F0-4E2A-A680-F443F564FEC4}" destId="{0A3B897C-1A86-4748-A9AE-CDA764BA48FF}" srcOrd="1" destOrd="0" parTransId="{69EC4683-2EC2-4BE0-8B01-E3F0D452F35A}" sibTransId="{CCBAA6A5-CDE1-4E65-B364-67623FACD390}"/>
    <dgm:cxn modelId="{E1193A23-F8C1-4B7E-99CA-F9CB93F13A35}" type="presOf" srcId="{63F337B8-88F0-4E2A-A680-F443F564FEC4}" destId="{3F96FD3C-C123-4576-B3E4-93E942E3C2EF}" srcOrd="1" destOrd="0" presId="urn:microsoft.com/office/officeart/2005/8/layout/list1"/>
    <dgm:cxn modelId="{D930B360-33C9-4087-8CBA-8443137B7D81}" type="presOf" srcId="{63F337B8-88F0-4E2A-A680-F443F564FEC4}" destId="{3B2E55F7-9D6B-4E2A-A717-A400852280FA}" srcOrd="0" destOrd="0" presId="urn:microsoft.com/office/officeart/2005/8/layout/list1"/>
    <dgm:cxn modelId="{9A6DF56C-FEF1-4524-A243-D1EC6C00D5B7}" srcId="{79A2A3FE-CE97-4695-9366-EF3579C1D37E}" destId="{581E169A-A6A0-44FD-8275-0B3FD771AA66}" srcOrd="0" destOrd="0" parTransId="{8472FF93-51AB-42A3-86B2-7EECAD6EA173}" sibTransId="{DB1E4016-B6E0-4EDB-BDE0-521F90818C9B}"/>
    <dgm:cxn modelId="{65BD0551-B471-4F89-B974-F99E92C48C36}" srcId="{2ED98F4E-13F4-4E98-A18D-FC90E1F6E326}" destId="{63F337B8-88F0-4E2A-A680-F443F564FEC4}" srcOrd="1" destOrd="0" parTransId="{4D15C746-4ED2-4FC2-9C65-09532D27973E}" sibTransId="{51D7AF88-6257-4B95-82B2-400E49538479}"/>
    <dgm:cxn modelId="{4D0BC076-A3B5-4292-AAD4-BE0D099245BD}" srcId="{63F337B8-88F0-4E2A-A680-F443F564FEC4}" destId="{FCFC92AC-6AD1-4605-A1CB-676502A6F1F8}" srcOrd="0" destOrd="0" parTransId="{169D28A6-49B8-4B7B-A842-618546D42DC8}" sibTransId="{585C8868-3516-4D54-8D82-63C10A7907BE}"/>
    <dgm:cxn modelId="{CB3E039A-A74E-4915-9A35-4B197EC0B14A}" type="presOf" srcId="{0A3B897C-1A86-4748-A9AE-CDA764BA48FF}" destId="{C091526C-EB19-48DD-AC9F-5937C6F23071}" srcOrd="0" destOrd="1" presId="urn:microsoft.com/office/officeart/2005/8/layout/list1"/>
    <dgm:cxn modelId="{7725A59F-F37C-4F99-89D5-78A25F33D033}" type="presOf" srcId="{79A2A3FE-CE97-4695-9366-EF3579C1D37E}" destId="{E141BB96-2B03-40B8-8A8A-9D5220C2F71B}" srcOrd="1" destOrd="0" presId="urn:microsoft.com/office/officeart/2005/8/layout/list1"/>
    <dgm:cxn modelId="{51912FA6-58AD-4E50-8B27-B21E97A627AF}" type="presOf" srcId="{581E169A-A6A0-44FD-8275-0B3FD771AA66}" destId="{E9B62A23-FA2D-40CD-956F-64A42E28E6CB}" srcOrd="0" destOrd="0" presId="urn:microsoft.com/office/officeart/2005/8/layout/list1"/>
    <dgm:cxn modelId="{2FBFCCD1-6F32-43BC-BCA8-5291321794C8}" type="presOf" srcId="{FCFC92AC-6AD1-4605-A1CB-676502A6F1F8}" destId="{C091526C-EB19-48DD-AC9F-5937C6F23071}" srcOrd="0" destOrd="0" presId="urn:microsoft.com/office/officeart/2005/8/layout/list1"/>
    <dgm:cxn modelId="{D95D18D6-88E8-45AE-8F34-695E93265F78}" type="presOf" srcId="{79A2A3FE-CE97-4695-9366-EF3579C1D37E}" destId="{31A90A38-4A5D-481C-AD52-C4D8F2420F11}" srcOrd="0" destOrd="0" presId="urn:microsoft.com/office/officeart/2005/8/layout/list1"/>
    <dgm:cxn modelId="{A1B400E8-17F6-4A9C-9C97-8B4D32F3D773}" type="presOf" srcId="{2ED98F4E-13F4-4E98-A18D-FC90E1F6E326}" destId="{36499BF7-9D00-42F0-A737-725FCA07294F}" srcOrd="0" destOrd="0" presId="urn:microsoft.com/office/officeart/2005/8/layout/list1"/>
    <dgm:cxn modelId="{35A53563-F54D-4A18-81F5-C1C76F28FA6E}" type="presParOf" srcId="{36499BF7-9D00-42F0-A737-725FCA07294F}" destId="{64692EA6-BBBD-4D23-BFDB-02FC77539884}" srcOrd="0" destOrd="0" presId="urn:microsoft.com/office/officeart/2005/8/layout/list1"/>
    <dgm:cxn modelId="{6908170B-2BE9-4C88-BD5D-23F9660D60F7}" type="presParOf" srcId="{64692EA6-BBBD-4D23-BFDB-02FC77539884}" destId="{31A90A38-4A5D-481C-AD52-C4D8F2420F11}" srcOrd="0" destOrd="0" presId="urn:microsoft.com/office/officeart/2005/8/layout/list1"/>
    <dgm:cxn modelId="{A401AF78-9B8C-46F4-89C5-68240DAD7A78}" type="presParOf" srcId="{64692EA6-BBBD-4D23-BFDB-02FC77539884}" destId="{E141BB96-2B03-40B8-8A8A-9D5220C2F71B}" srcOrd="1" destOrd="0" presId="urn:microsoft.com/office/officeart/2005/8/layout/list1"/>
    <dgm:cxn modelId="{90B6040B-9100-42E5-AFBA-2073CF3A2B0C}" type="presParOf" srcId="{36499BF7-9D00-42F0-A737-725FCA07294F}" destId="{5C6B7F58-9EE5-4DBA-BD0E-66694E3F6209}" srcOrd="1" destOrd="0" presId="urn:microsoft.com/office/officeart/2005/8/layout/list1"/>
    <dgm:cxn modelId="{7892B4F6-4056-479A-A386-949D9124EB9F}" type="presParOf" srcId="{36499BF7-9D00-42F0-A737-725FCA07294F}" destId="{E9B62A23-FA2D-40CD-956F-64A42E28E6CB}" srcOrd="2" destOrd="0" presId="urn:microsoft.com/office/officeart/2005/8/layout/list1"/>
    <dgm:cxn modelId="{902D3829-7070-46DF-95D5-77E2EFA7576E}" type="presParOf" srcId="{36499BF7-9D00-42F0-A737-725FCA07294F}" destId="{C88B6080-4BC5-4C8A-8882-BC9E581A090A}" srcOrd="3" destOrd="0" presId="urn:microsoft.com/office/officeart/2005/8/layout/list1"/>
    <dgm:cxn modelId="{BE0CC517-462D-4C19-959D-17B42AB78118}" type="presParOf" srcId="{36499BF7-9D00-42F0-A737-725FCA07294F}" destId="{D605AB5B-EA13-4338-8344-CC6C7DA9D83E}" srcOrd="4" destOrd="0" presId="urn:microsoft.com/office/officeart/2005/8/layout/list1"/>
    <dgm:cxn modelId="{540B1536-7EA2-49C5-9DFF-1A945AC09842}" type="presParOf" srcId="{D605AB5B-EA13-4338-8344-CC6C7DA9D83E}" destId="{3B2E55F7-9D6B-4E2A-A717-A400852280FA}" srcOrd="0" destOrd="0" presId="urn:microsoft.com/office/officeart/2005/8/layout/list1"/>
    <dgm:cxn modelId="{B96AB751-A032-41E0-AE53-C2F16456B0BF}" type="presParOf" srcId="{D605AB5B-EA13-4338-8344-CC6C7DA9D83E}" destId="{3F96FD3C-C123-4576-B3E4-93E942E3C2EF}" srcOrd="1" destOrd="0" presId="urn:microsoft.com/office/officeart/2005/8/layout/list1"/>
    <dgm:cxn modelId="{722BD705-33A4-4DEE-A794-1EAA784B693D}" type="presParOf" srcId="{36499BF7-9D00-42F0-A737-725FCA07294F}" destId="{2C7A834E-679D-4C95-B4C9-52A6B23082BB}" srcOrd="5" destOrd="0" presId="urn:microsoft.com/office/officeart/2005/8/layout/list1"/>
    <dgm:cxn modelId="{BF77F69B-7D80-49A4-853A-FF08996ADDD5}" type="presParOf" srcId="{36499BF7-9D00-42F0-A737-725FCA07294F}" destId="{C091526C-EB19-48DD-AC9F-5937C6F2307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7CA85-67B9-4643-BEA6-E3204E84ACD8}">
      <dsp:nvSpPr>
        <dsp:cNvPr id="0" name=""/>
        <dsp:cNvSpPr/>
      </dsp:nvSpPr>
      <dsp:spPr>
        <a:xfrm>
          <a:off x="6" y="2"/>
          <a:ext cx="2680245" cy="4248146"/>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de-DE" sz="3000" kern="1200">
              <a:solidFill>
                <a:srgbClr val="002060"/>
              </a:solidFill>
            </a:rPr>
            <a:t>Day 1</a:t>
          </a:r>
        </a:p>
      </dsp:txBody>
      <dsp:txXfrm rot="16200000">
        <a:off x="-1473709" y="1473717"/>
        <a:ext cx="3483480" cy="536049"/>
      </dsp:txXfrm>
    </dsp:sp>
    <dsp:sp modelId="{F0816229-2E0E-4C33-9B5E-C20AD686BA88}">
      <dsp:nvSpPr>
        <dsp:cNvPr id="0" name=""/>
        <dsp:cNvSpPr/>
      </dsp:nvSpPr>
      <dsp:spPr>
        <a:xfrm>
          <a:off x="536055" y="2"/>
          <a:ext cx="1996783" cy="42481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GB" sz="2000" kern="1200" dirty="0"/>
            <a:t>- Overview of the iterative adaptation process </a:t>
          </a:r>
        </a:p>
        <a:p>
          <a:pPr marL="0" lvl="0" indent="0" algn="l" defTabSz="889000">
            <a:lnSpc>
              <a:spcPct val="90000"/>
            </a:lnSpc>
            <a:spcBef>
              <a:spcPct val="0"/>
            </a:spcBef>
            <a:spcAft>
              <a:spcPct val="35000"/>
            </a:spcAft>
            <a:buNone/>
          </a:pPr>
          <a:r>
            <a:rPr lang="en-GB" sz="2000" kern="1200" dirty="0"/>
            <a:t>- Questions and exchange about countries’ journey along this process </a:t>
          </a:r>
          <a:endParaRPr lang="de-DE" sz="2000" kern="1200" dirty="0"/>
        </a:p>
      </dsp:txBody>
      <dsp:txXfrm>
        <a:off x="536055" y="2"/>
        <a:ext cx="1996783" cy="4248146"/>
      </dsp:txXfrm>
    </dsp:sp>
    <dsp:sp modelId="{506A9D06-4893-4894-82D5-5F2C6C6EDE3C}">
      <dsp:nvSpPr>
        <dsp:cNvPr id="0" name=""/>
        <dsp:cNvSpPr/>
      </dsp:nvSpPr>
      <dsp:spPr>
        <a:xfrm>
          <a:off x="2768324" y="2"/>
          <a:ext cx="2680245" cy="4248146"/>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de-DE" sz="3000" kern="1200">
              <a:solidFill>
                <a:srgbClr val="002060"/>
              </a:solidFill>
            </a:rPr>
            <a:t>Day 2</a:t>
          </a:r>
        </a:p>
      </dsp:txBody>
      <dsp:txXfrm rot="16200000">
        <a:off x="1294609" y="1473717"/>
        <a:ext cx="3483480" cy="536049"/>
      </dsp:txXfrm>
    </dsp:sp>
    <dsp:sp modelId="{8F7F1C97-EEE7-4D26-8AAC-D9E9456C8917}">
      <dsp:nvSpPr>
        <dsp:cNvPr id="0" name=""/>
        <dsp:cNvSpPr/>
      </dsp:nvSpPr>
      <dsp:spPr>
        <a:xfrm rot="5400000">
          <a:off x="2551774" y="2555865"/>
          <a:ext cx="472608" cy="402036"/>
        </a:xfrm>
        <a:prstGeom prst="flowChartExtract">
          <a:avLst/>
        </a:prstGeom>
        <a:solidFill>
          <a:srgbClr val="C0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1C98F8-1697-4C18-8238-385E9690AF9A}">
      <dsp:nvSpPr>
        <dsp:cNvPr id="0" name=""/>
        <dsp:cNvSpPr/>
      </dsp:nvSpPr>
      <dsp:spPr>
        <a:xfrm>
          <a:off x="3304374" y="2"/>
          <a:ext cx="1996783" cy="42481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GB" sz="2000" kern="1200" dirty="0"/>
            <a:t>- Overview of planning instruments which feed into the BTR</a:t>
          </a:r>
        </a:p>
        <a:p>
          <a:pPr marL="0" lvl="0" indent="0" algn="l" defTabSz="889000">
            <a:lnSpc>
              <a:spcPct val="90000"/>
            </a:lnSpc>
            <a:spcBef>
              <a:spcPct val="0"/>
            </a:spcBef>
            <a:spcAft>
              <a:spcPct val="35000"/>
            </a:spcAft>
            <a:buNone/>
          </a:pPr>
          <a:r>
            <a:rPr lang="en-GB" sz="2000" kern="1200" dirty="0"/>
            <a:t>- How to collect the information to develop them, and barriers faced</a:t>
          </a:r>
          <a:endParaRPr lang="de-DE" sz="2000" kern="1200" dirty="0"/>
        </a:p>
        <a:p>
          <a:pPr marL="0" lvl="0" indent="0" algn="l" defTabSz="889000">
            <a:lnSpc>
              <a:spcPct val="90000"/>
            </a:lnSpc>
            <a:spcBef>
              <a:spcPct val="0"/>
            </a:spcBef>
            <a:spcAft>
              <a:spcPct val="35000"/>
            </a:spcAft>
            <a:buNone/>
          </a:pPr>
          <a:r>
            <a:rPr lang="en-GB" sz="2000" kern="1200" dirty="0"/>
            <a:t>- Country experiences</a:t>
          </a:r>
          <a:endParaRPr lang="de-DE" sz="2400" kern="1200" dirty="0"/>
        </a:p>
      </dsp:txBody>
      <dsp:txXfrm>
        <a:off x="3304374" y="2"/>
        <a:ext cx="1996783" cy="4248146"/>
      </dsp:txXfrm>
    </dsp:sp>
    <dsp:sp modelId="{8A78BEBC-E1D8-4413-8ECC-BE30EA9B3945}">
      <dsp:nvSpPr>
        <dsp:cNvPr id="0" name=""/>
        <dsp:cNvSpPr/>
      </dsp:nvSpPr>
      <dsp:spPr>
        <a:xfrm>
          <a:off x="5548731" y="2"/>
          <a:ext cx="2680245" cy="4248146"/>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de-DE" sz="3000" kern="1200">
              <a:solidFill>
                <a:srgbClr val="002060"/>
              </a:solidFill>
            </a:rPr>
            <a:t>Day 3</a:t>
          </a:r>
        </a:p>
      </dsp:txBody>
      <dsp:txXfrm rot="16200000">
        <a:off x="4075015" y="1473717"/>
        <a:ext cx="3483480" cy="536049"/>
      </dsp:txXfrm>
    </dsp:sp>
    <dsp:sp modelId="{DFCB194B-E5C4-43CF-8E1F-1FF58EEC4F1C}">
      <dsp:nvSpPr>
        <dsp:cNvPr id="0" name=""/>
        <dsp:cNvSpPr/>
      </dsp:nvSpPr>
      <dsp:spPr>
        <a:xfrm rot="5400000">
          <a:off x="5325828" y="2555865"/>
          <a:ext cx="472608" cy="402036"/>
        </a:xfrm>
        <a:prstGeom prst="flowChartExtract">
          <a:avLst/>
        </a:prstGeom>
        <a:solidFill>
          <a:srgbClr val="C0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AA7410-4649-408B-A285-BD8A480D78D6}">
      <dsp:nvSpPr>
        <dsp:cNvPr id="0" name=""/>
        <dsp:cNvSpPr/>
      </dsp:nvSpPr>
      <dsp:spPr>
        <a:xfrm>
          <a:off x="6084780" y="2"/>
          <a:ext cx="1996783" cy="42481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GB" sz="2000" kern="1200" dirty="0"/>
            <a:t>- Overview of the report-orientated instruments which feed into the BTR</a:t>
          </a:r>
        </a:p>
        <a:p>
          <a:pPr marL="0" lvl="0" indent="0" algn="l" defTabSz="889000">
            <a:lnSpc>
              <a:spcPct val="90000"/>
            </a:lnSpc>
            <a:spcBef>
              <a:spcPct val="0"/>
            </a:spcBef>
            <a:spcAft>
              <a:spcPct val="35000"/>
            </a:spcAft>
            <a:buNone/>
          </a:pPr>
          <a:r>
            <a:rPr lang="en-GB" sz="2000" kern="1200" dirty="0"/>
            <a:t>- How to monitor and evaluate progress on planning </a:t>
          </a:r>
        </a:p>
        <a:p>
          <a:pPr marL="0" lvl="0" indent="0" algn="l" defTabSz="889000">
            <a:lnSpc>
              <a:spcPct val="90000"/>
            </a:lnSpc>
            <a:spcBef>
              <a:spcPct val="0"/>
            </a:spcBef>
            <a:spcAft>
              <a:spcPct val="35000"/>
            </a:spcAft>
            <a:buNone/>
          </a:pPr>
          <a:r>
            <a:rPr lang="en-GB" sz="2000" kern="1200" dirty="0"/>
            <a:t>- Countries’ options for monitoring </a:t>
          </a:r>
          <a:endParaRPr lang="de-DE" sz="2000" kern="1200" dirty="0"/>
        </a:p>
        <a:p>
          <a:pPr marL="0" lvl="0" indent="0" algn="l" defTabSz="889000">
            <a:lnSpc>
              <a:spcPct val="90000"/>
            </a:lnSpc>
            <a:spcBef>
              <a:spcPct val="0"/>
            </a:spcBef>
            <a:spcAft>
              <a:spcPct val="35000"/>
            </a:spcAft>
            <a:buNone/>
          </a:pPr>
          <a:r>
            <a:rPr lang="en-GB" sz="2000" kern="1200" dirty="0"/>
            <a:t>- Country experiences</a:t>
          </a:r>
          <a:endParaRPr lang="de-DE" sz="2000" kern="1200" dirty="0"/>
        </a:p>
      </dsp:txBody>
      <dsp:txXfrm>
        <a:off x="6084780" y="2"/>
        <a:ext cx="1996783" cy="4248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3BFA5-B8BC-4779-81E4-6499245E1FE7}">
      <dsp:nvSpPr>
        <dsp:cNvPr id="0" name=""/>
        <dsp:cNvSpPr/>
      </dsp:nvSpPr>
      <dsp:spPr>
        <a:xfrm>
          <a:off x="494816" y="0"/>
          <a:ext cx="3255382" cy="3255382"/>
        </a:xfrm>
        <a:prstGeom prst="ellipse">
          <a:avLst/>
        </a:prstGeom>
        <a:solidFill>
          <a:schemeClr val="dk2">
            <a:alpha val="5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In the formulation of County Adaptation Plans, counties will be encouraged to </a:t>
          </a:r>
          <a:r>
            <a:rPr lang="en-US" sz="1400" b="1" kern="1200" dirty="0"/>
            <a:t>identify their priority actions from the actions presented herein and </a:t>
          </a:r>
          <a:r>
            <a:rPr lang="en-US" sz="1400" b="1" kern="1200" dirty="0" err="1"/>
            <a:t>customise</a:t>
          </a:r>
          <a:r>
            <a:rPr lang="en-US" sz="1400" b="1" kern="1200" dirty="0"/>
            <a:t> </a:t>
          </a:r>
          <a:r>
            <a:rPr lang="en-US" sz="1400" kern="1200" dirty="0"/>
            <a:t>them to suit their county context after conducting risk/vulnerability assessments. </a:t>
          </a:r>
        </a:p>
        <a:p>
          <a:pPr marL="0" lvl="0" indent="0" algn="ctr" defTabSz="622300">
            <a:lnSpc>
              <a:spcPct val="90000"/>
            </a:lnSpc>
            <a:spcBef>
              <a:spcPct val="0"/>
            </a:spcBef>
            <a:spcAft>
              <a:spcPct val="35000"/>
            </a:spcAft>
            <a:buNone/>
          </a:pPr>
          <a:r>
            <a:rPr lang="en-US" sz="1400" b="0" i="1" kern="1200" dirty="0"/>
            <a:t>Kenya (2017)</a:t>
          </a:r>
        </a:p>
      </dsp:txBody>
      <dsp:txXfrm>
        <a:off x="971556" y="476740"/>
        <a:ext cx="2301902" cy="2301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E417B-CB2A-484C-9EEB-9CCE94E585D8}">
      <dsp:nvSpPr>
        <dsp:cNvPr id="0" name=""/>
        <dsp:cNvSpPr/>
      </dsp:nvSpPr>
      <dsp:spPr>
        <a:xfrm>
          <a:off x="0" y="23523"/>
          <a:ext cx="5259278" cy="823680"/>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National Adaptation Plan Readiness Project </a:t>
          </a:r>
        </a:p>
      </dsp:txBody>
      <dsp:txXfrm>
        <a:off x="40209" y="63732"/>
        <a:ext cx="5178860" cy="743262"/>
      </dsp:txXfrm>
    </dsp:sp>
    <dsp:sp modelId="{BF9C5F10-09E5-4B89-B965-E3BDCDC22D4B}">
      <dsp:nvSpPr>
        <dsp:cNvPr id="0" name=""/>
        <dsp:cNvSpPr/>
      </dsp:nvSpPr>
      <dsp:spPr>
        <a:xfrm>
          <a:off x="0" y="910564"/>
          <a:ext cx="5259278" cy="823680"/>
        </a:xfrm>
        <a:prstGeom prst="roundRect">
          <a:avLst/>
        </a:prstGeom>
        <a:gradFill rotWithShape="0">
          <a:gsLst>
            <a:gs pos="0">
              <a:schemeClr val="accent5">
                <a:hueOff val="-3327248"/>
                <a:satOff val="-5151"/>
                <a:lumOff val="0"/>
                <a:alphaOff val="0"/>
                <a:tint val="98000"/>
                <a:lumMod val="110000"/>
              </a:schemeClr>
            </a:gs>
            <a:gs pos="84000">
              <a:schemeClr val="accent5">
                <a:hueOff val="-3327248"/>
                <a:satOff val="-5151"/>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Nationally Determined Contributions Update </a:t>
          </a:r>
        </a:p>
      </dsp:txBody>
      <dsp:txXfrm>
        <a:off x="40209" y="950773"/>
        <a:ext cx="5178860" cy="743262"/>
      </dsp:txXfrm>
    </dsp:sp>
    <dsp:sp modelId="{A2178462-39C4-4EDF-9193-5988056A5787}">
      <dsp:nvSpPr>
        <dsp:cNvPr id="0" name=""/>
        <dsp:cNvSpPr/>
      </dsp:nvSpPr>
      <dsp:spPr>
        <a:xfrm>
          <a:off x="0" y="1797604"/>
          <a:ext cx="5259278" cy="823680"/>
        </a:xfrm>
        <a:prstGeom prst="roundRect">
          <a:avLst/>
        </a:prstGeom>
        <a:gradFill rotWithShape="0">
          <a:gsLst>
            <a:gs pos="0">
              <a:schemeClr val="accent5">
                <a:hueOff val="-6654497"/>
                <a:satOff val="-10303"/>
                <a:lumOff val="0"/>
                <a:alphaOff val="0"/>
                <a:tint val="98000"/>
                <a:lumMod val="110000"/>
              </a:schemeClr>
            </a:gs>
            <a:gs pos="84000">
              <a:schemeClr val="accent5">
                <a:hueOff val="-6654497"/>
                <a:satOff val="-10303"/>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Fourth National Communication and Initial Biennial Update Report Project </a:t>
          </a:r>
        </a:p>
      </dsp:txBody>
      <dsp:txXfrm>
        <a:off x="40209" y="1837813"/>
        <a:ext cx="5178860" cy="743262"/>
      </dsp:txXfrm>
    </dsp:sp>
    <dsp:sp modelId="{40EC8DDB-F306-4787-AC55-19399D4FEB06}">
      <dsp:nvSpPr>
        <dsp:cNvPr id="0" name=""/>
        <dsp:cNvSpPr/>
      </dsp:nvSpPr>
      <dsp:spPr>
        <a:xfrm>
          <a:off x="0" y="2684644"/>
          <a:ext cx="5259278" cy="823680"/>
        </a:xfrm>
        <a:prstGeom prst="roundRect">
          <a:avLst/>
        </a:prstGeom>
        <a:gradFill rotWithShape="0">
          <a:gsLst>
            <a:gs pos="0">
              <a:schemeClr val="accent5">
                <a:hueOff val="-9981745"/>
                <a:satOff val="-15454"/>
                <a:lumOff val="0"/>
                <a:alphaOff val="0"/>
                <a:tint val="98000"/>
                <a:lumMod val="110000"/>
              </a:schemeClr>
            </a:gs>
            <a:gs pos="84000">
              <a:schemeClr val="accent5">
                <a:hueOff val="-9981745"/>
                <a:satOff val="-15454"/>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GCF Readiness Project </a:t>
          </a:r>
        </a:p>
      </dsp:txBody>
      <dsp:txXfrm>
        <a:off x="40209" y="2724853"/>
        <a:ext cx="5178860" cy="7432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1D9B8-5DE4-422D-98BC-D1D53505FBBC}">
      <dsp:nvSpPr>
        <dsp:cNvPr id="0" name=""/>
        <dsp:cNvSpPr/>
      </dsp:nvSpPr>
      <dsp:spPr>
        <a:xfrm>
          <a:off x="1240727" y="234830"/>
          <a:ext cx="1329083" cy="11108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F1A34D-2BE5-4ABF-8076-FE21DF817776}">
      <dsp:nvSpPr>
        <dsp:cNvPr id="0" name=""/>
        <dsp:cNvSpPr/>
      </dsp:nvSpPr>
      <dsp:spPr>
        <a:xfrm>
          <a:off x="6578" y="1448525"/>
          <a:ext cx="3797381" cy="47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b="1"/>
          </a:pPr>
          <a:r>
            <a:rPr lang="en-US" sz="2900" kern="1200"/>
            <a:t>Adaptation sectors </a:t>
          </a:r>
        </a:p>
      </dsp:txBody>
      <dsp:txXfrm>
        <a:off x="6578" y="1448525"/>
        <a:ext cx="3797381" cy="476091"/>
      </dsp:txXfrm>
    </dsp:sp>
    <dsp:sp modelId="{6425F7DC-9071-419B-9908-11EBC52A0925}">
      <dsp:nvSpPr>
        <dsp:cNvPr id="0" name=""/>
        <dsp:cNvSpPr/>
      </dsp:nvSpPr>
      <dsp:spPr>
        <a:xfrm>
          <a:off x="6578" y="1972437"/>
          <a:ext cx="3797381" cy="65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Alignment with the NDC Adaptation contributions</a:t>
          </a:r>
        </a:p>
      </dsp:txBody>
      <dsp:txXfrm>
        <a:off x="6578" y="1972437"/>
        <a:ext cx="3797381" cy="653442"/>
      </dsp:txXfrm>
    </dsp:sp>
    <dsp:sp modelId="{0AD091DC-7147-4F7B-977C-77F55E5F9CD6}">
      <dsp:nvSpPr>
        <dsp:cNvPr id="0" name=""/>
        <dsp:cNvSpPr/>
      </dsp:nvSpPr>
      <dsp:spPr>
        <a:xfrm>
          <a:off x="5702651" y="234830"/>
          <a:ext cx="1329083" cy="11108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6D7D69-73FF-4058-9E6B-5A4FA7E92156}">
      <dsp:nvSpPr>
        <dsp:cNvPr id="0" name=""/>
        <dsp:cNvSpPr/>
      </dsp:nvSpPr>
      <dsp:spPr>
        <a:xfrm>
          <a:off x="4468502" y="1448525"/>
          <a:ext cx="3797381" cy="47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b="1"/>
          </a:pPr>
          <a:r>
            <a:rPr lang="en-US" sz="2900" kern="1200"/>
            <a:t>AdCom Annoted Outline </a:t>
          </a:r>
        </a:p>
      </dsp:txBody>
      <dsp:txXfrm>
        <a:off x="4468502" y="1448525"/>
        <a:ext cx="3797381" cy="476091"/>
      </dsp:txXfrm>
    </dsp:sp>
    <dsp:sp modelId="{48C7CFB0-3D71-4298-BDEB-807F37744557}">
      <dsp:nvSpPr>
        <dsp:cNvPr id="0" name=""/>
        <dsp:cNvSpPr/>
      </dsp:nvSpPr>
      <dsp:spPr>
        <a:xfrm>
          <a:off x="4468502" y="1972437"/>
          <a:ext cx="3797381" cy="653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 preliminary assessment of the annotated outline was done against with available climate adaptation information to ensure that all subsections in the AdCom had adequate and concise information. </a:t>
          </a:r>
        </a:p>
      </dsp:txBody>
      <dsp:txXfrm>
        <a:off x="4468502" y="1972437"/>
        <a:ext cx="3797381" cy="6534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62A23-FA2D-40CD-956F-64A42E28E6CB}">
      <dsp:nvSpPr>
        <dsp:cNvPr id="0" name=""/>
        <dsp:cNvSpPr/>
      </dsp:nvSpPr>
      <dsp:spPr>
        <a:xfrm>
          <a:off x="0" y="255855"/>
          <a:ext cx="8272463" cy="1015875"/>
        </a:xfrm>
        <a:prstGeom prst="rect">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2035" tIns="312420" rIns="64203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The mapping of stakeholders was considerate effort guided by the Ministry and informed by the prioritized sectors to ensure that the representation of the key and influential stakeholders in the respective sectors was appropriate </a:t>
          </a:r>
        </a:p>
      </dsp:txBody>
      <dsp:txXfrm>
        <a:off x="0" y="255855"/>
        <a:ext cx="8272463" cy="1015875"/>
      </dsp:txXfrm>
    </dsp:sp>
    <dsp:sp modelId="{E141BB96-2B03-40B8-8A8A-9D5220C2F71B}">
      <dsp:nvSpPr>
        <dsp:cNvPr id="0" name=""/>
        <dsp:cNvSpPr/>
      </dsp:nvSpPr>
      <dsp:spPr>
        <a:xfrm>
          <a:off x="413623" y="34455"/>
          <a:ext cx="5790724" cy="44280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76" tIns="0" rIns="218876" bIns="0" numCol="1" spcCol="1270" anchor="ctr" anchorCtr="0">
          <a:noAutofit/>
        </a:bodyPr>
        <a:lstStyle/>
        <a:p>
          <a:pPr marL="0" lvl="0" indent="0" algn="l" defTabSz="666750">
            <a:lnSpc>
              <a:spcPct val="90000"/>
            </a:lnSpc>
            <a:spcBef>
              <a:spcPct val="0"/>
            </a:spcBef>
            <a:spcAft>
              <a:spcPct val="35000"/>
            </a:spcAft>
            <a:buNone/>
          </a:pPr>
          <a:r>
            <a:rPr lang="en-US" sz="1500" kern="1200"/>
            <a:t>Stakeholder Mapping </a:t>
          </a:r>
        </a:p>
      </dsp:txBody>
      <dsp:txXfrm>
        <a:off x="435239" y="56071"/>
        <a:ext cx="5747492" cy="399568"/>
      </dsp:txXfrm>
    </dsp:sp>
    <dsp:sp modelId="{C091526C-EB19-48DD-AC9F-5937C6F23071}">
      <dsp:nvSpPr>
        <dsp:cNvPr id="0" name=""/>
        <dsp:cNvSpPr/>
      </dsp:nvSpPr>
      <dsp:spPr>
        <a:xfrm>
          <a:off x="0" y="1574130"/>
          <a:ext cx="8272463" cy="1252125"/>
        </a:xfrm>
        <a:prstGeom prst="rect">
          <a:avLst/>
        </a:prstGeom>
        <a:solidFill>
          <a:schemeClr val="lt1">
            <a:alpha val="90000"/>
            <a:hueOff val="0"/>
            <a:satOff val="0"/>
            <a:lumOff val="0"/>
            <a:alphaOff val="0"/>
          </a:schemeClr>
        </a:solidFill>
        <a:ln w="22225" cap="rnd" cmpd="sng" algn="ctr">
          <a:solidFill>
            <a:schemeClr val="accent5">
              <a:hueOff val="-9981745"/>
              <a:satOff val="-15454"/>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2035" tIns="312420" rIns="64203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Prepared in advance based on the prioritized sector, asking the right questions </a:t>
          </a:r>
        </a:p>
        <a:p>
          <a:pPr marL="114300" lvl="1" indent="-114300" algn="l" defTabSz="666750">
            <a:lnSpc>
              <a:spcPct val="90000"/>
            </a:lnSpc>
            <a:spcBef>
              <a:spcPct val="0"/>
            </a:spcBef>
            <a:spcAft>
              <a:spcPct val="15000"/>
            </a:spcAft>
            <a:buChar char="•"/>
          </a:pPr>
          <a:r>
            <a:rPr lang="en-US" sz="1500" kern="1200"/>
            <a:t>Resources e.g. GIZ Adaptation Communication Drafting Assistance Tool, the UNFCCC guidance of Vulnerability and Adaptation Assessment and Guidelines for National Adaptation Plans</a:t>
          </a:r>
        </a:p>
      </dsp:txBody>
      <dsp:txXfrm>
        <a:off x="0" y="1574130"/>
        <a:ext cx="8272463" cy="1252125"/>
      </dsp:txXfrm>
    </dsp:sp>
    <dsp:sp modelId="{3F96FD3C-C123-4576-B3E4-93E942E3C2EF}">
      <dsp:nvSpPr>
        <dsp:cNvPr id="0" name=""/>
        <dsp:cNvSpPr/>
      </dsp:nvSpPr>
      <dsp:spPr>
        <a:xfrm>
          <a:off x="413623" y="1352730"/>
          <a:ext cx="5790724" cy="442800"/>
        </a:xfrm>
        <a:prstGeom prst="roundRect">
          <a:avLst/>
        </a:prstGeom>
        <a:solidFill>
          <a:schemeClr val="accent5">
            <a:hueOff val="-9981745"/>
            <a:satOff val="-15454"/>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76" tIns="0" rIns="218876" bIns="0" numCol="1" spcCol="1270" anchor="ctr" anchorCtr="0">
          <a:noAutofit/>
        </a:bodyPr>
        <a:lstStyle/>
        <a:p>
          <a:pPr marL="0" lvl="0" indent="0" algn="l" defTabSz="666750">
            <a:lnSpc>
              <a:spcPct val="90000"/>
            </a:lnSpc>
            <a:spcBef>
              <a:spcPct val="0"/>
            </a:spcBef>
            <a:spcAft>
              <a:spcPct val="35000"/>
            </a:spcAft>
            <a:buNone/>
          </a:pPr>
          <a:r>
            <a:rPr lang="en-US" sz="1500" kern="1200"/>
            <a:t>Design of guidance tool for engagement </a:t>
          </a:r>
        </a:p>
      </dsp:txBody>
      <dsp:txXfrm>
        <a:off x="435239" y="1374346"/>
        <a:ext cx="5747492"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5659" cy="495936"/>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a:solidFill>
                  <a:schemeClr val="tx1"/>
                </a:solidFill>
                <a:latin typeface="Times" charset="0"/>
              </a:defRPr>
            </a:lvl1pPr>
          </a:lstStyle>
          <a:p>
            <a:pPr>
              <a:defRPr/>
            </a:pPr>
            <a:endParaRPr lang="de-DE"/>
          </a:p>
        </p:txBody>
      </p:sp>
      <p:sp>
        <p:nvSpPr>
          <p:cNvPr id="66563" name="Rectangle 3"/>
          <p:cNvSpPr>
            <a:spLocks noGrp="1" noChangeArrowheads="1"/>
          </p:cNvSpPr>
          <p:nvPr>
            <p:ph type="dt" sz="quarter" idx="1"/>
          </p:nvPr>
        </p:nvSpPr>
        <p:spPr bwMode="auto">
          <a:xfrm>
            <a:off x="3852016" y="0"/>
            <a:ext cx="2945659" cy="495936"/>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a:solidFill>
                  <a:schemeClr val="tx1"/>
                </a:solidFill>
                <a:latin typeface="Times" charset="0"/>
              </a:defRPr>
            </a:lvl1pPr>
          </a:lstStyle>
          <a:p>
            <a:pPr>
              <a:defRPr/>
            </a:pPr>
            <a:endParaRPr lang="de-DE"/>
          </a:p>
        </p:txBody>
      </p:sp>
      <p:sp>
        <p:nvSpPr>
          <p:cNvPr id="66564" name="Rectangle 4"/>
          <p:cNvSpPr>
            <a:spLocks noGrp="1" noChangeArrowheads="1"/>
          </p:cNvSpPr>
          <p:nvPr>
            <p:ph type="ftr" sz="quarter" idx="2"/>
          </p:nvPr>
        </p:nvSpPr>
        <p:spPr bwMode="auto">
          <a:xfrm>
            <a:off x="0" y="9430702"/>
            <a:ext cx="2945659" cy="495936"/>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a:solidFill>
                  <a:schemeClr val="tx1"/>
                </a:solidFill>
                <a:latin typeface="Times" charset="0"/>
              </a:defRPr>
            </a:lvl1pPr>
          </a:lstStyle>
          <a:p>
            <a:pPr>
              <a:defRPr/>
            </a:pPr>
            <a:endParaRPr lang="de-DE"/>
          </a:p>
        </p:txBody>
      </p:sp>
      <p:sp>
        <p:nvSpPr>
          <p:cNvPr id="66565" name="Rectangle 5"/>
          <p:cNvSpPr>
            <a:spLocks noGrp="1" noChangeArrowheads="1"/>
          </p:cNvSpPr>
          <p:nvPr>
            <p:ph type="sldNum" sz="quarter" idx="3"/>
          </p:nvPr>
        </p:nvSpPr>
        <p:spPr bwMode="auto">
          <a:xfrm>
            <a:off x="3852016" y="9430702"/>
            <a:ext cx="2945659" cy="495936"/>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a:solidFill>
                  <a:schemeClr val="tx1"/>
                </a:solidFill>
                <a:latin typeface="Times" charset="0"/>
              </a:defRPr>
            </a:lvl1pPr>
          </a:lstStyle>
          <a:p>
            <a:pPr>
              <a:defRPr/>
            </a:pPr>
            <a:fld id="{A44F3EC8-A8EC-4D3D-AACA-097E0919C938}" type="slidenum">
              <a:rPr lang="de-DE"/>
              <a:pPr>
                <a:defRPr/>
              </a:pPr>
              <a:t>‹#›</a:t>
            </a:fld>
            <a:endParaRPr lang="de-DE"/>
          </a:p>
        </p:txBody>
      </p:sp>
    </p:spTree>
    <p:extLst>
      <p:ext uri="{BB962C8B-B14F-4D97-AF65-F5344CB8AC3E}">
        <p14:creationId xmlns:p14="http://schemas.microsoft.com/office/powerpoint/2010/main" val="471748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5659" cy="495936"/>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a:solidFill>
                  <a:schemeClr val="tx1"/>
                </a:solidFill>
                <a:latin typeface="Times" charset="0"/>
              </a:defRPr>
            </a:lvl1pPr>
          </a:lstStyle>
          <a:p>
            <a:pPr>
              <a:defRPr/>
            </a:pPr>
            <a:endParaRPr lang="de-DE"/>
          </a:p>
        </p:txBody>
      </p:sp>
      <p:sp>
        <p:nvSpPr>
          <p:cNvPr id="8195" name="Rectangle 3"/>
          <p:cNvSpPr>
            <a:spLocks noGrp="1" noChangeArrowheads="1"/>
          </p:cNvSpPr>
          <p:nvPr>
            <p:ph type="dt" idx="1"/>
          </p:nvPr>
        </p:nvSpPr>
        <p:spPr bwMode="auto">
          <a:xfrm>
            <a:off x="3852016" y="0"/>
            <a:ext cx="2945659" cy="495936"/>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a:solidFill>
                  <a:schemeClr val="tx1"/>
                </a:solidFill>
                <a:latin typeface="Times" charset="0"/>
              </a:defRPr>
            </a:lvl1pPr>
          </a:lstStyle>
          <a:p>
            <a:pPr>
              <a:defRPr/>
            </a:pPr>
            <a:endParaRPr lang="de-DE"/>
          </a:p>
        </p:txBody>
      </p:sp>
      <p:sp>
        <p:nvSpPr>
          <p:cNvPr id="2662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06357" y="4715351"/>
            <a:ext cx="4984962" cy="4466591"/>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198" name="Rectangle 6"/>
          <p:cNvSpPr>
            <a:spLocks noGrp="1" noChangeArrowheads="1"/>
          </p:cNvSpPr>
          <p:nvPr>
            <p:ph type="ftr" sz="quarter" idx="4"/>
          </p:nvPr>
        </p:nvSpPr>
        <p:spPr bwMode="auto">
          <a:xfrm>
            <a:off x="0" y="9430702"/>
            <a:ext cx="2945659" cy="495936"/>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a:solidFill>
                  <a:schemeClr val="tx1"/>
                </a:solidFill>
                <a:latin typeface="Times" charset="0"/>
              </a:defRPr>
            </a:lvl1pPr>
          </a:lstStyle>
          <a:p>
            <a:pPr>
              <a:defRPr/>
            </a:pPr>
            <a:endParaRPr lang="de-DE"/>
          </a:p>
        </p:txBody>
      </p:sp>
      <p:sp>
        <p:nvSpPr>
          <p:cNvPr id="8199" name="Rectangle 7"/>
          <p:cNvSpPr>
            <a:spLocks noGrp="1" noChangeArrowheads="1"/>
          </p:cNvSpPr>
          <p:nvPr>
            <p:ph type="sldNum" sz="quarter" idx="5"/>
          </p:nvPr>
        </p:nvSpPr>
        <p:spPr bwMode="auto">
          <a:xfrm>
            <a:off x="3852016" y="9430702"/>
            <a:ext cx="2945659" cy="495936"/>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a:solidFill>
                  <a:schemeClr val="tx1"/>
                </a:solidFill>
                <a:latin typeface="Times" charset="0"/>
              </a:defRPr>
            </a:lvl1pPr>
          </a:lstStyle>
          <a:p>
            <a:pPr>
              <a:defRPr/>
            </a:pPr>
            <a:fld id="{4EC3C140-86F0-47CF-89F4-B88E2C60505F}" type="slidenum">
              <a:rPr lang="de-DE"/>
              <a:pPr>
                <a:defRPr/>
              </a:pPr>
              <a:t>‹#›</a:t>
            </a:fld>
            <a:endParaRPr lang="de-DE"/>
          </a:p>
        </p:txBody>
      </p:sp>
    </p:spTree>
    <p:extLst>
      <p:ext uri="{BB962C8B-B14F-4D97-AF65-F5344CB8AC3E}">
        <p14:creationId xmlns:p14="http://schemas.microsoft.com/office/powerpoint/2010/main" val="840473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171450" lvl="0" indent="-171450">
              <a:buFont typeface="Wingdings" panose="05000000000000000000" pitchFamily="2" charset="2"/>
              <a:buChar char="q"/>
            </a:pPr>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66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171450" lvl="0" indent="-171450">
              <a:buFont typeface="Wingdings" panose="05000000000000000000" pitchFamily="2" charset="2"/>
              <a:buChar char="q"/>
            </a:pPr>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50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171450" lvl="0" indent="-171450">
              <a:buFont typeface="Wingdings" panose="05000000000000000000" pitchFamily="2" charset="2"/>
              <a:buChar char="q"/>
            </a:pPr>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464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0F12B-CDEE-475E-8E1E-1C44A9C85E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28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0B5461-B1AB-4B5F-B88D-C91083229F51}"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57072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0B5461-B1AB-4B5F-B88D-C91083229F51}"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8494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0B5461-B1AB-4B5F-B88D-C91083229F51}"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7805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0B5461-B1AB-4B5F-B88D-C91083229F51}"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264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0B5461-B1AB-4B5F-B88D-C91083229F51}"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51997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0B5461-B1AB-4B5F-B88D-C91083229F51}"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1298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EC3C140-86F0-47CF-89F4-B88E2C60505F}" type="slidenum">
              <a:rPr lang="de-DE" smtClean="0"/>
              <a:pPr>
                <a:defRPr/>
              </a:pPr>
              <a:t>2</a:t>
            </a:fld>
            <a:endParaRPr lang="de-DE"/>
          </a:p>
        </p:txBody>
      </p:sp>
    </p:spTree>
    <p:extLst>
      <p:ext uri="{BB962C8B-B14F-4D97-AF65-F5344CB8AC3E}">
        <p14:creationId xmlns:p14="http://schemas.microsoft.com/office/powerpoint/2010/main" val="958376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4EC3C140-86F0-47CF-89F4-B88E2C60505F}" type="slidenum">
              <a:rPr lang="de-DE" smtClean="0"/>
              <a:pPr>
                <a:defRPr/>
              </a:pPr>
              <a:t>3</a:t>
            </a:fld>
            <a:endParaRPr lang="de-DE"/>
          </a:p>
        </p:txBody>
      </p:sp>
    </p:spTree>
    <p:extLst>
      <p:ext uri="{BB962C8B-B14F-4D97-AF65-F5344CB8AC3E}">
        <p14:creationId xmlns:p14="http://schemas.microsoft.com/office/powerpoint/2010/main" val="23942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p:cNvSpPr>
            <a:spLocks noGrp="1" noChangeArrowheads="1"/>
          </p:cNvSpPr>
          <p:nvPr>
            <p:ph type="hdr" sz="quarter"/>
          </p:nvPr>
        </p:nvSpPr>
        <p:spPr>
          <a:ln/>
        </p:spPr>
        <p:txBody>
          <a:bodyPr/>
          <a:lstStyle/>
          <a:p>
            <a:pPr marL="0" marR="0" lvl="0" indent="0" algn="l" defTabSz="95281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Arial" charset="0"/>
              </a:rPr>
              <a:t>Presentation title</a:t>
            </a:r>
          </a:p>
        </p:txBody>
      </p:sp>
      <p:sp>
        <p:nvSpPr>
          <p:cNvPr id="174082" name="Rectangle 2"/>
          <p:cNvSpPr>
            <a:spLocks noGrp="1" noRot="1" noChangeAspect="1" noChangeArrowheads="1" noTextEdit="1"/>
          </p:cNvSpPr>
          <p:nvPr>
            <p:ph type="sldImg"/>
          </p:nvPr>
        </p:nvSpPr>
        <p:spPr>
          <a:xfrm>
            <a:off x="919163" y="742950"/>
            <a:ext cx="4956175" cy="3716338"/>
          </a:xfrm>
          <a:ln/>
        </p:spPr>
      </p:sp>
      <p:sp>
        <p:nvSpPr>
          <p:cNvPr id="174083" name="Rectangle 3"/>
          <p:cNvSpPr>
            <a:spLocks noGrp="1" noChangeArrowheads="1"/>
          </p:cNvSpPr>
          <p:nvPr>
            <p:ph type="body" idx="1"/>
          </p:nvPr>
        </p:nvSpPr>
        <p:spPr/>
        <p:txBody>
          <a:bodyPr/>
          <a:lstStyle/>
          <a:p>
            <a:pPr marL="0" indent="0">
              <a:buNone/>
            </a:pPr>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84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0" lvl="0" indent="0">
              <a:buFont typeface="Wingdings" panose="05000000000000000000" pitchFamily="2" charset="2"/>
              <a:buNone/>
            </a:pPr>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48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171450" lvl="0" indent="-171450">
              <a:buFont typeface="Wingdings" panose="05000000000000000000" pitchFamily="2" charset="2"/>
              <a:buChar char="q"/>
            </a:pPr>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098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000" kern="1200" dirty="0">
              <a:solidFill>
                <a:srgbClr val="03313D"/>
              </a:solidFill>
              <a:latin typeface="+mn-lt"/>
              <a:ea typeface="+mn-ea"/>
              <a:cs typeface="+mn-cs"/>
            </a:endParaRPr>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6313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612423" cy="354523"/>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722491" y="0"/>
            <a:ext cx="3612423" cy="354523"/>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01.03.2022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397125" y="528638"/>
            <a:ext cx="3541713" cy="26558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833636" y="3361401"/>
            <a:ext cx="6669088" cy="3185782"/>
          </a:xfrm>
          <a:prstGeom prst="rect">
            <a:avLst/>
          </a:prstGeom>
        </p:spPr>
        <p:txBody>
          <a:bodyPr vert="horz" lIns="91440" tIns="45720" rIns="91440" bIns="45720" rtlCol="0"/>
          <a:lstStyle/>
          <a:p>
            <a:pPr marL="171450" lvl="0" indent="-171450">
              <a:buFont typeface="Wingdings" panose="05000000000000000000" pitchFamily="2" charset="2"/>
              <a:buChar char="q"/>
            </a:pPr>
            <a:endParaRPr lang="en-US" dirty="0"/>
          </a:p>
        </p:txBody>
      </p:sp>
      <p:sp>
        <p:nvSpPr>
          <p:cNvPr id="6" name="Footer Placeholder 5"/>
          <p:cNvSpPr>
            <a:spLocks noGrp="1"/>
          </p:cNvSpPr>
          <p:nvPr>
            <p:ph type="ftr" sz="quarter" idx="4"/>
          </p:nvPr>
        </p:nvSpPr>
        <p:spPr>
          <a:xfrm>
            <a:off x="1" y="6722805"/>
            <a:ext cx="3612423" cy="352881"/>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722491" y="6722805"/>
            <a:ext cx="3612423" cy="352881"/>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42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1371600" y="3886200"/>
            <a:ext cx="6400800" cy="1752600"/>
          </a:xfrm>
          <a:prstGeom prst="rect">
            <a:avLst/>
          </a:prstGeom>
        </p:spPr>
        <p:txBody>
          <a:bodyPr/>
          <a:lstStyle>
            <a:lvl1pPr marL="0" indent="0" algn="ctr" fontAlgn="auto">
              <a:spcAft>
                <a:spcPts val="0"/>
              </a:spcAft>
              <a:buNone/>
              <a:defRPr sz="3200" b="0" i="0">
                <a:solidFill>
                  <a:schemeClr val="bg1">
                    <a:lumMod val="50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spcAft>
                <a:spcPts val="0"/>
              </a:spcAft>
              <a:defRPr/>
            </a:pPr>
            <a:r>
              <a:rPr lang="de-DE" sz="2200" b="0">
                <a:solidFill>
                  <a:schemeClr val="bg1">
                    <a:lumMod val="50000"/>
                  </a:schemeClr>
                </a:solidFill>
              </a:rPr>
              <a:t>Untertitel, Name Vortragender</a:t>
            </a:r>
          </a:p>
        </p:txBody>
      </p:sp>
      <p:sp>
        <p:nvSpPr>
          <p:cNvPr id="23" name="Rechteck 22"/>
          <p:cNvSpPr/>
          <p:nvPr userDrawn="1"/>
        </p:nvSpPr>
        <p:spPr>
          <a:xfrm>
            <a:off x="6252387" y="278028"/>
            <a:ext cx="2802457" cy="261610"/>
          </a:xfrm>
          <a:prstGeom prst="rect">
            <a:avLst/>
          </a:prstGeom>
        </p:spPr>
        <p:txBody>
          <a:bodyPr wrap="square">
            <a:spAutoFit/>
          </a:bodyPr>
          <a:lstStyle/>
          <a:p>
            <a:r>
              <a:rPr lang="de-DE" sz="1100"/>
              <a:t>www.transparency-partnership.net</a:t>
            </a:r>
          </a:p>
        </p:txBody>
      </p:sp>
      <p:sp>
        <p:nvSpPr>
          <p:cNvPr id="13" name="Titel 1"/>
          <p:cNvSpPr>
            <a:spLocks noGrp="1"/>
          </p:cNvSpPr>
          <p:nvPr>
            <p:ph type="title"/>
          </p:nvPr>
        </p:nvSpPr>
        <p:spPr>
          <a:xfrm>
            <a:off x="457200" y="2008911"/>
            <a:ext cx="8229600" cy="1432647"/>
          </a:xfrm>
          <a:prstGeom prst="rect">
            <a:avLst/>
          </a:prstGeom>
        </p:spPr>
        <p:txBody>
          <a:bodyPr rtlCol="0">
            <a:normAutofit/>
          </a:bodyPr>
          <a:lstStyle>
            <a:lvl1pPr fontAlgn="auto">
              <a:spcAft>
                <a:spcPts val="0"/>
              </a:spcAft>
              <a:defRPr lang="de-DE" sz="4400" b="1" i="0">
                <a:solidFill>
                  <a:schemeClr val="tx2"/>
                </a:solidFill>
                <a:latin typeface="Calibri"/>
                <a:cs typeface="Calibri"/>
              </a:defRPr>
            </a:lvl1pPr>
          </a:lstStyle>
          <a:p>
            <a:pPr fontAlgn="auto">
              <a:spcAft>
                <a:spcPts val="0"/>
              </a:spcAft>
              <a:defRPr/>
            </a:pPr>
            <a:endParaRPr lang="de-DE" sz="2800" b="1">
              <a:solidFill>
                <a:schemeClr val="tx2">
                  <a:lumMod val="75000"/>
                </a:schemeClr>
              </a:solidFill>
            </a:endParaRPr>
          </a:p>
        </p:txBody>
      </p:sp>
    </p:spTree>
    <p:extLst>
      <p:ext uri="{BB962C8B-B14F-4D97-AF65-F5344CB8AC3E}">
        <p14:creationId xmlns:p14="http://schemas.microsoft.com/office/powerpoint/2010/main" val="4421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57199"/>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userDrawn="1"/>
        </p:nvSpPr>
        <p:spPr>
          <a:xfrm>
            <a:off x="8113712" y="6237318"/>
            <a:ext cx="418728" cy="25457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C625BC-4B90-437A-8110-108614A67B2A}" type="slidenum">
              <a:rPr lang="en-GB" sz="900" smtClean="0"/>
              <a:pPr/>
              <a:t>‹#›</a:t>
            </a:fld>
            <a:endParaRPr lang="en-GB" sz="900" dirty="0"/>
          </a:p>
        </p:txBody>
      </p:sp>
    </p:spTree>
    <p:extLst>
      <p:ext uri="{BB962C8B-B14F-4D97-AF65-F5344CB8AC3E}">
        <p14:creationId xmlns:p14="http://schemas.microsoft.com/office/powerpoint/2010/main" val="21951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p:cNvSpPr>
            <a:spLocks noGrp="1"/>
          </p:cNvSpPr>
          <p:nvPr userDrawn="1"/>
        </p:nvSpPr>
        <p:spPr>
          <a:xfrm>
            <a:off x="8113712" y="6237318"/>
            <a:ext cx="418728" cy="25457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C625BC-4B90-437A-8110-108614A67B2A}" type="slidenum">
              <a:rPr lang="en-GB" sz="900" smtClean="0"/>
              <a:pPr/>
              <a:t>‹#›</a:t>
            </a:fld>
            <a:endParaRPr lang="en-GB" sz="900" dirty="0"/>
          </a:p>
        </p:txBody>
      </p:sp>
    </p:spTree>
    <p:extLst>
      <p:ext uri="{BB962C8B-B14F-4D97-AF65-F5344CB8AC3E}">
        <p14:creationId xmlns:p14="http://schemas.microsoft.com/office/powerpoint/2010/main" val="30475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userDrawn="1"/>
        </p:nvSpPr>
        <p:spPr>
          <a:xfrm>
            <a:off x="8113712" y="6237318"/>
            <a:ext cx="418728" cy="25457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C625BC-4B90-437A-8110-108614A67B2A}" type="slidenum">
              <a:rPr lang="en-GB" sz="900" smtClean="0"/>
              <a:pPr/>
              <a:t>‹#›</a:t>
            </a:fld>
            <a:endParaRPr lang="en-GB" sz="900" dirty="0"/>
          </a:p>
        </p:txBody>
      </p:sp>
    </p:spTree>
    <p:extLst>
      <p:ext uri="{BB962C8B-B14F-4D97-AF65-F5344CB8AC3E}">
        <p14:creationId xmlns:p14="http://schemas.microsoft.com/office/powerpoint/2010/main" val="900376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1" y="3085765"/>
            <a:ext cx="8474199"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3/1/2022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808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340864"/>
            <a:ext cx="8272211"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3/1/2022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5308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393951"/>
            <a:ext cx="8272211" cy="2147467"/>
          </a:xfrm>
        </p:spPr>
        <p:txBody>
          <a:bodyPr anchor="b">
            <a:normAutofit/>
          </a:bodyPr>
          <a:lstStyle>
            <a:lvl1pPr algn="l">
              <a:defRPr sz="27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3/1/2022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860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2228004"/>
            <a:ext cx="3896075"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2030" y="2228004"/>
            <a:ext cx="389607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436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5894" y="2250891"/>
            <a:ext cx="3896077" cy="557784"/>
          </a:xfrm>
        </p:spPr>
        <p:txBody>
          <a:bodyPr anchor="ctr">
            <a:noAutofit/>
          </a:bodyPr>
          <a:lstStyle>
            <a:lvl1pPr marL="0" indent="0">
              <a:buNone/>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5" y="2926053"/>
            <a:ext cx="389607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12029" y="2250893"/>
            <a:ext cx="3896078" cy="553373"/>
          </a:xfrm>
        </p:spPr>
        <p:txBody>
          <a:bodyPr anchor="ctr">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812028" y="2926053"/>
            <a:ext cx="3896078"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8350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886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25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5" name="Grafik 7" descr="GIZ_Newsletter_V1 (2).JPG"/>
          <p:cNvPicPr>
            <a:picLocks noChangeAspect="1"/>
          </p:cNvPicPr>
          <p:nvPr userDrawn="1"/>
        </p:nvPicPr>
        <p:blipFill>
          <a:blip r:embed="rId2" cstate="print"/>
          <a:srcRect l="25087" r="73547" b="94592"/>
          <a:stretch>
            <a:fillRect/>
          </a:stretch>
        </p:blipFill>
        <p:spPr bwMode="auto">
          <a:xfrm>
            <a:off x="3741738" y="0"/>
            <a:ext cx="5402262" cy="952500"/>
          </a:xfrm>
          <a:prstGeom prst="rect">
            <a:avLst/>
          </a:prstGeom>
          <a:noFill/>
          <a:ln w="9525">
            <a:noFill/>
            <a:miter lim="800000"/>
            <a:headEnd/>
            <a:tailEnd/>
          </a:ln>
        </p:spPr>
      </p:pic>
      <p:sp>
        <p:nvSpPr>
          <p:cNvPr id="16" name="Foliennummernplatzhalter 5"/>
          <p:cNvSpPr>
            <a:spLocks noGrp="1"/>
          </p:cNvSpPr>
          <p:nvPr>
            <p:ph type="sldNum" sz="quarter" idx="12"/>
          </p:nvPr>
        </p:nvSpPr>
        <p:spPr>
          <a:xfrm>
            <a:off x="6553200" y="6356352"/>
            <a:ext cx="2133600" cy="365125"/>
          </a:xfrm>
          <a:prstGeom prst="rect">
            <a:avLst/>
          </a:prstGeom>
        </p:spPr>
        <p:txBody>
          <a:bodyPr/>
          <a:lstStyle>
            <a:lvl1pPr algn="r">
              <a:defRPr sz="1200" b="0"/>
            </a:lvl1pPr>
          </a:lstStyle>
          <a:p>
            <a:pPr>
              <a:defRPr/>
            </a:pPr>
            <a:fld id="{50374D9D-3383-4ECF-A2C4-27B2EC3269B0}" type="slidenum">
              <a:rPr lang="de-DE" smtClean="0"/>
              <a:pPr>
                <a:defRPr/>
              </a:pPr>
              <a:t>‹#›</a:t>
            </a:fld>
            <a:endParaRPr lang="de-DE"/>
          </a:p>
        </p:txBody>
      </p:sp>
      <p:sp>
        <p:nvSpPr>
          <p:cNvPr id="17" name="Rechteck 16"/>
          <p:cNvSpPr/>
          <p:nvPr userDrawn="1"/>
        </p:nvSpPr>
        <p:spPr>
          <a:xfrm>
            <a:off x="6252387" y="278028"/>
            <a:ext cx="2802457" cy="261610"/>
          </a:xfrm>
          <a:prstGeom prst="rect">
            <a:avLst/>
          </a:prstGeom>
        </p:spPr>
        <p:txBody>
          <a:bodyPr wrap="square">
            <a:spAutoFit/>
          </a:bodyPr>
          <a:lstStyle/>
          <a:p>
            <a:r>
              <a:rPr lang="de-DE" sz="1100"/>
              <a:t>www.transparency-partnership.net</a:t>
            </a:r>
          </a:p>
        </p:txBody>
      </p:sp>
      <p:sp>
        <p:nvSpPr>
          <p:cNvPr id="2" name="Titel 1"/>
          <p:cNvSpPr>
            <a:spLocks noGrp="1"/>
          </p:cNvSpPr>
          <p:nvPr>
            <p:ph type="title"/>
          </p:nvPr>
        </p:nvSpPr>
        <p:spPr>
          <a:xfrm>
            <a:off x="457200" y="1152462"/>
            <a:ext cx="8229600" cy="1143000"/>
          </a:xfrm>
          <a:prstGeom prst="rect">
            <a:avLst/>
          </a:prstGeom>
        </p:spPr>
        <p:txBody>
          <a:bodyPr vert="horz"/>
          <a:lstStyle>
            <a:lvl1pPr>
              <a:defRPr sz="2800" b="1" i="0">
                <a:solidFill>
                  <a:schemeClr val="tx2"/>
                </a:solidFill>
                <a:latin typeface="Calibri"/>
                <a:cs typeface="Calibri"/>
              </a:defRPr>
            </a:lvl1pPr>
          </a:lstStyle>
          <a:p>
            <a:r>
              <a:rPr lang="de-DE"/>
              <a:t>Mastertitelformat bearbeiten</a:t>
            </a:r>
          </a:p>
        </p:txBody>
      </p:sp>
      <p:sp>
        <p:nvSpPr>
          <p:cNvPr id="9" name="Inhaltsplatzhalter 2"/>
          <p:cNvSpPr>
            <a:spLocks noGrp="1"/>
          </p:cNvSpPr>
          <p:nvPr>
            <p:ph sz="half" idx="1" hasCustomPrompt="1"/>
          </p:nvPr>
        </p:nvSpPr>
        <p:spPr>
          <a:xfrm>
            <a:off x="457200" y="1981612"/>
            <a:ext cx="8236253" cy="3462555"/>
          </a:xfrm>
          <a:prstGeom prst="rect">
            <a:avLst/>
          </a:prstGeom>
        </p:spPr>
        <p:txBody>
          <a:bodyPr/>
          <a:lstStyle>
            <a:lvl1pPr>
              <a:defRPr sz="2200"/>
            </a:lvl1pPr>
            <a:lvl2pPr>
              <a:defRPr sz="22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p:txBody>
      </p:sp>
    </p:spTree>
    <p:extLst>
      <p:ext uri="{BB962C8B-B14F-4D97-AF65-F5344CB8AC3E}">
        <p14:creationId xmlns:p14="http://schemas.microsoft.com/office/powerpoint/2010/main" val="3333965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601201"/>
            <a:ext cx="2762042"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5893" y="933451"/>
            <a:ext cx="2273889" cy="1722419"/>
          </a:xfrm>
        </p:spPr>
        <p:txBody>
          <a:bodyPr anchor="b">
            <a:normAutofit/>
          </a:bodyPr>
          <a:lstStyle>
            <a:lvl1pPr algn="l">
              <a:defRPr sz="18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75697" y="1179829"/>
            <a:ext cx="4988243" cy="4658216"/>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5893" y="2836654"/>
            <a:ext cx="2273889" cy="3001392"/>
          </a:xfrm>
        </p:spPr>
        <p:txBody>
          <a:bodyPr anchor="t">
            <a:normAutofit/>
          </a:bodyPr>
          <a:lstStyle>
            <a:lvl1pPr marL="0" indent="0" algn="l">
              <a:buNone/>
              <a:defRPr sz="1200">
                <a:solidFill>
                  <a:srgbClr val="FFFFFF"/>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5704464" y="6456917"/>
            <a:ext cx="2133599" cy="365125"/>
          </a:xfrm>
        </p:spPr>
        <p:txBody>
          <a:bodyPr/>
          <a:lstStyle/>
          <a:p>
            <a:fld id="{D82884F1-FFEA-405F-9602-3DCA865EDA4E}" type="datetime1">
              <a:rPr lang="en-US" smtClean="0"/>
              <a:t>3/1/2022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435894" y="6452591"/>
            <a:ext cx="5187908"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7918725" y="6456917"/>
            <a:ext cx="789383"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76574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641351"/>
            <a:ext cx="8468144" cy="365124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5260127"/>
            <a:ext cx="8272213" cy="998148"/>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3/1/2022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01323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508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043613" y="599725"/>
            <a:ext cx="2765487"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53150" y="863600"/>
            <a:ext cx="234315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81193" y="863600"/>
            <a:ext cx="5371219"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334901" y="457200"/>
            <a:ext cx="277749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6031610" y="453643"/>
            <a:ext cx="277749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3/1/2022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187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lTitle"/>
          <p:cNvSpPr>
            <a:spLocks noGrp="1"/>
          </p:cNvSpPr>
          <p:nvPr>
            <p:ph type="title" hasCustomPrompt="1"/>
          </p:nvPr>
        </p:nvSpPr>
        <p:spPr/>
        <p:txBody>
          <a:bodyPr/>
          <a:lstStyle/>
          <a:p>
            <a:r>
              <a:rPr lang="en-GB" noProof="0" dirty="0"/>
              <a:t>Click to add title</a:t>
            </a:r>
          </a:p>
        </p:txBody>
      </p:sp>
      <p:sp>
        <p:nvSpPr>
          <p:cNvPr id="4"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58604252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phContent1"/>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tle 7"/>
          <p:cNvSpPr>
            <a:spLocks noGrp="1"/>
          </p:cNvSpPr>
          <p:nvPr>
            <p:ph type="title" hasCustomPrompt="1"/>
          </p:nvPr>
        </p:nvSpPr>
        <p:spPr/>
        <p:txBody>
          <a:bodyPr/>
          <a:lstStyle>
            <a:lvl1pPr>
              <a:defRPr/>
            </a:lvl1pPr>
          </a:lstStyle>
          <a:p>
            <a:r>
              <a:rPr lang="en-GB" dirty="0"/>
              <a:t>Click to add title</a:t>
            </a:r>
          </a:p>
        </p:txBody>
      </p:sp>
      <p:sp>
        <p:nvSpPr>
          <p:cNvPr id="5"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78953554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no section title)">
    <p:spTree>
      <p:nvGrpSpPr>
        <p:cNvPr id="1" name=""/>
        <p:cNvGrpSpPr/>
        <p:nvPr/>
      </p:nvGrpSpPr>
      <p:grpSpPr>
        <a:xfrm>
          <a:off x="0" y="0"/>
          <a:ext cx="0" cy="0"/>
          <a:chOff x="0" y="0"/>
          <a:chExt cx="0" cy="0"/>
        </a:xfrm>
      </p:grpSpPr>
      <p:sp>
        <p:nvSpPr>
          <p:cNvPr id="3" name="phContent1"/>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5"/>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589054947"/>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phContent2"/>
          <p:cNvSpPr>
            <a:spLocks noGrp="1"/>
          </p:cNvSpPr>
          <p:nvPr>
            <p:ph sz="half" idx="2" hasCustomPrompt="1"/>
          </p:nvPr>
        </p:nvSpPr>
        <p:spPr>
          <a:xfrm>
            <a:off x="4642339" y="1306518"/>
            <a:ext cx="4232720"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85245" y="1306518"/>
            <a:ext cx="4216417"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SectionTitle"/>
          <p:cNvSpPr>
            <a:spLocks noGrp="1"/>
          </p:cNvSpPr>
          <p:nvPr>
            <p:ph type="body" sz="quarter" idx="10" hasCustomPrompt="1"/>
          </p:nvPr>
        </p:nvSpPr>
        <p:spPr>
          <a:xfrm>
            <a:off x="293975"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3126351355"/>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no section title)">
    <p:spTree>
      <p:nvGrpSpPr>
        <p:cNvPr id="1" name=""/>
        <p:cNvGrpSpPr/>
        <p:nvPr/>
      </p:nvGrpSpPr>
      <p:grpSpPr>
        <a:xfrm>
          <a:off x="0" y="0"/>
          <a:ext cx="0" cy="0"/>
          <a:chOff x="0" y="0"/>
          <a:chExt cx="0" cy="0"/>
        </a:xfrm>
      </p:grpSpPr>
      <p:sp>
        <p:nvSpPr>
          <p:cNvPr id="4" name="phContent2"/>
          <p:cNvSpPr>
            <a:spLocks noGrp="1"/>
          </p:cNvSpPr>
          <p:nvPr>
            <p:ph sz="half" idx="2" hasCustomPrompt="1"/>
          </p:nvPr>
        </p:nvSpPr>
        <p:spPr>
          <a:xfrm>
            <a:off x="4642339" y="1306518"/>
            <a:ext cx="41499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85245" y="1306518"/>
            <a:ext cx="4216417"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228068729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ntent with Subtitles">
    <p:spTree>
      <p:nvGrpSpPr>
        <p:cNvPr id="1" name=""/>
        <p:cNvGrpSpPr/>
        <p:nvPr/>
      </p:nvGrpSpPr>
      <p:grpSpPr>
        <a:xfrm>
          <a:off x="0" y="0"/>
          <a:ext cx="0" cy="0"/>
          <a:chOff x="0" y="0"/>
          <a:chExt cx="0" cy="0"/>
        </a:xfrm>
      </p:grpSpPr>
      <p:sp>
        <p:nvSpPr>
          <p:cNvPr id="6" name="phContent2"/>
          <p:cNvSpPr>
            <a:spLocks noGrp="1"/>
          </p:cNvSpPr>
          <p:nvPr>
            <p:ph sz="quarter" idx="4" hasCustomPrompt="1"/>
          </p:nvPr>
        </p:nvSpPr>
        <p:spPr>
          <a:xfrm>
            <a:off x="4645272" y="1995860"/>
            <a:ext cx="4147039" cy="460179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351693" y="1995860"/>
            <a:ext cx="4145573" cy="460179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SubTitle2"/>
          <p:cNvSpPr>
            <a:spLocks noGrp="1"/>
          </p:cNvSpPr>
          <p:nvPr>
            <p:ph type="body" sz="quarter" idx="3" hasCustomPrompt="1"/>
          </p:nvPr>
        </p:nvSpPr>
        <p:spPr>
          <a:xfrm>
            <a:off x="4645272" y="1306513"/>
            <a:ext cx="4147039" cy="639762"/>
          </a:xfrm>
        </p:spPr>
        <p:txBody>
          <a:bodyPr anchor="t"/>
          <a:lstStyle>
            <a:lvl1pPr marL="0" indent="0" algn="ctr">
              <a:buNone/>
              <a:defRPr sz="1500" b="1"/>
            </a:lvl1pPr>
            <a:lvl2pPr marL="342909" indent="0">
              <a:buNone/>
              <a:defRPr sz="1500" b="1"/>
            </a:lvl2pPr>
            <a:lvl3pPr marL="685817" indent="0">
              <a:buNone/>
              <a:defRPr sz="1350" b="1"/>
            </a:lvl3pPr>
            <a:lvl4pPr marL="1028726" indent="0">
              <a:buNone/>
              <a:defRPr sz="1200" b="1"/>
            </a:lvl4pPr>
            <a:lvl5pPr marL="1371635" indent="0">
              <a:buNone/>
              <a:defRPr sz="1200" b="1"/>
            </a:lvl5pPr>
            <a:lvl6pPr marL="1714543" indent="0">
              <a:buNone/>
              <a:defRPr sz="1200" b="1"/>
            </a:lvl6pPr>
            <a:lvl7pPr marL="2057452" indent="0">
              <a:buNone/>
              <a:defRPr sz="1200" b="1"/>
            </a:lvl7pPr>
            <a:lvl8pPr marL="2400360" indent="0">
              <a:buNone/>
              <a:defRPr sz="1200" b="1"/>
            </a:lvl8pPr>
            <a:lvl9pPr marL="2743268" indent="0">
              <a:buNone/>
              <a:defRPr sz="1200" b="1"/>
            </a:lvl9pPr>
          </a:lstStyle>
          <a:p>
            <a:pPr lvl="0"/>
            <a:r>
              <a:rPr lang="en-GB" noProof="0" dirty="0"/>
              <a:t>Click to add subtitle</a:t>
            </a:r>
          </a:p>
        </p:txBody>
      </p:sp>
      <p:sp>
        <p:nvSpPr>
          <p:cNvPr id="3" name="phSubTitle1"/>
          <p:cNvSpPr>
            <a:spLocks noGrp="1"/>
          </p:cNvSpPr>
          <p:nvPr>
            <p:ph type="body" idx="1" hasCustomPrompt="1"/>
          </p:nvPr>
        </p:nvSpPr>
        <p:spPr>
          <a:xfrm>
            <a:off x="351693" y="1306513"/>
            <a:ext cx="4145573" cy="639762"/>
          </a:xfrm>
        </p:spPr>
        <p:txBody>
          <a:bodyPr anchor="t"/>
          <a:lstStyle>
            <a:lvl1pPr marL="0" indent="0" algn="ctr">
              <a:buNone/>
              <a:defRPr sz="1500" b="1"/>
            </a:lvl1pPr>
            <a:lvl2pPr marL="342909" indent="0">
              <a:buNone/>
              <a:defRPr sz="1500" b="1"/>
            </a:lvl2pPr>
            <a:lvl3pPr marL="685817" indent="0">
              <a:buNone/>
              <a:defRPr sz="1350" b="1"/>
            </a:lvl3pPr>
            <a:lvl4pPr marL="1028726" indent="0">
              <a:buNone/>
              <a:defRPr sz="1200" b="1"/>
            </a:lvl4pPr>
            <a:lvl5pPr marL="1371635" indent="0">
              <a:buNone/>
              <a:defRPr sz="1200" b="1"/>
            </a:lvl5pPr>
            <a:lvl6pPr marL="1714543" indent="0">
              <a:buNone/>
              <a:defRPr sz="1200" b="1"/>
            </a:lvl6pPr>
            <a:lvl7pPr marL="2057452" indent="0">
              <a:buNone/>
              <a:defRPr sz="1200" b="1"/>
            </a:lvl7pPr>
            <a:lvl8pPr marL="2400360" indent="0">
              <a:buNone/>
              <a:defRPr sz="1200" b="1"/>
            </a:lvl8pPr>
            <a:lvl9pPr marL="2743268" indent="0">
              <a:buNone/>
              <a:defRPr sz="1200" b="1"/>
            </a:lvl9pPr>
          </a:lstStyle>
          <a:p>
            <a:pPr lvl="0"/>
            <a:r>
              <a:rPr lang="en-GB" noProof="0" dirty="0"/>
              <a:t>Click to add subtitle</a:t>
            </a:r>
          </a:p>
        </p:txBody>
      </p:sp>
      <p:sp>
        <p:nvSpPr>
          <p:cNvPr id="11" name="Title 10"/>
          <p:cNvSpPr>
            <a:spLocks noGrp="1"/>
          </p:cNvSpPr>
          <p:nvPr>
            <p:ph type="title" hasCustomPrompt="1"/>
          </p:nvPr>
        </p:nvSpPr>
        <p:spPr/>
        <p:txBody>
          <a:bodyPr/>
          <a:lstStyle>
            <a:lvl1pPr>
              <a:defRPr/>
            </a:lvl1pPr>
          </a:lstStyle>
          <a:p>
            <a:r>
              <a:rPr lang="en-GB"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89222546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57200" y="1981612"/>
            <a:ext cx="4038600" cy="3462555"/>
          </a:xfrm>
          <a:prstGeom prst="rect">
            <a:avLst/>
          </a:prstGeom>
        </p:spPr>
        <p:txBody>
          <a:bodyPr/>
          <a:lstStyle>
            <a:lvl1pPr>
              <a:defRPr sz="2200"/>
            </a:lvl1pPr>
            <a:lvl2pPr>
              <a:defRPr sz="22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p:txBody>
      </p:sp>
      <p:sp>
        <p:nvSpPr>
          <p:cNvPr id="4" name="Inhaltsplatzhalter 3"/>
          <p:cNvSpPr>
            <a:spLocks noGrp="1"/>
          </p:cNvSpPr>
          <p:nvPr>
            <p:ph sz="half" idx="2" hasCustomPrompt="1"/>
          </p:nvPr>
        </p:nvSpPr>
        <p:spPr>
          <a:xfrm>
            <a:off x="4648200" y="1981611"/>
            <a:ext cx="4038600" cy="3471254"/>
          </a:xfrm>
          <a:prstGeom prst="rect">
            <a:avLst/>
          </a:prstGeom>
        </p:spPr>
        <p:txBody>
          <a:bodyPr/>
          <a:lstStyle>
            <a:lvl1pPr>
              <a:defRPr sz="2200"/>
            </a:lvl1pPr>
            <a:lvl2pPr>
              <a:defRPr sz="22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p:txBody>
      </p:sp>
      <p:sp>
        <p:nvSpPr>
          <p:cNvPr id="9" name="Foliennummernplatzhalter 5"/>
          <p:cNvSpPr>
            <a:spLocks noGrp="1"/>
          </p:cNvSpPr>
          <p:nvPr>
            <p:ph type="sldNum" sz="quarter" idx="12"/>
          </p:nvPr>
        </p:nvSpPr>
        <p:spPr>
          <a:xfrm>
            <a:off x="6553200" y="6356352"/>
            <a:ext cx="2133600" cy="365125"/>
          </a:xfrm>
          <a:prstGeom prst="rect">
            <a:avLst/>
          </a:prstGeom>
        </p:spPr>
        <p:txBody>
          <a:bodyPr/>
          <a:lstStyle>
            <a:lvl1pPr algn="r">
              <a:defRPr sz="1200" b="0"/>
            </a:lvl1pPr>
          </a:lstStyle>
          <a:p>
            <a:pPr>
              <a:defRPr/>
            </a:pPr>
            <a:fld id="{50374D9D-3383-4ECF-A2C4-27B2EC3269B0}" type="slidenum">
              <a:rPr lang="de-DE" smtClean="0"/>
              <a:pPr>
                <a:defRPr/>
              </a:pPr>
              <a:t>‹#›</a:t>
            </a:fld>
            <a:endParaRPr lang="de-DE"/>
          </a:p>
        </p:txBody>
      </p:sp>
      <p:sp>
        <p:nvSpPr>
          <p:cNvPr id="11" name="Rechteck 10"/>
          <p:cNvSpPr/>
          <p:nvPr userDrawn="1"/>
        </p:nvSpPr>
        <p:spPr>
          <a:xfrm>
            <a:off x="6252387" y="278028"/>
            <a:ext cx="2802457" cy="261610"/>
          </a:xfrm>
          <a:prstGeom prst="rect">
            <a:avLst/>
          </a:prstGeom>
        </p:spPr>
        <p:txBody>
          <a:bodyPr wrap="square">
            <a:spAutoFit/>
          </a:bodyPr>
          <a:lstStyle/>
          <a:p>
            <a:r>
              <a:rPr lang="de-DE" sz="1100"/>
              <a:t>www.transparency-partnership.net</a:t>
            </a:r>
          </a:p>
        </p:txBody>
      </p:sp>
      <p:sp>
        <p:nvSpPr>
          <p:cNvPr id="12" name="Titel 1"/>
          <p:cNvSpPr>
            <a:spLocks noGrp="1"/>
          </p:cNvSpPr>
          <p:nvPr>
            <p:ph type="title"/>
          </p:nvPr>
        </p:nvSpPr>
        <p:spPr>
          <a:xfrm>
            <a:off x="457200" y="1152462"/>
            <a:ext cx="8229600" cy="1143000"/>
          </a:xfrm>
          <a:prstGeom prst="rect">
            <a:avLst/>
          </a:prstGeom>
        </p:spPr>
        <p:txBody>
          <a:bodyPr vert="horz"/>
          <a:lstStyle>
            <a:lvl1pPr>
              <a:defRPr sz="2800" b="1" i="0">
                <a:solidFill>
                  <a:schemeClr val="tx2"/>
                </a:solidFill>
                <a:latin typeface="Calibri"/>
                <a:cs typeface="Calibri"/>
              </a:defRPr>
            </a:lvl1pPr>
          </a:lstStyle>
          <a:p>
            <a:r>
              <a:rPr lang="de-DE"/>
              <a:t>Mastertitelformat bearbeiten</a:t>
            </a:r>
          </a:p>
        </p:txBody>
      </p:sp>
    </p:spTree>
    <p:extLst>
      <p:ext uri="{BB962C8B-B14F-4D97-AF65-F5344CB8AC3E}">
        <p14:creationId xmlns:p14="http://schemas.microsoft.com/office/powerpoint/2010/main" val="125364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ntent (large-left)">
    <p:spTree>
      <p:nvGrpSpPr>
        <p:cNvPr id="1" name=""/>
        <p:cNvGrpSpPr/>
        <p:nvPr/>
      </p:nvGrpSpPr>
      <p:grpSpPr>
        <a:xfrm>
          <a:off x="0" y="0"/>
          <a:ext cx="0" cy="0"/>
          <a:chOff x="0" y="0"/>
          <a:chExt cx="0" cy="0"/>
        </a:xfrm>
      </p:grpSpPr>
      <p:sp>
        <p:nvSpPr>
          <p:cNvPr id="4" name="phContent2"/>
          <p:cNvSpPr>
            <a:spLocks noGrp="1"/>
          </p:cNvSpPr>
          <p:nvPr>
            <p:ph sz="half" idx="2" hasCustomPrompt="1"/>
          </p:nvPr>
        </p:nvSpPr>
        <p:spPr>
          <a:xfrm>
            <a:off x="6067941" y="1306518"/>
            <a:ext cx="2724923"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8"/>
            <a:ext cx="55827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6"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75969419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t (large-right)">
    <p:spTree>
      <p:nvGrpSpPr>
        <p:cNvPr id="1" name=""/>
        <p:cNvGrpSpPr/>
        <p:nvPr/>
      </p:nvGrpSpPr>
      <p:grpSpPr>
        <a:xfrm>
          <a:off x="0" y="0"/>
          <a:ext cx="0" cy="0"/>
          <a:chOff x="0" y="0"/>
          <a:chExt cx="0" cy="0"/>
        </a:xfrm>
      </p:grpSpPr>
      <p:sp>
        <p:nvSpPr>
          <p:cNvPr id="3" name="phContent2"/>
          <p:cNvSpPr>
            <a:spLocks noGrp="1"/>
          </p:cNvSpPr>
          <p:nvPr>
            <p:ph sz="half" idx="1" hasCustomPrompt="1"/>
          </p:nvPr>
        </p:nvSpPr>
        <p:spPr>
          <a:xfrm>
            <a:off x="3210092" y="1306518"/>
            <a:ext cx="55827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351693" y="1306518"/>
            <a:ext cx="2724923"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6"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70871532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ntent (up-down)">
    <p:spTree>
      <p:nvGrpSpPr>
        <p:cNvPr id="1" name=""/>
        <p:cNvGrpSpPr/>
        <p:nvPr/>
      </p:nvGrpSpPr>
      <p:grpSpPr>
        <a:xfrm>
          <a:off x="0" y="0"/>
          <a:ext cx="0" cy="0"/>
          <a:chOff x="0" y="0"/>
          <a:chExt cx="0" cy="0"/>
        </a:xfrm>
      </p:grpSpPr>
      <p:sp>
        <p:nvSpPr>
          <p:cNvPr id="5" name="phContent2"/>
          <p:cNvSpPr>
            <a:spLocks noGrp="1"/>
          </p:cNvSpPr>
          <p:nvPr>
            <p:ph sz="half" idx="10" hasCustomPrompt="1"/>
          </p:nvPr>
        </p:nvSpPr>
        <p:spPr>
          <a:xfrm>
            <a:off x="285909" y="4581650"/>
            <a:ext cx="8573013" cy="2016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85909" y="1306514"/>
            <a:ext cx="8573013" cy="3132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SectionTitle"/>
          <p:cNvSpPr>
            <a:spLocks noGrp="1"/>
          </p:cNvSpPr>
          <p:nvPr>
            <p:ph type="body" sz="quarter" idx="12" hasCustomPrompt="1"/>
          </p:nvPr>
        </p:nvSpPr>
        <p:spPr>
          <a:xfrm>
            <a:off x="285909"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2243754635"/>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ntent (2-up)">
    <p:spTree>
      <p:nvGrpSpPr>
        <p:cNvPr id="1" name=""/>
        <p:cNvGrpSpPr/>
        <p:nvPr/>
      </p:nvGrpSpPr>
      <p:grpSpPr>
        <a:xfrm>
          <a:off x="0" y="0"/>
          <a:ext cx="0" cy="0"/>
          <a:chOff x="0" y="0"/>
          <a:chExt cx="0" cy="0"/>
        </a:xfrm>
      </p:grpSpPr>
      <p:sp>
        <p:nvSpPr>
          <p:cNvPr id="5" name="phContent3"/>
          <p:cNvSpPr>
            <a:spLocks noGrp="1"/>
          </p:cNvSpPr>
          <p:nvPr>
            <p:ph sz="half" idx="10" hasCustomPrompt="1"/>
          </p:nvPr>
        </p:nvSpPr>
        <p:spPr>
          <a:xfrm>
            <a:off x="351692" y="4581650"/>
            <a:ext cx="8440616" cy="2016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hContent2"/>
          <p:cNvSpPr>
            <a:spLocks noGrp="1"/>
          </p:cNvSpPr>
          <p:nvPr>
            <p:ph sz="half" idx="13" hasCustomPrompt="1"/>
          </p:nvPr>
        </p:nvSpPr>
        <p:spPr>
          <a:xfrm>
            <a:off x="4641785" y="1306514"/>
            <a:ext cx="4150523" cy="3132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1306514"/>
            <a:ext cx="4150523" cy="3132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268971746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ntent (2-down)">
    <p:spTree>
      <p:nvGrpSpPr>
        <p:cNvPr id="1" name=""/>
        <p:cNvGrpSpPr/>
        <p:nvPr/>
      </p:nvGrpSpPr>
      <p:grpSpPr>
        <a:xfrm>
          <a:off x="0" y="0"/>
          <a:ext cx="0" cy="0"/>
          <a:chOff x="0" y="0"/>
          <a:chExt cx="0" cy="0"/>
        </a:xfrm>
      </p:grpSpPr>
      <p:sp>
        <p:nvSpPr>
          <p:cNvPr id="6" name="phContent3"/>
          <p:cNvSpPr>
            <a:spLocks noGrp="1"/>
          </p:cNvSpPr>
          <p:nvPr>
            <p:ph sz="half" idx="13" hasCustomPrompt="1"/>
          </p:nvPr>
        </p:nvSpPr>
        <p:spPr>
          <a:xfrm>
            <a:off x="4641785" y="4581650"/>
            <a:ext cx="4150523" cy="2016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351693" y="4581650"/>
            <a:ext cx="4150523" cy="2016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4"/>
            <a:ext cx="8440616" cy="31320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79129055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ntent (2-right)">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6067385" y="4027250"/>
            <a:ext cx="2724923"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6067385" y="1306513"/>
            <a:ext cx="2724923"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8"/>
            <a:ext cx="55827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7"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48504817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ntent (2-right) with figure titles">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6067385" y="4028400"/>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6067941" y="1306512"/>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6067385" y="6228318"/>
            <a:ext cx="2724923" cy="369332"/>
          </a:xfrm>
        </p:spPr>
        <p:txBody>
          <a:bodyPr>
            <a:noAutofit/>
          </a:bodyPr>
          <a:lstStyle>
            <a:lvl1pPr marL="0" indent="0" algn="ctr">
              <a:buNone/>
              <a:defRPr sz="900" b="1"/>
            </a:lvl1pPr>
          </a:lstStyle>
          <a:p>
            <a:pPr lvl="0"/>
            <a:r>
              <a:rPr lang="en-GB" noProof="0" dirty="0"/>
              <a:t>Click to add Figure Title</a:t>
            </a:r>
          </a:p>
        </p:txBody>
      </p:sp>
      <p:sp>
        <p:nvSpPr>
          <p:cNvPr id="7" name="phFigure1"/>
          <p:cNvSpPr>
            <a:spLocks noGrp="1"/>
          </p:cNvSpPr>
          <p:nvPr>
            <p:ph type="body" sz="quarter" idx="12" hasCustomPrompt="1"/>
          </p:nvPr>
        </p:nvSpPr>
        <p:spPr>
          <a:xfrm>
            <a:off x="6067385" y="3507581"/>
            <a:ext cx="2724923" cy="369332"/>
          </a:xfrm>
        </p:spPr>
        <p:txBody>
          <a:bodyPr>
            <a:noAutofit/>
          </a:bodyPr>
          <a:lstStyle>
            <a:lvl1pPr marL="0" indent="0" algn="ctr">
              <a:buNone/>
              <a:defRPr sz="900" b="1"/>
            </a:lvl1pPr>
          </a:lstStyle>
          <a:p>
            <a:pPr lvl="0"/>
            <a:r>
              <a:rPr lang="en-GB" noProof="0" dirty="0"/>
              <a:t>Click to add Figure Title</a:t>
            </a:r>
          </a:p>
        </p:txBody>
      </p:sp>
      <p:sp>
        <p:nvSpPr>
          <p:cNvPr id="3" name="phContent1"/>
          <p:cNvSpPr>
            <a:spLocks noGrp="1"/>
          </p:cNvSpPr>
          <p:nvPr>
            <p:ph sz="half" idx="1" hasCustomPrompt="1"/>
          </p:nvPr>
        </p:nvSpPr>
        <p:spPr>
          <a:xfrm>
            <a:off x="351692" y="1306518"/>
            <a:ext cx="55827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9" name="phSectionTitle"/>
          <p:cNvSpPr>
            <a:spLocks noGrp="1"/>
          </p:cNvSpPr>
          <p:nvPr>
            <p:ph type="body" sz="quarter" idx="14"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66707204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ntent (2-left)">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351693" y="4027250"/>
            <a:ext cx="2724923"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351693" y="1306513"/>
            <a:ext cx="2724923"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210092" y="1306518"/>
            <a:ext cx="55827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7"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17150446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ntent (2-left) with figure titles">
    <p:spTree>
      <p:nvGrpSpPr>
        <p:cNvPr id="1" name=""/>
        <p:cNvGrpSpPr/>
        <p:nvPr/>
      </p:nvGrpSpPr>
      <p:grpSpPr>
        <a:xfrm>
          <a:off x="0" y="0"/>
          <a:ext cx="0" cy="0"/>
          <a:chOff x="0" y="0"/>
          <a:chExt cx="0" cy="0"/>
        </a:xfrm>
      </p:grpSpPr>
      <p:sp>
        <p:nvSpPr>
          <p:cNvPr id="6" name="phContent3"/>
          <p:cNvSpPr>
            <a:spLocks noGrp="1"/>
          </p:cNvSpPr>
          <p:nvPr>
            <p:ph sz="half" idx="11" hasCustomPrompt="1"/>
          </p:nvPr>
        </p:nvSpPr>
        <p:spPr>
          <a:xfrm>
            <a:off x="351693" y="4028400"/>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351693" y="1306512"/>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351693" y="6228318"/>
            <a:ext cx="2724923" cy="369332"/>
          </a:xfrm>
        </p:spPr>
        <p:txBody>
          <a:bodyPr>
            <a:noAutofit/>
          </a:bodyPr>
          <a:lstStyle>
            <a:lvl1pPr marL="0" indent="0" algn="ctr">
              <a:buNone/>
              <a:defRPr sz="900" b="1"/>
            </a:lvl1pPr>
          </a:lstStyle>
          <a:p>
            <a:pPr lvl="0"/>
            <a:r>
              <a:rPr lang="en-GB" noProof="0" dirty="0"/>
              <a:t>Click to add Figure Title</a:t>
            </a:r>
          </a:p>
        </p:txBody>
      </p:sp>
      <p:sp>
        <p:nvSpPr>
          <p:cNvPr id="7" name="phFigure1"/>
          <p:cNvSpPr>
            <a:spLocks noGrp="1"/>
          </p:cNvSpPr>
          <p:nvPr>
            <p:ph type="body" sz="quarter" idx="12" hasCustomPrompt="1"/>
          </p:nvPr>
        </p:nvSpPr>
        <p:spPr>
          <a:xfrm>
            <a:off x="351693" y="3507581"/>
            <a:ext cx="2724923" cy="369332"/>
          </a:xfrm>
        </p:spPr>
        <p:txBody>
          <a:bodyPr>
            <a:noAutofit/>
          </a:bodyPr>
          <a:lstStyle>
            <a:lvl1pPr marL="0" indent="0" algn="ctr">
              <a:buNone/>
              <a:defRPr sz="900" b="1"/>
            </a:lvl1pPr>
          </a:lstStyle>
          <a:p>
            <a:pPr lvl="0"/>
            <a:r>
              <a:rPr lang="en-GB" noProof="0" dirty="0"/>
              <a:t>Click to add Figure Title</a:t>
            </a:r>
          </a:p>
        </p:txBody>
      </p:sp>
      <p:sp>
        <p:nvSpPr>
          <p:cNvPr id="3" name="phContent1"/>
          <p:cNvSpPr>
            <a:spLocks noGrp="1"/>
          </p:cNvSpPr>
          <p:nvPr>
            <p:ph sz="half" idx="1" hasCustomPrompt="1"/>
          </p:nvPr>
        </p:nvSpPr>
        <p:spPr>
          <a:xfrm>
            <a:off x="3210092" y="1306518"/>
            <a:ext cx="5582769" cy="529113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9" name="phSectionTitle"/>
          <p:cNvSpPr>
            <a:spLocks noGrp="1"/>
          </p:cNvSpPr>
          <p:nvPr>
            <p:ph type="body" sz="quarter" idx="14"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2158263505"/>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4642339" y="4028289"/>
            <a:ext cx="4149969" cy="256936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3"/>
          <p:cNvSpPr>
            <a:spLocks noGrp="1"/>
          </p:cNvSpPr>
          <p:nvPr>
            <p:ph sz="half" idx="10" hasCustomPrompt="1"/>
          </p:nvPr>
        </p:nvSpPr>
        <p:spPr>
          <a:xfrm>
            <a:off x="351692" y="4028289"/>
            <a:ext cx="4149969" cy="256936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4642339" y="1306514"/>
            <a:ext cx="4149969" cy="2569368"/>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4"/>
            <a:ext cx="4149969" cy="2569368"/>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220627542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lgn="r">
              <a:buNone/>
              <a:defRPr sz="1200" b="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spTree>
    <p:extLst>
      <p:ext uri="{BB962C8B-B14F-4D97-AF65-F5344CB8AC3E}">
        <p14:creationId xmlns:p14="http://schemas.microsoft.com/office/powerpoint/2010/main" val="975678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ntent (large-left)">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6067385" y="4027250"/>
            <a:ext cx="2724923"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6067385" y="1306512"/>
            <a:ext cx="2724923" cy="2570402"/>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hContent3"/>
          <p:cNvSpPr>
            <a:spLocks noGrp="1"/>
          </p:cNvSpPr>
          <p:nvPr>
            <p:ph sz="half" idx="14" hasCustomPrompt="1"/>
          </p:nvPr>
        </p:nvSpPr>
        <p:spPr>
          <a:xfrm>
            <a:off x="351692"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4"/>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792928510"/>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Content (large-left)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6067385" y="4027250"/>
            <a:ext cx="2724923" cy="2165068"/>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6067385" y="6228318"/>
            <a:ext cx="2724923" cy="369332"/>
          </a:xfrm>
        </p:spPr>
        <p:txBody>
          <a:bodyPr>
            <a:noAutofit/>
          </a:bodyPr>
          <a:lstStyle>
            <a:lvl1pPr marL="0" indent="0" algn="ctr">
              <a:buNone/>
              <a:defRPr sz="900" b="1"/>
            </a:lvl1pPr>
          </a:lstStyle>
          <a:p>
            <a:pPr lvl="0"/>
            <a:r>
              <a:rPr lang="en-GB" noProof="0" dirty="0"/>
              <a:t>Click to add Figure Title</a:t>
            </a:r>
          </a:p>
        </p:txBody>
      </p:sp>
      <p:sp>
        <p:nvSpPr>
          <p:cNvPr id="4" name="phContent2"/>
          <p:cNvSpPr>
            <a:spLocks noGrp="1"/>
          </p:cNvSpPr>
          <p:nvPr>
            <p:ph sz="half" idx="2" hasCustomPrompt="1"/>
          </p:nvPr>
        </p:nvSpPr>
        <p:spPr>
          <a:xfrm>
            <a:off x="6067385" y="1306512"/>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6067385" y="3507581"/>
            <a:ext cx="2724923" cy="369332"/>
          </a:xfrm>
        </p:spPr>
        <p:txBody>
          <a:bodyPr>
            <a:noAutofit/>
          </a:bodyPr>
          <a:lstStyle>
            <a:lvl1pPr marL="0" indent="0" algn="ctr">
              <a:buNone/>
              <a:defRPr sz="900" b="1"/>
            </a:lvl1pPr>
          </a:lstStyle>
          <a:p>
            <a:pPr lvl="0"/>
            <a:r>
              <a:rPr lang="en-GB" noProof="0" dirty="0"/>
              <a:t>Click to add Figure Title</a:t>
            </a:r>
          </a:p>
        </p:txBody>
      </p:sp>
      <p:sp>
        <p:nvSpPr>
          <p:cNvPr id="9" name="phContent3"/>
          <p:cNvSpPr>
            <a:spLocks noGrp="1"/>
          </p:cNvSpPr>
          <p:nvPr>
            <p:ph sz="half" idx="14" hasCustomPrompt="1"/>
          </p:nvPr>
        </p:nvSpPr>
        <p:spPr>
          <a:xfrm>
            <a:off x="351692"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4"/>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277056022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ntent (large-right)">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285245" y="4027250"/>
            <a:ext cx="2791371"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285245" y="1306512"/>
            <a:ext cx="2791371" cy="2570402"/>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hContent3"/>
          <p:cNvSpPr>
            <a:spLocks noGrp="1"/>
          </p:cNvSpPr>
          <p:nvPr>
            <p:ph sz="half" idx="14" hasCustomPrompt="1"/>
          </p:nvPr>
        </p:nvSpPr>
        <p:spPr>
          <a:xfrm>
            <a:off x="3209538"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209538" y="1306514"/>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489325732"/>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ntent (large-right)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351693" y="4027250"/>
            <a:ext cx="2724923" cy="2165068"/>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351693" y="6228318"/>
            <a:ext cx="2724923" cy="369332"/>
          </a:xfrm>
        </p:spPr>
        <p:txBody>
          <a:bodyPr>
            <a:noAutofit/>
          </a:bodyPr>
          <a:lstStyle>
            <a:lvl1pPr marL="0" indent="0" algn="ctr">
              <a:buNone/>
              <a:defRPr sz="900" b="1"/>
            </a:lvl1pPr>
          </a:lstStyle>
          <a:p>
            <a:pPr lvl="0"/>
            <a:r>
              <a:rPr lang="en-GB" noProof="0" dirty="0"/>
              <a:t>Click to add Figure Title</a:t>
            </a:r>
          </a:p>
        </p:txBody>
      </p:sp>
      <p:sp>
        <p:nvSpPr>
          <p:cNvPr id="4" name="phContent2"/>
          <p:cNvSpPr>
            <a:spLocks noGrp="1"/>
          </p:cNvSpPr>
          <p:nvPr>
            <p:ph sz="half" idx="2" hasCustomPrompt="1"/>
          </p:nvPr>
        </p:nvSpPr>
        <p:spPr>
          <a:xfrm>
            <a:off x="351693" y="1306512"/>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351693" y="3507581"/>
            <a:ext cx="2724923" cy="369332"/>
          </a:xfrm>
        </p:spPr>
        <p:txBody>
          <a:bodyPr>
            <a:noAutofit/>
          </a:bodyPr>
          <a:lstStyle>
            <a:lvl1pPr marL="0" indent="0" algn="ctr">
              <a:buNone/>
              <a:defRPr sz="900" b="1"/>
            </a:lvl1pPr>
          </a:lstStyle>
          <a:p>
            <a:pPr lvl="0"/>
            <a:r>
              <a:rPr lang="en-GB" noProof="0" dirty="0"/>
              <a:t>Click to add Figure Title</a:t>
            </a:r>
          </a:p>
        </p:txBody>
      </p:sp>
      <p:sp>
        <p:nvSpPr>
          <p:cNvPr id="9" name="phContent3"/>
          <p:cNvSpPr>
            <a:spLocks noGrp="1"/>
          </p:cNvSpPr>
          <p:nvPr>
            <p:ph sz="half" idx="14" hasCustomPrompt="1"/>
          </p:nvPr>
        </p:nvSpPr>
        <p:spPr>
          <a:xfrm>
            <a:off x="3209538"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209538" y="1306512"/>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4164551885"/>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Content Brickwall-A">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3209539" y="4028289"/>
            <a:ext cx="5582769" cy="256936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3"/>
          <p:cNvSpPr>
            <a:spLocks noGrp="1"/>
          </p:cNvSpPr>
          <p:nvPr>
            <p:ph sz="half" idx="10" hasCustomPrompt="1"/>
          </p:nvPr>
        </p:nvSpPr>
        <p:spPr>
          <a:xfrm>
            <a:off x="351693" y="4028289"/>
            <a:ext cx="2724923" cy="2569367"/>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6067385" y="1306514"/>
            <a:ext cx="2724923" cy="2569368"/>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4"/>
            <a:ext cx="5582769" cy="2569368"/>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336718359"/>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Content Brickwall-A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285245" y="4027250"/>
            <a:ext cx="2791371" cy="2165068"/>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293977" y="6228318"/>
            <a:ext cx="2782639" cy="369332"/>
          </a:xfrm>
        </p:spPr>
        <p:txBody>
          <a:bodyPr>
            <a:noAutofit/>
          </a:bodyPr>
          <a:lstStyle>
            <a:lvl1pPr marL="0" indent="0" algn="ctr">
              <a:buNone/>
              <a:defRPr sz="900" b="1"/>
            </a:lvl1pPr>
          </a:lstStyle>
          <a:p>
            <a:pPr lvl="0"/>
            <a:r>
              <a:rPr lang="en-GB" noProof="0" dirty="0"/>
              <a:t>Click to add Figure Title</a:t>
            </a:r>
          </a:p>
        </p:txBody>
      </p:sp>
      <p:sp>
        <p:nvSpPr>
          <p:cNvPr id="4" name="phContent2"/>
          <p:cNvSpPr>
            <a:spLocks noGrp="1"/>
          </p:cNvSpPr>
          <p:nvPr>
            <p:ph sz="half" idx="2" hasCustomPrompt="1"/>
          </p:nvPr>
        </p:nvSpPr>
        <p:spPr>
          <a:xfrm>
            <a:off x="6067385" y="1306512"/>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6067385" y="3507581"/>
            <a:ext cx="2724923" cy="369332"/>
          </a:xfrm>
        </p:spPr>
        <p:txBody>
          <a:bodyPr>
            <a:noAutofit/>
          </a:bodyPr>
          <a:lstStyle>
            <a:lvl1pPr marL="0" indent="0" algn="ctr">
              <a:buNone/>
              <a:defRPr sz="900" b="1"/>
            </a:lvl1pPr>
          </a:lstStyle>
          <a:p>
            <a:pPr lvl="0"/>
            <a:r>
              <a:rPr lang="en-GB" noProof="0" dirty="0"/>
              <a:t>Click to add Figure Title</a:t>
            </a:r>
          </a:p>
        </p:txBody>
      </p:sp>
      <p:sp>
        <p:nvSpPr>
          <p:cNvPr id="9" name="phContent3"/>
          <p:cNvSpPr>
            <a:spLocks noGrp="1"/>
          </p:cNvSpPr>
          <p:nvPr>
            <p:ph sz="half" idx="14" hasCustomPrompt="1"/>
          </p:nvPr>
        </p:nvSpPr>
        <p:spPr>
          <a:xfrm>
            <a:off x="3209538"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15555" y="1306514"/>
            <a:ext cx="5718906"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2040362116"/>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ntent Brickwall-B">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6067385" y="4027250"/>
            <a:ext cx="2724923" cy="25704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351693" y="1306512"/>
            <a:ext cx="2724923" cy="2570402"/>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phContent3"/>
          <p:cNvSpPr>
            <a:spLocks noGrp="1"/>
          </p:cNvSpPr>
          <p:nvPr>
            <p:ph sz="half" idx="14" hasCustomPrompt="1"/>
          </p:nvPr>
        </p:nvSpPr>
        <p:spPr>
          <a:xfrm>
            <a:off x="351692"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209538" y="1306514"/>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9019790"/>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ntent Brickwall-B with figure titles">
    <p:spTree>
      <p:nvGrpSpPr>
        <p:cNvPr id="1" name=""/>
        <p:cNvGrpSpPr/>
        <p:nvPr/>
      </p:nvGrpSpPr>
      <p:grpSpPr>
        <a:xfrm>
          <a:off x="0" y="0"/>
          <a:ext cx="0" cy="0"/>
          <a:chOff x="0" y="0"/>
          <a:chExt cx="0" cy="0"/>
        </a:xfrm>
      </p:grpSpPr>
      <p:sp>
        <p:nvSpPr>
          <p:cNvPr id="6" name="phContent4"/>
          <p:cNvSpPr>
            <a:spLocks noGrp="1"/>
          </p:cNvSpPr>
          <p:nvPr>
            <p:ph sz="half" idx="11" hasCustomPrompt="1"/>
          </p:nvPr>
        </p:nvSpPr>
        <p:spPr>
          <a:xfrm>
            <a:off x="6067385" y="4027250"/>
            <a:ext cx="2724923" cy="2165068"/>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hFigure2"/>
          <p:cNvSpPr>
            <a:spLocks noGrp="1"/>
          </p:cNvSpPr>
          <p:nvPr>
            <p:ph type="body" sz="quarter" idx="13" hasCustomPrompt="1"/>
          </p:nvPr>
        </p:nvSpPr>
        <p:spPr>
          <a:xfrm>
            <a:off x="6067385" y="6228318"/>
            <a:ext cx="2724923" cy="369332"/>
          </a:xfrm>
        </p:spPr>
        <p:txBody>
          <a:bodyPr>
            <a:noAutofit/>
          </a:bodyPr>
          <a:lstStyle>
            <a:lvl1pPr marL="0" indent="0" algn="ctr">
              <a:buNone/>
              <a:defRPr sz="900" b="1"/>
            </a:lvl1pPr>
          </a:lstStyle>
          <a:p>
            <a:pPr lvl="0"/>
            <a:r>
              <a:rPr lang="en-GB" noProof="0" dirty="0"/>
              <a:t>Click to add Figure Title</a:t>
            </a:r>
          </a:p>
        </p:txBody>
      </p:sp>
      <p:sp>
        <p:nvSpPr>
          <p:cNvPr id="4" name="phContent2"/>
          <p:cNvSpPr>
            <a:spLocks noGrp="1"/>
          </p:cNvSpPr>
          <p:nvPr>
            <p:ph sz="half" idx="2" hasCustomPrompt="1"/>
          </p:nvPr>
        </p:nvSpPr>
        <p:spPr>
          <a:xfrm>
            <a:off x="351693" y="1306512"/>
            <a:ext cx="2724923" cy="2160000"/>
          </a:xfrm>
        </p:spPr>
        <p:txBody>
          <a:bodyPr/>
          <a:lstStyle>
            <a:lvl1pPr>
              <a:spcBef>
                <a:spcPts val="375"/>
              </a:spcBef>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phFigure1"/>
          <p:cNvSpPr>
            <a:spLocks noGrp="1"/>
          </p:cNvSpPr>
          <p:nvPr>
            <p:ph type="body" sz="quarter" idx="12" hasCustomPrompt="1"/>
          </p:nvPr>
        </p:nvSpPr>
        <p:spPr>
          <a:xfrm>
            <a:off x="351693" y="3507581"/>
            <a:ext cx="2724923" cy="369332"/>
          </a:xfrm>
        </p:spPr>
        <p:txBody>
          <a:bodyPr>
            <a:noAutofit/>
          </a:bodyPr>
          <a:lstStyle>
            <a:lvl1pPr marL="0" indent="0" algn="ctr">
              <a:buNone/>
              <a:defRPr sz="900" b="1"/>
            </a:lvl1pPr>
          </a:lstStyle>
          <a:p>
            <a:pPr lvl="0"/>
            <a:r>
              <a:rPr lang="en-GB" noProof="0" dirty="0"/>
              <a:t>Click to add Figure Title</a:t>
            </a:r>
          </a:p>
        </p:txBody>
      </p:sp>
      <p:sp>
        <p:nvSpPr>
          <p:cNvPr id="9" name="phContent3"/>
          <p:cNvSpPr>
            <a:spLocks noGrp="1"/>
          </p:cNvSpPr>
          <p:nvPr>
            <p:ph sz="half" idx="14" hasCustomPrompt="1"/>
          </p:nvPr>
        </p:nvSpPr>
        <p:spPr>
          <a:xfrm>
            <a:off x="351692" y="4027250"/>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209538" y="1306514"/>
            <a:ext cx="5582769" cy="2570400"/>
          </a:xfrm>
        </p:spPr>
        <p:txBody>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5"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79611456"/>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ntent (&lt;=14pt text)">
    <p:spTree>
      <p:nvGrpSpPr>
        <p:cNvPr id="1" name=""/>
        <p:cNvGrpSpPr/>
        <p:nvPr/>
      </p:nvGrpSpPr>
      <p:grpSpPr>
        <a:xfrm>
          <a:off x="0" y="0"/>
          <a:ext cx="0" cy="0"/>
          <a:chOff x="0" y="0"/>
          <a:chExt cx="0" cy="0"/>
        </a:xfrm>
      </p:grpSpPr>
      <p:sp>
        <p:nvSpPr>
          <p:cNvPr id="12" name="phContent3"/>
          <p:cNvSpPr>
            <a:spLocks noGrp="1"/>
          </p:cNvSpPr>
          <p:nvPr>
            <p:ph sz="half" idx="15" hasCustomPrompt="1"/>
          </p:nvPr>
        </p:nvSpPr>
        <p:spPr>
          <a:xfrm>
            <a:off x="6067385" y="1306514"/>
            <a:ext cx="2724923" cy="5291136"/>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209541" y="1306514"/>
            <a:ext cx="2724923" cy="5291136"/>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1306514"/>
            <a:ext cx="2724923" cy="5291136"/>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08984427"/>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ntent (&lt;=12pt text)">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6779576" y="1306518"/>
            <a:ext cx="2010461" cy="5291137"/>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4636948" y="1306518"/>
            <a:ext cx="2010461" cy="5291137"/>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494321" y="1306518"/>
            <a:ext cx="2010461" cy="5291137"/>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1306518"/>
            <a:ext cx="2010461" cy="5291137"/>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729017767"/>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9219195E-BDB0-44EE-9237-894478C9F2B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372" t="25236" r="23836" b="21830"/>
          <a:stretch/>
        </p:blipFill>
        <p:spPr>
          <a:xfrm>
            <a:off x="4491600" y="22295"/>
            <a:ext cx="2294980" cy="1108593"/>
          </a:xfrm>
          <a:prstGeom prst="rect">
            <a:avLst/>
          </a:prstGeom>
        </p:spPr>
      </p:pic>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lgn="r">
              <a:buNone/>
              <a:defRPr sz="1200" b="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GB" smtClean="0"/>
              <a:pPr>
                <a:spcBef>
                  <a:spcPts val="0"/>
                </a:spcBef>
                <a:spcAft>
                  <a:spcPts val="0"/>
                </a:spcAft>
              </a:pPr>
              <a:t>‹#›</a:t>
            </a:fld>
            <a:endParaRPr lang="en-GB"/>
          </a:p>
        </p:txBody>
      </p:sp>
      <p:pic>
        <p:nvPicPr>
          <p:cNvPr id="5" name="Grafik 4">
            <a:extLst>
              <a:ext uri="{FF2B5EF4-FFF2-40B4-BE49-F238E27FC236}">
                <a16:creationId xmlns:a16="http://schemas.microsoft.com/office/drawing/2014/main" id="{658A5906-259F-4A36-B0AD-6B14955B8F4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749494" y="144229"/>
            <a:ext cx="1949924" cy="722049"/>
          </a:xfrm>
          <a:prstGeom prst="rect">
            <a:avLst/>
          </a:prstGeom>
        </p:spPr>
      </p:pic>
      <p:pic>
        <p:nvPicPr>
          <p:cNvPr id="6" name="Picture 5" descr="Text&#10;&#10;Description automatically generated">
            <a:extLst>
              <a:ext uri="{FF2B5EF4-FFF2-40B4-BE49-F238E27FC236}">
                <a16:creationId xmlns:a16="http://schemas.microsoft.com/office/drawing/2014/main" id="{FF1AA8EB-C17A-46E3-AA33-B9529980F5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15064" y="207495"/>
            <a:ext cx="2149602" cy="696178"/>
          </a:xfrm>
          <a:prstGeom prst="rect">
            <a:avLst/>
          </a:prstGeom>
        </p:spPr>
      </p:pic>
      <p:pic>
        <p:nvPicPr>
          <p:cNvPr id="4" name="Grafik 3">
            <a:extLst>
              <a:ext uri="{FF2B5EF4-FFF2-40B4-BE49-F238E27FC236}">
                <a16:creationId xmlns:a16="http://schemas.microsoft.com/office/drawing/2014/main" id="{8D36386F-F90F-4C3F-834F-144819E9CC62}"/>
              </a:ext>
            </a:extLst>
          </p:cNvPr>
          <p:cNvPicPr>
            <a:picLocks noChangeAspect="1"/>
          </p:cNvPicPr>
          <p:nvPr userDrawn="1"/>
        </p:nvPicPr>
        <p:blipFill>
          <a:blip r:embed="rId5"/>
          <a:stretch>
            <a:fillRect/>
          </a:stretch>
        </p:blipFill>
        <p:spPr>
          <a:xfrm>
            <a:off x="512189" y="5796873"/>
            <a:ext cx="1927200" cy="841500"/>
          </a:xfrm>
          <a:prstGeom prst="rect">
            <a:avLst/>
          </a:prstGeom>
        </p:spPr>
      </p:pic>
      <p:pic>
        <p:nvPicPr>
          <p:cNvPr id="9" name="Picture 4">
            <a:extLst>
              <a:ext uri="{FF2B5EF4-FFF2-40B4-BE49-F238E27FC236}">
                <a16:creationId xmlns:a16="http://schemas.microsoft.com/office/drawing/2014/main" id="{60D08418-1393-43C7-8918-039E585F3D70}"/>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22748" r="119" b="25134"/>
          <a:stretch/>
        </p:blipFill>
        <p:spPr bwMode="auto">
          <a:xfrm>
            <a:off x="6534069" y="5826635"/>
            <a:ext cx="1605537" cy="84150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5CE9ADF7-F222-493D-9380-CE51EEA5718F}"/>
              </a:ext>
            </a:extLst>
          </p:cNvPr>
          <p:cNvPicPr>
            <a:picLocks noChangeAspect="1"/>
          </p:cNvPicPr>
          <p:nvPr userDrawn="1"/>
        </p:nvPicPr>
        <p:blipFill>
          <a:blip r:embed="rId7"/>
          <a:stretch>
            <a:fillRect/>
          </a:stretch>
        </p:blipFill>
        <p:spPr>
          <a:xfrm>
            <a:off x="3125876" y="5654223"/>
            <a:ext cx="2513214" cy="1203777"/>
          </a:xfrm>
          <a:prstGeom prst="rect">
            <a:avLst/>
          </a:prstGeom>
        </p:spPr>
      </p:pic>
    </p:spTree>
    <p:extLst>
      <p:ext uri="{BB962C8B-B14F-4D97-AF65-F5344CB8AC3E}">
        <p14:creationId xmlns:p14="http://schemas.microsoft.com/office/powerpoint/2010/main" val="3201368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ontent with Headings (&lt;=12pt text)">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6781848" y="1785313"/>
            <a:ext cx="2010461" cy="4812336"/>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hHeading4"/>
          <p:cNvSpPr>
            <a:spLocks noGrp="1"/>
          </p:cNvSpPr>
          <p:nvPr>
            <p:ph sz="quarter" idx="25" hasCustomPrompt="1"/>
          </p:nvPr>
        </p:nvSpPr>
        <p:spPr>
          <a:xfrm>
            <a:off x="6781800" y="1306513"/>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12" name="phContent3"/>
          <p:cNvSpPr>
            <a:spLocks noGrp="1"/>
          </p:cNvSpPr>
          <p:nvPr>
            <p:ph sz="half" idx="15" hasCustomPrompt="1"/>
          </p:nvPr>
        </p:nvSpPr>
        <p:spPr>
          <a:xfrm>
            <a:off x="4638464" y="1785313"/>
            <a:ext cx="2010461" cy="4812336"/>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hHeading3"/>
          <p:cNvSpPr>
            <a:spLocks noGrp="1"/>
          </p:cNvSpPr>
          <p:nvPr>
            <p:ph sz="quarter" idx="24" hasCustomPrompt="1"/>
          </p:nvPr>
        </p:nvSpPr>
        <p:spPr>
          <a:xfrm>
            <a:off x="4638432" y="1306513"/>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11" name="phContent2"/>
          <p:cNvSpPr>
            <a:spLocks noGrp="1"/>
          </p:cNvSpPr>
          <p:nvPr>
            <p:ph sz="half" idx="14" hasCustomPrompt="1"/>
          </p:nvPr>
        </p:nvSpPr>
        <p:spPr>
          <a:xfrm>
            <a:off x="2495077" y="1785313"/>
            <a:ext cx="2010461" cy="4812336"/>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Heading2"/>
          <p:cNvSpPr>
            <a:spLocks noGrp="1"/>
          </p:cNvSpPr>
          <p:nvPr>
            <p:ph sz="quarter" idx="23" hasCustomPrompt="1"/>
          </p:nvPr>
        </p:nvSpPr>
        <p:spPr>
          <a:xfrm>
            <a:off x="2495061" y="1306513"/>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3" name="phContent1"/>
          <p:cNvSpPr>
            <a:spLocks noGrp="1"/>
          </p:cNvSpPr>
          <p:nvPr>
            <p:ph sz="half" idx="1" hasCustomPrompt="1"/>
          </p:nvPr>
        </p:nvSpPr>
        <p:spPr>
          <a:xfrm>
            <a:off x="351693" y="1785313"/>
            <a:ext cx="2010461" cy="4812336"/>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Heading1"/>
          <p:cNvSpPr>
            <a:spLocks noGrp="1"/>
          </p:cNvSpPr>
          <p:nvPr>
            <p:ph sz="quarter" idx="22" hasCustomPrompt="1"/>
          </p:nvPr>
        </p:nvSpPr>
        <p:spPr>
          <a:xfrm>
            <a:off x="351693" y="1306513"/>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2" name="tlTitle"/>
          <p:cNvSpPr>
            <a:spLocks noGrp="1"/>
          </p:cNvSpPr>
          <p:nvPr>
            <p:ph type="title" hasCustomPrompt="1"/>
          </p:nvPr>
        </p:nvSpPr>
        <p:spPr/>
        <p:txBody>
          <a:bodyPr/>
          <a:lstStyle/>
          <a:p>
            <a:r>
              <a:rPr lang="en-GB" noProof="0" dirty="0"/>
              <a:t>Click to add title</a:t>
            </a:r>
          </a:p>
        </p:txBody>
      </p:sp>
      <p:sp>
        <p:nvSpPr>
          <p:cNvPr id="16"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986401824"/>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Content (&lt;=14pt text)">
    <p:spTree>
      <p:nvGrpSpPr>
        <p:cNvPr id="1" name=""/>
        <p:cNvGrpSpPr/>
        <p:nvPr/>
      </p:nvGrpSpPr>
      <p:grpSpPr>
        <a:xfrm>
          <a:off x="0" y="0"/>
          <a:ext cx="0" cy="0"/>
          <a:chOff x="0" y="0"/>
          <a:chExt cx="0" cy="0"/>
        </a:xfrm>
      </p:grpSpPr>
      <p:sp>
        <p:nvSpPr>
          <p:cNvPr id="15" name="phContent6"/>
          <p:cNvSpPr>
            <a:spLocks noGrp="1"/>
          </p:cNvSpPr>
          <p:nvPr>
            <p:ph sz="half" idx="18" hasCustomPrompt="1"/>
          </p:nvPr>
        </p:nvSpPr>
        <p:spPr>
          <a:xfrm>
            <a:off x="6067385" y="4028282"/>
            <a:ext cx="2724923" cy="2569368"/>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hContent5"/>
          <p:cNvSpPr>
            <a:spLocks noGrp="1"/>
          </p:cNvSpPr>
          <p:nvPr>
            <p:ph sz="half" idx="17" hasCustomPrompt="1"/>
          </p:nvPr>
        </p:nvSpPr>
        <p:spPr>
          <a:xfrm>
            <a:off x="3209541" y="4028282"/>
            <a:ext cx="2724923" cy="2569368"/>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Content4"/>
          <p:cNvSpPr>
            <a:spLocks noGrp="1"/>
          </p:cNvSpPr>
          <p:nvPr>
            <p:ph sz="half" idx="16" hasCustomPrompt="1"/>
          </p:nvPr>
        </p:nvSpPr>
        <p:spPr>
          <a:xfrm>
            <a:off x="351693" y="4028282"/>
            <a:ext cx="2724923" cy="2569368"/>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6067385" y="1306514"/>
            <a:ext cx="2724923" cy="2569368"/>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209541" y="1306514"/>
            <a:ext cx="2724923" cy="2569368"/>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1306514"/>
            <a:ext cx="2724923" cy="2569368"/>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0"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04047507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 Content (&lt;=12pt text)">
    <p:spTree>
      <p:nvGrpSpPr>
        <p:cNvPr id="1" name=""/>
        <p:cNvGrpSpPr/>
        <p:nvPr/>
      </p:nvGrpSpPr>
      <p:grpSpPr>
        <a:xfrm>
          <a:off x="0" y="0"/>
          <a:ext cx="0" cy="0"/>
          <a:chOff x="0" y="0"/>
          <a:chExt cx="0" cy="0"/>
        </a:xfrm>
      </p:grpSpPr>
      <p:sp>
        <p:nvSpPr>
          <p:cNvPr id="27" name="phContent8"/>
          <p:cNvSpPr>
            <a:spLocks noGrp="1"/>
          </p:cNvSpPr>
          <p:nvPr>
            <p:ph sz="half" idx="32" hasCustomPrompt="1"/>
          </p:nvPr>
        </p:nvSpPr>
        <p:spPr>
          <a:xfrm>
            <a:off x="6781848" y="4028288"/>
            <a:ext cx="2010461" cy="25693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2" name="phContent7"/>
          <p:cNvSpPr>
            <a:spLocks noGrp="1"/>
          </p:cNvSpPr>
          <p:nvPr>
            <p:ph sz="half" idx="30" hasCustomPrompt="1"/>
          </p:nvPr>
        </p:nvSpPr>
        <p:spPr>
          <a:xfrm>
            <a:off x="4638464" y="4028288"/>
            <a:ext cx="2010461" cy="25693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phContent6"/>
          <p:cNvSpPr>
            <a:spLocks noGrp="1"/>
          </p:cNvSpPr>
          <p:nvPr>
            <p:ph sz="half" idx="28" hasCustomPrompt="1"/>
          </p:nvPr>
        </p:nvSpPr>
        <p:spPr>
          <a:xfrm>
            <a:off x="2495077" y="4028288"/>
            <a:ext cx="2010461" cy="25693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phContent5"/>
          <p:cNvSpPr>
            <a:spLocks noGrp="1"/>
          </p:cNvSpPr>
          <p:nvPr>
            <p:ph sz="half" idx="26" hasCustomPrompt="1"/>
          </p:nvPr>
        </p:nvSpPr>
        <p:spPr>
          <a:xfrm>
            <a:off x="351693" y="4028288"/>
            <a:ext cx="2010461" cy="25693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6781848" y="1306806"/>
            <a:ext cx="2010461" cy="25439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4638464" y="1306806"/>
            <a:ext cx="2010461" cy="25439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495077" y="1306806"/>
            <a:ext cx="2010461" cy="25439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1306806"/>
            <a:ext cx="2010461" cy="25439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089566215"/>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 Content with Headings (&lt;=12pt text)">
    <p:spTree>
      <p:nvGrpSpPr>
        <p:cNvPr id="1" name=""/>
        <p:cNvGrpSpPr/>
        <p:nvPr/>
      </p:nvGrpSpPr>
      <p:grpSpPr>
        <a:xfrm>
          <a:off x="0" y="0"/>
          <a:ext cx="0" cy="0"/>
          <a:chOff x="0" y="0"/>
          <a:chExt cx="0" cy="0"/>
        </a:xfrm>
      </p:grpSpPr>
      <p:sp>
        <p:nvSpPr>
          <p:cNvPr id="27" name="phContent8"/>
          <p:cNvSpPr>
            <a:spLocks noGrp="1"/>
          </p:cNvSpPr>
          <p:nvPr>
            <p:ph sz="half" idx="32" hasCustomPrompt="1"/>
          </p:nvPr>
        </p:nvSpPr>
        <p:spPr>
          <a:xfrm>
            <a:off x="6781848" y="4507088"/>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phHeading8"/>
          <p:cNvSpPr>
            <a:spLocks noGrp="1"/>
          </p:cNvSpPr>
          <p:nvPr>
            <p:ph sz="quarter" idx="33" hasCustomPrompt="1"/>
          </p:nvPr>
        </p:nvSpPr>
        <p:spPr>
          <a:xfrm>
            <a:off x="6781848" y="4028282"/>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22" name="phContent7"/>
          <p:cNvSpPr>
            <a:spLocks noGrp="1"/>
          </p:cNvSpPr>
          <p:nvPr>
            <p:ph sz="half" idx="30" hasCustomPrompt="1"/>
          </p:nvPr>
        </p:nvSpPr>
        <p:spPr>
          <a:xfrm>
            <a:off x="4638464" y="4507088"/>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phHeading7"/>
          <p:cNvSpPr>
            <a:spLocks noGrp="1"/>
          </p:cNvSpPr>
          <p:nvPr>
            <p:ph sz="quarter" idx="31" hasCustomPrompt="1"/>
          </p:nvPr>
        </p:nvSpPr>
        <p:spPr>
          <a:xfrm>
            <a:off x="4638462" y="4028282"/>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20" name="phContent6"/>
          <p:cNvSpPr>
            <a:spLocks noGrp="1"/>
          </p:cNvSpPr>
          <p:nvPr>
            <p:ph sz="half" idx="28" hasCustomPrompt="1"/>
          </p:nvPr>
        </p:nvSpPr>
        <p:spPr>
          <a:xfrm>
            <a:off x="2495077" y="4507088"/>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phHeading6"/>
          <p:cNvSpPr>
            <a:spLocks noGrp="1"/>
          </p:cNvSpPr>
          <p:nvPr>
            <p:ph sz="quarter" idx="29" hasCustomPrompt="1"/>
          </p:nvPr>
        </p:nvSpPr>
        <p:spPr>
          <a:xfrm>
            <a:off x="2495077" y="4028282"/>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18" name="phContent5"/>
          <p:cNvSpPr>
            <a:spLocks noGrp="1"/>
          </p:cNvSpPr>
          <p:nvPr>
            <p:ph sz="half" idx="26" hasCustomPrompt="1"/>
          </p:nvPr>
        </p:nvSpPr>
        <p:spPr>
          <a:xfrm>
            <a:off x="351693" y="4507088"/>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hHeading5"/>
          <p:cNvSpPr>
            <a:spLocks noGrp="1"/>
          </p:cNvSpPr>
          <p:nvPr>
            <p:ph sz="quarter" idx="27" hasCustomPrompt="1"/>
          </p:nvPr>
        </p:nvSpPr>
        <p:spPr>
          <a:xfrm>
            <a:off x="351693" y="4028282"/>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23" name="phContent4"/>
          <p:cNvSpPr>
            <a:spLocks noGrp="1"/>
          </p:cNvSpPr>
          <p:nvPr>
            <p:ph sz="half" idx="21" hasCustomPrompt="1"/>
          </p:nvPr>
        </p:nvSpPr>
        <p:spPr>
          <a:xfrm>
            <a:off x="6782124" y="1785319"/>
            <a:ext cx="2010508"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hHeading4"/>
          <p:cNvSpPr>
            <a:spLocks noGrp="1"/>
          </p:cNvSpPr>
          <p:nvPr>
            <p:ph sz="quarter" idx="25" hasCustomPrompt="1"/>
          </p:nvPr>
        </p:nvSpPr>
        <p:spPr>
          <a:xfrm>
            <a:off x="6782124" y="1306800"/>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12" name="phContent3"/>
          <p:cNvSpPr>
            <a:spLocks noGrp="1"/>
          </p:cNvSpPr>
          <p:nvPr>
            <p:ph sz="half" idx="15" hasCustomPrompt="1"/>
          </p:nvPr>
        </p:nvSpPr>
        <p:spPr>
          <a:xfrm>
            <a:off x="4638648" y="1785319"/>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hHeading3"/>
          <p:cNvSpPr>
            <a:spLocks noGrp="1"/>
          </p:cNvSpPr>
          <p:nvPr>
            <p:ph sz="quarter" idx="24" hasCustomPrompt="1"/>
          </p:nvPr>
        </p:nvSpPr>
        <p:spPr>
          <a:xfrm>
            <a:off x="4638646" y="1306800"/>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11" name="phContent2"/>
          <p:cNvSpPr>
            <a:spLocks noGrp="1"/>
          </p:cNvSpPr>
          <p:nvPr>
            <p:ph sz="half" idx="14" hasCustomPrompt="1"/>
          </p:nvPr>
        </p:nvSpPr>
        <p:spPr>
          <a:xfrm>
            <a:off x="2495172" y="1785319"/>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Heading2"/>
          <p:cNvSpPr>
            <a:spLocks noGrp="1"/>
          </p:cNvSpPr>
          <p:nvPr>
            <p:ph sz="quarter" idx="23" hasCustomPrompt="1"/>
          </p:nvPr>
        </p:nvSpPr>
        <p:spPr>
          <a:xfrm>
            <a:off x="2495169" y="1306800"/>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3" name="phContent1"/>
          <p:cNvSpPr>
            <a:spLocks noGrp="1"/>
          </p:cNvSpPr>
          <p:nvPr>
            <p:ph sz="half" idx="1" hasCustomPrompt="1"/>
          </p:nvPr>
        </p:nvSpPr>
        <p:spPr>
          <a:xfrm>
            <a:off x="351693" y="1785319"/>
            <a:ext cx="2010461" cy="209056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Heading1"/>
          <p:cNvSpPr>
            <a:spLocks noGrp="1"/>
          </p:cNvSpPr>
          <p:nvPr>
            <p:ph sz="quarter" idx="22" hasCustomPrompt="1"/>
          </p:nvPr>
        </p:nvSpPr>
        <p:spPr>
          <a:xfrm>
            <a:off x="351693" y="1306800"/>
            <a:ext cx="2010508" cy="432000"/>
          </a:xfrm>
        </p:spPr>
        <p:txBody>
          <a:bodyPr anchor="b"/>
          <a:lstStyle>
            <a:lvl1pPr marL="0" indent="0">
              <a:buNone/>
              <a:defRPr sz="900" b="1"/>
            </a:lvl1pPr>
            <a:lvl2pPr marL="202599" indent="0">
              <a:buNone/>
              <a:defRPr sz="900"/>
            </a:lvl2pPr>
            <a:lvl3pPr marL="404729" indent="0">
              <a:buNone/>
              <a:defRPr sz="900"/>
            </a:lvl3pPr>
            <a:lvl4pPr marL="607515" indent="0">
              <a:buNone/>
              <a:defRPr sz="900"/>
            </a:lvl4pPr>
            <a:lvl5pPr marL="811304" indent="0">
              <a:buNone/>
              <a:defRPr sz="900"/>
            </a:lvl5pPr>
          </a:lstStyle>
          <a:p>
            <a:pPr lvl="0"/>
            <a:r>
              <a:rPr lang="en-GB" dirty="0"/>
              <a:t>Click to add Heading</a:t>
            </a:r>
          </a:p>
        </p:txBody>
      </p:sp>
      <p:sp>
        <p:nvSpPr>
          <p:cNvPr id="2" name="tlTitle"/>
          <p:cNvSpPr>
            <a:spLocks noGrp="1"/>
          </p:cNvSpPr>
          <p:nvPr>
            <p:ph type="title" hasCustomPrompt="1"/>
          </p:nvPr>
        </p:nvSpPr>
        <p:spPr/>
        <p:txBody>
          <a:bodyPr/>
          <a:lstStyle/>
          <a:p>
            <a:r>
              <a:rPr lang="en-GB" noProof="0" dirty="0"/>
              <a:t>Click to add title</a:t>
            </a:r>
          </a:p>
        </p:txBody>
      </p:sp>
      <p:sp>
        <p:nvSpPr>
          <p:cNvPr id="25"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87478882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ntent Arrow">
    <p:spTree>
      <p:nvGrpSpPr>
        <p:cNvPr id="1" name=""/>
        <p:cNvGrpSpPr/>
        <p:nvPr/>
      </p:nvGrpSpPr>
      <p:grpSpPr>
        <a:xfrm>
          <a:off x="0" y="0"/>
          <a:ext cx="0" cy="0"/>
          <a:chOff x="0" y="0"/>
          <a:chExt cx="0" cy="0"/>
        </a:xfrm>
      </p:grpSpPr>
      <p:sp>
        <p:nvSpPr>
          <p:cNvPr id="13" name="phArrow"/>
          <p:cNvSpPr>
            <a:spLocks noGrp="1"/>
          </p:cNvSpPr>
          <p:nvPr>
            <p:ph type="body" sz="quarter" idx="13" hasCustomPrompt="1"/>
          </p:nvPr>
        </p:nvSpPr>
        <p:spPr>
          <a:xfrm rot="5400000">
            <a:off x="3033929" y="3443898"/>
            <a:ext cx="3074400" cy="176123"/>
          </a:xfrm>
          <a:prstGeom prst="triangle">
            <a:avLst/>
          </a:prstGeom>
          <a:solidFill>
            <a:srgbClr val="A7A9AC"/>
          </a:solidFill>
          <a:ln>
            <a:solidFill>
              <a:srgbClr val="A7A9AC"/>
            </a:solidFill>
          </a:ln>
        </p:spPr>
        <p:txBody>
          <a:bodyPr/>
          <a:lstStyle>
            <a:lvl1pPr algn="ctr">
              <a:buNone/>
              <a:defRPr lang="en-US" sz="600" smtClean="0"/>
            </a:lvl1pPr>
            <a:lvl2pPr>
              <a:buNone/>
              <a:defRPr lang="en-US" smtClean="0"/>
            </a:lvl2pPr>
            <a:lvl3pPr>
              <a:buNone/>
              <a:defRPr lang="en-US" smtClean="0"/>
            </a:lvl3pPr>
            <a:lvl4pPr>
              <a:buNone/>
              <a:defRPr lang="en-US" smtClean="0"/>
            </a:lvl4pPr>
            <a:lvl5pPr>
              <a:buNone/>
              <a:defRPr lang="en-GB"/>
            </a:lvl5pPr>
          </a:lstStyle>
          <a:p>
            <a:pPr lvl="0"/>
            <a:r>
              <a:rPr lang="en-GB" dirty="0"/>
              <a:t> </a:t>
            </a:r>
          </a:p>
        </p:txBody>
      </p:sp>
      <p:sp>
        <p:nvSpPr>
          <p:cNvPr id="6" name="phContent2"/>
          <p:cNvSpPr>
            <a:spLocks noGrp="1"/>
          </p:cNvSpPr>
          <p:nvPr>
            <p:ph sz="quarter" idx="4" hasCustomPrompt="1"/>
          </p:nvPr>
        </p:nvSpPr>
        <p:spPr>
          <a:xfrm>
            <a:off x="4738154" y="1306514"/>
            <a:ext cx="4136905" cy="5291136"/>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293977" y="1306514"/>
            <a:ext cx="4111869" cy="5291136"/>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0"/>
          <p:cNvSpPr>
            <a:spLocks noGrp="1"/>
          </p:cNvSpPr>
          <p:nvPr>
            <p:ph type="title" hasCustomPrompt="1"/>
          </p:nvPr>
        </p:nvSpPr>
        <p:spPr/>
        <p:txBody>
          <a:bodyPr/>
          <a:lstStyle>
            <a:lvl1pPr>
              <a:defRPr/>
            </a:lvl1pPr>
          </a:lstStyle>
          <a:p>
            <a:r>
              <a:rPr lang="en-GB" dirty="0"/>
              <a:t>Click to add title</a:t>
            </a:r>
          </a:p>
        </p:txBody>
      </p:sp>
      <p:sp>
        <p:nvSpPr>
          <p:cNvPr id="8"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501756644"/>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ntent Arrows">
    <p:spTree>
      <p:nvGrpSpPr>
        <p:cNvPr id="1" name=""/>
        <p:cNvGrpSpPr/>
        <p:nvPr/>
      </p:nvGrpSpPr>
      <p:grpSpPr>
        <a:xfrm>
          <a:off x="0" y="0"/>
          <a:ext cx="0" cy="0"/>
          <a:chOff x="0" y="0"/>
          <a:chExt cx="0" cy="0"/>
        </a:xfrm>
      </p:grpSpPr>
      <p:sp>
        <p:nvSpPr>
          <p:cNvPr id="10" name="phArrow2"/>
          <p:cNvSpPr>
            <a:spLocks noGrp="1"/>
          </p:cNvSpPr>
          <p:nvPr>
            <p:ph type="body" sz="quarter" idx="16" hasCustomPrompt="1"/>
          </p:nvPr>
        </p:nvSpPr>
        <p:spPr>
          <a:xfrm rot="5400000">
            <a:off x="4487776" y="3443898"/>
            <a:ext cx="3074400" cy="176123"/>
          </a:xfrm>
          <a:prstGeom prst="triangle">
            <a:avLst/>
          </a:prstGeom>
          <a:solidFill>
            <a:srgbClr val="A7A9AC"/>
          </a:solidFill>
          <a:ln>
            <a:solidFill>
              <a:srgbClr val="A7A9AC"/>
            </a:solidFill>
          </a:ln>
        </p:spPr>
        <p:txBody>
          <a:bodyPr/>
          <a:lstStyle>
            <a:lvl1pPr algn="ctr">
              <a:buNone/>
              <a:defRPr lang="en-US" sz="600" smtClean="0"/>
            </a:lvl1pPr>
            <a:lvl2pPr>
              <a:buNone/>
              <a:defRPr lang="en-US" smtClean="0"/>
            </a:lvl2pPr>
            <a:lvl3pPr>
              <a:buNone/>
              <a:defRPr lang="en-US" smtClean="0"/>
            </a:lvl3pPr>
            <a:lvl4pPr>
              <a:buNone/>
              <a:defRPr lang="en-US" smtClean="0"/>
            </a:lvl4pPr>
            <a:lvl5pPr>
              <a:buNone/>
              <a:defRPr lang="en-GB"/>
            </a:lvl5pPr>
          </a:lstStyle>
          <a:p>
            <a:pPr lvl="0"/>
            <a:r>
              <a:rPr lang="en-GB" dirty="0"/>
              <a:t> </a:t>
            </a:r>
          </a:p>
        </p:txBody>
      </p:sp>
      <p:sp>
        <p:nvSpPr>
          <p:cNvPr id="9" name="phArrow1"/>
          <p:cNvSpPr>
            <a:spLocks noGrp="1"/>
          </p:cNvSpPr>
          <p:nvPr>
            <p:ph type="body" sz="quarter" idx="13" hasCustomPrompt="1"/>
          </p:nvPr>
        </p:nvSpPr>
        <p:spPr>
          <a:xfrm rot="5400000">
            <a:off x="1581825" y="3443898"/>
            <a:ext cx="3074400" cy="176123"/>
          </a:xfrm>
          <a:prstGeom prst="triangle">
            <a:avLst/>
          </a:prstGeom>
          <a:solidFill>
            <a:srgbClr val="A7A9AC"/>
          </a:solidFill>
          <a:ln>
            <a:solidFill>
              <a:srgbClr val="A7A9AC"/>
            </a:solidFill>
          </a:ln>
        </p:spPr>
        <p:txBody>
          <a:bodyPr/>
          <a:lstStyle>
            <a:lvl1pPr algn="ctr">
              <a:buNone/>
              <a:defRPr lang="en-US" sz="600" smtClean="0"/>
            </a:lvl1pPr>
            <a:lvl2pPr>
              <a:buNone/>
              <a:defRPr lang="en-US" smtClean="0"/>
            </a:lvl2pPr>
            <a:lvl3pPr>
              <a:buNone/>
              <a:defRPr lang="en-US" smtClean="0"/>
            </a:lvl3pPr>
            <a:lvl4pPr>
              <a:buNone/>
              <a:defRPr lang="en-US" smtClean="0"/>
            </a:lvl4pPr>
            <a:lvl5pPr>
              <a:buNone/>
              <a:defRPr lang="en-GB"/>
            </a:lvl5pPr>
          </a:lstStyle>
          <a:p>
            <a:pPr lvl="0"/>
            <a:r>
              <a:rPr lang="en-GB" dirty="0"/>
              <a:t> </a:t>
            </a:r>
          </a:p>
        </p:txBody>
      </p:sp>
      <p:sp>
        <p:nvSpPr>
          <p:cNvPr id="12" name="phContent3"/>
          <p:cNvSpPr>
            <a:spLocks noGrp="1"/>
          </p:cNvSpPr>
          <p:nvPr>
            <p:ph sz="half" idx="15" hasCustomPrompt="1"/>
          </p:nvPr>
        </p:nvSpPr>
        <p:spPr>
          <a:xfrm>
            <a:off x="6167077" y="1306519"/>
            <a:ext cx="2625231" cy="5291135"/>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259385" y="1306519"/>
            <a:ext cx="2625231" cy="5291135"/>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1306519"/>
            <a:ext cx="2625231" cy="5291135"/>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3627065861"/>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Step Flow">
    <p:spTree>
      <p:nvGrpSpPr>
        <p:cNvPr id="1" name=""/>
        <p:cNvGrpSpPr/>
        <p:nvPr/>
      </p:nvGrpSpPr>
      <p:grpSpPr>
        <a:xfrm>
          <a:off x="0" y="0"/>
          <a:ext cx="0" cy="0"/>
          <a:chOff x="0" y="0"/>
          <a:chExt cx="0" cy="0"/>
        </a:xfrm>
      </p:grpSpPr>
      <p:sp>
        <p:nvSpPr>
          <p:cNvPr id="12" name="phContent3"/>
          <p:cNvSpPr>
            <a:spLocks noGrp="1"/>
          </p:cNvSpPr>
          <p:nvPr>
            <p:ph sz="half" idx="15" hasCustomPrompt="1"/>
          </p:nvPr>
        </p:nvSpPr>
        <p:spPr>
          <a:xfrm>
            <a:off x="6067385" y="2228857"/>
            <a:ext cx="2724923" cy="4368799"/>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209541" y="2228856"/>
            <a:ext cx="2724923" cy="4368799"/>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2228856"/>
            <a:ext cx="2724923" cy="4368799"/>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hFlow3"/>
          <p:cNvSpPr>
            <a:spLocks noGrp="1"/>
          </p:cNvSpPr>
          <p:nvPr>
            <p:ph type="body" sz="quarter" idx="19"/>
          </p:nvPr>
        </p:nvSpPr>
        <p:spPr>
          <a:xfrm>
            <a:off x="5934461" y="1306800"/>
            <a:ext cx="2891897" cy="864000"/>
          </a:xfrm>
          <a:prstGeom prst="chevron">
            <a:avLst>
              <a:gd name="adj" fmla="val 36044"/>
            </a:avLst>
          </a:prstGeom>
          <a:solidFill>
            <a:srgbClr val="DDDDDD"/>
          </a:solidFill>
        </p:spPr>
        <p:txBody>
          <a:bodyPr lIns="36000" rIns="0" anchor="ctr"/>
          <a:lstStyle>
            <a:lvl1pPr marL="0" indent="0" algn="ctr">
              <a:buNone/>
              <a:defRPr sz="1200" b="1"/>
            </a:lvl1pPr>
          </a:lstStyle>
          <a:p>
            <a:pPr lvl="0"/>
            <a:r>
              <a:rPr lang="en-US" noProof="0"/>
              <a:t>Click to edit Master text styles</a:t>
            </a:r>
          </a:p>
        </p:txBody>
      </p:sp>
      <p:sp>
        <p:nvSpPr>
          <p:cNvPr id="17" name="phFlow2"/>
          <p:cNvSpPr>
            <a:spLocks noGrp="1"/>
          </p:cNvSpPr>
          <p:nvPr>
            <p:ph type="body" sz="quarter" idx="18"/>
          </p:nvPr>
        </p:nvSpPr>
        <p:spPr>
          <a:xfrm>
            <a:off x="3076616" y="1306800"/>
            <a:ext cx="2891897" cy="864000"/>
          </a:xfrm>
          <a:prstGeom prst="chevron">
            <a:avLst>
              <a:gd name="adj" fmla="val 36044"/>
            </a:avLst>
          </a:prstGeom>
          <a:solidFill>
            <a:srgbClr val="DDDDDD"/>
          </a:solidFill>
        </p:spPr>
        <p:txBody>
          <a:bodyPr lIns="36000" rIns="0" anchor="ctr"/>
          <a:lstStyle>
            <a:lvl1pPr marL="0" indent="0" algn="ctr">
              <a:buNone/>
              <a:defRPr sz="1200" b="1"/>
            </a:lvl1pPr>
          </a:lstStyle>
          <a:p>
            <a:pPr lvl="0"/>
            <a:r>
              <a:rPr lang="en-US" noProof="0"/>
              <a:t>Click to edit Master text styles</a:t>
            </a:r>
          </a:p>
        </p:txBody>
      </p:sp>
      <p:sp>
        <p:nvSpPr>
          <p:cNvPr id="16" name="phFlow1"/>
          <p:cNvSpPr>
            <a:spLocks noGrp="1"/>
          </p:cNvSpPr>
          <p:nvPr>
            <p:ph type="body" sz="quarter" idx="17"/>
          </p:nvPr>
        </p:nvSpPr>
        <p:spPr>
          <a:xfrm>
            <a:off x="353158" y="1306800"/>
            <a:ext cx="2791557" cy="864000"/>
          </a:xfrm>
          <a:prstGeom prst="homePlate">
            <a:avLst>
              <a:gd name="adj" fmla="val 33719"/>
            </a:avLst>
          </a:prstGeom>
          <a:solidFill>
            <a:srgbClr val="DDDDDD"/>
          </a:solidFill>
        </p:spPr>
        <p:txBody>
          <a:bodyPr lIns="36000" rIns="144000" anchor="ctr"/>
          <a:lstStyle>
            <a:lvl1pPr marL="0" indent="0" algn="ctr">
              <a:buNone/>
              <a:defRPr sz="1200" b="1"/>
            </a:lvl1pPr>
          </a:lstStyle>
          <a:p>
            <a:pPr lvl="0"/>
            <a:r>
              <a:rPr lang="en-US" noProof="0"/>
              <a:t>Click to 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4"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494747757"/>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Step Flow">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6775476" y="2228856"/>
            <a:ext cx="2010461"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4634216" y="2228856"/>
            <a:ext cx="2010461"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492953" y="2228856"/>
            <a:ext cx="2010461"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2228856"/>
            <a:ext cx="2010461"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phFlow4"/>
          <p:cNvSpPr>
            <a:spLocks noGrp="1"/>
          </p:cNvSpPr>
          <p:nvPr>
            <p:ph type="body" sz="quarter" idx="23"/>
          </p:nvPr>
        </p:nvSpPr>
        <p:spPr>
          <a:xfrm>
            <a:off x="6698275" y="1306512"/>
            <a:ext cx="2094035" cy="864000"/>
          </a:xfrm>
          <a:prstGeom prst="chevron">
            <a:avLst>
              <a:gd name="adj" fmla="val 26634"/>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5" name="phFlow3"/>
          <p:cNvSpPr>
            <a:spLocks noGrp="1"/>
          </p:cNvSpPr>
          <p:nvPr>
            <p:ph type="body" sz="quarter" idx="22"/>
          </p:nvPr>
        </p:nvSpPr>
        <p:spPr>
          <a:xfrm>
            <a:off x="4582259" y="1306512"/>
            <a:ext cx="2094035" cy="864000"/>
          </a:xfrm>
          <a:prstGeom prst="chevron">
            <a:avLst>
              <a:gd name="adj" fmla="val 26634"/>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17" name="phFlow2"/>
          <p:cNvSpPr>
            <a:spLocks noGrp="1"/>
          </p:cNvSpPr>
          <p:nvPr>
            <p:ph type="body" sz="quarter" idx="18"/>
          </p:nvPr>
        </p:nvSpPr>
        <p:spPr>
          <a:xfrm>
            <a:off x="2466243" y="1306512"/>
            <a:ext cx="2094035" cy="864000"/>
          </a:xfrm>
          <a:prstGeom prst="chevron">
            <a:avLst>
              <a:gd name="adj" fmla="val 26634"/>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16" name="phFlow1"/>
          <p:cNvSpPr>
            <a:spLocks noGrp="1"/>
          </p:cNvSpPr>
          <p:nvPr>
            <p:ph type="body" sz="quarter" idx="17"/>
          </p:nvPr>
        </p:nvSpPr>
        <p:spPr>
          <a:xfrm>
            <a:off x="351692" y="1306512"/>
            <a:ext cx="2092569" cy="864000"/>
          </a:xfrm>
          <a:prstGeom prst="homePlate">
            <a:avLst>
              <a:gd name="adj" fmla="val 27321"/>
            </a:avLst>
          </a:prstGeom>
          <a:solidFill>
            <a:srgbClr val="DDDDDD"/>
          </a:solidFill>
        </p:spPr>
        <p:txBody>
          <a:bodyPr lIns="36000" rIns="144000" anchor="ctr"/>
          <a:lstStyle>
            <a:lvl1pPr marL="0" indent="0" algn="ctr">
              <a:buNone/>
              <a:defRPr sz="1050" b="1"/>
            </a:lvl1pPr>
          </a:lstStyle>
          <a:p>
            <a:pPr lvl="0"/>
            <a:r>
              <a:rPr lang="en-US" noProof="0"/>
              <a:t>Click to 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882729662"/>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Step Flow">
    <p:spTree>
      <p:nvGrpSpPr>
        <p:cNvPr id="1" name=""/>
        <p:cNvGrpSpPr/>
        <p:nvPr/>
      </p:nvGrpSpPr>
      <p:grpSpPr>
        <a:xfrm>
          <a:off x="0" y="0"/>
          <a:ext cx="0" cy="0"/>
          <a:chOff x="0" y="0"/>
          <a:chExt cx="0" cy="0"/>
        </a:xfrm>
      </p:grpSpPr>
      <p:sp>
        <p:nvSpPr>
          <p:cNvPr id="29" name="phContent5"/>
          <p:cNvSpPr>
            <a:spLocks noGrp="1"/>
          </p:cNvSpPr>
          <p:nvPr>
            <p:ph sz="half" idx="22" hasCustomPrompt="1"/>
          </p:nvPr>
        </p:nvSpPr>
        <p:spPr>
          <a:xfrm>
            <a:off x="7210523" y="2228856"/>
            <a:ext cx="15817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5495815" y="2228856"/>
            <a:ext cx="15817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3781108" y="2228856"/>
            <a:ext cx="15817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066400" y="2228856"/>
            <a:ext cx="15817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2228856"/>
            <a:ext cx="15817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phFlow5"/>
          <p:cNvSpPr>
            <a:spLocks noGrp="1"/>
          </p:cNvSpPr>
          <p:nvPr>
            <p:ph type="body" sz="quarter" idx="25"/>
          </p:nvPr>
        </p:nvSpPr>
        <p:spPr>
          <a:xfrm>
            <a:off x="7118839" y="1306512"/>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3" name="phFlow4"/>
          <p:cNvSpPr>
            <a:spLocks noGrp="1"/>
          </p:cNvSpPr>
          <p:nvPr>
            <p:ph type="body" sz="quarter" idx="24"/>
          </p:nvPr>
        </p:nvSpPr>
        <p:spPr>
          <a:xfrm>
            <a:off x="5426322" y="1306512"/>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2" name="phFlow3"/>
          <p:cNvSpPr>
            <a:spLocks noGrp="1"/>
          </p:cNvSpPr>
          <p:nvPr>
            <p:ph type="body" sz="quarter" idx="23"/>
          </p:nvPr>
        </p:nvSpPr>
        <p:spPr>
          <a:xfrm>
            <a:off x="3735266" y="1306512"/>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1" name="phFlow2"/>
          <p:cNvSpPr>
            <a:spLocks noGrp="1"/>
          </p:cNvSpPr>
          <p:nvPr>
            <p:ph type="body" sz="quarter" idx="18"/>
          </p:nvPr>
        </p:nvSpPr>
        <p:spPr>
          <a:xfrm>
            <a:off x="2042747" y="1306512"/>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1" name="phFlow1"/>
          <p:cNvSpPr>
            <a:spLocks noGrp="1"/>
          </p:cNvSpPr>
          <p:nvPr>
            <p:ph type="body" sz="quarter" idx="17"/>
          </p:nvPr>
        </p:nvSpPr>
        <p:spPr>
          <a:xfrm>
            <a:off x="351694" y="1306512"/>
            <a:ext cx="1673469" cy="864000"/>
          </a:xfrm>
          <a:prstGeom prst="homePlate">
            <a:avLst>
              <a:gd name="adj" fmla="val 21034"/>
            </a:avLst>
          </a:prstGeom>
          <a:solidFill>
            <a:srgbClr val="DDDDDD"/>
          </a:solidFill>
        </p:spPr>
        <p:txBody>
          <a:bodyPr lIns="36000" rIns="144000" anchor="ctr"/>
          <a:lstStyle>
            <a:lvl1pPr marL="0" indent="0" algn="ctr">
              <a:buNone/>
              <a:defRPr sz="1050" b="1"/>
            </a:lvl1pPr>
          </a:lstStyle>
          <a:p>
            <a:pPr lvl="0"/>
            <a:r>
              <a:rPr lang="en-US" noProof="0"/>
              <a:t>Click to 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4"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4222067687"/>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Step Flow">
    <p:spTree>
      <p:nvGrpSpPr>
        <p:cNvPr id="1" name=""/>
        <p:cNvGrpSpPr/>
        <p:nvPr/>
      </p:nvGrpSpPr>
      <p:grpSpPr>
        <a:xfrm>
          <a:off x="0" y="0"/>
          <a:ext cx="0" cy="0"/>
          <a:chOff x="0" y="0"/>
          <a:chExt cx="0" cy="0"/>
        </a:xfrm>
      </p:grpSpPr>
      <p:sp>
        <p:nvSpPr>
          <p:cNvPr id="36" name="phContent6"/>
          <p:cNvSpPr>
            <a:spLocks noGrp="1"/>
          </p:cNvSpPr>
          <p:nvPr>
            <p:ph sz="half" idx="25" hasCustomPrompt="1"/>
          </p:nvPr>
        </p:nvSpPr>
        <p:spPr>
          <a:xfrm>
            <a:off x="7469723" y="2228856"/>
            <a:ext cx="13225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phContent5"/>
          <p:cNvSpPr>
            <a:spLocks noGrp="1"/>
          </p:cNvSpPr>
          <p:nvPr>
            <p:ph sz="half" idx="22" hasCustomPrompt="1"/>
          </p:nvPr>
        </p:nvSpPr>
        <p:spPr>
          <a:xfrm>
            <a:off x="6046117" y="2228856"/>
            <a:ext cx="13225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4622511" y="2228856"/>
            <a:ext cx="13225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3198904" y="2228856"/>
            <a:ext cx="13225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1775299" y="2228856"/>
            <a:ext cx="13225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2228856"/>
            <a:ext cx="1322585" cy="436879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phFlow6"/>
          <p:cNvSpPr>
            <a:spLocks noGrp="1"/>
          </p:cNvSpPr>
          <p:nvPr>
            <p:ph type="body" sz="quarter" idx="29"/>
          </p:nvPr>
        </p:nvSpPr>
        <p:spPr>
          <a:xfrm>
            <a:off x="7394331" y="1306512"/>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7" name="phFlow5"/>
          <p:cNvSpPr>
            <a:spLocks noGrp="1"/>
          </p:cNvSpPr>
          <p:nvPr>
            <p:ph type="body" sz="quarter" idx="28"/>
          </p:nvPr>
        </p:nvSpPr>
        <p:spPr>
          <a:xfrm>
            <a:off x="5984630" y="1306512"/>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8" name="phFlow4"/>
          <p:cNvSpPr>
            <a:spLocks noGrp="1"/>
          </p:cNvSpPr>
          <p:nvPr>
            <p:ph type="body" sz="quarter" idx="27"/>
          </p:nvPr>
        </p:nvSpPr>
        <p:spPr>
          <a:xfrm>
            <a:off x="4576397" y="1306512"/>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7" name="phFlow3"/>
          <p:cNvSpPr>
            <a:spLocks noGrp="1"/>
          </p:cNvSpPr>
          <p:nvPr>
            <p:ph type="body" sz="quarter" idx="26"/>
          </p:nvPr>
        </p:nvSpPr>
        <p:spPr>
          <a:xfrm>
            <a:off x="3173247" y="1306512"/>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4" name="phFlow2"/>
          <p:cNvSpPr>
            <a:spLocks noGrp="1"/>
          </p:cNvSpPr>
          <p:nvPr>
            <p:ph type="body" sz="quarter" idx="18"/>
          </p:nvPr>
        </p:nvSpPr>
        <p:spPr>
          <a:xfrm>
            <a:off x="1759928" y="1306512"/>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5" name="phFlow1"/>
          <p:cNvSpPr>
            <a:spLocks noGrp="1"/>
          </p:cNvSpPr>
          <p:nvPr>
            <p:ph type="body" sz="quarter" idx="17"/>
          </p:nvPr>
        </p:nvSpPr>
        <p:spPr>
          <a:xfrm>
            <a:off x="351693" y="1306512"/>
            <a:ext cx="1408235" cy="864000"/>
          </a:xfrm>
          <a:prstGeom prst="homePlate">
            <a:avLst>
              <a:gd name="adj" fmla="val 19462"/>
            </a:avLst>
          </a:prstGeom>
          <a:solidFill>
            <a:srgbClr val="DDDDDD"/>
          </a:solidFill>
        </p:spPr>
        <p:txBody>
          <a:bodyPr lIns="36000" rIns="144000" anchor="ctr"/>
          <a:lstStyle>
            <a:lvl1pPr marL="0" indent="0" algn="ctr">
              <a:buNone/>
              <a:defRPr sz="1050" b="1"/>
            </a:lvl1pPr>
          </a:lstStyle>
          <a:p>
            <a:pPr lvl="0"/>
            <a:r>
              <a:rPr lang="en-US" noProof="0"/>
              <a:t>Click to 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6"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4147122412"/>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E1AC7A-8491-490E-ABB0-CB0CD418EEAD}" type="datetimeFigureOut">
              <a:rPr lang="en-GB" smtClean="0"/>
              <a:t>01/03/2022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6F5E3F9-69A5-42C1-B4FD-4A33FD9FD60C}" type="slidenum">
              <a:rPr lang="en-GB" smtClean="0"/>
              <a:t>‹#›</a:t>
            </a:fld>
            <a:endParaRPr lang="en-GB" dirty="0"/>
          </a:p>
        </p:txBody>
      </p:sp>
    </p:spTree>
    <p:extLst>
      <p:ext uri="{BB962C8B-B14F-4D97-AF65-F5344CB8AC3E}">
        <p14:creationId xmlns:p14="http://schemas.microsoft.com/office/powerpoint/2010/main" val="4116450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Step Flow with Subtitle">
    <p:spTree>
      <p:nvGrpSpPr>
        <p:cNvPr id="1" name=""/>
        <p:cNvGrpSpPr/>
        <p:nvPr/>
      </p:nvGrpSpPr>
      <p:grpSpPr>
        <a:xfrm>
          <a:off x="0" y="0"/>
          <a:ext cx="0" cy="0"/>
          <a:chOff x="0" y="0"/>
          <a:chExt cx="0" cy="0"/>
        </a:xfrm>
      </p:grpSpPr>
      <p:sp>
        <p:nvSpPr>
          <p:cNvPr id="12" name="phContent3"/>
          <p:cNvSpPr>
            <a:spLocks noGrp="1"/>
          </p:cNvSpPr>
          <p:nvPr>
            <p:ph sz="half" idx="15" hasCustomPrompt="1"/>
          </p:nvPr>
        </p:nvSpPr>
        <p:spPr>
          <a:xfrm>
            <a:off x="6067385" y="2552706"/>
            <a:ext cx="2724923" cy="4044949"/>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3209541" y="2552706"/>
            <a:ext cx="2724923" cy="4044949"/>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2552706"/>
            <a:ext cx="2724923" cy="4044949"/>
          </a:xfrm>
        </p:spPr>
        <p:txBody>
          <a:bodyPr/>
          <a:lstStyle>
            <a:lvl1pPr marL="135735" indent="-135735">
              <a:defRPr sz="1050"/>
            </a:lvl1pPr>
            <a:lvl2pPr marL="271469" indent="-135735">
              <a:defRPr sz="1050"/>
            </a:lvl2pPr>
            <a:lvl3pPr marL="407204" indent="-135735">
              <a:defRPr sz="1050"/>
            </a:lvl3pPr>
            <a:lvl4pPr marL="535795" indent="-128591">
              <a:defRPr sz="1050"/>
            </a:lvl4pPr>
            <a:lvl5pPr marL="671530" indent="-135735">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phFlow3"/>
          <p:cNvSpPr>
            <a:spLocks noGrp="1"/>
          </p:cNvSpPr>
          <p:nvPr>
            <p:ph type="body" sz="quarter" idx="19"/>
          </p:nvPr>
        </p:nvSpPr>
        <p:spPr>
          <a:xfrm>
            <a:off x="5934461" y="1628375"/>
            <a:ext cx="2891897" cy="864000"/>
          </a:xfrm>
          <a:prstGeom prst="chevron">
            <a:avLst>
              <a:gd name="adj" fmla="val 36044"/>
            </a:avLst>
          </a:prstGeom>
          <a:solidFill>
            <a:srgbClr val="DDDDDD"/>
          </a:solidFill>
        </p:spPr>
        <p:txBody>
          <a:bodyPr lIns="36000" rIns="0" anchor="ctr"/>
          <a:lstStyle>
            <a:lvl1pPr marL="0" indent="0" algn="ctr">
              <a:buNone/>
              <a:defRPr sz="1200" b="1"/>
            </a:lvl1pPr>
          </a:lstStyle>
          <a:p>
            <a:pPr lvl="0"/>
            <a:r>
              <a:rPr lang="en-US" noProof="0"/>
              <a:t>Click to edit Master text styles</a:t>
            </a:r>
          </a:p>
        </p:txBody>
      </p:sp>
      <p:sp>
        <p:nvSpPr>
          <p:cNvPr id="19" name="phFlow2"/>
          <p:cNvSpPr>
            <a:spLocks noGrp="1"/>
          </p:cNvSpPr>
          <p:nvPr>
            <p:ph type="body" sz="quarter" idx="18"/>
          </p:nvPr>
        </p:nvSpPr>
        <p:spPr>
          <a:xfrm>
            <a:off x="3076616" y="1628375"/>
            <a:ext cx="2891897" cy="864000"/>
          </a:xfrm>
          <a:prstGeom prst="chevron">
            <a:avLst>
              <a:gd name="adj" fmla="val 36044"/>
            </a:avLst>
          </a:prstGeom>
          <a:solidFill>
            <a:srgbClr val="DDDDDD"/>
          </a:solidFill>
        </p:spPr>
        <p:txBody>
          <a:bodyPr lIns="36000" rIns="0" anchor="ctr"/>
          <a:lstStyle>
            <a:lvl1pPr marL="0" indent="0" algn="ctr">
              <a:buNone/>
              <a:defRPr sz="1200" b="1"/>
            </a:lvl1pPr>
          </a:lstStyle>
          <a:p>
            <a:pPr lvl="0"/>
            <a:r>
              <a:rPr lang="en-US" noProof="0"/>
              <a:t>Click to edit Master text styles</a:t>
            </a:r>
          </a:p>
        </p:txBody>
      </p:sp>
      <p:sp>
        <p:nvSpPr>
          <p:cNvPr id="20" name="phFlow1"/>
          <p:cNvSpPr>
            <a:spLocks noGrp="1"/>
          </p:cNvSpPr>
          <p:nvPr>
            <p:ph type="body" sz="quarter" idx="17"/>
          </p:nvPr>
        </p:nvSpPr>
        <p:spPr>
          <a:xfrm>
            <a:off x="353158" y="1628375"/>
            <a:ext cx="2791557" cy="864000"/>
          </a:xfrm>
          <a:prstGeom prst="homePlate">
            <a:avLst>
              <a:gd name="adj" fmla="val 33719"/>
            </a:avLst>
          </a:prstGeom>
          <a:solidFill>
            <a:srgbClr val="DDDDDD"/>
          </a:solidFill>
        </p:spPr>
        <p:txBody>
          <a:bodyPr lIns="36000" rIns="144000" anchor="ctr"/>
          <a:lstStyle>
            <a:lvl1pPr marL="0" indent="0" algn="ctr">
              <a:buNone/>
              <a:defRPr sz="1200" b="1"/>
            </a:lvl1pPr>
          </a:lstStyle>
          <a:p>
            <a:pPr lvl="0"/>
            <a:r>
              <a:rPr lang="en-US" noProof="0"/>
              <a:t>Click to edit Master text styles</a:t>
            </a:r>
          </a:p>
        </p:txBody>
      </p:sp>
      <p:sp>
        <p:nvSpPr>
          <p:cNvPr id="14" name="phSubtitle"/>
          <p:cNvSpPr>
            <a:spLocks noGrp="1"/>
          </p:cNvSpPr>
          <p:nvPr>
            <p:ph type="body" sz="quarter" idx="16"/>
          </p:nvPr>
        </p:nvSpPr>
        <p:spPr>
          <a:xfrm>
            <a:off x="351692" y="1306513"/>
            <a:ext cx="8440616" cy="322262"/>
          </a:xfrm>
        </p:spPr>
        <p:txBody>
          <a:bodyPr/>
          <a:lstStyle>
            <a:lvl1pPr>
              <a:buNone/>
              <a:defRPr b="1"/>
            </a:lvl1pPr>
            <a:lvl2pPr>
              <a:buNone/>
              <a:defRPr/>
            </a:lvl2pPr>
            <a:lvl3pPr>
              <a:buNone/>
              <a:defRPr/>
            </a:lvl3pPr>
            <a:lvl4pPr>
              <a:buNone/>
              <a:defRPr/>
            </a:lvl4pPr>
            <a:lvl5pPr>
              <a:buNone/>
              <a:defRPr/>
            </a:lvl5pPr>
          </a:lstStyle>
          <a:p>
            <a:pPr lvl="0"/>
            <a:r>
              <a:rPr lang="en-US" noProof="0"/>
              <a:t>Click to 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145345235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Step Flow with Subtitle">
    <p:spTree>
      <p:nvGrpSpPr>
        <p:cNvPr id="1" name=""/>
        <p:cNvGrpSpPr/>
        <p:nvPr/>
      </p:nvGrpSpPr>
      <p:grpSpPr>
        <a:xfrm>
          <a:off x="0" y="0"/>
          <a:ext cx="0" cy="0"/>
          <a:chOff x="0" y="0"/>
          <a:chExt cx="0" cy="0"/>
        </a:xfrm>
      </p:grpSpPr>
      <p:sp>
        <p:nvSpPr>
          <p:cNvPr id="23" name="phContent4"/>
          <p:cNvSpPr>
            <a:spLocks noGrp="1"/>
          </p:cNvSpPr>
          <p:nvPr>
            <p:ph sz="half" idx="21" hasCustomPrompt="1"/>
          </p:nvPr>
        </p:nvSpPr>
        <p:spPr>
          <a:xfrm>
            <a:off x="6781848" y="2552706"/>
            <a:ext cx="2010461"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4638464" y="2552706"/>
            <a:ext cx="2010461"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495077" y="2552706"/>
            <a:ext cx="2010461"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3" y="2552706"/>
            <a:ext cx="2010461"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phFlow4"/>
          <p:cNvSpPr>
            <a:spLocks noGrp="1"/>
          </p:cNvSpPr>
          <p:nvPr>
            <p:ph type="body" sz="quarter" idx="23"/>
          </p:nvPr>
        </p:nvSpPr>
        <p:spPr>
          <a:xfrm>
            <a:off x="6698275" y="1637900"/>
            <a:ext cx="2094035" cy="864000"/>
          </a:xfrm>
          <a:prstGeom prst="chevron">
            <a:avLst>
              <a:gd name="adj" fmla="val 26634"/>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5" name="phFlow3"/>
          <p:cNvSpPr>
            <a:spLocks noGrp="1"/>
          </p:cNvSpPr>
          <p:nvPr>
            <p:ph type="body" sz="quarter" idx="22"/>
          </p:nvPr>
        </p:nvSpPr>
        <p:spPr>
          <a:xfrm>
            <a:off x="4582259" y="1637900"/>
            <a:ext cx="2094035" cy="864000"/>
          </a:xfrm>
          <a:prstGeom prst="chevron">
            <a:avLst>
              <a:gd name="adj" fmla="val 26634"/>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6" name="phFlow2"/>
          <p:cNvSpPr>
            <a:spLocks noGrp="1"/>
          </p:cNvSpPr>
          <p:nvPr>
            <p:ph type="body" sz="quarter" idx="18"/>
          </p:nvPr>
        </p:nvSpPr>
        <p:spPr>
          <a:xfrm>
            <a:off x="2466243" y="1637900"/>
            <a:ext cx="2094035" cy="864000"/>
          </a:xfrm>
          <a:prstGeom prst="chevron">
            <a:avLst>
              <a:gd name="adj" fmla="val 26634"/>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7" name="phFlow1"/>
          <p:cNvSpPr>
            <a:spLocks noGrp="1"/>
          </p:cNvSpPr>
          <p:nvPr>
            <p:ph type="body" sz="quarter" idx="17"/>
          </p:nvPr>
        </p:nvSpPr>
        <p:spPr>
          <a:xfrm>
            <a:off x="351692" y="1637900"/>
            <a:ext cx="2092569" cy="864000"/>
          </a:xfrm>
          <a:prstGeom prst="homePlate">
            <a:avLst>
              <a:gd name="adj" fmla="val 27321"/>
            </a:avLst>
          </a:prstGeom>
          <a:solidFill>
            <a:srgbClr val="DDDDDD"/>
          </a:solidFill>
        </p:spPr>
        <p:txBody>
          <a:bodyPr lIns="36000" rIns="144000" anchor="ctr"/>
          <a:lstStyle>
            <a:lvl1pPr marL="0" indent="0" algn="ctr">
              <a:buNone/>
              <a:defRPr sz="1050" b="1"/>
            </a:lvl1pPr>
          </a:lstStyle>
          <a:p>
            <a:pPr lvl="0"/>
            <a:r>
              <a:rPr lang="en-US" noProof="0"/>
              <a:t>Click to edit Master text styles</a:t>
            </a:r>
          </a:p>
        </p:txBody>
      </p:sp>
      <p:sp>
        <p:nvSpPr>
          <p:cNvPr id="14" name="phSubtitle"/>
          <p:cNvSpPr>
            <a:spLocks noGrp="1"/>
          </p:cNvSpPr>
          <p:nvPr>
            <p:ph type="body" sz="quarter" idx="16"/>
          </p:nvPr>
        </p:nvSpPr>
        <p:spPr>
          <a:xfrm>
            <a:off x="351692" y="1306513"/>
            <a:ext cx="8440616" cy="322262"/>
          </a:xfrm>
        </p:spPr>
        <p:txBody>
          <a:bodyPr/>
          <a:lstStyle>
            <a:lvl1pPr>
              <a:buNone/>
              <a:defRPr b="1"/>
            </a:lvl1pPr>
            <a:lvl2pPr>
              <a:buNone/>
              <a:defRPr/>
            </a:lvl2pPr>
            <a:lvl3pPr>
              <a:buNone/>
              <a:defRPr/>
            </a:lvl3pPr>
            <a:lvl4pPr>
              <a:buNone/>
              <a:defRPr/>
            </a:lvl4pPr>
            <a:lvl5pPr>
              <a:buNone/>
              <a:defRPr/>
            </a:lvl5pPr>
          </a:lstStyle>
          <a:p>
            <a:pPr lvl="0"/>
            <a:r>
              <a:rPr lang="en-US" noProof="0"/>
              <a:t>Click to edit Master text styles</a:t>
            </a:r>
          </a:p>
        </p:txBody>
      </p:sp>
      <p:sp>
        <p:nvSpPr>
          <p:cNvPr id="2" name="tlTitle"/>
          <p:cNvSpPr>
            <a:spLocks noGrp="1"/>
          </p:cNvSpPr>
          <p:nvPr>
            <p:ph type="title" hasCustomPrompt="1"/>
          </p:nvPr>
        </p:nvSpPr>
        <p:spPr/>
        <p:txBody>
          <a:bodyPr/>
          <a:lstStyle/>
          <a:p>
            <a:r>
              <a:rPr lang="en-GB" noProof="0" dirty="0"/>
              <a:t>Click to add title</a:t>
            </a:r>
          </a:p>
        </p:txBody>
      </p:sp>
      <p:sp>
        <p:nvSpPr>
          <p:cNvPr id="13"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Tree>
    <p:extLst>
      <p:ext uri="{BB962C8B-B14F-4D97-AF65-F5344CB8AC3E}">
        <p14:creationId xmlns:p14="http://schemas.microsoft.com/office/powerpoint/2010/main" val="688411287"/>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Step Flow with Subtitle">
    <p:spTree>
      <p:nvGrpSpPr>
        <p:cNvPr id="1" name=""/>
        <p:cNvGrpSpPr/>
        <p:nvPr/>
      </p:nvGrpSpPr>
      <p:grpSpPr>
        <a:xfrm>
          <a:off x="0" y="0"/>
          <a:ext cx="0" cy="0"/>
          <a:chOff x="0" y="0"/>
          <a:chExt cx="0" cy="0"/>
        </a:xfrm>
      </p:grpSpPr>
      <p:sp>
        <p:nvSpPr>
          <p:cNvPr id="29" name="phContent5"/>
          <p:cNvSpPr>
            <a:spLocks noGrp="1"/>
          </p:cNvSpPr>
          <p:nvPr>
            <p:ph sz="half" idx="22" hasCustomPrompt="1"/>
          </p:nvPr>
        </p:nvSpPr>
        <p:spPr>
          <a:xfrm>
            <a:off x="7210523" y="2552706"/>
            <a:ext cx="15817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5495815" y="2552706"/>
            <a:ext cx="15817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3781108" y="2552706"/>
            <a:ext cx="15817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2066400" y="2552706"/>
            <a:ext cx="15817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2552706"/>
            <a:ext cx="15817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phFlow5"/>
          <p:cNvSpPr>
            <a:spLocks noGrp="1"/>
          </p:cNvSpPr>
          <p:nvPr>
            <p:ph type="body" sz="quarter" idx="25"/>
          </p:nvPr>
        </p:nvSpPr>
        <p:spPr>
          <a:xfrm>
            <a:off x="7118839" y="1628375"/>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1" name="phFlow4"/>
          <p:cNvSpPr>
            <a:spLocks noGrp="1"/>
          </p:cNvSpPr>
          <p:nvPr>
            <p:ph type="body" sz="quarter" idx="24"/>
          </p:nvPr>
        </p:nvSpPr>
        <p:spPr>
          <a:xfrm>
            <a:off x="5426322" y="1628375"/>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1" name="phFlow3"/>
          <p:cNvSpPr>
            <a:spLocks noGrp="1"/>
          </p:cNvSpPr>
          <p:nvPr>
            <p:ph type="body" sz="quarter" idx="23"/>
          </p:nvPr>
        </p:nvSpPr>
        <p:spPr>
          <a:xfrm>
            <a:off x="3735266" y="1628375"/>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2" name="phFlow2"/>
          <p:cNvSpPr>
            <a:spLocks noGrp="1"/>
          </p:cNvSpPr>
          <p:nvPr>
            <p:ph type="body" sz="quarter" idx="18"/>
          </p:nvPr>
        </p:nvSpPr>
        <p:spPr>
          <a:xfrm>
            <a:off x="2042747" y="1628375"/>
            <a:ext cx="1673469" cy="864000"/>
          </a:xfrm>
          <a:prstGeom prst="chevron">
            <a:avLst>
              <a:gd name="adj" fmla="val 22443"/>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3" name="phFlow1"/>
          <p:cNvSpPr>
            <a:spLocks noGrp="1"/>
          </p:cNvSpPr>
          <p:nvPr>
            <p:ph type="body" sz="quarter" idx="17"/>
          </p:nvPr>
        </p:nvSpPr>
        <p:spPr>
          <a:xfrm>
            <a:off x="351694" y="1628375"/>
            <a:ext cx="1673469" cy="864000"/>
          </a:xfrm>
          <a:prstGeom prst="homePlate">
            <a:avLst>
              <a:gd name="adj" fmla="val 21034"/>
            </a:avLst>
          </a:prstGeom>
          <a:solidFill>
            <a:srgbClr val="DDDDDD"/>
          </a:solidFill>
        </p:spPr>
        <p:txBody>
          <a:bodyPr lIns="36000" rIns="144000" anchor="ctr"/>
          <a:lstStyle>
            <a:lvl1pPr marL="0" indent="0" algn="ctr">
              <a:buNone/>
              <a:defRPr sz="1050" b="1"/>
            </a:lvl1pPr>
          </a:lstStyle>
          <a:p>
            <a:pPr lvl="0"/>
            <a:r>
              <a:rPr lang="en-US" noProof="0"/>
              <a:t>Click to edit Master text styles</a:t>
            </a:r>
          </a:p>
        </p:txBody>
      </p:sp>
      <p:sp>
        <p:nvSpPr>
          <p:cNvPr id="14" name="phSubtitle"/>
          <p:cNvSpPr>
            <a:spLocks noGrp="1"/>
          </p:cNvSpPr>
          <p:nvPr>
            <p:ph type="body" sz="quarter" idx="16"/>
          </p:nvPr>
        </p:nvSpPr>
        <p:spPr>
          <a:xfrm>
            <a:off x="351692" y="1306513"/>
            <a:ext cx="8440616" cy="322262"/>
          </a:xfrm>
        </p:spPr>
        <p:txBody>
          <a:bodyPr/>
          <a:lstStyle>
            <a:lvl1pPr>
              <a:buNone/>
              <a:defRPr b="1"/>
            </a:lvl1pPr>
            <a:lvl2pPr>
              <a:buNone/>
              <a:defRPr/>
            </a:lvl2pPr>
            <a:lvl3pPr>
              <a:buNone/>
              <a:defRPr/>
            </a:lvl3pPr>
            <a:lvl4pPr>
              <a:buNone/>
              <a:defRPr/>
            </a:lvl4pPr>
            <a:lvl5pPr>
              <a:buNone/>
              <a:defRPr/>
            </a:lvl5pPr>
          </a:lstStyle>
          <a:p>
            <a:pPr lvl="0"/>
            <a:r>
              <a:rPr lang="en-US" noProof="0"/>
              <a:t>Click to edit Master text styles</a:t>
            </a:r>
          </a:p>
        </p:txBody>
      </p:sp>
      <p:sp>
        <p:nvSpPr>
          <p:cNvPr id="7" name="phSectionTitle"/>
          <p:cNvSpPr>
            <a:spLocks noGrp="1"/>
          </p:cNvSpPr>
          <p:nvPr>
            <p:ph type="body" sz="quarter" idx="12"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2293811059"/>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Step Flow with Subtitle">
    <p:spTree>
      <p:nvGrpSpPr>
        <p:cNvPr id="1" name=""/>
        <p:cNvGrpSpPr/>
        <p:nvPr/>
      </p:nvGrpSpPr>
      <p:grpSpPr>
        <a:xfrm>
          <a:off x="0" y="0"/>
          <a:ext cx="0" cy="0"/>
          <a:chOff x="0" y="0"/>
          <a:chExt cx="0" cy="0"/>
        </a:xfrm>
      </p:grpSpPr>
      <p:sp>
        <p:nvSpPr>
          <p:cNvPr id="36" name="phContent6"/>
          <p:cNvSpPr>
            <a:spLocks noGrp="1"/>
          </p:cNvSpPr>
          <p:nvPr>
            <p:ph sz="half" idx="25" hasCustomPrompt="1"/>
          </p:nvPr>
        </p:nvSpPr>
        <p:spPr>
          <a:xfrm>
            <a:off x="7469723" y="2552706"/>
            <a:ext cx="13225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phContent5"/>
          <p:cNvSpPr>
            <a:spLocks noGrp="1"/>
          </p:cNvSpPr>
          <p:nvPr>
            <p:ph sz="half" idx="22" hasCustomPrompt="1"/>
          </p:nvPr>
        </p:nvSpPr>
        <p:spPr>
          <a:xfrm>
            <a:off x="6046117" y="2552706"/>
            <a:ext cx="13225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hContent4"/>
          <p:cNvSpPr>
            <a:spLocks noGrp="1"/>
          </p:cNvSpPr>
          <p:nvPr>
            <p:ph sz="half" idx="21" hasCustomPrompt="1"/>
          </p:nvPr>
        </p:nvSpPr>
        <p:spPr>
          <a:xfrm>
            <a:off x="4622511" y="2552706"/>
            <a:ext cx="13225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phContent3"/>
          <p:cNvSpPr>
            <a:spLocks noGrp="1"/>
          </p:cNvSpPr>
          <p:nvPr>
            <p:ph sz="half" idx="15" hasCustomPrompt="1"/>
          </p:nvPr>
        </p:nvSpPr>
        <p:spPr>
          <a:xfrm>
            <a:off x="3198904" y="2552706"/>
            <a:ext cx="13225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phContent2"/>
          <p:cNvSpPr>
            <a:spLocks noGrp="1"/>
          </p:cNvSpPr>
          <p:nvPr>
            <p:ph sz="half" idx="14" hasCustomPrompt="1"/>
          </p:nvPr>
        </p:nvSpPr>
        <p:spPr>
          <a:xfrm>
            <a:off x="1775299" y="2552706"/>
            <a:ext cx="13225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351692" y="2552706"/>
            <a:ext cx="1322585" cy="4044949"/>
          </a:xfrm>
        </p:spPr>
        <p:txBody>
          <a:bodyPr/>
          <a:lstStyle>
            <a:lvl1pPr marL="135735" indent="-135735">
              <a:defRPr sz="900"/>
            </a:lvl1pPr>
            <a:lvl2pPr marL="271469" indent="-135735">
              <a:defRPr sz="900"/>
            </a:lvl2pPr>
            <a:lvl3pPr marL="407204" indent="-135735">
              <a:defRPr sz="900"/>
            </a:lvl3pPr>
            <a:lvl4pPr marL="535795" indent="-128591">
              <a:defRPr sz="900"/>
            </a:lvl4pPr>
            <a:lvl5pPr marL="67153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phFlow6"/>
          <p:cNvSpPr>
            <a:spLocks noGrp="1"/>
          </p:cNvSpPr>
          <p:nvPr>
            <p:ph type="body" sz="quarter" idx="29"/>
          </p:nvPr>
        </p:nvSpPr>
        <p:spPr>
          <a:xfrm>
            <a:off x="7394331" y="1628375"/>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5" name="phFlow5"/>
          <p:cNvSpPr>
            <a:spLocks noGrp="1"/>
          </p:cNvSpPr>
          <p:nvPr>
            <p:ph type="body" sz="quarter" idx="28"/>
          </p:nvPr>
        </p:nvSpPr>
        <p:spPr>
          <a:xfrm>
            <a:off x="5984630" y="1628375"/>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6" name="phFlow4"/>
          <p:cNvSpPr>
            <a:spLocks noGrp="1"/>
          </p:cNvSpPr>
          <p:nvPr>
            <p:ph type="body" sz="quarter" idx="27"/>
          </p:nvPr>
        </p:nvSpPr>
        <p:spPr>
          <a:xfrm>
            <a:off x="4576397" y="1628375"/>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7" name="phFlow3"/>
          <p:cNvSpPr>
            <a:spLocks noGrp="1"/>
          </p:cNvSpPr>
          <p:nvPr>
            <p:ph type="body" sz="quarter" idx="26"/>
          </p:nvPr>
        </p:nvSpPr>
        <p:spPr>
          <a:xfrm>
            <a:off x="3173247" y="1628375"/>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28" name="phFlow2"/>
          <p:cNvSpPr>
            <a:spLocks noGrp="1"/>
          </p:cNvSpPr>
          <p:nvPr>
            <p:ph type="body" sz="quarter" idx="18"/>
          </p:nvPr>
        </p:nvSpPr>
        <p:spPr>
          <a:xfrm>
            <a:off x="1759928" y="1628375"/>
            <a:ext cx="1408233" cy="864000"/>
          </a:xfrm>
          <a:prstGeom prst="chevron">
            <a:avLst>
              <a:gd name="adj" fmla="val 18776"/>
            </a:avLst>
          </a:prstGeom>
          <a:solidFill>
            <a:srgbClr val="DDDDDD"/>
          </a:solidFill>
        </p:spPr>
        <p:txBody>
          <a:bodyPr lIns="36000" anchor="ctr"/>
          <a:lstStyle>
            <a:lvl1pPr marL="0" indent="0" algn="ctr">
              <a:buNone/>
              <a:defRPr sz="1050" b="1"/>
            </a:lvl1pPr>
          </a:lstStyle>
          <a:p>
            <a:pPr lvl="0"/>
            <a:r>
              <a:rPr lang="en-US" noProof="0"/>
              <a:t>Click to edit Master text styles</a:t>
            </a:r>
          </a:p>
        </p:txBody>
      </p:sp>
      <p:sp>
        <p:nvSpPr>
          <p:cNvPr id="37" name="phFlow1"/>
          <p:cNvSpPr>
            <a:spLocks noGrp="1"/>
          </p:cNvSpPr>
          <p:nvPr>
            <p:ph type="body" sz="quarter" idx="17"/>
          </p:nvPr>
        </p:nvSpPr>
        <p:spPr>
          <a:xfrm>
            <a:off x="351693" y="1628375"/>
            <a:ext cx="1408235" cy="864000"/>
          </a:xfrm>
          <a:prstGeom prst="homePlate">
            <a:avLst>
              <a:gd name="adj" fmla="val 19462"/>
            </a:avLst>
          </a:prstGeom>
          <a:solidFill>
            <a:srgbClr val="DDDDDD"/>
          </a:solidFill>
        </p:spPr>
        <p:txBody>
          <a:bodyPr lIns="36000" rIns="144000" anchor="ctr"/>
          <a:lstStyle>
            <a:lvl1pPr marL="0" indent="0" algn="ctr">
              <a:buNone/>
              <a:defRPr sz="1050" b="1"/>
            </a:lvl1pPr>
          </a:lstStyle>
          <a:p>
            <a:pPr lvl="0"/>
            <a:r>
              <a:rPr lang="en-US" noProof="0"/>
              <a:t>Click to edit Master text styles</a:t>
            </a:r>
          </a:p>
        </p:txBody>
      </p:sp>
      <p:sp>
        <p:nvSpPr>
          <p:cNvPr id="14" name="phSubtitle"/>
          <p:cNvSpPr>
            <a:spLocks noGrp="1"/>
          </p:cNvSpPr>
          <p:nvPr>
            <p:ph type="body" sz="quarter" idx="16"/>
          </p:nvPr>
        </p:nvSpPr>
        <p:spPr>
          <a:xfrm>
            <a:off x="351692" y="1306513"/>
            <a:ext cx="8440616" cy="322262"/>
          </a:xfrm>
        </p:spPr>
        <p:txBody>
          <a:bodyPr/>
          <a:lstStyle>
            <a:lvl1pPr>
              <a:buNone/>
              <a:defRPr b="1"/>
            </a:lvl1pPr>
            <a:lvl2pPr>
              <a:buNone/>
              <a:defRPr/>
            </a:lvl2pPr>
            <a:lvl3pPr>
              <a:buNone/>
              <a:defRPr/>
            </a:lvl3pPr>
            <a:lvl4pPr>
              <a:buNone/>
              <a:defRPr/>
            </a:lvl4pPr>
            <a:lvl5pPr>
              <a:buNone/>
              <a:defRPr/>
            </a:lvl5pPr>
          </a:lstStyle>
          <a:p>
            <a:pPr lvl="0"/>
            <a:r>
              <a:rPr lang="en-US" noProof="0"/>
              <a:t>Click to edit Master text styles</a:t>
            </a:r>
          </a:p>
        </p:txBody>
      </p:sp>
      <p:sp>
        <p:nvSpPr>
          <p:cNvPr id="7" name="phSectionTitle"/>
          <p:cNvSpPr>
            <a:spLocks noGrp="1"/>
          </p:cNvSpPr>
          <p:nvPr>
            <p:ph type="body" sz="quarter" idx="12" hasCustomPrompt="1"/>
          </p:nvPr>
        </p:nvSpPr>
        <p:spPr>
          <a:xfrm>
            <a:off x="140678"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17" name="Title 16"/>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1703453225"/>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chnical Approach">
    <p:spTree>
      <p:nvGrpSpPr>
        <p:cNvPr id="1" name=""/>
        <p:cNvGrpSpPr/>
        <p:nvPr/>
      </p:nvGrpSpPr>
      <p:grpSpPr>
        <a:xfrm>
          <a:off x="0" y="0"/>
          <a:ext cx="0" cy="0"/>
          <a:chOff x="0" y="0"/>
          <a:chExt cx="0" cy="0"/>
        </a:xfrm>
      </p:grpSpPr>
      <p:sp>
        <p:nvSpPr>
          <p:cNvPr id="23" name="phGoal"/>
          <p:cNvSpPr>
            <a:spLocks noGrp="1"/>
          </p:cNvSpPr>
          <p:nvPr>
            <p:ph type="body" sz="quarter" idx="10" hasCustomPrompt="1"/>
          </p:nvPr>
        </p:nvSpPr>
        <p:spPr>
          <a:xfrm>
            <a:off x="351693" y="1325563"/>
            <a:ext cx="1518139" cy="5272086"/>
          </a:xfrm>
          <a:solidFill>
            <a:srgbClr val="A7A9AC"/>
          </a:solidFill>
          <a:ln>
            <a:solidFill>
              <a:srgbClr val="A7A9AC"/>
            </a:solidFill>
          </a:ln>
        </p:spPr>
        <p:txBody>
          <a:bodyPr lIns="36000" tIns="36000" rIns="36000" bIns="36000"/>
          <a:lstStyle>
            <a:lvl1pPr>
              <a:buNone/>
              <a:defRPr sz="1050" b="1">
                <a:solidFill>
                  <a:srgbClr val="FFFFFF"/>
                </a:solidFill>
              </a:defRPr>
            </a:lvl1pPr>
            <a:lvl2pPr>
              <a:buNone/>
              <a:defRPr b="1">
                <a:solidFill>
                  <a:srgbClr val="FFFFFF"/>
                </a:solidFill>
              </a:defRPr>
            </a:lvl2pPr>
            <a:lvl3pPr>
              <a:buNone/>
              <a:defRPr b="1">
                <a:solidFill>
                  <a:srgbClr val="FFFFFF"/>
                </a:solidFill>
              </a:defRPr>
            </a:lvl3pPr>
            <a:lvl4pPr>
              <a:buNone/>
              <a:defRPr b="1">
                <a:solidFill>
                  <a:srgbClr val="FFFFFF"/>
                </a:solidFill>
              </a:defRPr>
            </a:lvl4pPr>
            <a:lvl5pPr>
              <a:buNone/>
              <a:defRPr b="1">
                <a:solidFill>
                  <a:srgbClr val="FFFFFF"/>
                </a:solidFill>
              </a:defRPr>
            </a:lvl5pPr>
          </a:lstStyle>
          <a:p>
            <a:pPr lvl="0"/>
            <a:r>
              <a:rPr lang="en-GB" dirty="0"/>
              <a:t>Click to add goal</a:t>
            </a:r>
          </a:p>
        </p:txBody>
      </p:sp>
      <p:sp>
        <p:nvSpPr>
          <p:cNvPr id="9" name="lnLine"/>
          <p:cNvSpPr>
            <a:spLocks noChangeShapeType="1"/>
          </p:cNvSpPr>
          <p:nvPr userDrawn="1"/>
        </p:nvSpPr>
        <p:spPr bwMode="auto">
          <a:xfrm>
            <a:off x="2407630" y="1577563"/>
            <a:ext cx="6384680" cy="0"/>
          </a:xfrm>
          <a:prstGeom prst="line">
            <a:avLst/>
          </a:prstGeom>
          <a:noFill/>
          <a:ln w="6350">
            <a:solidFill>
              <a:srgbClr val="A7A9AC"/>
            </a:solidFill>
            <a:round/>
            <a:headEnd/>
            <a:tailEnd/>
          </a:ln>
        </p:spPr>
        <p:txBody>
          <a:bodyPr wrap="none" lIns="54000" tIns="54000" rIns="54000" bIns="54000" anchor="ctr"/>
          <a:lstStyle/>
          <a:p>
            <a:endParaRPr lang="en-GB" sz="1050" dirty="0"/>
          </a:p>
        </p:txBody>
      </p:sp>
      <p:sp>
        <p:nvSpPr>
          <p:cNvPr id="28" name="phText1b"/>
          <p:cNvSpPr>
            <a:spLocks noGrp="1"/>
          </p:cNvSpPr>
          <p:nvPr>
            <p:ph type="body" sz="quarter" idx="12"/>
          </p:nvPr>
        </p:nvSpPr>
        <p:spPr>
          <a:xfrm>
            <a:off x="2407630" y="1629022"/>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phText1a"/>
          <p:cNvSpPr>
            <a:spLocks noGrp="1"/>
          </p:cNvSpPr>
          <p:nvPr>
            <p:ph type="body" sz="quarter" idx="13"/>
          </p:nvPr>
        </p:nvSpPr>
        <p:spPr>
          <a:xfrm>
            <a:off x="461709" y="1651249"/>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31" name="phText2b"/>
          <p:cNvSpPr>
            <a:spLocks noGrp="1"/>
          </p:cNvSpPr>
          <p:nvPr>
            <p:ph type="body" sz="quarter" idx="14"/>
          </p:nvPr>
        </p:nvSpPr>
        <p:spPr>
          <a:xfrm>
            <a:off x="2407630" y="2249999"/>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phText2a"/>
          <p:cNvSpPr>
            <a:spLocks noGrp="1"/>
          </p:cNvSpPr>
          <p:nvPr>
            <p:ph type="body" sz="quarter" idx="15"/>
          </p:nvPr>
        </p:nvSpPr>
        <p:spPr>
          <a:xfrm>
            <a:off x="461709" y="2272225"/>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33" name="phText3b"/>
          <p:cNvSpPr>
            <a:spLocks noGrp="1"/>
          </p:cNvSpPr>
          <p:nvPr>
            <p:ph type="body" sz="quarter" idx="16"/>
          </p:nvPr>
        </p:nvSpPr>
        <p:spPr>
          <a:xfrm>
            <a:off x="2407630" y="2870973"/>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phText3a"/>
          <p:cNvSpPr>
            <a:spLocks noGrp="1"/>
          </p:cNvSpPr>
          <p:nvPr>
            <p:ph type="body" sz="quarter" idx="17"/>
          </p:nvPr>
        </p:nvSpPr>
        <p:spPr>
          <a:xfrm>
            <a:off x="461709" y="2893199"/>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35" name="phText4b"/>
          <p:cNvSpPr>
            <a:spLocks noGrp="1"/>
          </p:cNvSpPr>
          <p:nvPr>
            <p:ph type="body" sz="quarter" idx="18"/>
          </p:nvPr>
        </p:nvSpPr>
        <p:spPr>
          <a:xfrm>
            <a:off x="2407630" y="3491947"/>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phText4a"/>
          <p:cNvSpPr>
            <a:spLocks noGrp="1"/>
          </p:cNvSpPr>
          <p:nvPr>
            <p:ph type="body" sz="quarter" idx="19"/>
          </p:nvPr>
        </p:nvSpPr>
        <p:spPr>
          <a:xfrm>
            <a:off x="461709" y="3514168"/>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37" name="phText5b"/>
          <p:cNvSpPr>
            <a:spLocks noGrp="1"/>
          </p:cNvSpPr>
          <p:nvPr>
            <p:ph type="body" sz="quarter" idx="20"/>
          </p:nvPr>
        </p:nvSpPr>
        <p:spPr>
          <a:xfrm>
            <a:off x="2407630" y="4112921"/>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8" name="phText5a"/>
          <p:cNvSpPr>
            <a:spLocks noGrp="1"/>
          </p:cNvSpPr>
          <p:nvPr>
            <p:ph type="body" sz="quarter" idx="21"/>
          </p:nvPr>
        </p:nvSpPr>
        <p:spPr>
          <a:xfrm>
            <a:off x="461709" y="4135147"/>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39" name="phText6b"/>
          <p:cNvSpPr>
            <a:spLocks noGrp="1"/>
          </p:cNvSpPr>
          <p:nvPr>
            <p:ph type="body" sz="quarter" idx="22"/>
          </p:nvPr>
        </p:nvSpPr>
        <p:spPr>
          <a:xfrm>
            <a:off x="2407630" y="4733895"/>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0" name="phText6a"/>
          <p:cNvSpPr>
            <a:spLocks noGrp="1"/>
          </p:cNvSpPr>
          <p:nvPr>
            <p:ph type="body" sz="quarter" idx="23"/>
          </p:nvPr>
        </p:nvSpPr>
        <p:spPr>
          <a:xfrm>
            <a:off x="461709" y="4756121"/>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41" name="phText7b"/>
          <p:cNvSpPr>
            <a:spLocks noGrp="1"/>
          </p:cNvSpPr>
          <p:nvPr>
            <p:ph type="body" sz="quarter" idx="24"/>
          </p:nvPr>
        </p:nvSpPr>
        <p:spPr>
          <a:xfrm>
            <a:off x="2407630" y="5354869"/>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2" name="phText7a"/>
          <p:cNvSpPr>
            <a:spLocks noGrp="1"/>
          </p:cNvSpPr>
          <p:nvPr>
            <p:ph type="body" sz="quarter" idx="25"/>
          </p:nvPr>
        </p:nvSpPr>
        <p:spPr>
          <a:xfrm>
            <a:off x="461709" y="5377095"/>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43" name="phText8b"/>
          <p:cNvSpPr>
            <a:spLocks noGrp="1"/>
          </p:cNvSpPr>
          <p:nvPr>
            <p:ph type="body" sz="quarter" idx="26"/>
          </p:nvPr>
        </p:nvSpPr>
        <p:spPr>
          <a:xfrm>
            <a:off x="2407630" y="5975845"/>
            <a:ext cx="6384680" cy="525463"/>
          </a:xfrm>
        </p:spPr>
        <p:txBody>
          <a:bodyPr/>
          <a:lstStyle>
            <a:lvl1pPr marL="132163" indent="-132163">
              <a:spcBef>
                <a:spcPts val="375"/>
              </a:spcBef>
              <a:defRPr sz="900"/>
            </a:lvl1pPr>
            <a:lvl2pPr marL="272660" indent="-140498">
              <a:spcBef>
                <a:spcPts val="375"/>
              </a:spcBef>
              <a:defRPr sz="900"/>
            </a:lvl2pPr>
            <a:lvl3pPr marL="404822" indent="-132163">
              <a:spcBef>
                <a:spcPts val="375"/>
              </a:spcBef>
              <a:defRPr sz="900"/>
            </a:lvl3pPr>
            <a:lvl4pPr marL="535795" indent="-130972">
              <a:spcBef>
                <a:spcPts val="375"/>
              </a:spcBef>
              <a:defRPr sz="900"/>
            </a:lvl4pPr>
            <a:lvl5pPr marL="677483" indent="-141689">
              <a:spcBef>
                <a:spcPts val="375"/>
              </a:spcBef>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4" name="phText8a"/>
          <p:cNvSpPr>
            <a:spLocks noGrp="1"/>
          </p:cNvSpPr>
          <p:nvPr>
            <p:ph type="body" sz="quarter" idx="27"/>
          </p:nvPr>
        </p:nvSpPr>
        <p:spPr>
          <a:xfrm>
            <a:off x="461709" y="5998071"/>
            <a:ext cx="1827692" cy="503237"/>
          </a:xfrm>
          <a:solidFill>
            <a:srgbClr val="DDDDDD"/>
          </a:solidFill>
          <a:ln>
            <a:solidFill>
              <a:srgbClr val="A7A9AC"/>
            </a:solidFill>
          </a:ln>
        </p:spPr>
        <p:txBody>
          <a:bodyPr lIns="54000" rIns="54000" bIns="0" anchor="ctr"/>
          <a:lstStyle>
            <a:lvl1pPr marL="0" indent="0">
              <a:buNone/>
              <a:defRPr sz="1050" b="0"/>
            </a:lvl1pPr>
            <a:lvl2pPr>
              <a:buNone/>
              <a:defRPr sz="1050"/>
            </a:lvl2pPr>
            <a:lvl3pPr>
              <a:buNone/>
              <a:defRPr sz="1050"/>
            </a:lvl3pPr>
            <a:lvl4pPr>
              <a:buNone/>
              <a:defRPr sz="1050"/>
            </a:lvl4pPr>
            <a:lvl5pPr>
              <a:buNone/>
              <a:defRPr sz="1050"/>
            </a:lvl5pPr>
          </a:lstStyle>
          <a:p>
            <a:pPr lvl="0"/>
            <a:r>
              <a:rPr lang="en-US"/>
              <a:t>Click to edit Master text styles</a:t>
            </a:r>
          </a:p>
        </p:txBody>
      </p:sp>
      <p:sp>
        <p:nvSpPr>
          <p:cNvPr id="26" name="phSubtitle"/>
          <p:cNvSpPr>
            <a:spLocks noGrp="1"/>
          </p:cNvSpPr>
          <p:nvPr>
            <p:ph type="body" sz="quarter" idx="11" hasCustomPrompt="1"/>
          </p:nvPr>
        </p:nvSpPr>
        <p:spPr>
          <a:xfrm>
            <a:off x="2407630" y="1325563"/>
            <a:ext cx="6384680" cy="252000"/>
          </a:xfrm>
        </p:spPr>
        <p:txBody>
          <a:bodyPr tIns="36000" bIns="36000"/>
          <a:lstStyle>
            <a:lvl1pPr>
              <a:buNone/>
              <a:defRPr sz="1050" b="1"/>
            </a:lvl1pPr>
            <a:lvl2pPr>
              <a:buNone/>
              <a:defRPr sz="1050" b="1"/>
            </a:lvl2pPr>
            <a:lvl3pPr>
              <a:buNone/>
              <a:defRPr sz="1050" b="1"/>
            </a:lvl3pPr>
            <a:lvl4pPr>
              <a:buNone/>
              <a:defRPr sz="1050" b="1"/>
            </a:lvl4pPr>
            <a:lvl5pPr>
              <a:buNone/>
              <a:defRPr sz="1050" b="1"/>
            </a:lvl5pPr>
          </a:lstStyle>
          <a:p>
            <a:pPr lvl="0"/>
            <a:r>
              <a:rPr lang="en-GB" dirty="0"/>
              <a:t>Click to add approach</a:t>
            </a:r>
          </a:p>
        </p:txBody>
      </p:sp>
      <p:sp>
        <p:nvSpPr>
          <p:cNvPr id="45" name="phSectionTitle"/>
          <p:cNvSpPr>
            <a:spLocks noGrp="1"/>
          </p:cNvSpPr>
          <p:nvPr>
            <p:ph type="body" sz="quarter" idx="28" hasCustomPrompt="1"/>
          </p:nvPr>
        </p:nvSpPr>
        <p:spPr>
          <a:xfrm>
            <a:off x="140678"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27" name="Title 26"/>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693943886"/>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V-Resume">
    <p:spTree>
      <p:nvGrpSpPr>
        <p:cNvPr id="1" name=""/>
        <p:cNvGrpSpPr/>
        <p:nvPr/>
      </p:nvGrpSpPr>
      <p:grpSpPr>
        <a:xfrm>
          <a:off x="0" y="0"/>
          <a:ext cx="0" cy="0"/>
          <a:chOff x="0" y="0"/>
          <a:chExt cx="0" cy="0"/>
        </a:xfrm>
      </p:grpSpPr>
      <p:sp>
        <p:nvSpPr>
          <p:cNvPr id="16" name="pic1"/>
          <p:cNvSpPr>
            <a:spLocks noGrp="1"/>
          </p:cNvSpPr>
          <p:nvPr>
            <p:ph sz="half" idx="15" hasCustomPrompt="1"/>
          </p:nvPr>
        </p:nvSpPr>
        <p:spPr>
          <a:xfrm>
            <a:off x="351693" y="1306515"/>
            <a:ext cx="1163077" cy="1800000"/>
          </a:xfrm>
        </p:spPr>
        <p:txBody>
          <a:bodyPr lIns="0" tIns="0" rIns="0" bIns="0" anchor="ctr"/>
          <a:lstStyle>
            <a:lvl1pPr marL="0" indent="0" algn="ctr">
              <a:spcBef>
                <a:spcPts val="0"/>
              </a:spcBef>
              <a:buNone/>
              <a:defRPr sz="75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PHOTO</a:t>
            </a:r>
            <a:br>
              <a:rPr lang="en-GB" noProof="0" dirty="0"/>
            </a:br>
            <a:r>
              <a:rPr lang="en-GB" noProof="0" dirty="0"/>
              <a:t>w x h: 3.5cm x 5cm</a:t>
            </a:r>
            <a:br>
              <a:rPr lang="en-GB" noProof="0" dirty="0"/>
            </a:br>
            <a:r>
              <a:rPr lang="en-GB" noProof="0" dirty="0"/>
              <a:t>Copy photo from</a:t>
            </a:r>
            <a:br>
              <a:rPr lang="en-GB" noProof="0" dirty="0"/>
            </a:br>
            <a:r>
              <a:rPr lang="en-GB" noProof="0" dirty="0"/>
              <a:t>R-World PIP and paste onto slide.</a:t>
            </a:r>
            <a:br>
              <a:rPr lang="en-GB" noProof="0" dirty="0"/>
            </a:br>
            <a:r>
              <a:rPr lang="en-GB" noProof="0" dirty="0"/>
              <a:t>Resize/crop to the above dimensions then Copy.  Click here and Paste Special as Picture (JEPG)</a:t>
            </a:r>
          </a:p>
        </p:txBody>
      </p:sp>
      <p:sp>
        <p:nvSpPr>
          <p:cNvPr id="12" name="rec3"/>
          <p:cNvSpPr>
            <a:spLocks noChangeArrowheads="1"/>
          </p:cNvSpPr>
          <p:nvPr userDrawn="1"/>
        </p:nvSpPr>
        <p:spPr bwMode="auto">
          <a:xfrm>
            <a:off x="351692" y="3704433"/>
            <a:ext cx="8440616" cy="323850"/>
          </a:xfrm>
          <a:prstGeom prst="rect">
            <a:avLst/>
          </a:prstGeom>
          <a:noFill/>
          <a:ln w="3175" algn="ctr">
            <a:noFill/>
            <a:miter lim="800000"/>
            <a:headEnd/>
            <a:tailEnd/>
          </a:ln>
        </p:spPr>
        <p:txBody>
          <a:bodyPr lIns="0" tIns="0" rIns="0" bIns="54000" anchor="b"/>
          <a:lstStyle/>
          <a:p>
            <a:pPr algn="l"/>
            <a:r>
              <a:rPr lang="en-GB" sz="1050" b="1" dirty="0"/>
              <a:t>Key projects</a:t>
            </a:r>
          </a:p>
        </p:txBody>
      </p:sp>
      <p:sp>
        <p:nvSpPr>
          <p:cNvPr id="10" name="rec2"/>
          <p:cNvSpPr>
            <a:spLocks noChangeArrowheads="1"/>
          </p:cNvSpPr>
          <p:nvPr userDrawn="1"/>
        </p:nvSpPr>
        <p:spPr bwMode="auto">
          <a:xfrm>
            <a:off x="4642340" y="1304931"/>
            <a:ext cx="4149969" cy="322263"/>
          </a:xfrm>
          <a:prstGeom prst="rect">
            <a:avLst/>
          </a:prstGeom>
          <a:noFill/>
          <a:ln w="3175" algn="ctr">
            <a:noFill/>
            <a:miter lim="800000"/>
            <a:headEnd/>
            <a:tailEnd/>
          </a:ln>
        </p:spPr>
        <p:txBody>
          <a:bodyPr lIns="0" tIns="0" rIns="0" bIns="54000" anchor="b"/>
          <a:lstStyle/>
          <a:p>
            <a:pPr algn="l"/>
            <a:r>
              <a:rPr lang="en-GB" sz="1050" b="1" dirty="0"/>
              <a:t>Professional experience</a:t>
            </a:r>
          </a:p>
        </p:txBody>
      </p:sp>
      <p:sp>
        <p:nvSpPr>
          <p:cNvPr id="8" name="rec1"/>
          <p:cNvSpPr>
            <a:spLocks noChangeArrowheads="1"/>
          </p:cNvSpPr>
          <p:nvPr userDrawn="1"/>
        </p:nvSpPr>
        <p:spPr bwMode="auto">
          <a:xfrm>
            <a:off x="1654420" y="1304925"/>
            <a:ext cx="2847242" cy="323850"/>
          </a:xfrm>
          <a:prstGeom prst="rect">
            <a:avLst/>
          </a:prstGeom>
          <a:noFill/>
          <a:ln w="3175" algn="ctr">
            <a:noFill/>
            <a:miter lim="800000"/>
            <a:headEnd/>
            <a:tailEnd/>
          </a:ln>
        </p:spPr>
        <p:txBody>
          <a:bodyPr lIns="0" tIns="0" rIns="0" bIns="54000" anchor="b"/>
          <a:lstStyle/>
          <a:p>
            <a:pPr algn="l"/>
            <a:r>
              <a:rPr lang="en-GB" sz="1050" b="1" dirty="0"/>
              <a:t>Professional education</a:t>
            </a:r>
          </a:p>
        </p:txBody>
      </p:sp>
      <p:sp>
        <p:nvSpPr>
          <p:cNvPr id="6" name="phContent4"/>
          <p:cNvSpPr>
            <a:spLocks noGrp="1"/>
          </p:cNvSpPr>
          <p:nvPr>
            <p:ph sz="half" idx="11" hasCustomPrompt="1"/>
          </p:nvPr>
        </p:nvSpPr>
        <p:spPr>
          <a:xfrm>
            <a:off x="4642339"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3"/>
          <p:cNvSpPr>
            <a:spLocks noGrp="1"/>
          </p:cNvSpPr>
          <p:nvPr>
            <p:ph sz="half" idx="10" hasCustomPrompt="1"/>
          </p:nvPr>
        </p:nvSpPr>
        <p:spPr>
          <a:xfrm>
            <a:off x="351692"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2"/>
          <p:cNvSpPr>
            <a:spLocks noGrp="1"/>
          </p:cNvSpPr>
          <p:nvPr>
            <p:ph sz="half" idx="2" hasCustomPrompt="1"/>
          </p:nvPr>
        </p:nvSpPr>
        <p:spPr>
          <a:xfrm>
            <a:off x="4642339" y="1627189"/>
            <a:ext cx="4149969" cy="2077124"/>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1654420" y="1628781"/>
            <a:ext cx="2847242" cy="207565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21" name="lnLine3"/>
          <p:cNvCxnSpPr/>
          <p:nvPr userDrawn="1"/>
        </p:nvCxnSpPr>
        <p:spPr bwMode="auto">
          <a:xfrm>
            <a:off x="351692" y="4028283"/>
            <a:ext cx="8440616"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4" name="lnLine2"/>
          <p:cNvCxnSpPr/>
          <p:nvPr userDrawn="1"/>
        </p:nvCxnSpPr>
        <p:spPr bwMode="auto">
          <a:xfrm>
            <a:off x="4642342" y="1627188"/>
            <a:ext cx="4149968"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2" name="lnLine1"/>
          <p:cNvCxnSpPr/>
          <p:nvPr userDrawn="1"/>
        </p:nvCxnSpPr>
        <p:spPr bwMode="auto">
          <a:xfrm>
            <a:off x="1654420" y="1627188"/>
            <a:ext cx="2847242"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7" name="phSectionTitle"/>
          <p:cNvSpPr>
            <a:spLocks noGrp="1"/>
          </p:cNvSpPr>
          <p:nvPr>
            <p:ph type="body" sz="quarter" idx="12" hasCustomPrompt="1"/>
          </p:nvPr>
        </p:nvSpPr>
        <p:spPr>
          <a:xfrm>
            <a:off x="293975"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15" name="Title 14"/>
          <p:cNvSpPr>
            <a:spLocks noGrp="1"/>
          </p:cNvSpPr>
          <p:nvPr>
            <p:ph type="title" hasCustomPrompt="1"/>
          </p:nvPr>
        </p:nvSpPr>
        <p:spPr>
          <a:xfrm>
            <a:off x="293973" y="304803"/>
            <a:ext cx="7669661" cy="461665"/>
          </a:xfrm>
        </p:spPr>
        <p:txBody>
          <a:bodyPr/>
          <a:lstStyle/>
          <a:p>
            <a:r>
              <a:rPr lang="en-GB" noProof="0" dirty="0"/>
              <a:t>Click to add name</a:t>
            </a:r>
            <a:br>
              <a:rPr lang="en-GB" noProof="0" dirty="0"/>
            </a:br>
            <a:r>
              <a:rPr lang="en-GB" noProof="0" dirty="0"/>
              <a:t>Click to add job title/role and company</a:t>
            </a:r>
            <a:endParaRPr lang="en-GB" dirty="0"/>
          </a:p>
        </p:txBody>
      </p:sp>
    </p:spTree>
    <p:extLst>
      <p:ext uri="{BB962C8B-B14F-4D97-AF65-F5344CB8AC3E}">
        <p14:creationId xmlns:p14="http://schemas.microsoft.com/office/powerpoint/2010/main" val="43849226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 Pic Left">
    <p:spTree>
      <p:nvGrpSpPr>
        <p:cNvPr id="1" name=""/>
        <p:cNvGrpSpPr/>
        <p:nvPr/>
      </p:nvGrpSpPr>
      <p:grpSpPr>
        <a:xfrm>
          <a:off x="0" y="0"/>
          <a:ext cx="0" cy="0"/>
          <a:chOff x="0" y="0"/>
          <a:chExt cx="0" cy="0"/>
        </a:xfrm>
      </p:grpSpPr>
      <p:sp>
        <p:nvSpPr>
          <p:cNvPr id="17" name="phContent4"/>
          <p:cNvSpPr>
            <a:spLocks noGrp="1"/>
          </p:cNvSpPr>
          <p:nvPr>
            <p:ph sz="half" idx="17" hasCustomPrompt="1"/>
          </p:nvPr>
        </p:nvSpPr>
        <p:spPr>
          <a:xfrm>
            <a:off x="351695" y="1303194"/>
            <a:ext cx="4149969" cy="2401125"/>
          </a:xfrm>
        </p:spPr>
        <p:txBody>
          <a:bodyPr tIns="72000" anchor="t"/>
          <a:lstStyle>
            <a:lvl1pPr marL="135735" indent="-135735" algn="ctr">
              <a:buNone/>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Paste Picture Here</a:t>
            </a:r>
          </a:p>
        </p:txBody>
      </p:sp>
      <p:sp>
        <p:nvSpPr>
          <p:cNvPr id="6" name="phContent3"/>
          <p:cNvSpPr>
            <a:spLocks noGrp="1"/>
          </p:cNvSpPr>
          <p:nvPr>
            <p:ph sz="half" idx="11" hasCustomPrompt="1"/>
          </p:nvPr>
        </p:nvSpPr>
        <p:spPr>
          <a:xfrm>
            <a:off x="4642339"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351692"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4642339" y="1627189"/>
            <a:ext cx="4149969" cy="2077124"/>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4642342" y="3701900"/>
            <a:ext cx="4149967" cy="324000"/>
          </a:xfrm>
        </p:spPr>
        <p:txBody>
          <a:bodyPr bIns="72000" anchor="b"/>
          <a:lstStyle>
            <a:lvl1pPr>
              <a:buNone/>
              <a:defRPr sz="1050" b="1"/>
            </a:lvl1pPr>
          </a:lstStyle>
          <a:p>
            <a:pPr lvl="0"/>
            <a:r>
              <a:rPr lang="en-US"/>
              <a:t>Click to edit Master text styles</a:t>
            </a:r>
          </a:p>
        </p:txBody>
      </p:sp>
      <p:sp>
        <p:nvSpPr>
          <p:cNvPr id="26" name="phText2"/>
          <p:cNvSpPr>
            <a:spLocks noGrp="1"/>
          </p:cNvSpPr>
          <p:nvPr>
            <p:ph type="body" sz="quarter" idx="16"/>
          </p:nvPr>
        </p:nvSpPr>
        <p:spPr>
          <a:xfrm>
            <a:off x="351698" y="3704313"/>
            <a:ext cx="4149967" cy="324000"/>
          </a:xfrm>
        </p:spPr>
        <p:txBody>
          <a:bodyPr bIns="72000" anchor="b"/>
          <a:lstStyle>
            <a:lvl1pPr>
              <a:buNone/>
              <a:defRPr sz="1050" b="1"/>
            </a:lvl1pPr>
          </a:lstStyle>
          <a:p>
            <a:pPr lvl="0"/>
            <a:r>
              <a:rPr lang="en-US"/>
              <a:t>Click to edit Master text styles</a:t>
            </a:r>
          </a:p>
        </p:txBody>
      </p:sp>
      <p:sp>
        <p:nvSpPr>
          <p:cNvPr id="23" name="phText1"/>
          <p:cNvSpPr>
            <a:spLocks noGrp="1"/>
          </p:cNvSpPr>
          <p:nvPr>
            <p:ph type="body" sz="quarter" idx="14"/>
          </p:nvPr>
        </p:nvSpPr>
        <p:spPr>
          <a:xfrm>
            <a:off x="4642342" y="1303188"/>
            <a:ext cx="4149967" cy="324000"/>
          </a:xfrm>
        </p:spPr>
        <p:txBody>
          <a:bodyPr bIns="72000" anchor="b"/>
          <a:lstStyle>
            <a:lvl1pPr>
              <a:buNone/>
              <a:defRPr sz="1050" b="1"/>
            </a:lvl1pPr>
          </a:lstStyle>
          <a:p>
            <a:pPr lvl="0"/>
            <a:r>
              <a:rPr lang="en-US"/>
              <a:t>Click to edit Master text styles</a:t>
            </a:r>
          </a:p>
        </p:txBody>
      </p:sp>
      <p:cxnSp>
        <p:nvCxnSpPr>
          <p:cNvPr id="21" name="lnLine3"/>
          <p:cNvCxnSpPr/>
          <p:nvPr userDrawn="1"/>
        </p:nvCxnSpPr>
        <p:spPr bwMode="auto">
          <a:xfrm>
            <a:off x="4642342" y="4028283"/>
            <a:ext cx="4149968"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2" name="lnLine2"/>
          <p:cNvCxnSpPr/>
          <p:nvPr userDrawn="1"/>
        </p:nvCxnSpPr>
        <p:spPr bwMode="auto">
          <a:xfrm>
            <a:off x="351692" y="4028283"/>
            <a:ext cx="4149969"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4" name="lnLine1"/>
          <p:cNvCxnSpPr/>
          <p:nvPr userDrawn="1"/>
        </p:nvCxnSpPr>
        <p:spPr bwMode="auto">
          <a:xfrm>
            <a:off x="4642342" y="1627188"/>
            <a:ext cx="4149968"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7" name="phSectionTitle"/>
          <p:cNvSpPr>
            <a:spLocks noGrp="1"/>
          </p:cNvSpPr>
          <p:nvPr>
            <p:ph type="body" sz="quarter" idx="12" hasCustomPrompt="1"/>
          </p:nvPr>
        </p:nvSpPr>
        <p:spPr>
          <a:xfrm>
            <a:off x="140678"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16" name="Title 15"/>
          <p:cNvSpPr>
            <a:spLocks noGrp="1"/>
          </p:cNvSpPr>
          <p:nvPr>
            <p:ph type="title" hasCustomPrompt="1"/>
          </p:nvPr>
        </p:nvSpPr>
        <p:spPr/>
        <p:txBody>
          <a:bodyPr/>
          <a:lstStyle>
            <a:lvl1pPr>
              <a:defRPr/>
            </a:lvl1pPr>
          </a:lstStyle>
          <a:p>
            <a:r>
              <a:rPr lang="en-GB" dirty="0"/>
              <a:t>Click to add case study title</a:t>
            </a:r>
          </a:p>
        </p:txBody>
      </p:sp>
    </p:spTree>
    <p:extLst>
      <p:ext uri="{BB962C8B-B14F-4D97-AF65-F5344CB8AC3E}">
        <p14:creationId xmlns:p14="http://schemas.microsoft.com/office/powerpoint/2010/main" val="3657468040"/>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Pic Right">
    <p:spTree>
      <p:nvGrpSpPr>
        <p:cNvPr id="1" name=""/>
        <p:cNvGrpSpPr/>
        <p:nvPr/>
      </p:nvGrpSpPr>
      <p:grpSpPr>
        <a:xfrm>
          <a:off x="0" y="0"/>
          <a:ext cx="0" cy="0"/>
          <a:chOff x="0" y="0"/>
          <a:chExt cx="0" cy="0"/>
        </a:xfrm>
      </p:grpSpPr>
      <p:sp>
        <p:nvSpPr>
          <p:cNvPr id="14" name="phContent4"/>
          <p:cNvSpPr>
            <a:spLocks noGrp="1"/>
          </p:cNvSpPr>
          <p:nvPr>
            <p:ph sz="half" idx="17" hasCustomPrompt="1"/>
          </p:nvPr>
        </p:nvSpPr>
        <p:spPr>
          <a:xfrm>
            <a:off x="4642339" y="1303194"/>
            <a:ext cx="4149969" cy="2401125"/>
          </a:xfrm>
        </p:spPr>
        <p:txBody>
          <a:bodyPr tIns="72000"/>
          <a:lstStyle>
            <a:lvl1pPr marL="135735" indent="-135735" algn="ctr">
              <a:buNone/>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Paste Picture Here</a:t>
            </a:r>
          </a:p>
        </p:txBody>
      </p:sp>
      <p:sp>
        <p:nvSpPr>
          <p:cNvPr id="6" name="phContent3"/>
          <p:cNvSpPr>
            <a:spLocks noGrp="1"/>
          </p:cNvSpPr>
          <p:nvPr>
            <p:ph sz="half" idx="11" hasCustomPrompt="1"/>
          </p:nvPr>
        </p:nvSpPr>
        <p:spPr>
          <a:xfrm>
            <a:off x="4642339"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351692"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351692" y="1627189"/>
            <a:ext cx="4149969" cy="2077124"/>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4642342" y="3701900"/>
            <a:ext cx="4149967" cy="324000"/>
          </a:xfrm>
        </p:spPr>
        <p:txBody>
          <a:bodyPr bIns="72000" anchor="b"/>
          <a:lstStyle>
            <a:lvl1pPr>
              <a:buNone/>
              <a:defRPr sz="1050" b="1"/>
            </a:lvl1pPr>
          </a:lstStyle>
          <a:p>
            <a:pPr lvl="0"/>
            <a:r>
              <a:rPr lang="en-US"/>
              <a:t>Click to edit Master text styles</a:t>
            </a:r>
          </a:p>
        </p:txBody>
      </p:sp>
      <p:sp>
        <p:nvSpPr>
          <p:cNvPr id="26" name="phText2"/>
          <p:cNvSpPr>
            <a:spLocks noGrp="1"/>
          </p:cNvSpPr>
          <p:nvPr>
            <p:ph type="body" sz="quarter" idx="16"/>
          </p:nvPr>
        </p:nvSpPr>
        <p:spPr>
          <a:xfrm>
            <a:off x="351698" y="3704313"/>
            <a:ext cx="4149967" cy="324000"/>
          </a:xfrm>
        </p:spPr>
        <p:txBody>
          <a:bodyPr bIns="72000" anchor="b"/>
          <a:lstStyle>
            <a:lvl1pPr>
              <a:buNone/>
              <a:defRPr sz="1050" b="1"/>
            </a:lvl1pPr>
          </a:lstStyle>
          <a:p>
            <a:pPr lvl="0"/>
            <a:r>
              <a:rPr lang="en-US"/>
              <a:t>Click to edit Master text styles</a:t>
            </a:r>
          </a:p>
        </p:txBody>
      </p:sp>
      <p:sp>
        <p:nvSpPr>
          <p:cNvPr id="23" name="phText1"/>
          <p:cNvSpPr>
            <a:spLocks noGrp="1"/>
          </p:cNvSpPr>
          <p:nvPr>
            <p:ph type="body" sz="quarter" idx="14"/>
          </p:nvPr>
        </p:nvSpPr>
        <p:spPr>
          <a:xfrm>
            <a:off x="351695" y="1303188"/>
            <a:ext cx="4149967" cy="324000"/>
          </a:xfrm>
        </p:spPr>
        <p:txBody>
          <a:bodyPr bIns="72000" anchor="b"/>
          <a:lstStyle>
            <a:lvl1pPr>
              <a:buNone/>
              <a:defRPr sz="1050" b="1"/>
            </a:lvl1pPr>
          </a:lstStyle>
          <a:p>
            <a:pPr lvl="0"/>
            <a:r>
              <a:rPr lang="en-US"/>
              <a:t>Click to edit Master text styles</a:t>
            </a:r>
          </a:p>
        </p:txBody>
      </p:sp>
      <p:cxnSp>
        <p:nvCxnSpPr>
          <p:cNvPr id="21" name="lnLine3"/>
          <p:cNvCxnSpPr/>
          <p:nvPr userDrawn="1"/>
        </p:nvCxnSpPr>
        <p:spPr bwMode="auto">
          <a:xfrm>
            <a:off x="4642342" y="4028283"/>
            <a:ext cx="4149968"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2" name="lnLine2"/>
          <p:cNvCxnSpPr/>
          <p:nvPr userDrawn="1"/>
        </p:nvCxnSpPr>
        <p:spPr bwMode="auto">
          <a:xfrm>
            <a:off x="351692" y="4028283"/>
            <a:ext cx="4149969" cy="0"/>
          </a:xfrm>
          <a:prstGeom prst="line">
            <a:avLst/>
          </a:prstGeom>
          <a:solidFill>
            <a:schemeClr val="bg1"/>
          </a:solidFill>
          <a:ln w="6350" cap="flat" cmpd="sng" algn="ctr">
            <a:solidFill>
              <a:srgbClr val="A7A9AC"/>
            </a:solidFill>
            <a:prstDash val="solid"/>
            <a:round/>
            <a:headEnd type="none" w="med" len="med"/>
            <a:tailEnd type="none" w="med" len="med"/>
          </a:ln>
          <a:effectLst/>
        </p:spPr>
      </p:cxnSp>
      <p:cxnSp>
        <p:nvCxnSpPr>
          <p:cNvPr id="24" name="lnLine1"/>
          <p:cNvCxnSpPr/>
          <p:nvPr userDrawn="1"/>
        </p:nvCxnSpPr>
        <p:spPr bwMode="auto">
          <a:xfrm>
            <a:off x="351695" y="1627188"/>
            <a:ext cx="4149968"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7" name="phSectionTitle"/>
          <p:cNvSpPr>
            <a:spLocks noGrp="1"/>
          </p:cNvSpPr>
          <p:nvPr>
            <p:ph type="body" sz="quarter" idx="12" hasCustomPrompt="1"/>
          </p:nvPr>
        </p:nvSpPr>
        <p:spPr>
          <a:xfrm>
            <a:off x="140678"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16" name="Title 15"/>
          <p:cNvSpPr>
            <a:spLocks noGrp="1"/>
          </p:cNvSpPr>
          <p:nvPr>
            <p:ph type="title" hasCustomPrompt="1"/>
          </p:nvPr>
        </p:nvSpPr>
        <p:spPr/>
        <p:txBody>
          <a:bodyPr/>
          <a:lstStyle>
            <a:lvl1pPr>
              <a:defRPr/>
            </a:lvl1pPr>
          </a:lstStyle>
          <a:p>
            <a:r>
              <a:rPr lang="en-GB" dirty="0"/>
              <a:t>Click to add case study title</a:t>
            </a:r>
          </a:p>
        </p:txBody>
      </p:sp>
    </p:spTree>
    <p:extLst>
      <p:ext uri="{BB962C8B-B14F-4D97-AF65-F5344CB8AC3E}">
        <p14:creationId xmlns:p14="http://schemas.microsoft.com/office/powerpoint/2010/main" val="635903912"/>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Pic Left (no lines - fully editable)">
    <p:spTree>
      <p:nvGrpSpPr>
        <p:cNvPr id="1" name=""/>
        <p:cNvGrpSpPr/>
        <p:nvPr/>
      </p:nvGrpSpPr>
      <p:grpSpPr>
        <a:xfrm>
          <a:off x="0" y="0"/>
          <a:ext cx="0" cy="0"/>
          <a:chOff x="0" y="0"/>
          <a:chExt cx="0" cy="0"/>
        </a:xfrm>
      </p:grpSpPr>
      <p:sp>
        <p:nvSpPr>
          <p:cNvPr id="11" name="phContent4"/>
          <p:cNvSpPr>
            <a:spLocks noGrp="1"/>
          </p:cNvSpPr>
          <p:nvPr>
            <p:ph sz="half" idx="17" hasCustomPrompt="1"/>
          </p:nvPr>
        </p:nvSpPr>
        <p:spPr>
          <a:xfrm>
            <a:off x="351692" y="1303194"/>
            <a:ext cx="4149969" cy="2401125"/>
          </a:xfrm>
        </p:spPr>
        <p:txBody>
          <a:bodyPr tIns="72000"/>
          <a:lstStyle>
            <a:lvl1pPr marL="135735" indent="-135735" algn="ctr">
              <a:buNone/>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Paste Picture Here</a:t>
            </a:r>
          </a:p>
        </p:txBody>
      </p:sp>
      <p:sp>
        <p:nvSpPr>
          <p:cNvPr id="6" name="phContent3"/>
          <p:cNvSpPr>
            <a:spLocks noGrp="1"/>
          </p:cNvSpPr>
          <p:nvPr>
            <p:ph sz="half" idx="11" hasCustomPrompt="1"/>
          </p:nvPr>
        </p:nvSpPr>
        <p:spPr>
          <a:xfrm>
            <a:off x="4642339"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351692"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4642339" y="1627189"/>
            <a:ext cx="4149969" cy="2077124"/>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4642342" y="3701900"/>
            <a:ext cx="4149967" cy="324000"/>
          </a:xfrm>
        </p:spPr>
        <p:txBody>
          <a:bodyPr bIns="72000" anchor="b"/>
          <a:lstStyle>
            <a:lvl1pPr>
              <a:buNone/>
              <a:defRPr sz="1050" b="1"/>
            </a:lvl1pPr>
          </a:lstStyle>
          <a:p>
            <a:pPr lvl="0"/>
            <a:r>
              <a:rPr lang="en-US"/>
              <a:t>Click to edit Master text styles</a:t>
            </a:r>
          </a:p>
        </p:txBody>
      </p:sp>
      <p:sp>
        <p:nvSpPr>
          <p:cNvPr id="26" name="phText2"/>
          <p:cNvSpPr>
            <a:spLocks noGrp="1"/>
          </p:cNvSpPr>
          <p:nvPr>
            <p:ph type="body" sz="quarter" idx="16"/>
          </p:nvPr>
        </p:nvSpPr>
        <p:spPr>
          <a:xfrm>
            <a:off x="351698" y="3704313"/>
            <a:ext cx="4149967" cy="324000"/>
          </a:xfrm>
        </p:spPr>
        <p:txBody>
          <a:bodyPr bIns="72000" anchor="b"/>
          <a:lstStyle>
            <a:lvl1pPr>
              <a:buNone/>
              <a:defRPr sz="1050" b="1"/>
            </a:lvl1pPr>
          </a:lstStyle>
          <a:p>
            <a:pPr lvl="0"/>
            <a:r>
              <a:rPr lang="en-US"/>
              <a:t>Click to edit Master text styles</a:t>
            </a:r>
          </a:p>
        </p:txBody>
      </p:sp>
      <p:sp>
        <p:nvSpPr>
          <p:cNvPr id="23" name="phText1"/>
          <p:cNvSpPr>
            <a:spLocks noGrp="1"/>
          </p:cNvSpPr>
          <p:nvPr>
            <p:ph type="body" sz="quarter" idx="14"/>
          </p:nvPr>
        </p:nvSpPr>
        <p:spPr>
          <a:xfrm>
            <a:off x="4642342" y="1303188"/>
            <a:ext cx="4149967" cy="324000"/>
          </a:xfrm>
        </p:spPr>
        <p:txBody>
          <a:bodyPr bIns="72000" anchor="b"/>
          <a:lstStyle>
            <a:lvl1pPr>
              <a:buNone/>
              <a:defRPr sz="1050" b="1"/>
            </a:lvl1pPr>
          </a:lstStyle>
          <a:p>
            <a:pPr lvl="0"/>
            <a:r>
              <a:rPr lang="en-US"/>
              <a:t>Click to edit Master text styles</a:t>
            </a:r>
          </a:p>
        </p:txBody>
      </p:sp>
      <p:sp>
        <p:nvSpPr>
          <p:cNvPr id="7" name="phSectionTitle"/>
          <p:cNvSpPr>
            <a:spLocks noGrp="1"/>
          </p:cNvSpPr>
          <p:nvPr>
            <p:ph type="body" sz="quarter" idx="12" hasCustomPrompt="1"/>
          </p:nvPr>
        </p:nvSpPr>
        <p:spPr>
          <a:xfrm>
            <a:off x="140678"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13" name="Title 12"/>
          <p:cNvSpPr>
            <a:spLocks noGrp="1"/>
          </p:cNvSpPr>
          <p:nvPr>
            <p:ph type="title" hasCustomPrompt="1"/>
          </p:nvPr>
        </p:nvSpPr>
        <p:spPr/>
        <p:txBody>
          <a:bodyPr/>
          <a:lstStyle>
            <a:lvl1pPr>
              <a:defRPr/>
            </a:lvl1pPr>
          </a:lstStyle>
          <a:p>
            <a:r>
              <a:rPr lang="en-GB" dirty="0"/>
              <a:t>Click to add case study title</a:t>
            </a:r>
          </a:p>
        </p:txBody>
      </p:sp>
    </p:spTree>
    <p:extLst>
      <p:ext uri="{BB962C8B-B14F-4D97-AF65-F5344CB8AC3E}">
        <p14:creationId xmlns:p14="http://schemas.microsoft.com/office/powerpoint/2010/main" val="1258517209"/>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Pic Right (no lines - fully editable)">
    <p:spTree>
      <p:nvGrpSpPr>
        <p:cNvPr id="1" name=""/>
        <p:cNvGrpSpPr/>
        <p:nvPr/>
      </p:nvGrpSpPr>
      <p:grpSpPr>
        <a:xfrm>
          <a:off x="0" y="0"/>
          <a:ext cx="0" cy="0"/>
          <a:chOff x="0" y="0"/>
          <a:chExt cx="0" cy="0"/>
        </a:xfrm>
      </p:grpSpPr>
      <p:sp>
        <p:nvSpPr>
          <p:cNvPr id="11" name="phContent4"/>
          <p:cNvSpPr>
            <a:spLocks noGrp="1"/>
          </p:cNvSpPr>
          <p:nvPr>
            <p:ph sz="half" idx="17" hasCustomPrompt="1"/>
          </p:nvPr>
        </p:nvSpPr>
        <p:spPr>
          <a:xfrm>
            <a:off x="4642339" y="1303189"/>
            <a:ext cx="4149969" cy="2398712"/>
          </a:xfrm>
        </p:spPr>
        <p:txBody>
          <a:bodyPr tIns="72000"/>
          <a:lstStyle>
            <a:lvl1pPr marL="135735" indent="-135735" algn="ctr">
              <a:buNone/>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Paste Picture Here</a:t>
            </a:r>
          </a:p>
        </p:txBody>
      </p:sp>
      <p:sp>
        <p:nvSpPr>
          <p:cNvPr id="6" name="phContent3"/>
          <p:cNvSpPr>
            <a:spLocks noGrp="1"/>
          </p:cNvSpPr>
          <p:nvPr>
            <p:ph sz="half" idx="11" hasCustomPrompt="1"/>
          </p:nvPr>
        </p:nvSpPr>
        <p:spPr>
          <a:xfrm>
            <a:off x="4642339"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Content2"/>
          <p:cNvSpPr>
            <a:spLocks noGrp="1"/>
          </p:cNvSpPr>
          <p:nvPr>
            <p:ph sz="half" idx="10" hasCustomPrompt="1"/>
          </p:nvPr>
        </p:nvSpPr>
        <p:spPr>
          <a:xfrm>
            <a:off x="351692" y="4028289"/>
            <a:ext cx="4149969" cy="2569367"/>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hContent1"/>
          <p:cNvSpPr>
            <a:spLocks noGrp="1"/>
          </p:cNvSpPr>
          <p:nvPr>
            <p:ph sz="half" idx="2" hasCustomPrompt="1"/>
          </p:nvPr>
        </p:nvSpPr>
        <p:spPr>
          <a:xfrm>
            <a:off x="351692" y="1627189"/>
            <a:ext cx="4149969" cy="2077124"/>
          </a:xfrm>
        </p:spPr>
        <p:txBody>
          <a:bodyPr tIns="72000"/>
          <a:lstStyle>
            <a:lvl1pPr marL="135735" indent="-135735">
              <a:defRPr sz="900"/>
            </a:lvl1pPr>
            <a:lvl2pPr marL="271469" indent="-135735">
              <a:defRPr sz="900"/>
            </a:lvl2pPr>
            <a:lvl3pPr marL="407204" indent="-135735">
              <a:defRPr sz="900"/>
            </a:lvl3pPr>
            <a:lvl4pPr marL="534604" indent="-127400">
              <a:defRPr sz="900"/>
            </a:lvl4pPr>
            <a:lvl5pPr marL="670340" indent="-135735">
              <a:defRPr sz="90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phText3"/>
          <p:cNvSpPr>
            <a:spLocks noGrp="1"/>
          </p:cNvSpPr>
          <p:nvPr>
            <p:ph type="body" sz="quarter" idx="15"/>
          </p:nvPr>
        </p:nvSpPr>
        <p:spPr>
          <a:xfrm>
            <a:off x="4642342" y="3701900"/>
            <a:ext cx="4149967" cy="324000"/>
          </a:xfrm>
        </p:spPr>
        <p:txBody>
          <a:bodyPr bIns="72000" anchor="b"/>
          <a:lstStyle>
            <a:lvl1pPr>
              <a:buNone/>
              <a:defRPr sz="1050" b="1"/>
            </a:lvl1pPr>
          </a:lstStyle>
          <a:p>
            <a:pPr lvl="0"/>
            <a:r>
              <a:rPr lang="en-US"/>
              <a:t>Click to edit Master text styles</a:t>
            </a:r>
          </a:p>
        </p:txBody>
      </p:sp>
      <p:sp>
        <p:nvSpPr>
          <p:cNvPr id="26" name="phText2"/>
          <p:cNvSpPr>
            <a:spLocks noGrp="1"/>
          </p:cNvSpPr>
          <p:nvPr>
            <p:ph type="body" sz="quarter" idx="16"/>
          </p:nvPr>
        </p:nvSpPr>
        <p:spPr>
          <a:xfrm>
            <a:off x="351698" y="3704313"/>
            <a:ext cx="4149967" cy="324000"/>
          </a:xfrm>
        </p:spPr>
        <p:txBody>
          <a:bodyPr bIns="72000" anchor="b"/>
          <a:lstStyle>
            <a:lvl1pPr>
              <a:buNone/>
              <a:defRPr sz="1050" b="1"/>
            </a:lvl1pPr>
          </a:lstStyle>
          <a:p>
            <a:pPr lvl="0"/>
            <a:r>
              <a:rPr lang="en-US"/>
              <a:t>Click to edit Master text styles</a:t>
            </a:r>
          </a:p>
        </p:txBody>
      </p:sp>
      <p:sp>
        <p:nvSpPr>
          <p:cNvPr id="23" name="phText1"/>
          <p:cNvSpPr>
            <a:spLocks noGrp="1"/>
          </p:cNvSpPr>
          <p:nvPr>
            <p:ph type="body" sz="quarter" idx="14"/>
          </p:nvPr>
        </p:nvSpPr>
        <p:spPr>
          <a:xfrm>
            <a:off x="351695" y="1303188"/>
            <a:ext cx="4149967" cy="324000"/>
          </a:xfrm>
        </p:spPr>
        <p:txBody>
          <a:bodyPr bIns="72000" anchor="b"/>
          <a:lstStyle>
            <a:lvl1pPr>
              <a:buNone/>
              <a:defRPr sz="1050" b="1"/>
            </a:lvl1pPr>
          </a:lstStyle>
          <a:p>
            <a:pPr lvl="0"/>
            <a:r>
              <a:rPr lang="en-US"/>
              <a:t>Click to edit Master text styles</a:t>
            </a:r>
          </a:p>
        </p:txBody>
      </p:sp>
      <p:sp>
        <p:nvSpPr>
          <p:cNvPr id="7" name="phSectionTitle"/>
          <p:cNvSpPr>
            <a:spLocks noGrp="1"/>
          </p:cNvSpPr>
          <p:nvPr>
            <p:ph type="body" sz="quarter" idx="12" hasCustomPrompt="1"/>
          </p:nvPr>
        </p:nvSpPr>
        <p:spPr>
          <a:xfrm>
            <a:off x="28590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13" name="Title 12"/>
          <p:cNvSpPr>
            <a:spLocks noGrp="1"/>
          </p:cNvSpPr>
          <p:nvPr>
            <p:ph type="title" hasCustomPrompt="1"/>
          </p:nvPr>
        </p:nvSpPr>
        <p:spPr/>
        <p:txBody>
          <a:bodyPr/>
          <a:lstStyle>
            <a:lvl1pPr>
              <a:defRPr/>
            </a:lvl1pPr>
          </a:lstStyle>
          <a:p>
            <a:r>
              <a:rPr lang="en-GB" dirty="0"/>
              <a:t>Click to add case study title</a:t>
            </a:r>
          </a:p>
        </p:txBody>
      </p:sp>
    </p:spTree>
    <p:extLst>
      <p:ext uri="{BB962C8B-B14F-4D97-AF65-F5344CB8AC3E}">
        <p14:creationId xmlns:p14="http://schemas.microsoft.com/office/powerpoint/2010/main" val="26065159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3106" name="Rectangle 34"/>
          <p:cNvSpPr>
            <a:spLocks noChangeArrowheads="1"/>
          </p:cNvSpPr>
          <p:nvPr/>
        </p:nvSpPr>
        <p:spPr bwMode="auto">
          <a:xfrm>
            <a:off x="0" y="1265244"/>
            <a:ext cx="9144000" cy="432593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25"/>
          </a:p>
        </p:txBody>
      </p:sp>
      <p:sp>
        <p:nvSpPr>
          <p:cNvPr id="3100" name="Rectangle 28"/>
          <p:cNvSpPr>
            <a:spLocks noGrp="1" noChangeArrowheads="1"/>
          </p:cNvSpPr>
          <p:nvPr>
            <p:ph type="ctrTitle"/>
          </p:nvPr>
        </p:nvSpPr>
        <p:spPr>
          <a:xfrm>
            <a:off x="627066" y="2205038"/>
            <a:ext cx="7881937" cy="1204912"/>
          </a:xfrm>
        </p:spPr>
        <p:txBody>
          <a:bodyPr anchor="b"/>
          <a:lstStyle>
            <a:lvl1pPr>
              <a:lnSpc>
                <a:spcPts val="2700"/>
              </a:lnSpc>
              <a:defRPr sz="2250">
                <a:solidFill>
                  <a:schemeClr val="bg1"/>
                </a:solidFill>
              </a:defRPr>
            </a:lvl1pPr>
          </a:lstStyle>
          <a:p>
            <a:pPr lvl="0"/>
            <a:r>
              <a:rPr lang="en-US" noProof="0"/>
              <a:t>Click to edit Master title style</a:t>
            </a:r>
            <a:endParaRPr lang="en-GB" noProof="0"/>
          </a:p>
        </p:txBody>
      </p:sp>
      <p:sp>
        <p:nvSpPr>
          <p:cNvPr id="3101" name="Rectangle 29"/>
          <p:cNvSpPr>
            <a:spLocks noGrp="1" noChangeArrowheads="1"/>
          </p:cNvSpPr>
          <p:nvPr>
            <p:ph type="subTitle" idx="1"/>
          </p:nvPr>
        </p:nvSpPr>
        <p:spPr>
          <a:xfrm>
            <a:off x="625477" y="3922719"/>
            <a:ext cx="7881938" cy="758825"/>
          </a:xfrm>
        </p:spPr>
        <p:txBody>
          <a:bodyPr/>
          <a:lstStyle>
            <a:lvl1pPr marL="0" indent="0">
              <a:buFontTx/>
              <a:buNone/>
              <a:defRPr>
                <a:solidFill>
                  <a:schemeClr val="bg1"/>
                </a:solidFill>
              </a:defRPr>
            </a:lvl1pPr>
          </a:lstStyle>
          <a:p>
            <a:pPr lvl="0"/>
            <a:r>
              <a:rPr lang="en-US" noProof="0"/>
              <a:t>Click to edit Master subtitle style</a:t>
            </a:r>
            <a:endParaRPr lang="en-GB" noProof="0"/>
          </a:p>
        </p:txBody>
      </p:sp>
      <p:sp>
        <p:nvSpPr>
          <p:cNvPr id="3108" name="Rectangle 36"/>
          <p:cNvSpPr>
            <a:spLocks noGrp="1" noChangeArrowheads="1"/>
          </p:cNvSpPr>
          <p:nvPr>
            <p:ph type="dt" sz="quarter" idx="2"/>
          </p:nvPr>
        </p:nvSpPr>
        <p:spPr bwMode="auto">
          <a:xfrm>
            <a:off x="3273428" y="6505575"/>
            <a:ext cx="5230813"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900"/>
            </a:lvl1pPr>
          </a:lstStyle>
          <a:p>
            <a:endParaRPr lang="de-DE" dirty="0"/>
          </a:p>
        </p:txBody>
      </p:sp>
      <p:sp>
        <p:nvSpPr>
          <p:cNvPr id="3109" name="Rectangle 37"/>
          <p:cNvSpPr>
            <a:spLocks noGrp="1" noChangeArrowheads="1"/>
          </p:cNvSpPr>
          <p:nvPr>
            <p:ph type="ftr" sz="quarter" idx="3"/>
          </p:nvPr>
        </p:nvSpPr>
        <p:spPr bwMode="auto">
          <a:xfrm>
            <a:off x="3273428" y="6261100"/>
            <a:ext cx="5230813"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900" b="1" i="1"/>
            </a:lvl1pPr>
          </a:lstStyle>
          <a:p>
            <a:endParaRPr lang="de-DE" dirty="0"/>
          </a:p>
        </p:txBody>
      </p:sp>
      <p:sp>
        <p:nvSpPr>
          <p:cNvPr id="3110" name="Line 38"/>
          <p:cNvSpPr>
            <a:spLocks noChangeShapeType="1"/>
          </p:cNvSpPr>
          <p:nvPr/>
        </p:nvSpPr>
        <p:spPr bwMode="auto">
          <a:xfrm>
            <a:off x="631825" y="777875"/>
            <a:ext cx="7875588"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25"/>
          </a:p>
        </p:txBody>
      </p:sp>
      <p:sp>
        <p:nvSpPr>
          <p:cNvPr id="3111" name="Line 39"/>
          <p:cNvSpPr>
            <a:spLocks noChangeShapeType="1"/>
          </p:cNvSpPr>
          <p:nvPr/>
        </p:nvSpPr>
        <p:spPr bwMode="auto">
          <a:xfrm>
            <a:off x="631825" y="6078544"/>
            <a:ext cx="7875588"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25"/>
          </a:p>
        </p:txBody>
      </p:sp>
      <p:pic>
        <p:nvPicPr>
          <p:cNvPr id="3112" name="Picture 40" descr="unfccc_schriftzug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850" y="309567"/>
            <a:ext cx="5899391" cy="314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ECA06B-F52B-41FF-9763-71F648DD471B}"/>
              </a:ext>
            </a:extLst>
          </p:cNvPr>
          <p:cNvPicPr>
            <a:picLocks noChangeAspect="1"/>
          </p:cNvPicPr>
          <p:nvPr userDrawn="1"/>
        </p:nvPicPr>
        <p:blipFill>
          <a:blip r:embed="rId3"/>
          <a:stretch>
            <a:fillRect/>
          </a:stretch>
        </p:blipFill>
        <p:spPr>
          <a:xfrm>
            <a:off x="625477" y="6117372"/>
            <a:ext cx="484674" cy="646232"/>
          </a:xfrm>
          <a:prstGeom prst="rect">
            <a:avLst/>
          </a:prstGeom>
        </p:spPr>
      </p:pic>
    </p:spTree>
    <p:extLst>
      <p:ext uri="{BB962C8B-B14F-4D97-AF65-F5344CB8AC3E}">
        <p14:creationId xmlns:p14="http://schemas.microsoft.com/office/powerpoint/2010/main" val="26795611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ntent+ for WAVE report only">
    <p:spTree>
      <p:nvGrpSpPr>
        <p:cNvPr id="1" name=""/>
        <p:cNvGrpSpPr/>
        <p:nvPr/>
      </p:nvGrpSpPr>
      <p:grpSpPr>
        <a:xfrm>
          <a:off x="0" y="0"/>
          <a:ext cx="0" cy="0"/>
          <a:chOff x="0" y="0"/>
          <a:chExt cx="0" cy="0"/>
        </a:xfrm>
      </p:grpSpPr>
      <p:sp>
        <p:nvSpPr>
          <p:cNvPr id="6" name="phContent2"/>
          <p:cNvSpPr>
            <a:spLocks noGrp="1"/>
          </p:cNvSpPr>
          <p:nvPr>
            <p:ph sz="half" idx="11" hasCustomPrompt="1"/>
          </p:nvPr>
        </p:nvSpPr>
        <p:spPr>
          <a:xfrm>
            <a:off x="285244" y="1861456"/>
            <a:ext cx="1872920" cy="4736194"/>
          </a:xfrm>
        </p:spPr>
        <p:txBody>
          <a:bodyPr/>
          <a:lstStyle>
            <a:lvl1pPr>
              <a:spcBef>
                <a:spcPts val="375"/>
              </a:spcBef>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hContent1"/>
          <p:cNvSpPr>
            <a:spLocks noGrp="1"/>
          </p:cNvSpPr>
          <p:nvPr>
            <p:ph sz="half" idx="1" hasCustomPrompt="1"/>
          </p:nvPr>
        </p:nvSpPr>
        <p:spPr>
          <a:xfrm>
            <a:off x="285244" y="1306514"/>
            <a:ext cx="8507064" cy="554942"/>
          </a:xfrm>
        </p:spPr>
        <p:txBody>
          <a:bodyPr/>
          <a:lstStyle>
            <a:lvl1pPr>
              <a:defRPr sz="1050"/>
            </a:lvl1pPr>
            <a:lvl2pPr>
              <a:defRPr sz="1050"/>
            </a:lvl2pPr>
            <a:lvl3pPr>
              <a:defRPr sz="1050"/>
            </a:lvl3pPr>
            <a:lvl4pPr>
              <a:defRPr sz="1050"/>
            </a:lvl4pPr>
            <a:lvl5pPr>
              <a:defRPr sz="1050"/>
            </a:lvl5pPr>
            <a:lvl6pPr>
              <a:defRPr sz="1350"/>
            </a:lvl6pPr>
            <a:lvl7pPr>
              <a:defRPr sz="1350"/>
            </a:lvl7pPr>
            <a:lvl8pPr>
              <a:defRPr sz="1350"/>
            </a:lvl8pPr>
            <a:lvl9pPr>
              <a:defRPr sz="135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hSectionTitle"/>
          <p:cNvSpPr>
            <a:spLocks noGrp="1"/>
          </p:cNvSpPr>
          <p:nvPr>
            <p:ph type="body" sz="quarter" idx="10" hasCustomPrompt="1"/>
          </p:nvPr>
        </p:nvSpPr>
        <p:spPr>
          <a:xfrm>
            <a:off x="285244" y="115200"/>
            <a:ext cx="4871446" cy="250560"/>
          </a:xfrm>
        </p:spPr>
        <p:txBody>
          <a:bodyPr/>
          <a:lstStyle>
            <a:lvl1pPr marL="0" indent="0">
              <a:buNone/>
              <a:defRPr sz="750" baseline="0">
                <a:solidFill>
                  <a:srgbClr val="808080"/>
                </a:solidFill>
              </a:defRPr>
            </a:lvl1pPr>
          </a:lstStyle>
          <a:p>
            <a:pPr lvl="0"/>
            <a:r>
              <a:rPr lang="en-GB" noProof="0" dirty="0"/>
              <a:t>Click to add Section Title</a:t>
            </a:r>
          </a:p>
        </p:txBody>
      </p:sp>
      <p:sp>
        <p:nvSpPr>
          <p:cNvPr id="2" name="tlTitle"/>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343717848"/>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ith Analysis Disclaimer)">
    <p:spTree>
      <p:nvGrpSpPr>
        <p:cNvPr id="1" name=""/>
        <p:cNvGrpSpPr/>
        <p:nvPr/>
      </p:nvGrpSpPr>
      <p:grpSpPr>
        <a:xfrm>
          <a:off x="0" y="0"/>
          <a:ext cx="0" cy="0"/>
          <a:chOff x="0" y="0"/>
          <a:chExt cx="0" cy="0"/>
        </a:xfrm>
      </p:grpSpPr>
      <p:sp>
        <p:nvSpPr>
          <p:cNvPr id="3" name="phContent1"/>
          <p:cNvSpPr>
            <a:spLocks noGrp="1"/>
          </p:cNvSpPr>
          <p:nvPr>
            <p:ph idx="1" hasCustomPrompt="1"/>
          </p:nvPr>
        </p:nvSpPr>
        <p:spPr>
          <a:xfrm>
            <a:off x="293977" y="1306514"/>
            <a:ext cx="8556877" cy="4762342"/>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bAnalysisDisclaimer"/>
          <p:cNvSpPr txBox="1">
            <a:spLocks noChangeArrowheads="1"/>
          </p:cNvSpPr>
          <p:nvPr userDrawn="1"/>
        </p:nvSpPr>
        <p:spPr bwMode="auto">
          <a:xfrm>
            <a:off x="285245" y="6201057"/>
            <a:ext cx="8505601" cy="396596"/>
          </a:xfrm>
          <a:prstGeom prst="rect">
            <a:avLst/>
          </a:prstGeom>
          <a:noFill/>
          <a:ln w="9525">
            <a:noFill/>
            <a:miter lim="800000"/>
            <a:headEnd/>
            <a:tailEnd/>
          </a:ln>
        </p:spPr>
        <p:txBody>
          <a:bodyPr wrap="square" lIns="0" tIns="27000" rIns="0" bIns="0" anchor="b">
            <a:spAutoFit/>
          </a:bodyPr>
          <a:lstStyle/>
          <a:p>
            <a:pPr algn="just">
              <a:lnSpc>
                <a:spcPct val="100000"/>
              </a:lnSpc>
              <a:buClr>
                <a:srgbClr val="A7A9AC"/>
              </a:buClr>
              <a:buSzPct val="100000"/>
              <a:buFont typeface="Arial" charset="0"/>
              <a:buNone/>
              <a:tabLst>
                <a:tab pos="0" algn="l"/>
                <a:tab pos="685817" algn="l"/>
                <a:tab pos="1371635" algn="l"/>
                <a:tab pos="2057452" algn="l"/>
                <a:tab pos="2743268" algn="l"/>
                <a:tab pos="3429086" algn="l"/>
                <a:tab pos="4114903" algn="l"/>
                <a:tab pos="4800720" algn="l"/>
                <a:tab pos="5486537" algn="l"/>
                <a:tab pos="6172355" algn="l"/>
                <a:tab pos="6858171" algn="l"/>
                <a:tab pos="7543989" algn="l"/>
              </a:tabLst>
            </a:pPr>
            <a:r>
              <a:rPr lang="en-GB" sz="600" dirty="0">
                <a:solidFill>
                  <a:srgbClr val="A7A9AC"/>
                </a:solidFill>
              </a:rPr>
              <a:t>As with all analysis, approximations in models, loading and interpretation exist, and real components may vary in geometry and properties from those assumed.  Hence analysis results should be used only as a tool for guiding the design process and for reducing risk of poor performance during development and validation testing.  Where analysis results are described as acceptable,  it is implied only that the risk of poor performance is considered acceptable to proceed to the next stage of the design and development process, unless otherwise stated.  While the analysis may reduce the amount of testing required to prove a design, it should not be considered a replacement for validation testing unless specifically stated by Ricardo.</a:t>
            </a:r>
          </a:p>
        </p:txBody>
      </p:sp>
      <p:cxnSp>
        <p:nvCxnSpPr>
          <p:cNvPr id="8" name="lnLine"/>
          <p:cNvCxnSpPr/>
          <p:nvPr userDrawn="1"/>
        </p:nvCxnSpPr>
        <p:spPr bwMode="auto">
          <a:xfrm>
            <a:off x="351695" y="6068856"/>
            <a:ext cx="8439151" cy="0"/>
          </a:xfrm>
          <a:prstGeom prst="line">
            <a:avLst/>
          </a:prstGeom>
          <a:solidFill>
            <a:schemeClr val="bg1"/>
          </a:solidFill>
          <a:ln w="6350" cap="flat" cmpd="sng" algn="ctr">
            <a:solidFill>
              <a:srgbClr val="A7A9AC"/>
            </a:solidFill>
            <a:prstDash val="solid"/>
            <a:round/>
            <a:headEnd type="none" w="med" len="med"/>
            <a:tailEnd type="none" w="med" len="med"/>
          </a:ln>
          <a:effectLst/>
        </p:spPr>
      </p:cxnSp>
      <p:sp>
        <p:nvSpPr>
          <p:cNvPr id="6" name="phSectionTitle"/>
          <p:cNvSpPr>
            <a:spLocks noGrp="1"/>
          </p:cNvSpPr>
          <p:nvPr>
            <p:ph type="body" sz="quarter" idx="10" hasCustomPrompt="1"/>
          </p:nvPr>
        </p:nvSpPr>
        <p:spPr>
          <a:xfrm>
            <a:off x="293977" y="115200"/>
            <a:ext cx="5016012" cy="140400"/>
          </a:xfrm>
        </p:spPr>
        <p:txBody>
          <a:bodyPr/>
          <a:lstStyle>
            <a:lvl1pPr marL="0" indent="0">
              <a:buNone/>
              <a:defRPr sz="750" baseline="0">
                <a:solidFill>
                  <a:srgbClr val="808080"/>
                </a:solidFill>
              </a:defRPr>
            </a:lvl1pPr>
          </a:lstStyle>
          <a:p>
            <a:pPr lvl="0"/>
            <a:r>
              <a:rPr lang="en-GB" noProof="0" dirty="0"/>
              <a:t>Click to add Section Title</a:t>
            </a:r>
          </a:p>
        </p:txBody>
      </p:sp>
      <p:sp>
        <p:nvSpPr>
          <p:cNvPr id="9" name="Title 8"/>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2563661099"/>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58502"/>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Contents Slide">
    <p:spTree>
      <p:nvGrpSpPr>
        <p:cNvPr id="1" name=""/>
        <p:cNvGrpSpPr/>
        <p:nvPr/>
      </p:nvGrpSpPr>
      <p:grpSpPr>
        <a:xfrm>
          <a:off x="0" y="0"/>
          <a:ext cx="0" cy="0"/>
          <a:chOff x="0" y="0"/>
          <a:chExt cx="0" cy="0"/>
        </a:xfrm>
      </p:grpSpPr>
      <p:sp>
        <p:nvSpPr>
          <p:cNvPr id="7" name="phRectangle"/>
          <p:cNvSpPr>
            <a:spLocks noGrp="1"/>
          </p:cNvSpPr>
          <p:nvPr>
            <p:ph type="body" sz="quarter" idx="10" hasCustomPrompt="1"/>
          </p:nvPr>
        </p:nvSpPr>
        <p:spPr>
          <a:xfrm>
            <a:off x="351692" y="1948244"/>
            <a:ext cx="8440616" cy="395749"/>
          </a:xfrm>
          <a:ln>
            <a:solidFill>
              <a:srgbClr val="A7A9AC"/>
            </a:solidFill>
          </a:ln>
        </p:spPr>
        <p:txBody>
          <a:bodyPr/>
          <a:lstStyle>
            <a:lvl1pPr algn="r">
              <a:buNone/>
              <a:defRPr sz="100">
                <a:solidFill>
                  <a:srgbClr val="FFFFFF"/>
                </a:solidFill>
              </a:defRPr>
            </a:lvl1pPr>
          </a:lstStyle>
          <a:p>
            <a:pPr lvl="0"/>
            <a:r>
              <a:rPr lang="en-GB" dirty="0"/>
              <a:t> </a:t>
            </a:r>
          </a:p>
        </p:txBody>
      </p:sp>
      <p:sp>
        <p:nvSpPr>
          <p:cNvPr id="3" name="phContent"/>
          <p:cNvSpPr>
            <a:spLocks noGrp="1"/>
          </p:cNvSpPr>
          <p:nvPr>
            <p:ph idx="1" hasCustomPrompt="1"/>
          </p:nvPr>
        </p:nvSpPr>
        <p:spPr>
          <a:xfrm>
            <a:off x="1397976" y="2009781"/>
            <a:ext cx="7300547" cy="4587875"/>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lTitle"/>
          <p:cNvSpPr>
            <a:spLocks noGrp="1"/>
          </p:cNvSpPr>
          <p:nvPr>
            <p:ph type="title" hasCustomPrompt="1"/>
          </p:nvPr>
        </p:nvSpPr>
        <p:spPr/>
        <p:txBody>
          <a:bodyPr/>
          <a:lstStyle>
            <a:lvl1pPr>
              <a:defRPr/>
            </a:lvl1pPr>
          </a:lstStyle>
          <a:p>
            <a:r>
              <a:rPr lang="en-GB" noProof="0" dirty="0"/>
              <a:t>Click to add title</a:t>
            </a:r>
          </a:p>
        </p:txBody>
      </p:sp>
    </p:spTree>
    <p:extLst>
      <p:ext uri="{BB962C8B-B14F-4D97-AF65-F5344CB8AC3E}">
        <p14:creationId xmlns:p14="http://schemas.microsoft.com/office/powerpoint/2010/main" val="1079395143"/>
      </p:ext>
    </p:extLst>
  </p:cSld>
  <p:clrMapOvr>
    <a:masterClrMapping/>
  </p:clrMapOvr>
  <p:transition/>
  <p:extLst>
    <p:ext uri="{DCECCB84-F9BA-43D5-87BE-67443E8EF086}">
      <p15:sldGuideLst xmlns:p15="http://schemas.microsoft.com/office/powerpoint/2012/main">
        <p15:guide id="1" pos="7385">
          <p15:clr>
            <a:srgbClr val="A4A3A4"/>
          </p15:clr>
        </p15:guide>
        <p15:guide id="2" pos="295">
          <p15:clr>
            <a:srgbClr val="A4A3A4"/>
          </p15:clr>
        </p15:guide>
        <p15:guide id="3" orient="horz" pos="823">
          <p15:clr>
            <a:srgbClr val="A4A3A4"/>
          </p15:clr>
        </p15:guide>
        <p15:guide id="4" orient="horz" pos="4156">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2 Marketing Title Slide">
    <p:spTree>
      <p:nvGrpSpPr>
        <p:cNvPr id="1" name=""/>
        <p:cNvGrpSpPr/>
        <p:nvPr/>
      </p:nvGrpSpPr>
      <p:grpSpPr>
        <a:xfrm>
          <a:off x="0" y="0"/>
          <a:ext cx="0" cy="0"/>
          <a:chOff x="0" y="0"/>
          <a:chExt cx="0" cy="0"/>
        </a:xfrm>
      </p:grpSpPr>
      <p:sp>
        <p:nvSpPr>
          <p:cNvPr id="21" name="Rectangle 20"/>
          <p:cNvSpPr/>
          <p:nvPr userDrawn="1"/>
        </p:nvSpPr>
        <p:spPr bwMode="auto">
          <a:xfrm>
            <a:off x="0" y="0"/>
            <a:ext cx="9144001" cy="1378032"/>
          </a:xfrm>
          <a:prstGeom prst="rect">
            <a:avLst/>
          </a:prstGeom>
          <a:solidFill>
            <a:schemeClr val="bg1"/>
          </a:solidFill>
          <a:ln w="6350" cap="flat" cmpd="sng" algn="ctr">
            <a:no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marL="0" marR="0" indent="0" algn="ctr" defTabSz="571514" rtl="0" eaLnBrk="0" fontAlgn="base" latinLnBrk="0" hangingPunct="0">
              <a:lnSpc>
                <a:spcPct val="100000"/>
              </a:lnSpc>
              <a:spcBef>
                <a:spcPct val="0"/>
              </a:spcBef>
              <a:spcAft>
                <a:spcPct val="0"/>
              </a:spcAft>
              <a:buClrTx/>
              <a:buSzTx/>
              <a:buFontTx/>
              <a:buNone/>
              <a:tabLst/>
            </a:pPr>
            <a:r>
              <a:rPr kumimoji="0" lang="en-GB" sz="1050" b="0" i="0" u="none" strike="noStrike" cap="none" normalizeH="0" baseline="0" dirty="0">
                <a:ln>
                  <a:noFill/>
                </a:ln>
                <a:solidFill>
                  <a:schemeClr val="tx1"/>
                </a:solidFill>
                <a:effectLst/>
                <a:latin typeface="Arial" charset="0"/>
              </a:rPr>
              <a:t> </a:t>
            </a:r>
          </a:p>
        </p:txBody>
      </p:sp>
      <p:sp>
        <p:nvSpPr>
          <p:cNvPr id="26" name="Rectangle 25"/>
          <p:cNvSpPr/>
          <p:nvPr userDrawn="1"/>
        </p:nvSpPr>
        <p:spPr bwMode="auto">
          <a:xfrm>
            <a:off x="4571446" y="2741352"/>
            <a:ext cx="4572554" cy="2740184"/>
          </a:xfrm>
          <a:prstGeom prst="rect">
            <a:avLst/>
          </a:prstGeom>
          <a:gradFill>
            <a:gsLst>
              <a:gs pos="32000">
                <a:schemeClr val="accent1"/>
              </a:gs>
              <a:gs pos="100000">
                <a:schemeClr val="accent1">
                  <a:alpha val="85000"/>
                </a:schemeClr>
              </a:gs>
            </a:gsLst>
            <a:lin ang="5400000" scaled="0"/>
          </a:gradFill>
          <a:ln w="6350" cap="flat" cmpd="sng" algn="ctr">
            <a:no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marL="0" marR="0" lvl="0" indent="0" algn="r" defTabSz="571514" latinLnBrk="0">
              <a:lnSpc>
                <a:spcPct val="100000"/>
              </a:lnSpc>
              <a:buClrTx/>
              <a:buSzTx/>
              <a:buFontTx/>
              <a:buNone/>
              <a:tabLst/>
            </a:pPr>
            <a:endParaRPr kumimoji="0" lang="en-GB" sz="1050" b="0" i="0" u="none" strike="noStrike" cap="none" normalizeH="0" baseline="0" dirty="0">
              <a:ln>
                <a:noFill/>
              </a:ln>
              <a:effectLst/>
            </a:endParaRPr>
          </a:p>
        </p:txBody>
      </p:sp>
      <p:sp>
        <p:nvSpPr>
          <p:cNvPr id="16" name="Title 3"/>
          <p:cNvSpPr>
            <a:spLocks noGrp="1"/>
          </p:cNvSpPr>
          <p:nvPr>
            <p:ph type="title" hasCustomPrompt="1"/>
          </p:nvPr>
        </p:nvSpPr>
        <p:spPr>
          <a:xfrm>
            <a:off x="4571447" y="2741352"/>
            <a:ext cx="4150166" cy="1472215"/>
          </a:xfrm>
        </p:spPr>
        <p:txBody>
          <a:bodyPr lIns="144000" tIns="72000" rIns="144000" bIns="36000" anchor="b" anchorCtr="0">
            <a:noAutofit/>
          </a:bodyPr>
          <a:lstStyle>
            <a:lvl1pPr>
              <a:defRPr sz="2100">
                <a:solidFill>
                  <a:srgbClr val="FFFFFF"/>
                </a:solidFill>
              </a:defRPr>
            </a:lvl1pPr>
          </a:lstStyle>
          <a:p>
            <a:r>
              <a:rPr lang="en-GB" dirty="0"/>
              <a:t>Click to enter Marketing Presentation Title</a:t>
            </a:r>
          </a:p>
        </p:txBody>
      </p:sp>
      <p:sp>
        <p:nvSpPr>
          <p:cNvPr id="17" name="Text Placeholder 2"/>
          <p:cNvSpPr>
            <a:spLocks noGrp="1"/>
          </p:cNvSpPr>
          <p:nvPr>
            <p:ph type="body" sz="quarter" idx="10" hasCustomPrompt="1"/>
          </p:nvPr>
        </p:nvSpPr>
        <p:spPr>
          <a:xfrm>
            <a:off x="4572001" y="4450685"/>
            <a:ext cx="4149623" cy="616168"/>
          </a:xfrm>
        </p:spPr>
        <p:txBody>
          <a:bodyPr lIns="144000" tIns="36000" rIns="144000" bIns="72000" anchor="t"/>
          <a:lstStyle>
            <a:lvl1pPr marL="0" indent="0">
              <a:spcBef>
                <a:spcPts val="0"/>
              </a:spcBef>
              <a:spcAft>
                <a:spcPts val="150"/>
              </a:spcAft>
              <a:buNone/>
              <a:defRPr sz="1200" b="0">
                <a:solidFill>
                  <a:srgbClr val="FFFFFF"/>
                </a:solidFill>
              </a:defRPr>
            </a:lvl1pPr>
          </a:lstStyle>
          <a:p>
            <a:r>
              <a:rPr lang="en-GB" dirty="0"/>
              <a:t>Click to add Subtitle, Date, Location, Customer, etc.</a:t>
            </a:r>
          </a:p>
        </p:txBody>
      </p:sp>
      <p:sp>
        <p:nvSpPr>
          <p:cNvPr id="25" name="tbCopyright"/>
          <p:cNvSpPr txBox="1">
            <a:spLocks noChangeArrowheads="1"/>
          </p:cNvSpPr>
          <p:nvPr userDrawn="1"/>
        </p:nvSpPr>
        <p:spPr bwMode="white">
          <a:xfrm>
            <a:off x="4691158" y="5312891"/>
            <a:ext cx="996923" cy="122400"/>
          </a:xfrm>
          <a:prstGeom prst="rect">
            <a:avLst/>
          </a:prstGeom>
          <a:noFill/>
          <a:ln w="9525">
            <a:noFill/>
            <a:miter lim="800000"/>
            <a:headEnd type="none" w="sm" len="sm"/>
            <a:tailEnd type="none" w="sm" len="sm"/>
          </a:ln>
          <a:effectLst/>
        </p:spPr>
        <p:txBody>
          <a:bodyPr wrap="none" lIns="0" tIns="0" rIns="0" bIns="0" anchor="ctr"/>
          <a:lstStyle/>
          <a:p>
            <a:pPr algn="l" defTabSz="571514">
              <a:lnSpc>
                <a:spcPct val="90000"/>
              </a:lnSpc>
              <a:spcBef>
                <a:spcPts val="0"/>
              </a:spcBef>
            </a:pPr>
            <a:r>
              <a:rPr lang="en-GB" sz="600" b="0" noProof="0" dirty="0">
                <a:solidFill>
                  <a:srgbClr val="FFFFFF"/>
                </a:solidFill>
              </a:rPr>
              <a:t>© Ricardo plc 2017</a:t>
            </a:r>
          </a:p>
        </p:txBody>
      </p:sp>
      <p:pic>
        <p:nvPicPr>
          <p:cNvPr id="18" name="pic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7919" y="433068"/>
            <a:ext cx="813693" cy="698705"/>
          </a:xfrm>
          <a:prstGeom prst="rect">
            <a:avLst/>
          </a:prstGeom>
        </p:spPr>
      </p:pic>
      <p:sp>
        <p:nvSpPr>
          <p:cNvPr id="42" name="Rectangle 41"/>
          <p:cNvSpPr/>
          <p:nvPr userDrawn="1"/>
        </p:nvSpPr>
        <p:spPr bwMode="auto">
          <a:xfrm>
            <a:off x="7907919" y="5386418"/>
            <a:ext cx="1237790" cy="95118"/>
          </a:xfrm>
          <a:prstGeom prst="rect">
            <a:avLst/>
          </a:prstGeom>
          <a:solidFill>
            <a:schemeClr val="accent2"/>
          </a:solidFill>
          <a:ln w="6350" cap="flat" cmpd="sng" algn="ctr">
            <a:no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marL="0" marR="0" indent="0" algn="ctr" defTabSz="571514" rtl="0" eaLnBrk="0" fontAlgn="base" latinLnBrk="0" hangingPunct="0">
              <a:lnSpc>
                <a:spcPct val="100000"/>
              </a:lnSpc>
              <a:spcBef>
                <a:spcPct val="0"/>
              </a:spcBef>
              <a:spcAft>
                <a:spcPct val="0"/>
              </a:spcAft>
              <a:buClrTx/>
              <a:buSzTx/>
              <a:buFontTx/>
              <a:buNone/>
              <a:tabLst/>
            </a:pPr>
            <a:endParaRPr kumimoji="0" lang="en-GB" sz="1050" b="0" i="0" u="none" strike="noStrike" cap="none" normalizeH="0" baseline="0" dirty="0">
              <a:ln>
                <a:noFill/>
              </a:ln>
              <a:solidFill>
                <a:schemeClr val="tx1"/>
              </a:solidFill>
              <a:effectLst/>
              <a:latin typeface="Arial" charset="0"/>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94214" y="5016628"/>
            <a:ext cx="1114055" cy="231200"/>
          </a:xfrm>
          <a:prstGeom prst="rect">
            <a:avLst/>
          </a:prstGeom>
        </p:spPr>
      </p:pic>
      <p:sp>
        <p:nvSpPr>
          <p:cNvPr id="12" name="Rectangle 11">
            <a:extLst>
              <a:ext uri="{FF2B5EF4-FFF2-40B4-BE49-F238E27FC236}">
                <a16:creationId xmlns:a16="http://schemas.microsoft.com/office/drawing/2014/main" id="{708CA4EE-87FD-4C35-9DCA-55D9F41FE336}"/>
              </a:ext>
            </a:extLst>
          </p:cNvPr>
          <p:cNvSpPr/>
          <p:nvPr userDrawn="1"/>
        </p:nvSpPr>
        <p:spPr>
          <a:xfrm>
            <a:off x="3190167" y="362748"/>
            <a:ext cx="4572000" cy="461665"/>
          </a:xfrm>
          <a:prstGeom prst="rect">
            <a:avLst/>
          </a:prstGeom>
          <a:ln>
            <a:noFill/>
          </a:ln>
        </p:spPr>
        <p:txBody>
          <a:bodyPr>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lang="en-GB" sz="1200" dirty="0">
                <a:solidFill>
                  <a:schemeClr val="accent1"/>
                </a:solidFill>
                <a:latin typeface="Myriad Pro Light" panose="020B0403030403020204" pitchFamily="34" charset="0"/>
              </a:rPr>
              <a:t>Creating a world </a:t>
            </a:r>
          </a:p>
          <a:p>
            <a:pPr marL="0" marR="0" lvl="0" indent="0" algn="r" defTabSz="685800" rtl="0" eaLnBrk="0" fontAlgn="base" latinLnBrk="0" hangingPunct="0">
              <a:lnSpc>
                <a:spcPct val="100000"/>
              </a:lnSpc>
              <a:spcBef>
                <a:spcPct val="0"/>
              </a:spcBef>
              <a:spcAft>
                <a:spcPct val="0"/>
              </a:spcAft>
              <a:buClrTx/>
              <a:buSzTx/>
              <a:buFontTx/>
              <a:buNone/>
              <a:tabLst/>
              <a:defRPr/>
            </a:pPr>
            <a:r>
              <a:rPr lang="en-GB" sz="1200" dirty="0">
                <a:solidFill>
                  <a:schemeClr val="accent1"/>
                </a:solidFill>
                <a:latin typeface="Myriad Pro Light" panose="020B0403030403020204" pitchFamily="34" charset="0"/>
              </a:rPr>
              <a:t>fit for the future</a:t>
            </a:r>
            <a:endParaRPr lang="en-GB" sz="1200" dirty="0"/>
          </a:p>
        </p:txBody>
      </p:sp>
    </p:spTree>
    <p:extLst>
      <p:ext uri="{BB962C8B-B14F-4D97-AF65-F5344CB8AC3E}">
        <p14:creationId xmlns:p14="http://schemas.microsoft.com/office/powerpoint/2010/main" val="1153688070"/>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guide id="5" orient="horz" pos="339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Report Title Slide">
    <p:spTree>
      <p:nvGrpSpPr>
        <p:cNvPr id="1" name=""/>
        <p:cNvGrpSpPr/>
        <p:nvPr/>
      </p:nvGrpSpPr>
      <p:grpSpPr>
        <a:xfrm>
          <a:off x="0" y="0"/>
          <a:ext cx="0" cy="0"/>
          <a:chOff x="0" y="0"/>
          <a:chExt cx="0" cy="0"/>
        </a:xfrm>
      </p:grpSpPr>
      <p:sp>
        <p:nvSpPr>
          <p:cNvPr id="16" name="phPicutre"/>
          <p:cNvSpPr>
            <a:spLocks noGrp="1"/>
          </p:cNvSpPr>
          <p:nvPr>
            <p:ph sz="quarter" idx="12" hasCustomPrompt="1"/>
          </p:nvPr>
        </p:nvSpPr>
        <p:spPr>
          <a:xfrm>
            <a:off x="5643199" y="3598863"/>
            <a:ext cx="2727080" cy="2286000"/>
          </a:xfrm>
        </p:spPr>
        <p:txBody>
          <a:bodyPr/>
          <a:lstStyle>
            <a:lvl1pPr marL="0" indent="0" algn="ctr">
              <a:spcBef>
                <a:spcPts val="0"/>
              </a:spcBef>
              <a:buNone/>
              <a:defRPr sz="900"/>
            </a:lvl1pPr>
          </a:lstStyle>
          <a:p>
            <a:pPr lvl="0"/>
            <a:br>
              <a:rPr lang="en-GB" dirty="0"/>
            </a:br>
            <a:r>
              <a:rPr lang="en-GB" dirty="0"/>
              <a:t>Click icon to insert picture or</a:t>
            </a:r>
            <a:br>
              <a:rPr lang="en-GB" dirty="0"/>
            </a:br>
            <a:r>
              <a:rPr lang="en-GB" dirty="0"/>
              <a:t>paste picture into placeholder</a:t>
            </a:r>
          </a:p>
        </p:txBody>
      </p:sp>
      <p:sp>
        <p:nvSpPr>
          <p:cNvPr id="8" name="phSubTitle"/>
          <p:cNvSpPr>
            <a:spLocks noGrp="1"/>
          </p:cNvSpPr>
          <p:nvPr>
            <p:ph type="body" sz="quarter" idx="10"/>
          </p:nvPr>
        </p:nvSpPr>
        <p:spPr>
          <a:xfrm>
            <a:off x="351692" y="2971806"/>
            <a:ext cx="5095143" cy="2913063"/>
          </a:xfrm>
        </p:spPr>
        <p:txBody>
          <a:bodyPr/>
          <a:lstStyle>
            <a:lvl1pPr marL="0" indent="0">
              <a:buNone/>
              <a:defRPr sz="900" b="1"/>
            </a:lvl1pPr>
            <a:lvl2pPr marL="0" indent="0">
              <a:buNone/>
              <a:tabLst>
                <a:tab pos="1140647" algn="l"/>
              </a:tabLst>
              <a:defRPr sz="900" b="1">
                <a:solidFill>
                  <a:schemeClr val="tx1"/>
                </a:solidFill>
              </a:defRPr>
            </a:lvl2pPr>
            <a:lvl3pPr marL="0" indent="0" defTabSz="191696">
              <a:buNone/>
              <a:defRPr lang="en-US" sz="900" dirty="0" smtClean="0">
                <a:solidFill>
                  <a:schemeClr val="tx1"/>
                </a:solidFill>
                <a:latin typeface="+mn-lt"/>
              </a:defRPr>
            </a:lvl3pPr>
            <a:lvl4pPr marL="0" indent="0" defTabSz="191696">
              <a:buNone/>
              <a:defRPr lang="en-US" sz="900" dirty="0" smtClean="0">
                <a:solidFill>
                  <a:schemeClr val="tx1"/>
                </a:solidFill>
                <a:latin typeface="+mn-lt"/>
              </a:defRPr>
            </a:lvl4pPr>
            <a:lvl5pPr marL="0" indent="0" defTabSz="191696">
              <a:buNone/>
              <a:defRPr lang="en-US" sz="900" dirty="0" smtClean="0">
                <a:solidFill>
                  <a:schemeClr val="tx1"/>
                </a:solidFill>
                <a:latin typeface="+mn-lt"/>
              </a:defRPr>
            </a:lvl5pPr>
          </a:lstStyle>
          <a:p>
            <a:pPr lvl="0"/>
            <a:r>
              <a:rPr lang="en-US" noProof="0"/>
              <a:t>Click to edit Master text styles</a:t>
            </a:r>
          </a:p>
        </p:txBody>
      </p:sp>
      <p:sp>
        <p:nvSpPr>
          <p:cNvPr id="11" name="tlTitle"/>
          <p:cNvSpPr>
            <a:spLocks noGrp="1"/>
          </p:cNvSpPr>
          <p:nvPr>
            <p:ph type="title" hasCustomPrompt="1"/>
          </p:nvPr>
        </p:nvSpPr>
        <p:spPr>
          <a:xfrm>
            <a:off x="351693" y="2573728"/>
            <a:ext cx="6965169" cy="323165"/>
          </a:xfrm>
          <a:noFill/>
          <a:ln w="12700">
            <a:noFill/>
            <a:miter lim="800000"/>
            <a:headEnd/>
            <a:tailEnd/>
          </a:ln>
          <a:effectLst/>
        </p:spPr>
        <p:txBody>
          <a:bodyPr vert="horz" wrap="square" lIns="0" tIns="0" rIns="0" bIns="0" numCol="1" anchor="b" anchorCtr="0" compatLnSpc="1">
            <a:prstTxWarp prst="textNoShape">
              <a:avLst/>
            </a:prstTxWarp>
            <a:spAutoFit/>
          </a:bodyPr>
          <a:lstStyle>
            <a:lvl1pPr marL="0" marR="0" indent="0" defTabSz="342909" rtl="0" eaLnBrk="0" fontAlgn="base" latinLnBrk="0" hangingPunct="0">
              <a:lnSpc>
                <a:spcPct val="100000"/>
              </a:lnSpc>
              <a:spcBef>
                <a:spcPct val="50000"/>
              </a:spcBef>
              <a:spcAft>
                <a:spcPct val="0"/>
              </a:spcAft>
              <a:tabLst/>
              <a:defRPr kumimoji="0" lang="en-GB" sz="2100" b="1" i="0" u="none" strike="noStrike" kern="0" cap="none" spc="0" normalizeH="0" baseline="0" noProof="0" dirty="0" smtClean="0">
                <a:ln>
                  <a:noFill/>
                </a:ln>
                <a:solidFill>
                  <a:srgbClr val="006BB7"/>
                </a:solidFill>
                <a:effectLst/>
                <a:uLnTx/>
                <a:uFillTx/>
                <a:latin typeface="+mn-lt"/>
                <a:ea typeface="+mj-ea"/>
                <a:cs typeface="+mj-cs"/>
              </a:defRPr>
            </a:lvl1pPr>
          </a:lstStyle>
          <a:p>
            <a:pPr marL="0" marR="0" lvl="0" indent="0" algn="l" defTabSz="271469" rtl="0" eaLnBrk="0" fontAlgn="base" latinLnBrk="0" hangingPunct="0">
              <a:lnSpc>
                <a:spcPct val="100000"/>
              </a:lnSpc>
              <a:spcBef>
                <a:spcPct val="0"/>
              </a:spcBef>
              <a:spcAft>
                <a:spcPct val="0"/>
              </a:spcAft>
              <a:tabLst/>
              <a:defRPr/>
            </a:pPr>
            <a:r>
              <a:rPr kumimoji="0" lang="en-GB" sz="2100" b="1" i="0" u="none" strike="noStrike" kern="0" cap="none" spc="0" normalizeH="0" baseline="0" noProof="0" dirty="0">
                <a:ln>
                  <a:noFill/>
                </a:ln>
                <a:solidFill>
                  <a:srgbClr val="006BB7"/>
                </a:solidFill>
                <a:effectLst/>
                <a:uLnTx/>
                <a:uFillTx/>
                <a:latin typeface="+mn-lt"/>
                <a:ea typeface="+mj-ea"/>
                <a:cs typeface="+mj-cs"/>
              </a:rPr>
              <a:t>Click to add report title</a:t>
            </a:r>
          </a:p>
        </p:txBody>
      </p:sp>
      <p:pic>
        <p:nvPicPr>
          <p:cNvPr id="17" name="pic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7919" y="433068"/>
            <a:ext cx="813693" cy="698705"/>
          </a:xfrm>
          <a:prstGeom prst="rect">
            <a:avLst/>
          </a:prstGeom>
        </p:spPr>
      </p:pic>
      <p:sp>
        <p:nvSpPr>
          <p:cNvPr id="18" name="TextBox 17"/>
          <p:cNvSpPr txBox="1"/>
          <p:nvPr userDrawn="1"/>
        </p:nvSpPr>
        <p:spPr>
          <a:xfrm>
            <a:off x="5615493" y="354754"/>
            <a:ext cx="2139782" cy="446942"/>
          </a:xfrm>
          <a:prstGeom prst="rect">
            <a:avLst/>
          </a:prstGeom>
          <a:noFill/>
        </p:spPr>
        <p:txBody>
          <a:bodyPr wrap="square" lIns="27000" tIns="27000" rIns="27000" bIns="27000" rtlCol="0">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lang="en-GB" sz="1275" dirty="0">
                <a:solidFill>
                  <a:schemeClr val="accent1"/>
                </a:solidFill>
                <a:latin typeface="Myriad Pro Light" panose="020B0403030403020204" pitchFamily="34" charset="0"/>
              </a:rPr>
              <a:t>Delivering</a:t>
            </a:r>
            <a:r>
              <a:rPr lang="en-GB" sz="1275" baseline="0" dirty="0">
                <a:solidFill>
                  <a:schemeClr val="accent1"/>
                </a:solidFill>
                <a:latin typeface="Myriad Pro Light" panose="020B0403030403020204" pitchFamily="34" charset="0"/>
              </a:rPr>
              <a:t> Excellence Through Innovation &amp; Technology</a:t>
            </a:r>
            <a:endParaRPr lang="en-GB" sz="1275" dirty="0">
              <a:solidFill>
                <a:schemeClr val="accent1"/>
              </a:solidFill>
            </a:endParaRPr>
          </a:p>
        </p:txBody>
      </p:sp>
      <p:sp>
        <p:nvSpPr>
          <p:cNvPr id="21" name="recStripe"/>
          <p:cNvSpPr/>
          <p:nvPr userDrawn="1"/>
        </p:nvSpPr>
        <p:spPr bwMode="auto">
          <a:xfrm>
            <a:off x="0" y="6735600"/>
            <a:ext cx="9144000" cy="122400"/>
          </a:xfrm>
          <a:prstGeom prst="rect">
            <a:avLst/>
          </a:prstGeom>
          <a:solidFill>
            <a:srgbClr val="006BB7"/>
          </a:solidFill>
          <a:ln w="6350" cap="flat" cmpd="sng" algn="ctr">
            <a:noFill/>
            <a:prstDash val="solid"/>
            <a:round/>
            <a:headEnd type="none" w="med" len="med"/>
            <a:tailEnd type="none" w="med" len="med"/>
          </a:ln>
          <a:effectLst/>
          <a:extLst>
            <a:ext uri="{91240B29-F687-4F45-9708-019B960494DF}">
              <a14:hiddenLine xmlns:a14="http://schemas.microsoft.com/office/drawing/2010/main" w="6350" cap="flat" cmpd="sng" algn="ctr">
                <a:solidFill>
                  <a:schemeClr val="accent2"/>
                </a:solidFill>
                <a:prstDash val="solid"/>
                <a:round/>
                <a:headEnd type="none" w="med" len="med"/>
                <a:tailEnd type="none" w="med" len="med"/>
              </a14:hiddenLine>
            </a:ext>
          </a:extLst>
        </p:spPr>
        <p:txBody>
          <a:bodyPr vert="horz" wrap="none" lIns="54000" tIns="54000" rIns="54000" bIns="54000" numCol="1" rtlCol="0" anchor="ctr" anchorCtr="0" compatLnSpc="1">
            <a:prstTxWarp prst="textNoShape">
              <a:avLst/>
            </a:prstTxWarp>
          </a:bodyPr>
          <a:lstStyle/>
          <a:p>
            <a:pPr marL="0" marR="0" indent="0" algn="ctr" defTabSz="571514" rtl="0" eaLnBrk="0" fontAlgn="base" latinLnBrk="0" hangingPunct="0">
              <a:lnSpc>
                <a:spcPct val="100000"/>
              </a:lnSpc>
              <a:spcBef>
                <a:spcPct val="0"/>
              </a:spcBef>
              <a:spcAft>
                <a:spcPct val="0"/>
              </a:spcAft>
              <a:buClrTx/>
              <a:buSzTx/>
              <a:buFontTx/>
              <a:buNone/>
              <a:tabLst/>
            </a:pPr>
            <a:endParaRPr kumimoji="0" lang="en-GB" sz="1050" b="0" i="0" u="none" strike="noStrike" cap="none" normalizeH="0" baseline="0" dirty="0">
              <a:ln>
                <a:noFill/>
              </a:ln>
              <a:solidFill>
                <a:schemeClr val="tx1"/>
              </a:solidFill>
              <a:effectLst/>
              <a:latin typeface="Arial" charset="0"/>
            </a:endParaRPr>
          </a:p>
        </p:txBody>
      </p:sp>
      <p:sp>
        <p:nvSpPr>
          <p:cNvPr id="22" name="tbPageNum"/>
          <p:cNvSpPr txBox="1">
            <a:spLocks noChangeArrowheads="1"/>
          </p:cNvSpPr>
          <p:nvPr userDrawn="1"/>
        </p:nvSpPr>
        <p:spPr bwMode="white">
          <a:xfrm>
            <a:off x="8780905" y="6735600"/>
            <a:ext cx="254660" cy="122400"/>
          </a:xfrm>
          <a:prstGeom prst="rect">
            <a:avLst/>
          </a:prstGeom>
          <a:noFill/>
          <a:ln w="12700">
            <a:noFill/>
            <a:miter lim="800000"/>
            <a:headEnd/>
            <a:tailEnd/>
          </a:ln>
          <a:effectLst/>
        </p:spPr>
        <p:txBody>
          <a:bodyPr wrap="none" lIns="0" tIns="0" rIns="0" bIns="0" anchor="ctr"/>
          <a:lstStyle/>
          <a:p>
            <a:pPr algn="r" defTabSz="571514">
              <a:lnSpc>
                <a:spcPct val="90000"/>
              </a:lnSpc>
              <a:spcBef>
                <a:spcPts val="0"/>
              </a:spcBef>
            </a:pPr>
            <a:fld id="{BC0CAB5C-00C8-41AE-9AF4-BF935A011671}" type="slidenum">
              <a:rPr lang="en-GB" sz="600" b="0" noProof="0" smtClean="0">
                <a:solidFill>
                  <a:schemeClr val="bg1"/>
                </a:solidFill>
              </a:rPr>
              <a:pPr algn="r" defTabSz="571514">
                <a:lnSpc>
                  <a:spcPct val="90000"/>
                </a:lnSpc>
                <a:spcBef>
                  <a:spcPts val="0"/>
                </a:spcBef>
              </a:pPr>
              <a:t>‹#›</a:t>
            </a:fld>
            <a:endParaRPr lang="en-GB" sz="600" b="0" noProof="0" dirty="0">
              <a:solidFill>
                <a:schemeClr val="bg1"/>
              </a:solidFill>
            </a:endParaRPr>
          </a:p>
        </p:txBody>
      </p:sp>
      <p:sp>
        <p:nvSpPr>
          <p:cNvPr id="23" name="tbDate"/>
          <p:cNvSpPr txBox="1">
            <a:spLocks noChangeArrowheads="1"/>
          </p:cNvSpPr>
          <p:nvPr userDrawn="1"/>
        </p:nvSpPr>
        <p:spPr bwMode="white">
          <a:xfrm>
            <a:off x="6858831" y="6735600"/>
            <a:ext cx="1922072" cy="122400"/>
          </a:xfrm>
          <a:prstGeom prst="rect">
            <a:avLst/>
          </a:prstGeom>
          <a:noFill/>
          <a:ln w="12700">
            <a:noFill/>
            <a:miter lim="800000"/>
            <a:headEnd/>
            <a:tailEnd/>
          </a:ln>
          <a:effectLst/>
        </p:spPr>
        <p:txBody>
          <a:bodyPr wrap="none" lIns="135000" tIns="0" rIns="0" bIns="0" anchor="ctr"/>
          <a:lstStyle/>
          <a:p>
            <a:pPr algn="l" defTabSz="571514">
              <a:lnSpc>
                <a:spcPct val="90000"/>
              </a:lnSpc>
              <a:spcBef>
                <a:spcPts val="0"/>
              </a:spcBef>
            </a:pPr>
            <a:r>
              <a:rPr lang="en-GB" sz="600" b="0" noProof="0" dirty="0">
                <a:solidFill>
                  <a:schemeClr val="bg1"/>
                </a:solidFill>
              </a:rPr>
              <a:t>July 2017</a:t>
            </a:r>
          </a:p>
        </p:txBody>
      </p:sp>
      <p:sp>
        <p:nvSpPr>
          <p:cNvPr id="24" name="tbProjNum"/>
          <p:cNvSpPr txBox="1">
            <a:spLocks noChangeArrowheads="1"/>
          </p:cNvSpPr>
          <p:nvPr userDrawn="1"/>
        </p:nvSpPr>
        <p:spPr bwMode="white">
          <a:xfrm>
            <a:off x="3796059" y="6735600"/>
            <a:ext cx="1524740" cy="122400"/>
          </a:xfrm>
          <a:prstGeom prst="rect">
            <a:avLst/>
          </a:prstGeom>
          <a:noFill/>
          <a:ln w="12700">
            <a:noFill/>
            <a:miter lim="800000"/>
            <a:headEnd/>
            <a:tailEnd/>
          </a:ln>
          <a:effectLst/>
        </p:spPr>
        <p:txBody>
          <a:bodyPr wrap="none" lIns="0" tIns="0" rIns="0" bIns="0" anchor="ctr"/>
          <a:lstStyle/>
          <a:p>
            <a:pPr defTabSz="571514">
              <a:lnSpc>
                <a:spcPct val="90000"/>
              </a:lnSpc>
              <a:spcBef>
                <a:spcPts val="0"/>
              </a:spcBef>
            </a:pPr>
            <a:r>
              <a:rPr lang="en-GB" sz="600" b="0" noProof="0" dirty="0">
                <a:solidFill>
                  <a:srgbClr val="FFFFFF"/>
                </a:solidFill>
              </a:rPr>
              <a:t> </a:t>
            </a:r>
          </a:p>
        </p:txBody>
      </p:sp>
      <p:sp>
        <p:nvSpPr>
          <p:cNvPr id="25" name="tbDocNum"/>
          <p:cNvSpPr txBox="1">
            <a:spLocks noChangeArrowheads="1"/>
          </p:cNvSpPr>
          <p:nvPr userDrawn="1"/>
        </p:nvSpPr>
        <p:spPr bwMode="white">
          <a:xfrm>
            <a:off x="5320799" y="6735600"/>
            <a:ext cx="1524740" cy="122400"/>
          </a:xfrm>
          <a:prstGeom prst="rect">
            <a:avLst/>
          </a:prstGeom>
          <a:noFill/>
          <a:ln w="12700">
            <a:noFill/>
            <a:miter lim="800000"/>
            <a:headEnd/>
            <a:tailEnd/>
          </a:ln>
          <a:effectLst/>
        </p:spPr>
        <p:txBody>
          <a:bodyPr wrap="none" lIns="0" tIns="0" rIns="135000" bIns="0" anchor="ctr"/>
          <a:lstStyle/>
          <a:p>
            <a:pPr algn="r" defTabSz="571514">
              <a:lnSpc>
                <a:spcPct val="90000"/>
              </a:lnSpc>
              <a:spcBef>
                <a:spcPts val="0"/>
              </a:spcBef>
            </a:pPr>
            <a:r>
              <a:rPr lang="en-GB" sz="600" b="0" noProof="0" dirty="0">
                <a:solidFill>
                  <a:srgbClr val="FFFFFF"/>
                </a:solidFill>
              </a:rPr>
              <a:t> </a:t>
            </a:r>
          </a:p>
        </p:txBody>
      </p:sp>
      <p:sp>
        <p:nvSpPr>
          <p:cNvPr id="26" name="tbClientName"/>
          <p:cNvSpPr txBox="1">
            <a:spLocks noChangeArrowheads="1"/>
          </p:cNvSpPr>
          <p:nvPr userDrawn="1"/>
        </p:nvSpPr>
        <p:spPr bwMode="white">
          <a:xfrm>
            <a:off x="1137600" y="6735600"/>
            <a:ext cx="2658461" cy="122400"/>
          </a:xfrm>
          <a:prstGeom prst="rect">
            <a:avLst/>
          </a:prstGeom>
          <a:noFill/>
          <a:ln w="12700">
            <a:noFill/>
            <a:miter lim="800000"/>
            <a:headEnd/>
            <a:tailEnd/>
          </a:ln>
          <a:effectLst/>
        </p:spPr>
        <p:txBody>
          <a:bodyPr wrap="none" lIns="0" tIns="0" rIns="0" bIns="0" anchor="ctr"/>
          <a:lstStyle/>
          <a:p>
            <a:pPr algn="ctr" defTabSz="571514">
              <a:lnSpc>
                <a:spcPct val="90000"/>
              </a:lnSpc>
              <a:spcBef>
                <a:spcPts val="0"/>
              </a:spcBef>
            </a:pPr>
            <a:r>
              <a:rPr lang="en-GB" sz="600" b="0" noProof="0" dirty="0">
                <a:solidFill>
                  <a:srgbClr val="FFFFFF"/>
                </a:solidFill>
              </a:rPr>
              <a:t>Unclassified - Public Domain</a:t>
            </a:r>
          </a:p>
        </p:txBody>
      </p:sp>
      <p:sp>
        <p:nvSpPr>
          <p:cNvPr id="27" name="tbCopyright"/>
          <p:cNvSpPr txBox="1">
            <a:spLocks noChangeArrowheads="1"/>
          </p:cNvSpPr>
          <p:nvPr userDrawn="1"/>
        </p:nvSpPr>
        <p:spPr bwMode="white">
          <a:xfrm>
            <a:off x="140674" y="6735600"/>
            <a:ext cx="996923" cy="122400"/>
          </a:xfrm>
          <a:prstGeom prst="rect">
            <a:avLst/>
          </a:prstGeom>
          <a:noFill/>
          <a:ln w="9525">
            <a:noFill/>
            <a:miter lim="800000"/>
            <a:headEnd type="none" w="sm" len="sm"/>
            <a:tailEnd type="none" w="sm" len="sm"/>
          </a:ln>
          <a:effectLst/>
        </p:spPr>
        <p:txBody>
          <a:bodyPr wrap="none" lIns="0" tIns="0" rIns="0" bIns="0" anchor="ctr"/>
          <a:lstStyle/>
          <a:p>
            <a:pPr algn="l" defTabSz="571514">
              <a:lnSpc>
                <a:spcPct val="90000"/>
              </a:lnSpc>
              <a:spcBef>
                <a:spcPts val="0"/>
              </a:spcBef>
            </a:pPr>
            <a:r>
              <a:rPr lang="en-GB" sz="600" b="0" noProof="0" dirty="0">
                <a:solidFill>
                  <a:srgbClr val="FFFFFF"/>
                </a:solidFill>
              </a:rPr>
              <a:t>© Ricardo plc 2017</a:t>
            </a:r>
          </a:p>
        </p:txBody>
      </p:sp>
    </p:spTree>
    <p:extLst>
      <p:ext uri="{BB962C8B-B14F-4D97-AF65-F5344CB8AC3E}">
        <p14:creationId xmlns:p14="http://schemas.microsoft.com/office/powerpoint/2010/main" val="1163847812"/>
      </p:ext>
    </p:extLst>
  </p:cSld>
  <p:clrMapOvr>
    <a:masterClrMapping/>
  </p:clrMapOvr>
  <p:transition/>
  <p:extLst>
    <p:ext uri="{DCECCB84-F9BA-43D5-87BE-67443E8EF086}">
      <p15:sldGuideLst xmlns:p15="http://schemas.microsoft.com/office/powerpoint/2012/main">
        <p15:guide id="2" pos="295">
          <p15:clr>
            <a:srgbClr val="A4A3A4"/>
          </p15:clr>
        </p15:guide>
        <p15:guide id="3" pos="4740">
          <p15:clr>
            <a:srgbClr val="A4A3A4"/>
          </p15:clr>
        </p15:guide>
        <p15:guide id="4" pos="7030">
          <p15:clr>
            <a:srgbClr val="A4A3A4"/>
          </p15:clr>
        </p15:guide>
        <p15:guide id="5" orient="horz" pos="2267">
          <p15:clr>
            <a:srgbClr val="A4A3A4"/>
          </p15:clr>
        </p15:guide>
        <p15:guide id="6" orient="horz" pos="3707">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5" name="phSubTitle"/>
          <p:cNvSpPr>
            <a:spLocks noGrp="1"/>
          </p:cNvSpPr>
          <p:nvPr>
            <p:ph type="body" sz="quarter" idx="10" hasCustomPrompt="1"/>
          </p:nvPr>
        </p:nvSpPr>
        <p:spPr>
          <a:xfrm>
            <a:off x="351693" y="2971800"/>
            <a:ext cx="6963508" cy="1066800"/>
          </a:xfrm>
        </p:spPr>
        <p:txBody>
          <a:bodyPr/>
          <a:lstStyle>
            <a:lvl1pPr marL="0" indent="0" algn="l" defTabSz="342909" rtl="0" eaLnBrk="0" fontAlgn="base" hangingPunct="0">
              <a:spcBef>
                <a:spcPct val="50000"/>
              </a:spcBef>
              <a:spcAft>
                <a:spcPct val="0"/>
              </a:spcAft>
              <a:buClr>
                <a:schemeClr val="accent2"/>
              </a:buClr>
              <a:buSzPct val="75000"/>
              <a:buFont typeface="Wingdings" pitchFamily="2" charset="2"/>
              <a:buNone/>
              <a:defRPr sz="1350" b="1"/>
            </a:lvl1pPr>
            <a:lvl2pPr marL="0" indent="0">
              <a:buNone/>
              <a:tabLst>
                <a:tab pos="1140647" algn="l"/>
              </a:tabLst>
              <a:defRPr sz="900" b="1">
                <a:solidFill>
                  <a:schemeClr val="tx1"/>
                </a:solidFill>
              </a:defRPr>
            </a:lvl2pPr>
            <a:lvl3pPr marL="0" indent="0" defTabSz="191696">
              <a:buNone/>
              <a:defRPr lang="en-US" sz="900" dirty="0" smtClean="0">
                <a:solidFill>
                  <a:schemeClr val="tx1"/>
                </a:solidFill>
                <a:latin typeface="+mn-lt"/>
              </a:defRPr>
            </a:lvl3pPr>
            <a:lvl4pPr marL="0" indent="0" defTabSz="191696">
              <a:buNone/>
              <a:defRPr lang="en-US" sz="900" dirty="0" smtClean="0">
                <a:solidFill>
                  <a:schemeClr val="tx1"/>
                </a:solidFill>
                <a:latin typeface="+mn-lt"/>
              </a:defRPr>
            </a:lvl4pPr>
            <a:lvl5pPr marL="0" indent="0" defTabSz="191696">
              <a:buNone/>
              <a:defRPr lang="en-US" sz="900" dirty="0" smtClean="0">
                <a:solidFill>
                  <a:schemeClr val="tx1"/>
                </a:solidFill>
                <a:latin typeface="+mn-lt"/>
              </a:defRPr>
            </a:lvl5pPr>
          </a:lstStyle>
          <a:p>
            <a:pPr marL="0" lvl="0" indent="0" algn="l" defTabSz="342909" rtl="0" eaLnBrk="0" fontAlgn="base" hangingPunct="0">
              <a:spcBef>
                <a:spcPct val="50000"/>
              </a:spcBef>
              <a:spcAft>
                <a:spcPct val="0"/>
              </a:spcAft>
              <a:buClr>
                <a:schemeClr val="accent2"/>
              </a:buClr>
              <a:buSzPct val="75000"/>
              <a:buFont typeface="Wingdings" pitchFamily="2" charset="2"/>
              <a:buNone/>
            </a:pPr>
            <a:r>
              <a:rPr lang="en-GB" noProof="0" dirty="0"/>
              <a:t>Click to add subtitle</a:t>
            </a:r>
            <a:br>
              <a:rPr lang="en-GB" noProof="0" dirty="0"/>
            </a:br>
            <a:r>
              <a:rPr lang="en-GB" noProof="0" dirty="0"/>
              <a:t>Front page should include project number &amp; name/activity, date, presenters’ names, location &amp; RD number</a:t>
            </a:r>
          </a:p>
        </p:txBody>
      </p:sp>
      <p:sp>
        <p:nvSpPr>
          <p:cNvPr id="8" name="tlTitle"/>
          <p:cNvSpPr>
            <a:spLocks noGrp="1"/>
          </p:cNvSpPr>
          <p:nvPr>
            <p:ph type="title" hasCustomPrompt="1"/>
          </p:nvPr>
        </p:nvSpPr>
        <p:spPr>
          <a:xfrm>
            <a:off x="351693" y="2573728"/>
            <a:ext cx="6963508" cy="323165"/>
          </a:xfrm>
          <a:noFill/>
          <a:ln w="12700">
            <a:noFill/>
            <a:miter lim="800000"/>
            <a:headEnd/>
            <a:tailEnd/>
          </a:ln>
          <a:effectLst/>
        </p:spPr>
        <p:txBody>
          <a:bodyPr vert="horz" wrap="square" lIns="0" tIns="0" rIns="0" bIns="0" numCol="1" anchor="b" anchorCtr="0" compatLnSpc="1">
            <a:prstTxWarp prst="textNoShape">
              <a:avLst/>
            </a:prstTxWarp>
            <a:spAutoFit/>
          </a:bodyPr>
          <a:lstStyle>
            <a:lvl1pPr marL="0" marR="0" indent="0" defTabSz="342909" rtl="0" eaLnBrk="0" fontAlgn="base" latinLnBrk="0" hangingPunct="0">
              <a:lnSpc>
                <a:spcPct val="100000"/>
              </a:lnSpc>
              <a:spcBef>
                <a:spcPct val="50000"/>
              </a:spcBef>
              <a:spcAft>
                <a:spcPct val="0"/>
              </a:spcAft>
              <a:tabLst/>
              <a:defRPr lang="en-GB" sz="2100" b="1" noProof="0" dirty="0" smtClean="0">
                <a:solidFill>
                  <a:srgbClr val="006BB7"/>
                </a:solidFill>
                <a:latin typeface="+mj-lt"/>
                <a:ea typeface="+mj-ea"/>
                <a:cs typeface="+mj-cs"/>
              </a:defRPr>
            </a:lvl1pPr>
          </a:lstStyle>
          <a:p>
            <a:pPr marL="0" marR="0" lvl="0" indent="0" algn="l" defTabSz="271469" rtl="0" eaLnBrk="0" fontAlgn="base" latinLnBrk="0" hangingPunct="0">
              <a:lnSpc>
                <a:spcPct val="100000"/>
              </a:lnSpc>
              <a:spcBef>
                <a:spcPct val="0"/>
              </a:spcBef>
              <a:spcAft>
                <a:spcPct val="0"/>
              </a:spcAft>
              <a:tabLst/>
              <a:defRPr/>
            </a:pPr>
            <a:r>
              <a:rPr kumimoji="0" lang="en-GB" sz="2100" b="1" i="0" u="none" strike="noStrike" kern="0" cap="none" spc="0" normalizeH="0" baseline="0" noProof="0" dirty="0">
                <a:ln>
                  <a:noFill/>
                </a:ln>
                <a:solidFill>
                  <a:srgbClr val="006BB7"/>
                </a:solidFill>
                <a:effectLst/>
                <a:uLnTx/>
                <a:uFillTx/>
                <a:latin typeface="+mn-lt"/>
                <a:ea typeface="+mj-ea"/>
                <a:cs typeface="+mj-cs"/>
              </a:rPr>
              <a:t>Click to add presentation title</a:t>
            </a:r>
          </a:p>
        </p:txBody>
      </p:sp>
      <p:pic>
        <p:nvPicPr>
          <p:cNvPr id="10" name="pic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07919" y="433068"/>
            <a:ext cx="813693" cy="698705"/>
          </a:xfrm>
          <a:prstGeom prst="rect">
            <a:avLst/>
          </a:prstGeom>
        </p:spPr>
      </p:pic>
      <p:sp>
        <p:nvSpPr>
          <p:cNvPr id="13" name="TextBox 12"/>
          <p:cNvSpPr txBox="1"/>
          <p:nvPr userDrawn="1"/>
        </p:nvSpPr>
        <p:spPr>
          <a:xfrm>
            <a:off x="5615493" y="354754"/>
            <a:ext cx="2139782" cy="446942"/>
          </a:xfrm>
          <a:prstGeom prst="rect">
            <a:avLst/>
          </a:prstGeom>
          <a:noFill/>
        </p:spPr>
        <p:txBody>
          <a:bodyPr wrap="square" lIns="27000" tIns="27000" rIns="27000" bIns="27000" rtlCol="0">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lang="en-GB" sz="1275" dirty="0">
                <a:solidFill>
                  <a:schemeClr val="accent1"/>
                </a:solidFill>
                <a:latin typeface="Myriad Pro Light" panose="020B0403030403020204" pitchFamily="34" charset="0"/>
              </a:rPr>
              <a:t>Delivering</a:t>
            </a:r>
            <a:r>
              <a:rPr lang="en-GB" sz="1275" baseline="0" dirty="0">
                <a:solidFill>
                  <a:schemeClr val="accent1"/>
                </a:solidFill>
                <a:latin typeface="Myriad Pro Light" panose="020B0403030403020204" pitchFamily="34" charset="0"/>
              </a:rPr>
              <a:t> Excellence Through Innovation &amp; Technology</a:t>
            </a:r>
            <a:endParaRPr lang="en-GB" sz="1275" dirty="0">
              <a:solidFill>
                <a:schemeClr val="accent1"/>
              </a:solidFill>
            </a:endParaRPr>
          </a:p>
        </p:txBody>
      </p:sp>
      <p:sp>
        <p:nvSpPr>
          <p:cNvPr id="16" name="recStripe"/>
          <p:cNvSpPr/>
          <p:nvPr userDrawn="1"/>
        </p:nvSpPr>
        <p:spPr bwMode="auto">
          <a:xfrm>
            <a:off x="0" y="6735600"/>
            <a:ext cx="9144000" cy="122400"/>
          </a:xfrm>
          <a:prstGeom prst="rect">
            <a:avLst/>
          </a:prstGeom>
          <a:solidFill>
            <a:srgbClr val="006BB7"/>
          </a:solidFill>
          <a:ln w="6350" cap="flat" cmpd="sng" algn="ctr">
            <a:noFill/>
            <a:prstDash val="solid"/>
            <a:round/>
            <a:headEnd type="none" w="med" len="med"/>
            <a:tailEnd type="none" w="med" len="med"/>
          </a:ln>
          <a:effectLst/>
          <a:extLst>
            <a:ext uri="{91240B29-F687-4F45-9708-019B960494DF}">
              <a14:hiddenLine xmlns:a14="http://schemas.microsoft.com/office/drawing/2010/main" w="6350" cap="flat" cmpd="sng" algn="ctr">
                <a:solidFill>
                  <a:schemeClr val="accent2"/>
                </a:solidFill>
                <a:prstDash val="solid"/>
                <a:round/>
                <a:headEnd type="none" w="med" len="med"/>
                <a:tailEnd type="none" w="med" len="med"/>
              </a14:hiddenLine>
            </a:ext>
          </a:extLst>
        </p:spPr>
        <p:txBody>
          <a:bodyPr vert="horz" wrap="none" lIns="54000" tIns="54000" rIns="54000" bIns="54000" numCol="1" rtlCol="0" anchor="ctr" anchorCtr="0" compatLnSpc="1">
            <a:prstTxWarp prst="textNoShape">
              <a:avLst/>
            </a:prstTxWarp>
          </a:bodyPr>
          <a:lstStyle/>
          <a:p>
            <a:pPr marL="0" marR="0" indent="0" algn="ctr" defTabSz="571514" rtl="0" eaLnBrk="0" fontAlgn="base" latinLnBrk="0" hangingPunct="0">
              <a:lnSpc>
                <a:spcPct val="100000"/>
              </a:lnSpc>
              <a:spcBef>
                <a:spcPct val="0"/>
              </a:spcBef>
              <a:spcAft>
                <a:spcPct val="0"/>
              </a:spcAft>
              <a:buClrTx/>
              <a:buSzTx/>
              <a:buFontTx/>
              <a:buNone/>
              <a:tabLst/>
            </a:pPr>
            <a:endParaRPr kumimoji="0" lang="en-GB" sz="1050" b="0" i="0" u="none" strike="noStrike" cap="none" normalizeH="0" baseline="0" dirty="0">
              <a:ln>
                <a:noFill/>
              </a:ln>
              <a:solidFill>
                <a:schemeClr val="tx1"/>
              </a:solidFill>
              <a:effectLst/>
              <a:latin typeface="Arial" charset="0"/>
            </a:endParaRPr>
          </a:p>
        </p:txBody>
      </p:sp>
      <p:sp>
        <p:nvSpPr>
          <p:cNvPr id="17" name="tbPageNum"/>
          <p:cNvSpPr txBox="1">
            <a:spLocks noChangeArrowheads="1"/>
          </p:cNvSpPr>
          <p:nvPr userDrawn="1"/>
        </p:nvSpPr>
        <p:spPr bwMode="white">
          <a:xfrm>
            <a:off x="8780905" y="6735600"/>
            <a:ext cx="254660" cy="122400"/>
          </a:xfrm>
          <a:prstGeom prst="rect">
            <a:avLst/>
          </a:prstGeom>
          <a:noFill/>
          <a:ln w="12700">
            <a:noFill/>
            <a:miter lim="800000"/>
            <a:headEnd/>
            <a:tailEnd/>
          </a:ln>
          <a:effectLst/>
        </p:spPr>
        <p:txBody>
          <a:bodyPr wrap="none" lIns="0" tIns="0" rIns="0" bIns="0" anchor="ctr"/>
          <a:lstStyle/>
          <a:p>
            <a:pPr algn="r" defTabSz="571514">
              <a:lnSpc>
                <a:spcPct val="90000"/>
              </a:lnSpc>
              <a:spcBef>
                <a:spcPts val="0"/>
              </a:spcBef>
            </a:pPr>
            <a:fld id="{BC0CAB5C-00C8-41AE-9AF4-BF935A011671}" type="slidenum">
              <a:rPr lang="en-GB" sz="600" b="0" noProof="0" smtClean="0">
                <a:solidFill>
                  <a:schemeClr val="bg1"/>
                </a:solidFill>
              </a:rPr>
              <a:pPr algn="r" defTabSz="571514">
                <a:lnSpc>
                  <a:spcPct val="90000"/>
                </a:lnSpc>
                <a:spcBef>
                  <a:spcPts val="0"/>
                </a:spcBef>
              </a:pPr>
              <a:t>‹#›</a:t>
            </a:fld>
            <a:endParaRPr lang="en-GB" sz="600" b="0" noProof="0" dirty="0">
              <a:solidFill>
                <a:schemeClr val="bg1"/>
              </a:solidFill>
            </a:endParaRPr>
          </a:p>
        </p:txBody>
      </p:sp>
      <p:sp>
        <p:nvSpPr>
          <p:cNvPr id="18" name="tbDate"/>
          <p:cNvSpPr txBox="1">
            <a:spLocks noChangeArrowheads="1"/>
          </p:cNvSpPr>
          <p:nvPr userDrawn="1"/>
        </p:nvSpPr>
        <p:spPr bwMode="white">
          <a:xfrm>
            <a:off x="6858831" y="6735600"/>
            <a:ext cx="1922072" cy="122400"/>
          </a:xfrm>
          <a:prstGeom prst="rect">
            <a:avLst/>
          </a:prstGeom>
          <a:noFill/>
          <a:ln w="12700">
            <a:noFill/>
            <a:miter lim="800000"/>
            <a:headEnd/>
            <a:tailEnd/>
          </a:ln>
          <a:effectLst/>
        </p:spPr>
        <p:txBody>
          <a:bodyPr wrap="none" lIns="135000" tIns="0" rIns="0" bIns="0" anchor="ctr"/>
          <a:lstStyle/>
          <a:p>
            <a:pPr algn="l" defTabSz="571514">
              <a:lnSpc>
                <a:spcPct val="90000"/>
              </a:lnSpc>
              <a:spcBef>
                <a:spcPts val="0"/>
              </a:spcBef>
            </a:pPr>
            <a:r>
              <a:rPr lang="en-GB" sz="600" b="0" noProof="0" dirty="0">
                <a:solidFill>
                  <a:schemeClr val="bg1"/>
                </a:solidFill>
              </a:rPr>
              <a:t>July 2017</a:t>
            </a:r>
          </a:p>
        </p:txBody>
      </p:sp>
      <p:sp>
        <p:nvSpPr>
          <p:cNvPr id="19" name="tbProjNum"/>
          <p:cNvSpPr txBox="1">
            <a:spLocks noChangeArrowheads="1"/>
          </p:cNvSpPr>
          <p:nvPr userDrawn="1"/>
        </p:nvSpPr>
        <p:spPr bwMode="white">
          <a:xfrm>
            <a:off x="3796059" y="6735600"/>
            <a:ext cx="1524740" cy="122400"/>
          </a:xfrm>
          <a:prstGeom prst="rect">
            <a:avLst/>
          </a:prstGeom>
          <a:noFill/>
          <a:ln w="12700">
            <a:noFill/>
            <a:miter lim="800000"/>
            <a:headEnd/>
            <a:tailEnd/>
          </a:ln>
          <a:effectLst/>
        </p:spPr>
        <p:txBody>
          <a:bodyPr wrap="none" lIns="0" tIns="0" rIns="0" bIns="0" anchor="ctr"/>
          <a:lstStyle/>
          <a:p>
            <a:pPr defTabSz="571514">
              <a:lnSpc>
                <a:spcPct val="90000"/>
              </a:lnSpc>
              <a:spcBef>
                <a:spcPts val="0"/>
              </a:spcBef>
            </a:pPr>
            <a:r>
              <a:rPr lang="en-GB" sz="600" b="0" noProof="0" dirty="0">
                <a:solidFill>
                  <a:srgbClr val="FFFFFF"/>
                </a:solidFill>
              </a:rPr>
              <a:t> </a:t>
            </a:r>
          </a:p>
        </p:txBody>
      </p:sp>
      <p:sp>
        <p:nvSpPr>
          <p:cNvPr id="20" name="tbDocNum"/>
          <p:cNvSpPr txBox="1">
            <a:spLocks noChangeArrowheads="1"/>
          </p:cNvSpPr>
          <p:nvPr userDrawn="1"/>
        </p:nvSpPr>
        <p:spPr bwMode="white">
          <a:xfrm>
            <a:off x="5320799" y="6735600"/>
            <a:ext cx="1524740" cy="122400"/>
          </a:xfrm>
          <a:prstGeom prst="rect">
            <a:avLst/>
          </a:prstGeom>
          <a:noFill/>
          <a:ln w="12700">
            <a:noFill/>
            <a:miter lim="800000"/>
            <a:headEnd/>
            <a:tailEnd/>
          </a:ln>
          <a:effectLst/>
        </p:spPr>
        <p:txBody>
          <a:bodyPr wrap="none" lIns="0" tIns="0" rIns="135000" bIns="0" anchor="ctr"/>
          <a:lstStyle/>
          <a:p>
            <a:pPr algn="r" defTabSz="571514">
              <a:lnSpc>
                <a:spcPct val="90000"/>
              </a:lnSpc>
              <a:spcBef>
                <a:spcPts val="0"/>
              </a:spcBef>
            </a:pPr>
            <a:r>
              <a:rPr lang="en-GB" sz="600" b="0" noProof="0" dirty="0">
                <a:solidFill>
                  <a:srgbClr val="FFFFFF"/>
                </a:solidFill>
              </a:rPr>
              <a:t> </a:t>
            </a:r>
          </a:p>
        </p:txBody>
      </p:sp>
      <p:sp>
        <p:nvSpPr>
          <p:cNvPr id="21" name="tbClientName"/>
          <p:cNvSpPr txBox="1">
            <a:spLocks noChangeArrowheads="1"/>
          </p:cNvSpPr>
          <p:nvPr userDrawn="1"/>
        </p:nvSpPr>
        <p:spPr bwMode="white">
          <a:xfrm>
            <a:off x="1137600" y="6735600"/>
            <a:ext cx="2658461" cy="122400"/>
          </a:xfrm>
          <a:prstGeom prst="rect">
            <a:avLst/>
          </a:prstGeom>
          <a:noFill/>
          <a:ln w="12700">
            <a:noFill/>
            <a:miter lim="800000"/>
            <a:headEnd/>
            <a:tailEnd/>
          </a:ln>
          <a:effectLst/>
        </p:spPr>
        <p:txBody>
          <a:bodyPr wrap="none" lIns="0" tIns="0" rIns="0" bIns="0" anchor="ctr"/>
          <a:lstStyle/>
          <a:p>
            <a:pPr algn="ctr" defTabSz="571514">
              <a:lnSpc>
                <a:spcPct val="90000"/>
              </a:lnSpc>
              <a:spcBef>
                <a:spcPts val="0"/>
              </a:spcBef>
            </a:pPr>
            <a:r>
              <a:rPr lang="en-GB" sz="600" b="0" noProof="0" dirty="0">
                <a:solidFill>
                  <a:srgbClr val="FFFFFF"/>
                </a:solidFill>
              </a:rPr>
              <a:t>Unclassified - Public Domain</a:t>
            </a:r>
          </a:p>
        </p:txBody>
      </p:sp>
      <p:sp>
        <p:nvSpPr>
          <p:cNvPr id="22" name="tbCopyright"/>
          <p:cNvSpPr txBox="1">
            <a:spLocks noChangeArrowheads="1"/>
          </p:cNvSpPr>
          <p:nvPr userDrawn="1"/>
        </p:nvSpPr>
        <p:spPr bwMode="white">
          <a:xfrm>
            <a:off x="140674" y="6735600"/>
            <a:ext cx="996923" cy="122400"/>
          </a:xfrm>
          <a:prstGeom prst="rect">
            <a:avLst/>
          </a:prstGeom>
          <a:noFill/>
          <a:ln w="9525">
            <a:noFill/>
            <a:miter lim="800000"/>
            <a:headEnd type="none" w="sm" len="sm"/>
            <a:tailEnd type="none" w="sm" len="sm"/>
          </a:ln>
          <a:effectLst/>
        </p:spPr>
        <p:txBody>
          <a:bodyPr wrap="none" lIns="0" tIns="0" rIns="0" bIns="0" anchor="ctr"/>
          <a:lstStyle/>
          <a:p>
            <a:pPr algn="l" defTabSz="571514">
              <a:lnSpc>
                <a:spcPct val="90000"/>
              </a:lnSpc>
              <a:spcBef>
                <a:spcPts val="0"/>
              </a:spcBef>
            </a:pPr>
            <a:r>
              <a:rPr lang="en-GB" sz="600" b="0" noProof="0" dirty="0">
                <a:solidFill>
                  <a:srgbClr val="FFFFFF"/>
                </a:solidFill>
              </a:rPr>
              <a:t>© Ricardo plc 2017</a:t>
            </a:r>
          </a:p>
        </p:txBody>
      </p:sp>
    </p:spTree>
    <p:extLst>
      <p:ext uri="{BB962C8B-B14F-4D97-AF65-F5344CB8AC3E}">
        <p14:creationId xmlns:p14="http://schemas.microsoft.com/office/powerpoint/2010/main" val="4192966331"/>
      </p:ext>
    </p:extLst>
  </p:cSld>
  <p:clrMapOvr>
    <a:masterClrMapping/>
  </p:clrMapOvr>
  <p:transition/>
  <p:extLst>
    <p:ext uri="{DCECCB84-F9BA-43D5-87BE-67443E8EF086}">
      <p15:sldGuideLst xmlns:p15="http://schemas.microsoft.com/office/powerpoint/2012/main">
        <p15:guide id="2" pos="295">
          <p15:clr>
            <a:srgbClr val="A4A3A4"/>
          </p15:clr>
        </p15:guide>
        <p15:guide id="3" orient="horz" pos="1824">
          <p15:clr>
            <a:srgbClr val="A4A3A4"/>
          </p15:clr>
        </p15:guide>
        <p15:guide id="4" orient="horz" pos="1872">
          <p15:clr>
            <a:srgbClr val="A4A3A4"/>
          </p15:clr>
        </p15:guide>
        <p15:guide id="5" pos="6144">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5"/>
          <p:cNvSpPr>
            <a:spLocks noGrp="1"/>
          </p:cNvSpPr>
          <p:nvPr userDrawn="1"/>
        </p:nvSpPr>
        <p:spPr>
          <a:xfrm>
            <a:off x="8113712" y="6237318"/>
            <a:ext cx="418728" cy="25457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C625BC-4B90-437A-8110-108614A67B2A}" type="slidenum">
              <a:rPr lang="en-GB" sz="900" smtClean="0"/>
              <a:pPr/>
              <a:t>‹#›</a:t>
            </a:fld>
            <a:endParaRPr lang="en-GB" sz="900" dirty="0"/>
          </a:p>
        </p:txBody>
      </p:sp>
    </p:spTree>
    <p:extLst>
      <p:ext uri="{BB962C8B-B14F-4D97-AF65-F5344CB8AC3E}">
        <p14:creationId xmlns:p14="http://schemas.microsoft.com/office/powerpoint/2010/main" val="31541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35000" y="1263656"/>
            <a:ext cx="3857625" cy="43275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263656"/>
            <a:ext cx="3857625" cy="43275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p:cNvSpPr>
            <a:spLocks noGrp="1"/>
          </p:cNvSpPr>
          <p:nvPr userDrawn="1"/>
        </p:nvSpPr>
        <p:spPr>
          <a:xfrm>
            <a:off x="8113712" y="6237318"/>
            <a:ext cx="418728" cy="254571"/>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C625BC-4B90-437A-8110-108614A67B2A}" type="slidenum">
              <a:rPr lang="en-GB" sz="900" smtClean="0"/>
              <a:pPr/>
              <a:t>‹#›</a:t>
            </a:fld>
            <a:endParaRPr lang="en-GB" sz="900" dirty="0"/>
          </a:p>
        </p:txBody>
      </p:sp>
    </p:spTree>
    <p:extLst>
      <p:ext uri="{BB962C8B-B14F-4D97-AF65-F5344CB8AC3E}">
        <p14:creationId xmlns:p14="http://schemas.microsoft.com/office/powerpoint/2010/main" val="389887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image" Target="../media/image11.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54"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8066CD-23DA-41D0-9522-A81195F5FF5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8481" t="19456" r="12542" b="33117"/>
          <a:stretch/>
        </p:blipFill>
        <p:spPr>
          <a:xfrm>
            <a:off x="0" y="83126"/>
            <a:ext cx="2743200" cy="800101"/>
          </a:xfrm>
          <a:prstGeom prst="rect">
            <a:avLst/>
          </a:prstGeom>
        </p:spPr>
      </p:pic>
    </p:spTree>
    <p:extLst>
      <p:ext uri="{BB962C8B-B14F-4D97-AF65-F5344CB8AC3E}">
        <p14:creationId xmlns:p14="http://schemas.microsoft.com/office/powerpoint/2010/main" val="2749149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8" r:id="rId6"/>
  </p:sldLayoutIdLst>
  <p:hf hdr="0" ft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50" name="Rectangle 26"/>
          <p:cNvSpPr>
            <a:spLocks noChangeArrowheads="1"/>
          </p:cNvSpPr>
          <p:nvPr/>
        </p:nvSpPr>
        <p:spPr bwMode="auto">
          <a:xfrm>
            <a:off x="3" y="1263650"/>
            <a:ext cx="136525" cy="43259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25"/>
          </a:p>
        </p:txBody>
      </p:sp>
      <p:sp>
        <p:nvSpPr>
          <p:cNvPr id="1051" name="Rectangle 27"/>
          <p:cNvSpPr>
            <a:spLocks noChangeArrowheads="1"/>
          </p:cNvSpPr>
          <p:nvPr/>
        </p:nvSpPr>
        <p:spPr bwMode="auto">
          <a:xfrm>
            <a:off x="9007478" y="1263650"/>
            <a:ext cx="136525" cy="43259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125"/>
          </a:p>
        </p:txBody>
      </p:sp>
      <p:sp>
        <p:nvSpPr>
          <p:cNvPr id="1052" name="Rectangle 28"/>
          <p:cNvSpPr>
            <a:spLocks noGrp="1" noChangeArrowheads="1"/>
          </p:cNvSpPr>
          <p:nvPr>
            <p:ph type="title"/>
          </p:nvPr>
        </p:nvSpPr>
        <p:spPr bwMode="auto">
          <a:xfrm>
            <a:off x="635001" y="309567"/>
            <a:ext cx="7869238"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dirty="0"/>
              <a:t>Click to edit Master title style</a:t>
            </a:r>
            <a:endParaRPr lang="en-GB" dirty="0"/>
          </a:p>
        </p:txBody>
      </p:sp>
      <p:sp>
        <p:nvSpPr>
          <p:cNvPr id="1053" name="Rectangle 29"/>
          <p:cNvSpPr>
            <a:spLocks noGrp="1" noChangeArrowheads="1"/>
          </p:cNvSpPr>
          <p:nvPr>
            <p:ph type="body" idx="1"/>
          </p:nvPr>
        </p:nvSpPr>
        <p:spPr bwMode="auto">
          <a:xfrm>
            <a:off x="635000" y="1263656"/>
            <a:ext cx="7867650"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57" name="Line 33"/>
          <p:cNvSpPr>
            <a:spLocks noChangeShapeType="1"/>
          </p:cNvSpPr>
          <p:nvPr/>
        </p:nvSpPr>
        <p:spPr bwMode="auto">
          <a:xfrm>
            <a:off x="631825" y="777875"/>
            <a:ext cx="7875588"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25"/>
          </a:p>
        </p:txBody>
      </p:sp>
      <p:sp>
        <p:nvSpPr>
          <p:cNvPr id="1058" name="Line 34"/>
          <p:cNvSpPr>
            <a:spLocks noChangeShapeType="1"/>
          </p:cNvSpPr>
          <p:nvPr/>
        </p:nvSpPr>
        <p:spPr bwMode="auto">
          <a:xfrm>
            <a:off x="631825" y="6078544"/>
            <a:ext cx="7875588"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25"/>
          </a:p>
        </p:txBody>
      </p:sp>
      <p:pic>
        <p:nvPicPr>
          <p:cNvPr id="2" name="Picture 1">
            <a:extLst>
              <a:ext uri="{FF2B5EF4-FFF2-40B4-BE49-F238E27FC236}">
                <a16:creationId xmlns:a16="http://schemas.microsoft.com/office/drawing/2014/main" id="{9F24EF8E-5859-47DD-B7D3-CDACEC52C765}"/>
              </a:ext>
            </a:extLst>
          </p:cNvPr>
          <p:cNvPicPr>
            <a:picLocks noChangeAspect="1"/>
          </p:cNvPicPr>
          <p:nvPr userDrawn="1"/>
        </p:nvPicPr>
        <p:blipFill>
          <a:blip r:embed="rId8"/>
          <a:stretch>
            <a:fillRect/>
          </a:stretch>
        </p:blipFill>
        <p:spPr>
          <a:xfrm>
            <a:off x="631825" y="6100536"/>
            <a:ext cx="484674" cy="646232"/>
          </a:xfrm>
          <a:prstGeom prst="rect">
            <a:avLst/>
          </a:prstGeom>
        </p:spPr>
      </p:pic>
    </p:spTree>
    <p:extLst>
      <p:ext uri="{BB962C8B-B14F-4D97-AF65-F5344CB8AC3E}">
        <p14:creationId xmlns:p14="http://schemas.microsoft.com/office/powerpoint/2010/main" val="37265255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Lst>
  <p:hf hdr="0" ftr="0"/>
  <p:txStyles>
    <p:titleStyle>
      <a:lvl1pPr algn="l" rtl="0" eaLnBrk="1" fontAlgn="base" hangingPunct="1">
        <a:lnSpc>
          <a:spcPts val="1125"/>
        </a:lnSpc>
        <a:spcBef>
          <a:spcPct val="0"/>
        </a:spcBef>
        <a:spcAft>
          <a:spcPct val="0"/>
        </a:spcAft>
        <a:defRPr sz="900" b="1">
          <a:solidFill>
            <a:schemeClr val="tx2"/>
          </a:solidFill>
          <a:latin typeface="+mj-lt"/>
          <a:ea typeface="+mj-ea"/>
          <a:cs typeface="+mj-cs"/>
        </a:defRPr>
      </a:lvl1pPr>
      <a:lvl2pPr algn="l" rtl="0" eaLnBrk="1" fontAlgn="base" hangingPunct="1">
        <a:lnSpc>
          <a:spcPts val="1125"/>
        </a:lnSpc>
        <a:spcBef>
          <a:spcPct val="0"/>
        </a:spcBef>
        <a:spcAft>
          <a:spcPct val="0"/>
        </a:spcAft>
        <a:defRPr sz="900">
          <a:solidFill>
            <a:schemeClr val="tx2"/>
          </a:solidFill>
          <a:latin typeface="Arial" charset="0"/>
        </a:defRPr>
      </a:lvl2pPr>
      <a:lvl3pPr algn="l" rtl="0" eaLnBrk="1" fontAlgn="base" hangingPunct="1">
        <a:lnSpc>
          <a:spcPts val="1125"/>
        </a:lnSpc>
        <a:spcBef>
          <a:spcPct val="0"/>
        </a:spcBef>
        <a:spcAft>
          <a:spcPct val="0"/>
        </a:spcAft>
        <a:defRPr sz="900">
          <a:solidFill>
            <a:schemeClr val="tx2"/>
          </a:solidFill>
          <a:latin typeface="Arial" charset="0"/>
        </a:defRPr>
      </a:lvl3pPr>
      <a:lvl4pPr algn="l" rtl="0" eaLnBrk="1" fontAlgn="base" hangingPunct="1">
        <a:lnSpc>
          <a:spcPts val="1125"/>
        </a:lnSpc>
        <a:spcBef>
          <a:spcPct val="0"/>
        </a:spcBef>
        <a:spcAft>
          <a:spcPct val="0"/>
        </a:spcAft>
        <a:defRPr sz="900">
          <a:solidFill>
            <a:schemeClr val="tx2"/>
          </a:solidFill>
          <a:latin typeface="Arial" charset="0"/>
        </a:defRPr>
      </a:lvl4pPr>
      <a:lvl5pPr algn="l" rtl="0" eaLnBrk="1" fontAlgn="base" hangingPunct="1">
        <a:lnSpc>
          <a:spcPts val="1125"/>
        </a:lnSpc>
        <a:spcBef>
          <a:spcPct val="0"/>
        </a:spcBef>
        <a:spcAft>
          <a:spcPct val="0"/>
        </a:spcAft>
        <a:defRPr sz="900">
          <a:solidFill>
            <a:schemeClr val="tx2"/>
          </a:solidFill>
          <a:latin typeface="Arial" charset="0"/>
        </a:defRPr>
      </a:lvl5pPr>
      <a:lvl6pPr marL="342900" algn="l" rtl="0" eaLnBrk="1" fontAlgn="base" hangingPunct="1">
        <a:lnSpc>
          <a:spcPts val="1125"/>
        </a:lnSpc>
        <a:spcBef>
          <a:spcPct val="0"/>
        </a:spcBef>
        <a:spcAft>
          <a:spcPct val="0"/>
        </a:spcAft>
        <a:defRPr sz="900">
          <a:solidFill>
            <a:schemeClr val="tx2"/>
          </a:solidFill>
          <a:latin typeface="Arial" charset="0"/>
        </a:defRPr>
      </a:lvl6pPr>
      <a:lvl7pPr marL="685800" algn="l" rtl="0" eaLnBrk="1" fontAlgn="base" hangingPunct="1">
        <a:lnSpc>
          <a:spcPts val="1125"/>
        </a:lnSpc>
        <a:spcBef>
          <a:spcPct val="0"/>
        </a:spcBef>
        <a:spcAft>
          <a:spcPct val="0"/>
        </a:spcAft>
        <a:defRPr sz="900">
          <a:solidFill>
            <a:schemeClr val="tx2"/>
          </a:solidFill>
          <a:latin typeface="Arial" charset="0"/>
        </a:defRPr>
      </a:lvl7pPr>
      <a:lvl8pPr marL="1028700" algn="l" rtl="0" eaLnBrk="1" fontAlgn="base" hangingPunct="1">
        <a:lnSpc>
          <a:spcPts val="1125"/>
        </a:lnSpc>
        <a:spcBef>
          <a:spcPct val="0"/>
        </a:spcBef>
        <a:spcAft>
          <a:spcPct val="0"/>
        </a:spcAft>
        <a:defRPr sz="900">
          <a:solidFill>
            <a:schemeClr val="tx2"/>
          </a:solidFill>
          <a:latin typeface="Arial" charset="0"/>
        </a:defRPr>
      </a:lvl8pPr>
      <a:lvl9pPr marL="1371600" algn="l" rtl="0" eaLnBrk="1" fontAlgn="base" hangingPunct="1">
        <a:lnSpc>
          <a:spcPts val="1125"/>
        </a:lnSpc>
        <a:spcBef>
          <a:spcPct val="0"/>
        </a:spcBef>
        <a:spcAft>
          <a:spcPct val="0"/>
        </a:spcAft>
        <a:defRPr sz="900">
          <a:solidFill>
            <a:schemeClr val="tx2"/>
          </a:solidFill>
          <a:latin typeface="Arial" charset="0"/>
        </a:defRPr>
      </a:lvl9pPr>
    </p:titleStyle>
    <p:bodyStyle>
      <a:lvl1pPr marL="202406" indent="-202406" algn="l" rtl="0" eaLnBrk="1" fontAlgn="base" hangingPunct="1">
        <a:lnSpc>
          <a:spcPts val="1800"/>
        </a:lnSpc>
        <a:spcBef>
          <a:spcPct val="0"/>
        </a:spcBef>
        <a:spcAft>
          <a:spcPct val="0"/>
        </a:spcAft>
        <a:buClr>
          <a:schemeClr val="tx1"/>
        </a:buClr>
        <a:buChar char="•"/>
        <a:defRPr sz="1125">
          <a:solidFill>
            <a:schemeClr val="tx1"/>
          </a:solidFill>
          <a:latin typeface="+mn-lt"/>
          <a:ea typeface="+mn-ea"/>
          <a:cs typeface="+mn-cs"/>
        </a:defRPr>
      </a:lvl1pPr>
      <a:lvl2pPr marL="471488" indent="-267891" algn="l" rtl="0" eaLnBrk="1" fontAlgn="base" hangingPunct="1">
        <a:lnSpc>
          <a:spcPts val="1800"/>
        </a:lnSpc>
        <a:spcBef>
          <a:spcPct val="0"/>
        </a:spcBef>
        <a:spcAft>
          <a:spcPct val="0"/>
        </a:spcAft>
        <a:buClr>
          <a:schemeClr val="tx1"/>
        </a:buClr>
        <a:buAutoNum type="alphaLcParenR"/>
        <a:defRPr sz="1125">
          <a:solidFill>
            <a:schemeClr val="tx1"/>
          </a:solidFill>
          <a:latin typeface="+mn-lt"/>
        </a:defRPr>
      </a:lvl2pPr>
      <a:lvl3pPr marL="675085" indent="-202406" algn="l" rtl="0" eaLnBrk="1" fontAlgn="base" hangingPunct="1">
        <a:lnSpc>
          <a:spcPts val="1800"/>
        </a:lnSpc>
        <a:spcBef>
          <a:spcPct val="0"/>
        </a:spcBef>
        <a:spcAft>
          <a:spcPct val="0"/>
        </a:spcAft>
        <a:buClr>
          <a:schemeClr val="tx1"/>
        </a:buClr>
        <a:buChar char="•"/>
        <a:defRPr sz="1125">
          <a:solidFill>
            <a:schemeClr val="tx1"/>
          </a:solidFill>
          <a:latin typeface="+mn-lt"/>
        </a:defRPr>
      </a:lvl3pPr>
      <a:lvl4pPr marL="877491" indent="-201216" algn="l" rtl="0" eaLnBrk="1" fontAlgn="base" hangingPunct="1">
        <a:lnSpc>
          <a:spcPts val="1800"/>
        </a:lnSpc>
        <a:spcBef>
          <a:spcPct val="0"/>
        </a:spcBef>
        <a:spcAft>
          <a:spcPct val="0"/>
        </a:spcAft>
        <a:buClr>
          <a:schemeClr val="tx1"/>
        </a:buClr>
        <a:buChar char="•"/>
        <a:defRPr sz="1125">
          <a:solidFill>
            <a:schemeClr val="tx1"/>
          </a:solidFill>
          <a:latin typeface="+mn-lt"/>
        </a:defRPr>
      </a:lvl4pPr>
      <a:lvl5pPr marL="1078706" indent="-200025" algn="l" rtl="0" eaLnBrk="1" fontAlgn="base" hangingPunct="1">
        <a:lnSpc>
          <a:spcPts val="1800"/>
        </a:lnSpc>
        <a:spcBef>
          <a:spcPct val="0"/>
        </a:spcBef>
        <a:spcAft>
          <a:spcPct val="0"/>
        </a:spcAft>
        <a:buClr>
          <a:schemeClr val="tx1"/>
        </a:buClr>
        <a:buChar char="•"/>
        <a:defRPr sz="1125">
          <a:solidFill>
            <a:schemeClr val="tx1"/>
          </a:solidFill>
          <a:latin typeface="+mn-lt"/>
        </a:defRPr>
      </a:lvl5pPr>
      <a:lvl6pPr marL="1421606" indent="-200025" algn="l" rtl="0" eaLnBrk="1" fontAlgn="base" hangingPunct="1">
        <a:lnSpc>
          <a:spcPts val="1800"/>
        </a:lnSpc>
        <a:spcBef>
          <a:spcPct val="0"/>
        </a:spcBef>
        <a:spcAft>
          <a:spcPct val="0"/>
        </a:spcAft>
        <a:buClr>
          <a:schemeClr val="tx1"/>
        </a:buClr>
        <a:buChar char="•"/>
        <a:defRPr sz="1125">
          <a:solidFill>
            <a:schemeClr val="tx1"/>
          </a:solidFill>
          <a:latin typeface="+mn-lt"/>
        </a:defRPr>
      </a:lvl6pPr>
      <a:lvl7pPr marL="1764506" indent="-200025" algn="l" rtl="0" eaLnBrk="1" fontAlgn="base" hangingPunct="1">
        <a:lnSpc>
          <a:spcPts val="1800"/>
        </a:lnSpc>
        <a:spcBef>
          <a:spcPct val="0"/>
        </a:spcBef>
        <a:spcAft>
          <a:spcPct val="0"/>
        </a:spcAft>
        <a:buClr>
          <a:schemeClr val="tx1"/>
        </a:buClr>
        <a:buChar char="•"/>
        <a:defRPr sz="1125">
          <a:solidFill>
            <a:schemeClr val="tx1"/>
          </a:solidFill>
          <a:latin typeface="+mn-lt"/>
        </a:defRPr>
      </a:lvl7pPr>
      <a:lvl8pPr marL="2107406" indent="-200025" algn="l" rtl="0" eaLnBrk="1" fontAlgn="base" hangingPunct="1">
        <a:lnSpc>
          <a:spcPts val="1800"/>
        </a:lnSpc>
        <a:spcBef>
          <a:spcPct val="0"/>
        </a:spcBef>
        <a:spcAft>
          <a:spcPct val="0"/>
        </a:spcAft>
        <a:buClr>
          <a:schemeClr val="tx1"/>
        </a:buClr>
        <a:buChar char="•"/>
        <a:defRPr sz="1125">
          <a:solidFill>
            <a:schemeClr val="tx1"/>
          </a:solidFill>
          <a:latin typeface="+mn-lt"/>
        </a:defRPr>
      </a:lvl8pPr>
      <a:lvl9pPr marL="2450306" indent="-200025" algn="l" rtl="0" eaLnBrk="1" fontAlgn="base" hangingPunct="1">
        <a:lnSpc>
          <a:spcPts val="1800"/>
        </a:lnSpc>
        <a:spcBef>
          <a:spcPct val="0"/>
        </a:spcBef>
        <a:spcAft>
          <a:spcPct val="0"/>
        </a:spcAft>
        <a:buClr>
          <a:schemeClr val="tx1"/>
        </a:buClr>
        <a:buChar char="•"/>
        <a:defRPr sz="1125">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6423915"/>
            <a:ext cx="2133599"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ED291B17-9318-49DB-B28B-6E5994AE9581}" type="datetime1">
              <a:rPr lang="en-US" smtClean="0"/>
              <a:t>3/1/2022</a:t>
            </a:fld>
            <a:endParaRPr lang="en-US" dirty="0"/>
          </a:p>
        </p:txBody>
      </p:sp>
      <p:sp>
        <p:nvSpPr>
          <p:cNvPr id="5" name="Footer Placeholder 4"/>
          <p:cNvSpPr>
            <a:spLocks noGrp="1"/>
          </p:cNvSpPr>
          <p:nvPr>
            <p:ph type="ftr" sz="quarter" idx="3"/>
          </p:nvPr>
        </p:nvSpPr>
        <p:spPr>
          <a:xfrm>
            <a:off x="435894" y="6423915"/>
            <a:ext cx="5187908" cy="365125"/>
          </a:xfrm>
          <a:prstGeom prst="rect">
            <a:avLst/>
          </a:prstGeom>
        </p:spPr>
        <p:txBody>
          <a:bodyPr vert="horz" lIns="91440" tIns="45720" rIns="91440" bIns="45720" rtlCol="0" anchor="ctr"/>
          <a:lstStyle>
            <a:lvl1pPr algn="l">
              <a:defRPr sz="675"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7918725" y="6423915"/>
            <a:ext cx="789383" cy="365125"/>
          </a:xfrm>
          <a:prstGeom prst="rect">
            <a:avLst/>
          </a:prstGeom>
        </p:spPr>
        <p:txBody>
          <a:bodyPr vert="horz" lIns="91440" tIns="45720" rIns="91440" bIns="45720" rtlCol="0" anchor="ctr"/>
          <a:lstStyle>
            <a:lvl1pPr algn="r">
              <a:defRPr sz="675">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334901" y="457200"/>
            <a:ext cx="277749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004147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342900" rtl="0" eaLnBrk="1" latinLnBrk="0" hangingPunct="1">
        <a:lnSpc>
          <a:spcPct val="100000"/>
        </a:lnSpc>
        <a:spcBef>
          <a:spcPct val="0"/>
        </a:spcBef>
        <a:buNone/>
        <a:defRPr sz="21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10000"/>
        </a:lnSpc>
        <a:spcBef>
          <a:spcPct val="20000"/>
        </a:spcBef>
        <a:spcAft>
          <a:spcPts val="450"/>
        </a:spcAft>
        <a:buClr>
          <a:schemeClr val="accent1"/>
        </a:buClr>
        <a:buSzPct val="92000"/>
        <a:buFont typeface="Wingdings 2" panose="05020102010507070707" pitchFamily="18" charset="2"/>
        <a:buChar char=""/>
        <a:defRPr sz="1275" kern="1200">
          <a:solidFill>
            <a:schemeClr val="tx1">
              <a:lumMod val="75000"/>
              <a:lumOff val="25000"/>
            </a:schemeClr>
          </a:solidFill>
          <a:latin typeface="+mn-lt"/>
          <a:ea typeface="+mn-ea"/>
          <a:cs typeface="+mn-cs"/>
        </a:defRPr>
      </a:lvl1pPr>
      <a:lvl2pPr marL="472500" indent="-229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2pPr>
      <a:lvl3pPr marL="675000" indent="-202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975" kern="1200">
          <a:solidFill>
            <a:schemeClr val="tx1">
              <a:lumMod val="75000"/>
              <a:lumOff val="25000"/>
            </a:schemeClr>
          </a:solidFill>
          <a:latin typeface="+mn-lt"/>
          <a:ea typeface="+mn-ea"/>
          <a:cs typeface="+mn-cs"/>
        </a:defRPr>
      </a:lvl3pPr>
      <a:lvl4pPr marL="93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4pPr>
      <a:lvl5pPr marL="1201500" indent="-175500" algn="l" defTabSz="342900" rtl="0" eaLnBrk="1" latinLnBrk="0" hangingPunct="1">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Stripe"/>
          <p:cNvSpPr/>
          <p:nvPr userDrawn="1"/>
        </p:nvSpPr>
        <p:spPr bwMode="auto">
          <a:xfrm>
            <a:off x="0" y="6735600"/>
            <a:ext cx="9144000" cy="122400"/>
          </a:xfrm>
          <a:prstGeom prst="rect">
            <a:avLst/>
          </a:prstGeom>
          <a:solidFill>
            <a:srgbClr val="006BB7"/>
          </a:solidFill>
          <a:ln w="6350" cap="flat" cmpd="sng" algn="ctr">
            <a:noFill/>
            <a:prstDash val="solid"/>
            <a:round/>
            <a:headEnd type="none" w="med" len="med"/>
            <a:tailEnd type="none" w="med" len="med"/>
          </a:ln>
          <a:effectLst/>
          <a:extLst>
            <a:ext uri="{91240B29-F687-4F45-9708-019B960494DF}">
              <a14:hiddenLine xmlns:a14="http://schemas.microsoft.com/office/drawing/2010/main" w="6350" cap="flat" cmpd="sng" algn="ctr">
                <a:solidFill>
                  <a:schemeClr val="accent2"/>
                </a:solidFill>
                <a:prstDash val="solid"/>
                <a:round/>
                <a:headEnd type="none" w="med" len="med"/>
                <a:tailEnd type="none" w="med" len="med"/>
              </a14:hiddenLine>
            </a:ext>
          </a:extLst>
        </p:spPr>
        <p:txBody>
          <a:bodyPr vert="horz" wrap="none" lIns="54000" tIns="54000" rIns="54000" bIns="54000" numCol="1" rtlCol="0" anchor="ctr" anchorCtr="0" compatLnSpc="1">
            <a:prstTxWarp prst="textNoShape">
              <a:avLst/>
            </a:prstTxWarp>
          </a:bodyPr>
          <a:lstStyle/>
          <a:p>
            <a:pPr marL="0" marR="0" indent="0" algn="ctr" defTabSz="571514" rtl="0" eaLnBrk="0" fontAlgn="base" latinLnBrk="0" hangingPunct="0">
              <a:lnSpc>
                <a:spcPct val="100000"/>
              </a:lnSpc>
              <a:spcBef>
                <a:spcPct val="0"/>
              </a:spcBef>
              <a:spcAft>
                <a:spcPct val="0"/>
              </a:spcAft>
              <a:buClrTx/>
              <a:buSzTx/>
              <a:buFontTx/>
              <a:buNone/>
              <a:tabLst/>
            </a:pPr>
            <a:endParaRPr kumimoji="0" lang="en-GB" sz="1050" b="0" i="0" u="none" strike="noStrike" cap="none" normalizeH="0" baseline="0" dirty="0">
              <a:ln>
                <a:noFill/>
              </a:ln>
              <a:solidFill>
                <a:schemeClr val="tx1"/>
              </a:solidFill>
              <a:effectLst/>
              <a:latin typeface="Arial" charset="0"/>
            </a:endParaRPr>
          </a:p>
        </p:txBody>
      </p:sp>
      <p:sp>
        <p:nvSpPr>
          <p:cNvPr id="14" name="tbPageNum"/>
          <p:cNvSpPr txBox="1">
            <a:spLocks noChangeArrowheads="1"/>
          </p:cNvSpPr>
          <p:nvPr userDrawn="1"/>
        </p:nvSpPr>
        <p:spPr bwMode="white">
          <a:xfrm>
            <a:off x="8780905" y="6735600"/>
            <a:ext cx="254660" cy="122400"/>
          </a:xfrm>
          <a:prstGeom prst="rect">
            <a:avLst/>
          </a:prstGeom>
          <a:noFill/>
          <a:ln w="12700">
            <a:noFill/>
            <a:miter lim="800000"/>
            <a:headEnd/>
            <a:tailEnd/>
          </a:ln>
          <a:effectLst/>
        </p:spPr>
        <p:txBody>
          <a:bodyPr wrap="none" lIns="0" tIns="0" rIns="0" bIns="0" anchor="ctr"/>
          <a:lstStyle/>
          <a:p>
            <a:pPr algn="r" defTabSz="571514">
              <a:lnSpc>
                <a:spcPct val="90000"/>
              </a:lnSpc>
              <a:spcBef>
                <a:spcPts val="0"/>
              </a:spcBef>
            </a:pPr>
            <a:fld id="{BC0CAB5C-00C8-41AE-9AF4-BF935A011671}" type="slidenum">
              <a:rPr lang="en-GB" sz="600" b="0" noProof="0" smtClean="0">
                <a:solidFill>
                  <a:schemeClr val="bg1"/>
                </a:solidFill>
              </a:rPr>
              <a:pPr algn="r" defTabSz="571514">
                <a:lnSpc>
                  <a:spcPct val="90000"/>
                </a:lnSpc>
                <a:spcBef>
                  <a:spcPts val="0"/>
                </a:spcBef>
              </a:pPr>
              <a:t>‹#›</a:t>
            </a:fld>
            <a:endParaRPr lang="en-GB" sz="600" b="0" noProof="0" dirty="0">
              <a:solidFill>
                <a:schemeClr val="bg1"/>
              </a:solidFill>
            </a:endParaRPr>
          </a:p>
        </p:txBody>
      </p:sp>
      <p:sp>
        <p:nvSpPr>
          <p:cNvPr id="16" name="tbProjNum"/>
          <p:cNvSpPr txBox="1">
            <a:spLocks noChangeArrowheads="1"/>
          </p:cNvSpPr>
          <p:nvPr userDrawn="1"/>
        </p:nvSpPr>
        <p:spPr bwMode="white">
          <a:xfrm>
            <a:off x="3796059" y="6735600"/>
            <a:ext cx="1524740" cy="122400"/>
          </a:xfrm>
          <a:prstGeom prst="rect">
            <a:avLst/>
          </a:prstGeom>
          <a:noFill/>
          <a:ln w="12700">
            <a:noFill/>
            <a:miter lim="800000"/>
            <a:headEnd/>
            <a:tailEnd/>
          </a:ln>
          <a:effectLst/>
        </p:spPr>
        <p:txBody>
          <a:bodyPr wrap="none" lIns="0" tIns="0" rIns="0" bIns="0" anchor="ctr"/>
          <a:lstStyle/>
          <a:p>
            <a:pPr defTabSz="571514">
              <a:lnSpc>
                <a:spcPct val="90000"/>
              </a:lnSpc>
              <a:spcBef>
                <a:spcPts val="0"/>
              </a:spcBef>
            </a:pPr>
            <a:r>
              <a:rPr lang="en-GB" sz="600" b="0" noProof="0" dirty="0">
                <a:solidFill>
                  <a:srgbClr val="FFFFFF"/>
                </a:solidFill>
              </a:rPr>
              <a:t> </a:t>
            </a:r>
          </a:p>
        </p:txBody>
      </p:sp>
      <p:sp>
        <p:nvSpPr>
          <p:cNvPr id="17" name="tbDocNum"/>
          <p:cNvSpPr txBox="1">
            <a:spLocks noChangeArrowheads="1"/>
          </p:cNvSpPr>
          <p:nvPr userDrawn="1"/>
        </p:nvSpPr>
        <p:spPr bwMode="white">
          <a:xfrm>
            <a:off x="5320799" y="6735600"/>
            <a:ext cx="1524740" cy="122400"/>
          </a:xfrm>
          <a:prstGeom prst="rect">
            <a:avLst/>
          </a:prstGeom>
          <a:noFill/>
          <a:ln w="12700">
            <a:noFill/>
            <a:miter lim="800000"/>
            <a:headEnd/>
            <a:tailEnd/>
          </a:ln>
          <a:effectLst/>
        </p:spPr>
        <p:txBody>
          <a:bodyPr wrap="none" lIns="0" tIns="0" rIns="135000" bIns="0" anchor="ctr"/>
          <a:lstStyle/>
          <a:p>
            <a:pPr algn="r" defTabSz="571514">
              <a:lnSpc>
                <a:spcPct val="90000"/>
              </a:lnSpc>
              <a:spcBef>
                <a:spcPts val="0"/>
              </a:spcBef>
            </a:pPr>
            <a:r>
              <a:rPr lang="en-GB" sz="600" b="0" noProof="0" dirty="0">
                <a:solidFill>
                  <a:srgbClr val="FFFFFF"/>
                </a:solidFill>
              </a:rPr>
              <a:t> </a:t>
            </a:r>
          </a:p>
        </p:txBody>
      </p:sp>
      <p:sp>
        <p:nvSpPr>
          <p:cNvPr id="18" name="tbClientName"/>
          <p:cNvSpPr txBox="1">
            <a:spLocks noChangeArrowheads="1"/>
          </p:cNvSpPr>
          <p:nvPr userDrawn="1"/>
        </p:nvSpPr>
        <p:spPr bwMode="white">
          <a:xfrm>
            <a:off x="1137600" y="6735600"/>
            <a:ext cx="2658461" cy="122400"/>
          </a:xfrm>
          <a:prstGeom prst="rect">
            <a:avLst/>
          </a:prstGeom>
          <a:noFill/>
          <a:ln w="12700">
            <a:noFill/>
            <a:miter lim="800000"/>
            <a:headEnd/>
            <a:tailEnd/>
          </a:ln>
          <a:effectLst/>
        </p:spPr>
        <p:txBody>
          <a:bodyPr wrap="none" lIns="0" tIns="0" rIns="0" bIns="0" anchor="ctr"/>
          <a:lstStyle/>
          <a:p>
            <a:pPr algn="ctr" defTabSz="571514">
              <a:lnSpc>
                <a:spcPct val="90000"/>
              </a:lnSpc>
              <a:spcBef>
                <a:spcPts val="0"/>
              </a:spcBef>
            </a:pPr>
            <a:r>
              <a:rPr lang="en-GB" sz="600" b="0" noProof="0" dirty="0">
                <a:solidFill>
                  <a:srgbClr val="FFFFFF"/>
                </a:solidFill>
              </a:rPr>
              <a:t>Ricardo Confidential</a:t>
            </a:r>
          </a:p>
        </p:txBody>
      </p:sp>
      <p:sp>
        <p:nvSpPr>
          <p:cNvPr id="19" name="tbCopyright"/>
          <p:cNvSpPr txBox="1">
            <a:spLocks noChangeArrowheads="1"/>
          </p:cNvSpPr>
          <p:nvPr userDrawn="1"/>
        </p:nvSpPr>
        <p:spPr bwMode="white">
          <a:xfrm>
            <a:off x="140674" y="6735600"/>
            <a:ext cx="996923" cy="122400"/>
          </a:xfrm>
          <a:prstGeom prst="rect">
            <a:avLst/>
          </a:prstGeom>
          <a:noFill/>
          <a:ln w="9525">
            <a:noFill/>
            <a:miter lim="800000"/>
            <a:headEnd type="none" w="sm" len="sm"/>
            <a:tailEnd type="none" w="sm" len="sm"/>
          </a:ln>
          <a:effectLst/>
        </p:spPr>
        <p:txBody>
          <a:bodyPr wrap="none" lIns="0" tIns="0" rIns="0" bIns="0" anchor="ctr"/>
          <a:lstStyle/>
          <a:p>
            <a:pPr algn="l" defTabSz="571514">
              <a:lnSpc>
                <a:spcPct val="90000"/>
              </a:lnSpc>
              <a:spcBef>
                <a:spcPts val="0"/>
              </a:spcBef>
            </a:pPr>
            <a:r>
              <a:rPr lang="en-GB" sz="600" b="0" noProof="0" dirty="0">
                <a:solidFill>
                  <a:srgbClr val="FFFFFF"/>
                </a:solidFill>
              </a:rPr>
              <a:t>© Ricardo plc</a:t>
            </a:r>
          </a:p>
        </p:txBody>
      </p:sp>
      <p:sp>
        <p:nvSpPr>
          <p:cNvPr id="718850" name="recContent"/>
          <p:cNvSpPr>
            <a:spLocks noGrp="1" noChangeArrowheads="1"/>
          </p:cNvSpPr>
          <p:nvPr>
            <p:ph type="body" idx="1"/>
          </p:nvPr>
        </p:nvSpPr>
        <p:spPr bwMode="auto">
          <a:xfrm>
            <a:off x="285245" y="1108038"/>
            <a:ext cx="8573510" cy="5489617"/>
          </a:xfrm>
          <a:prstGeom prst="rect">
            <a:avLst/>
          </a:prstGeom>
          <a:noFill/>
          <a:ln w="12700" algn="ctr">
            <a:noFill/>
            <a:miter lim="800000"/>
            <a:headEnd/>
            <a:tailEnd/>
          </a:ln>
          <a:effectLst/>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18852" name="recTitle"/>
          <p:cNvSpPr>
            <a:spLocks noGrp="1" noChangeArrowheads="1"/>
          </p:cNvSpPr>
          <p:nvPr>
            <p:ph type="title"/>
          </p:nvPr>
        </p:nvSpPr>
        <p:spPr bwMode="auto">
          <a:xfrm>
            <a:off x="285245" y="251013"/>
            <a:ext cx="7525091" cy="230832"/>
          </a:xfrm>
          <a:prstGeom prst="rect">
            <a:avLst/>
          </a:prstGeom>
          <a:noFill/>
          <a:ln w="12700">
            <a:noFill/>
            <a:miter lim="800000"/>
            <a:headEnd/>
            <a:tailEnd/>
          </a:ln>
          <a:effectLst/>
        </p:spPr>
        <p:txBody>
          <a:bodyPr vert="horz" wrap="square" lIns="0" tIns="0" rIns="0" bIns="0" numCol="1" anchor="t" anchorCtr="0" compatLnSpc="1">
            <a:prstTxWarp prst="textNoShape">
              <a:avLst/>
            </a:prstTxWarp>
            <a:spAutoFit/>
          </a:bodyPr>
          <a:lstStyle/>
          <a:p>
            <a:pPr lvl="0"/>
            <a:r>
              <a:rPr lang="en-GB" noProof="0" dirty="0"/>
              <a:t>THIS IS THE SLIDE MASTER - EDIT HEADER &amp; FOOTER HERE</a:t>
            </a:r>
          </a:p>
        </p:txBody>
      </p:sp>
      <p:sp>
        <p:nvSpPr>
          <p:cNvPr id="718858" name="tbDraft"/>
          <p:cNvSpPr txBox="1">
            <a:spLocks noChangeArrowheads="1"/>
          </p:cNvSpPr>
          <p:nvPr/>
        </p:nvSpPr>
        <p:spPr bwMode="auto">
          <a:xfrm>
            <a:off x="4523641" y="5"/>
            <a:ext cx="3286857" cy="224471"/>
          </a:xfrm>
          <a:prstGeom prst="rect">
            <a:avLst/>
          </a:prstGeom>
          <a:noFill/>
          <a:ln w="6350" algn="ctr">
            <a:noFill/>
            <a:miter lim="800000"/>
            <a:headEnd/>
            <a:tailEnd/>
          </a:ln>
          <a:effectLst/>
        </p:spPr>
        <p:txBody>
          <a:bodyPr wrap="square" lIns="0" tIns="54000" rIns="0" bIns="54000">
            <a:spAutoFit/>
          </a:bodyPr>
          <a:lstStyle/>
          <a:p>
            <a:pPr algn="r" defTabSz="571514">
              <a:spcBef>
                <a:spcPct val="50000"/>
              </a:spcBef>
            </a:pPr>
            <a:r>
              <a:rPr lang="en-GB" sz="750" b="1" noProof="0" dirty="0">
                <a:solidFill>
                  <a:srgbClr val="DC241F"/>
                </a:solidFill>
              </a:rPr>
              <a:t> </a:t>
            </a:r>
          </a:p>
        </p:txBody>
      </p:sp>
      <p:pic>
        <p:nvPicPr>
          <p:cNvPr id="20" name="picLogo"/>
          <p:cNvPicPr>
            <a:picLocks noChangeAspect="1" noChangeArrowheads="1"/>
          </p:cNvPicPr>
          <p:nvPr userDrawn="1"/>
        </p:nvPicPr>
        <p:blipFill>
          <a:blip r:embed="rId55" cstate="email">
            <a:extLst>
              <a:ext uri="{28A0092B-C50C-407E-A947-70E740481C1C}">
                <a14:useLocalDpi xmlns:a14="http://schemas.microsoft.com/office/drawing/2010/main"/>
              </a:ext>
            </a:extLst>
          </a:blip>
          <a:srcRect/>
          <a:stretch>
            <a:fillRect/>
          </a:stretch>
        </p:blipFill>
        <p:spPr bwMode="auto">
          <a:xfrm>
            <a:off x="8288268" y="313552"/>
            <a:ext cx="570488" cy="490475"/>
          </a:xfrm>
          <a:prstGeom prst="rect">
            <a:avLst/>
          </a:prstGeom>
          <a:noFill/>
          <a:ln w="9525">
            <a:noFill/>
            <a:miter lim="800000"/>
            <a:headEnd/>
            <a:tailEnd/>
          </a:ln>
          <a:effectLst/>
        </p:spPr>
      </p:pic>
    </p:spTree>
    <p:extLst>
      <p:ext uri="{BB962C8B-B14F-4D97-AF65-F5344CB8AC3E}">
        <p14:creationId xmlns:p14="http://schemas.microsoft.com/office/powerpoint/2010/main" val="331135850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Lst>
  <p:transition/>
  <p:txStyles>
    <p:titleStyle>
      <a:lvl1pPr algn="l" defTabSz="271469" rtl="0" eaLnBrk="1" fontAlgn="base" hangingPunct="1">
        <a:spcBef>
          <a:spcPct val="0"/>
        </a:spcBef>
        <a:spcAft>
          <a:spcPct val="0"/>
        </a:spcAft>
        <a:defRPr sz="1500" b="1" baseline="0">
          <a:solidFill>
            <a:srgbClr val="006BB7"/>
          </a:solidFill>
          <a:latin typeface="+mj-lt"/>
          <a:ea typeface="+mj-ea"/>
          <a:cs typeface="+mj-cs"/>
        </a:defRPr>
      </a:lvl1pPr>
      <a:lvl2pPr algn="l" defTabSz="271469" rtl="0" eaLnBrk="1" fontAlgn="base" hangingPunct="1">
        <a:spcBef>
          <a:spcPct val="0"/>
        </a:spcBef>
        <a:spcAft>
          <a:spcPct val="0"/>
        </a:spcAft>
        <a:defRPr sz="1500" b="1">
          <a:solidFill>
            <a:schemeClr val="accent1"/>
          </a:solidFill>
          <a:latin typeface="Arial" charset="0"/>
        </a:defRPr>
      </a:lvl2pPr>
      <a:lvl3pPr algn="l" defTabSz="271469" rtl="0" eaLnBrk="1" fontAlgn="base" hangingPunct="1">
        <a:spcBef>
          <a:spcPct val="0"/>
        </a:spcBef>
        <a:spcAft>
          <a:spcPct val="0"/>
        </a:spcAft>
        <a:defRPr sz="1500" b="1">
          <a:solidFill>
            <a:schemeClr val="accent1"/>
          </a:solidFill>
          <a:latin typeface="Arial" charset="0"/>
        </a:defRPr>
      </a:lvl3pPr>
      <a:lvl4pPr algn="l" defTabSz="271469" rtl="0" eaLnBrk="1" fontAlgn="base" hangingPunct="1">
        <a:spcBef>
          <a:spcPct val="0"/>
        </a:spcBef>
        <a:spcAft>
          <a:spcPct val="0"/>
        </a:spcAft>
        <a:defRPr sz="1500" b="1">
          <a:solidFill>
            <a:schemeClr val="accent1"/>
          </a:solidFill>
          <a:latin typeface="Arial" charset="0"/>
        </a:defRPr>
      </a:lvl4pPr>
      <a:lvl5pPr algn="l" defTabSz="271469" rtl="0" eaLnBrk="1" fontAlgn="base" hangingPunct="1">
        <a:spcBef>
          <a:spcPct val="0"/>
        </a:spcBef>
        <a:spcAft>
          <a:spcPct val="0"/>
        </a:spcAft>
        <a:defRPr sz="1500" b="1">
          <a:solidFill>
            <a:schemeClr val="accent1"/>
          </a:solidFill>
          <a:latin typeface="Arial" charset="0"/>
        </a:defRPr>
      </a:lvl5pPr>
      <a:lvl6pPr marL="342909" algn="l" defTabSz="271469" rtl="0" eaLnBrk="1" fontAlgn="base" hangingPunct="1">
        <a:spcBef>
          <a:spcPct val="0"/>
        </a:spcBef>
        <a:spcAft>
          <a:spcPct val="0"/>
        </a:spcAft>
        <a:defRPr sz="1500" b="1">
          <a:solidFill>
            <a:schemeClr val="accent1"/>
          </a:solidFill>
          <a:latin typeface="Arial" charset="0"/>
        </a:defRPr>
      </a:lvl6pPr>
      <a:lvl7pPr marL="685817" algn="l" defTabSz="271469" rtl="0" eaLnBrk="1" fontAlgn="base" hangingPunct="1">
        <a:spcBef>
          <a:spcPct val="0"/>
        </a:spcBef>
        <a:spcAft>
          <a:spcPct val="0"/>
        </a:spcAft>
        <a:defRPr sz="1500" b="1">
          <a:solidFill>
            <a:schemeClr val="accent1"/>
          </a:solidFill>
          <a:latin typeface="Arial" charset="0"/>
        </a:defRPr>
      </a:lvl7pPr>
      <a:lvl8pPr marL="1028726" algn="l" defTabSz="271469" rtl="0" eaLnBrk="1" fontAlgn="base" hangingPunct="1">
        <a:spcBef>
          <a:spcPct val="0"/>
        </a:spcBef>
        <a:spcAft>
          <a:spcPct val="0"/>
        </a:spcAft>
        <a:defRPr sz="1500" b="1">
          <a:solidFill>
            <a:schemeClr val="accent1"/>
          </a:solidFill>
          <a:latin typeface="Arial" charset="0"/>
        </a:defRPr>
      </a:lvl8pPr>
      <a:lvl9pPr marL="1371635" algn="l" defTabSz="271469" rtl="0" eaLnBrk="1" fontAlgn="base" hangingPunct="1">
        <a:spcBef>
          <a:spcPct val="0"/>
        </a:spcBef>
        <a:spcAft>
          <a:spcPct val="0"/>
        </a:spcAft>
        <a:defRPr sz="1500" b="1">
          <a:solidFill>
            <a:schemeClr val="accent1"/>
          </a:solidFill>
          <a:latin typeface="Arial" charset="0"/>
        </a:defRPr>
      </a:lvl9pPr>
    </p:titleStyle>
    <p:bodyStyle>
      <a:lvl1pPr marL="202505" indent="-202505" algn="l" defTabSz="342909" rtl="0" eaLnBrk="1" fontAlgn="base" hangingPunct="1">
        <a:spcBef>
          <a:spcPts val="750"/>
        </a:spcBef>
        <a:spcAft>
          <a:spcPct val="0"/>
        </a:spcAft>
        <a:buClr>
          <a:srgbClr val="A7A9AC"/>
        </a:buClr>
        <a:buSzPct val="100000"/>
        <a:buFont typeface="Narkisim" pitchFamily="34" charset="-79"/>
        <a:buChar char="•"/>
        <a:defRPr>
          <a:solidFill>
            <a:srgbClr val="000000"/>
          </a:solidFill>
          <a:latin typeface="+mn-lt"/>
          <a:ea typeface="+mn-ea"/>
          <a:cs typeface="+mn-cs"/>
        </a:defRPr>
      </a:lvl1pPr>
      <a:lvl2pPr marL="405011" indent="-202412" algn="l" defTabSz="342909" rtl="0" eaLnBrk="1" fontAlgn="base" hangingPunct="1">
        <a:spcBef>
          <a:spcPts val="375"/>
        </a:spcBef>
        <a:spcAft>
          <a:spcPct val="0"/>
        </a:spcAft>
        <a:buClr>
          <a:srgbClr val="A7A9AC"/>
        </a:buClr>
        <a:buSzPct val="100000"/>
        <a:buChar char="–"/>
        <a:defRPr>
          <a:solidFill>
            <a:srgbClr val="000000"/>
          </a:solidFill>
          <a:latin typeface="+mn-lt"/>
        </a:defRPr>
      </a:lvl2pPr>
      <a:lvl3pPr marL="607234" indent="-202505" algn="l" defTabSz="342909" rtl="0" eaLnBrk="1" fontAlgn="base" hangingPunct="1">
        <a:spcBef>
          <a:spcPts val="375"/>
        </a:spcBef>
        <a:spcAft>
          <a:spcPct val="0"/>
        </a:spcAft>
        <a:buClr>
          <a:srgbClr val="A7A9AC"/>
        </a:buClr>
        <a:buSzPct val="100000"/>
        <a:buChar char="•"/>
        <a:defRPr>
          <a:solidFill>
            <a:srgbClr val="000000"/>
          </a:solidFill>
          <a:latin typeface="+mn-lt"/>
        </a:defRPr>
      </a:lvl3pPr>
      <a:lvl4pPr marL="810020" indent="-202505" algn="l" defTabSz="342909" rtl="0" eaLnBrk="1" fontAlgn="base" hangingPunct="1">
        <a:spcBef>
          <a:spcPts val="375"/>
        </a:spcBef>
        <a:spcAft>
          <a:spcPct val="0"/>
        </a:spcAft>
        <a:buClr>
          <a:srgbClr val="A7A9AC"/>
        </a:buClr>
        <a:buSzPct val="100000"/>
        <a:buChar char="–"/>
        <a:defRPr>
          <a:solidFill>
            <a:srgbClr val="000000"/>
          </a:solidFill>
          <a:latin typeface="+mn-lt"/>
        </a:defRPr>
      </a:lvl4pPr>
      <a:lvl5pPr marL="1012526" indent="-201221" algn="l" defTabSz="342909" rtl="0" eaLnBrk="1" fontAlgn="base" hangingPunct="1">
        <a:spcBef>
          <a:spcPts val="375"/>
        </a:spcBef>
        <a:spcAft>
          <a:spcPct val="0"/>
        </a:spcAft>
        <a:buClr>
          <a:srgbClr val="A7A9AC"/>
        </a:buClr>
        <a:buSzPct val="100000"/>
        <a:buChar char="•"/>
        <a:defRPr>
          <a:solidFill>
            <a:srgbClr val="000000"/>
          </a:solidFill>
          <a:latin typeface="+mn-lt"/>
        </a:defRPr>
      </a:lvl5pPr>
      <a:lvl6pPr marL="1363300" indent="-201221" algn="l" defTabSz="342909" rtl="0" eaLnBrk="1" fontAlgn="base" hangingPunct="1">
        <a:spcBef>
          <a:spcPct val="25000"/>
        </a:spcBef>
        <a:spcAft>
          <a:spcPct val="0"/>
        </a:spcAft>
        <a:buClr>
          <a:schemeClr val="accent2"/>
        </a:buClr>
        <a:buSzPct val="100000"/>
        <a:buChar char="•"/>
        <a:defRPr>
          <a:solidFill>
            <a:schemeClr val="tx1"/>
          </a:solidFill>
          <a:latin typeface="+mn-lt"/>
        </a:defRPr>
      </a:lvl6pPr>
      <a:lvl7pPr marL="1706209" indent="-201221" algn="l" defTabSz="342909" rtl="0" eaLnBrk="1" fontAlgn="base" hangingPunct="1">
        <a:spcBef>
          <a:spcPct val="25000"/>
        </a:spcBef>
        <a:spcAft>
          <a:spcPct val="0"/>
        </a:spcAft>
        <a:buClr>
          <a:schemeClr val="accent2"/>
        </a:buClr>
        <a:buSzPct val="100000"/>
        <a:buChar char="•"/>
        <a:defRPr>
          <a:solidFill>
            <a:schemeClr val="tx1"/>
          </a:solidFill>
          <a:latin typeface="+mn-lt"/>
        </a:defRPr>
      </a:lvl7pPr>
      <a:lvl8pPr marL="2049117" indent="-201221" algn="l" defTabSz="342909" rtl="0" eaLnBrk="1" fontAlgn="base" hangingPunct="1">
        <a:spcBef>
          <a:spcPct val="25000"/>
        </a:spcBef>
        <a:spcAft>
          <a:spcPct val="0"/>
        </a:spcAft>
        <a:buClr>
          <a:schemeClr val="accent2"/>
        </a:buClr>
        <a:buSzPct val="100000"/>
        <a:buChar char="•"/>
        <a:defRPr>
          <a:solidFill>
            <a:schemeClr val="tx1"/>
          </a:solidFill>
          <a:latin typeface="+mn-lt"/>
        </a:defRPr>
      </a:lvl8pPr>
      <a:lvl9pPr marL="2392026" indent="-201221" algn="l" defTabSz="342909" rtl="0" eaLnBrk="1" fontAlgn="base" hangingPunct="1">
        <a:spcBef>
          <a:spcPct val="25000"/>
        </a:spcBef>
        <a:spcAft>
          <a:spcPct val="0"/>
        </a:spcAft>
        <a:buClr>
          <a:schemeClr val="accent2"/>
        </a:buClr>
        <a:buSzPct val="100000"/>
        <a:buChar char="•"/>
        <a:defRPr>
          <a:solidFill>
            <a:schemeClr val="tx1"/>
          </a:solidFill>
          <a:latin typeface="+mn-lt"/>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5" algn="l" defTabSz="685817" rtl="0" eaLnBrk="1" latinLnBrk="0" hangingPunct="1">
        <a:defRPr sz="1350" kern="1200">
          <a:solidFill>
            <a:schemeClr val="tx1"/>
          </a:solidFill>
          <a:latin typeface="+mn-lt"/>
          <a:ea typeface="+mn-ea"/>
          <a:cs typeface="+mn-cs"/>
        </a:defRPr>
      </a:lvl5pPr>
      <a:lvl6pPr marL="1714543" algn="l" defTabSz="685817" rtl="0" eaLnBrk="1" latinLnBrk="0" hangingPunct="1">
        <a:defRPr sz="1350" kern="1200">
          <a:solidFill>
            <a:schemeClr val="tx1"/>
          </a:solidFill>
          <a:latin typeface="+mn-lt"/>
          <a:ea typeface="+mn-ea"/>
          <a:cs typeface="+mn-cs"/>
        </a:defRPr>
      </a:lvl6pPr>
      <a:lvl7pPr marL="2057452"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8" algn="l" defTabSz="6858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mailto:mmaletjane@unfccc.in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hyperlink" Target="https://napglobalnetwork.org/2022/02/adaptation-communication-lessons-eswatini/"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catarina.tarpo@giz.de" TargetMode="External"/><Relationship Id="rId1" Type="http://schemas.openxmlformats.org/officeDocument/2006/relationships/slideLayout" Target="../slideLayouts/slideLayout5.xml"/><Relationship Id="rId4" Type="http://schemas.openxmlformats.org/officeDocument/2006/relationships/hyperlink" Target="https://transparency-partnership.net/news"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4" name="Picture 3">
            <a:extLst>
              <a:ext uri="{FF2B5EF4-FFF2-40B4-BE49-F238E27FC236}">
                <a16:creationId xmlns:a16="http://schemas.microsoft.com/office/drawing/2014/main" id="{B4E9C930-DE8C-47AD-818C-A47CCD0FF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88" y="1802736"/>
            <a:ext cx="5530412" cy="3691844"/>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18746DED-0883-4F72-ADC0-A5D2BB1BC5DD}"/>
              </a:ext>
            </a:extLst>
          </p:cNvPr>
          <p:cNvSpPr txBox="1"/>
          <p:nvPr/>
        </p:nvSpPr>
        <p:spPr>
          <a:xfrm>
            <a:off x="308472" y="5279136"/>
            <a:ext cx="2820318" cy="215444"/>
          </a:xfrm>
          <a:prstGeom prst="rect">
            <a:avLst/>
          </a:prstGeom>
          <a:noFill/>
        </p:spPr>
        <p:txBody>
          <a:bodyPr wrap="square" rtlCol="0">
            <a:spAutoFit/>
          </a:bodyPr>
          <a:lstStyle/>
          <a:p>
            <a:r>
              <a:rPr lang="en-GB" sz="800">
                <a:solidFill>
                  <a:schemeClr val="bg2">
                    <a:lumMod val="90000"/>
                  </a:schemeClr>
                </a:solidFill>
              </a:rPr>
              <a:t>©Christina </a:t>
            </a:r>
            <a:r>
              <a:rPr lang="en-GB" sz="800" err="1">
                <a:solidFill>
                  <a:schemeClr val="bg2">
                    <a:lumMod val="90000"/>
                  </a:schemeClr>
                </a:solidFill>
              </a:rPr>
              <a:t>Morillo</a:t>
            </a:r>
            <a:r>
              <a:rPr lang="en-GB" sz="800">
                <a:solidFill>
                  <a:schemeClr val="bg2">
                    <a:lumMod val="90000"/>
                  </a:schemeClr>
                </a:solidFill>
              </a:rPr>
              <a:t>/</a:t>
            </a:r>
            <a:r>
              <a:rPr lang="en-GB" sz="800" err="1">
                <a:solidFill>
                  <a:schemeClr val="bg2">
                    <a:lumMod val="90000"/>
                  </a:schemeClr>
                </a:solidFill>
              </a:rPr>
              <a:t>Pexels</a:t>
            </a:r>
            <a:endParaRPr lang="en-GB" sz="800">
              <a:solidFill>
                <a:schemeClr val="bg2">
                  <a:lumMod val="90000"/>
                </a:schemeClr>
              </a:solidFill>
            </a:endParaRPr>
          </a:p>
        </p:txBody>
      </p:sp>
      <p:sp>
        <p:nvSpPr>
          <p:cNvPr id="7" name="Textfeld 1">
            <a:extLst>
              <a:ext uri="{FF2B5EF4-FFF2-40B4-BE49-F238E27FC236}">
                <a16:creationId xmlns:a16="http://schemas.microsoft.com/office/drawing/2014/main" id="{AA8BDC66-4265-42E2-9923-EED246BD6115}"/>
              </a:ext>
            </a:extLst>
          </p:cNvPr>
          <p:cNvSpPr txBox="1"/>
          <p:nvPr/>
        </p:nvSpPr>
        <p:spPr>
          <a:xfrm>
            <a:off x="1134740" y="1053278"/>
            <a:ext cx="7788925" cy="1785931"/>
          </a:xfrm>
          <a:prstGeom prst="rect">
            <a:avLst/>
          </a:prstGeom>
          <a:solidFill>
            <a:schemeClr val="tx2">
              <a:lumMod val="20000"/>
              <a:lumOff val="80000"/>
              <a:alpha val="93000"/>
            </a:schemeClr>
          </a:solidFill>
          <a:effectLst>
            <a:outerShdw blurRad="50800" dist="38100" dir="5400000" algn="t" rotWithShape="0">
              <a:prstClr val="black">
                <a:alpha val="40000"/>
              </a:prstClr>
            </a:outerShdw>
          </a:effectLst>
        </p:spPr>
        <p:txBody>
          <a:bodyPr wrap="square" rtlCol="0">
            <a:noAutofit/>
          </a:bodyPr>
          <a:lstStyle/>
          <a:p>
            <a:r>
              <a:rPr lang="en-GB" dirty="0">
                <a:solidFill>
                  <a:schemeClr val="tx2"/>
                </a:solidFill>
              </a:rPr>
              <a:t>Day 2, 23</a:t>
            </a:r>
            <a:r>
              <a:rPr lang="en-GB" baseline="30000" dirty="0">
                <a:solidFill>
                  <a:schemeClr val="tx2"/>
                </a:solidFill>
              </a:rPr>
              <a:t>rd</a:t>
            </a:r>
            <a:r>
              <a:rPr lang="en-GB" dirty="0">
                <a:solidFill>
                  <a:schemeClr val="tx2"/>
                </a:solidFill>
              </a:rPr>
              <a:t> of February 2022: </a:t>
            </a:r>
          </a:p>
          <a:p>
            <a:r>
              <a:rPr lang="en-GB">
                <a:solidFill>
                  <a:schemeClr val="tx2"/>
                </a:solidFill>
              </a:rPr>
              <a:t>PATPA Anglophone African Regional Group </a:t>
            </a:r>
          </a:p>
          <a:p>
            <a:endParaRPr lang="en-GB">
              <a:solidFill>
                <a:schemeClr val="tx2"/>
              </a:solidFill>
            </a:endParaRPr>
          </a:p>
          <a:p>
            <a:r>
              <a:rPr lang="en-GB">
                <a:solidFill>
                  <a:schemeClr val="tx2"/>
                </a:solidFill>
              </a:rPr>
              <a:t>Virtual workshop on a</a:t>
            </a:r>
            <a:r>
              <a:rPr lang="en-US" err="1">
                <a:solidFill>
                  <a:schemeClr val="tx2"/>
                </a:solidFill>
              </a:rPr>
              <a:t>daptation</a:t>
            </a:r>
            <a:r>
              <a:rPr lang="en-US">
                <a:solidFill>
                  <a:schemeClr val="tx2"/>
                </a:solidFill>
              </a:rPr>
              <a:t> reporting through the Biennial </a:t>
            </a:r>
            <a:r>
              <a:rPr lang="de-DE">
                <a:solidFill>
                  <a:schemeClr val="tx2"/>
                </a:solidFill>
              </a:rPr>
              <a:t>Transparency Report (BTR)</a:t>
            </a:r>
            <a:endParaRPr lang="en-GB">
              <a:solidFill>
                <a:schemeClr val="tx2"/>
              </a:solidFill>
            </a:endParaRPr>
          </a:p>
        </p:txBody>
      </p:sp>
      <p:sp>
        <p:nvSpPr>
          <p:cNvPr id="8" name="Google Shape;56;p13">
            <a:extLst>
              <a:ext uri="{FF2B5EF4-FFF2-40B4-BE49-F238E27FC236}">
                <a16:creationId xmlns:a16="http://schemas.microsoft.com/office/drawing/2014/main" id="{E59B8565-6959-47FB-AA0E-762AB274C466}"/>
              </a:ext>
            </a:extLst>
          </p:cNvPr>
          <p:cNvSpPr txBox="1"/>
          <p:nvPr/>
        </p:nvSpPr>
        <p:spPr>
          <a:xfrm>
            <a:off x="4982966" y="3648658"/>
            <a:ext cx="3946046" cy="1394700"/>
          </a:xfrm>
          <a:prstGeom prst="rect">
            <a:avLst/>
          </a:prstGeom>
          <a:solidFill>
            <a:schemeClr val="tx2">
              <a:lumMod val="20000"/>
              <a:lumOff val="80000"/>
              <a:alpha val="94000"/>
            </a:schemeClr>
          </a:solidFill>
          <a:ln>
            <a:noFill/>
          </a:ln>
          <a:effectLst/>
        </p:spPr>
        <p:txBody>
          <a:bodyPr spcFirstLastPara="1" wrap="square" lIns="91425" tIns="91425" rIns="91425" bIns="91425" anchor="t" anchorCtr="0">
            <a:noAutofit/>
          </a:bodyPr>
          <a:lstStyle/>
          <a:p>
            <a:pPr algn="r">
              <a:spcBef>
                <a:spcPts val="0"/>
              </a:spcBef>
              <a:spcAft>
                <a:spcPts val="0"/>
              </a:spcAft>
            </a:pPr>
            <a:r>
              <a:rPr lang="de-DE" sz="2000" err="1">
                <a:solidFill>
                  <a:schemeClr val="tx2"/>
                </a:solidFill>
                <a:latin typeface="Arial"/>
                <a:cs typeface="Arial"/>
              </a:rPr>
              <a:t>February</a:t>
            </a:r>
            <a:r>
              <a:rPr lang="de-DE" sz="2000">
                <a:solidFill>
                  <a:schemeClr val="tx2"/>
                </a:solidFill>
                <a:latin typeface="Arial"/>
                <a:cs typeface="Arial"/>
              </a:rPr>
              <a:t> 22nd – 24th, </a:t>
            </a:r>
            <a:r>
              <a:rPr lang="en-GB" sz="2000">
                <a:solidFill>
                  <a:schemeClr val="tx2"/>
                </a:solidFill>
                <a:latin typeface="Arial"/>
                <a:cs typeface="Arial"/>
              </a:rPr>
              <a:t>2022</a:t>
            </a:r>
            <a:endParaRPr sz="2000">
              <a:solidFill>
                <a:schemeClr val="tx2"/>
              </a:solidFill>
            </a:endParaRPr>
          </a:p>
          <a:p>
            <a:pPr algn="r">
              <a:spcBef>
                <a:spcPts val="0"/>
              </a:spcBef>
              <a:spcAft>
                <a:spcPts val="0"/>
              </a:spcAft>
            </a:pPr>
            <a:endParaRPr sz="2000">
              <a:solidFill>
                <a:schemeClr val="tx2"/>
              </a:solidFill>
            </a:endParaRPr>
          </a:p>
          <a:p>
            <a:pPr algn="r">
              <a:spcBef>
                <a:spcPts val="0"/>
              </a:spcBef>
              <a:spcAft>
                <a:spcPts val="0"/>
              </a:spcAft>
            </a:pPr>
            <a:r>
              <a:rPr lang="en-GB" sz="2000">
                <a:solidFill>
                  <a:schemeClr val="tx2"/>
                </a:solidFill>
              </a:rPr>
              <a:t>Welcome, we will begin shortly</a:t>
            </a:r>
            <a:endParaRPr sz="2000">
              <a:solidFill>
                <a:schemeClr val="tx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Inclusiveness</a:t>
            </a:r>
          </a:p>
        </p:txBody>
      </p:sp>
      <p:sp>
        <p:nvSpPr>
          <p:cNvPr id="5" name="TextBox 5"/>
          <p:cNvSpPr txBox="1">
            <a:spLocks/>
          </p:cNvSpPr>
          <p:nvPr/>
        </p:nvSpPr>
        <p:spPr>
          <a:xfrm>
            <a:off x="659494" y="2133358"/>
            <a:ext cx="4349450" cy="3090442"/>
          </a:xfrm>
          <a:prstGeom prst="rect">
            <a:avLst/>
          </a:prstGeom>
        </p:spPr>
        <p:txBody>
          <a:bodyPr wrap="square" lIns="0" tIns="0" rIns="0" bIns="0" rtlCol="0" anchor="t">
            <a:noAutofit/>
          </a:bodyPr>
          <a:lstStyle/>
          <a:p>
            <a:pPr marL="257175" indent="-257175" defTabSz="685800" fontAlgn="auto">
              <a:spcBef>
                <a:spcPts val="450"/>
              </a:spcBef>
              <a:spcAft>
                <a:spcPts val="0"/>
              </a:spcAft>
              <a:buFont typeface="Wingdings" panose="05000000000000000000" pitchFamily="2" charset="2"/>
              <a:buChar char="q"/>
            </a:pPr>
            <a:r>
              <a:rPr lang="en-US" sz="1350" b="0" dirty="0">
                <a:solidFill>
                  <a:srgbClr val="03313D"/>
                </a:solidFill>
                <a:latin typeface="Calibri" panose="020F0502020204030204"/>
              </a:rPr>
              <a:t>The NAP serves as the national policy instrument for </a:t>
            </a:r>
            <a:r>
              <a:rPr lang="en-US" sz="1350" dirty="0">
                <a:solidFill>
                  <a:srgbClr val="03313D"/>
                </a:solidFill>
                <a:latin typeface="Calibri" panose="020F0502020204030204"/>
              </a:rPr>
              <a:t>coordinating and driving actions of all actors and stakeholders</a:t>
            </a:r>
            <a:r>
              <a:rPr lang="en-US" sz="1350" b="0" dirty="0">
                <a:solidFill>
                  <a:srgbClr val="03313D"/>
                </a:solidFill>
                <a:latin typeface="Calibri" panose="020F0502020204030204"/>
              </a:rPr>
              <a:t> in pursuit of adaptation goals and outcomes;</a:t>
            </a:r>
          </a:p>
          <a:p>
            <a:pPr marL="257175" indent="-257175" defTabSz="685800" fontAlgn="auto">
              <a:spcBef>
                <a:spcPts val="450"/>
              </a:spcBef>
              <a:spcAft>
                <a:spcPts val="0"/>
              </a:spcAft>
              <a:buFont typeface="Wingdings" panose="05000000000000000000" pitchFamily="2" charset="2"/>
              <a:buChar char="q"/>
            </a:pPr>
            <a:r>
              <a:rPr lang="en-US" sz="1350" b="0" dirty="0">
                <a:solidFill>
                  <a:srgbClr val="03313D"/>
                </a:solidFill>
                <a:latin typeface="Calibri" panose="020F0502020204030204"/>
              </a:rPr>
              <a:t>Stakeholders are engaged throughout the process from </a:t>
            </a:r>
            <a:r>
              <a:rPr lang="en-US" sz="1350" dirty="0">
                <a:solidFill>
                  <a:srgbClr val="03313D"/>
                </a:solidFill>
                <a:latin typeface="Calibri" panose="020F0502020204030204"/>
              </a:rPr>
              <a:t>laying the groundwork and addressing gaps; assessments; implementation strategies; reporting, monitoring and review</a:t>
            </a:r>
            <a:r>
              <a:rPr lang="en-US" sz="1350" b="0" dirty="0">
                <a:solidFill>
                  <a:srgbClr val="03313D"/>
                </a:solidFill>
                <a:latin typeface="Calibri" panose="020F0502020204030204"/>
              </a:rPr>
              <a:t>;</a:t>
            </a:r>
          </a:p>
          <a:p>
            <a:pPr marL="257175" indent="-257175" defTabSz="685800" fontAlgn="auto">
              <a:spcBef>
                <a:spcPts val="450"/>
              </a:spcBef>
              <a:spcAft>
                <a:spcPts val="0"/>
              </a:spcAft>
              <a:buFont typeface="Wingdings" panose="05000000000000000000" pitchFamily="2" charset="2"/>
              <a:buChar char="q"/>
            </a:pPr>
            <a:r>
              <a:rPr lang="en-US" sz="1350" b="0" dirty="0">
                <a:solidFill>
                  <a:srgbClr val="0070C0"/>
                </a:solidFill>
                <a:latin typeface="Calibri" panose="020F0502020204030204"/>
              </a:rPr>
              <a:t>Example</a:t>
            </a:r>
            <a:r>
              <a:rPr lang="en-US" sz="1350" b="0" dirty="0">
                <a:solidFill>
                  <a:srgbClr val="03313D"/>
                </a:solidFill>
                <a:latin typeface="Calibri" panose="020F0502020204030204"/>
              </a:rPr>
              <a:t>: Countries are increasingly engaging the full diversity of actors and stakeholders – </a:t>
            </a:r>
            <a:r>
              <a:rPr lang="en-US" sz="1350" dirty="0">
                <a:solidFill>
                  <a:srgbClr val="03313D"/>
                </a:solidFill>
                <a:latin typeface="Calibri" panose="020F0502020204030204"/>
              </a:rPr>
              <a:t>e.g. majority of the NAPs submitted by the developing countries explicitly address gender and women </a:t>
            </a:r>
            <a:r>
              <a:rPr lang="en-US" sz="1350" b="0" dirty="0">
                <a:solidFill>
                  <a:srgbClr val="03313D"/>
                </a:solidFill>
                <a:latin typeface="Calibri" panose="020F0502020204030204"/>
              </a:rPr>
              <a:t>(UNFCCC LDC Expert Group, 2021)</a:t>
            </a:r>
          </a:p>
        </p:txBody>
      </p:sp>
      <p:sp>
        <p:nvSpPr>
          <p:cNvPr id="3" name="Rectangle 2">
            <a:extLst>
              <a:ext uri="{FF2B5EF4-FFF2-40B4-BE49-F238E27FC236}">
                <a16:creationId xmlns:a16="http://schemas.microsoft.com/office/drawing/2014/main" id="{4C200220-DCB9-4A6E-9781-F5E64F65E91E}"/>
              </a:ext>
            </a:extLst>
          </p:cNvPr>
          <p:cNvSpPr/>
          <p:nvPr/>
        </p:nvSpPr>
        <p:spPr>
          <a:xfrm>
            <a:off x="582913" y="1717614"/>
            <a:ext cx="4426031" cy="300082"/>
          </a:xfrm>
          <a:prstGeom prst="rect">
            <a:avLst/>
          </a:prstGeom>
        </p:spPr>
        <p:txBody>
          <a:bodyPr wrap="square">
            <a:spAutoFit/>
          </a:bodyPr>
          <a:lstStyle/>
          <a:p>
            <a:pPr defTabSz="685800" fontAlgn="auto">
              <a:spcBef>
                <a:spcPts val="450"/>
              </a:spcBef>
              <a:spcAft>
                <a:spcPts val="0"/>
              </a:spcAft>
            </a:pPr>
            <a:r>
              <a:rPr lang="en-US" sz="1350" b="0" i="1" dirty="0">
                <a:solidFill>
                  <a:srgbClr val="03313D"/>
                </a:solidFill>
                <a:latin typeface="Calibri" panose="020F0502020204030204"/>
              </a:rPr>
              <a:t>Stakeholder engagement; consideration of gender; etc.</a:t>
            </a:r>
          </a:p>
        </p:txBody>
      </p:sp>
      <p:pic>
        <p:nvPicPr>
          <p:cNvPr id="8" name="Picture 7">
            <a:extLst>
              <a:ext uri="{FF2B5EF4-FFF2-40B4-BE49-F238E27FC236}">
                <a16:creationId xmlns:a16="http://schemas.microsoft.com/office/drawing/2014/main" id="{D0BEA0B3-389D-4308-90C5-FCE0A7713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249" y="878010"/>
            <a:ext cx="3833601" cy="5111468"/>
          </a:xfrm>
          <a:prstGeom prst="rect">
            <a:avLst/>
          </a:prstGeom>
        </p:spPr>
      </p:pic>
    </p:spTree>
    <p:extLst>
      <p:ext uri="{BB962C8B-B14F-4D97-AF65-F5344CB8AC3E}">
        <p14:creationId xmlns:p14="http://schemas.microsoft.com/office/powerpoint/2010/main" val="197852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err="1">
                <a:solidFill>
                  <a:srgbClr val="4B93DC"/>
                </a:solidFill>
                <a:latin typeface="Calibri" panose="020F0502020204030204"/>
              </a:rPr>
              <a:t>Implementability</a:t>
            </a:r>
            <a:endParaRPr lang="en-US" sz="1500" kern="0" dirty="0">
              <a:solidFill>
                <a:srgbClr val="4B93DC"/>
              </a:solidFill>
              <a:latin typeface="Calibri" panose="020F0502020204030204"/>
            </a:endParaRPr>
          </a:p>
        </p:txBody>
      </p:sp>
      <p:sp>
        <p:nvSpPr>
          <p:cNvPr id="5" name="TextBox 5"/>
          <p:cNvSpPr txBox="1">
            <a:spLocks/>
          </p:cNvSpPr>
          <p:nvPr/>
        </p:nvSpPr>
        <p:spPr>
          <a:xfrm>
            <a:off x="676856" y="2150721"/>
            <a:ext cx="4036934" cy="2861670"/>
          </a:xfrm>
          <a:prstGeom prst="rect">
            <a:avLst/>
          </a:prstGeom>
        </p:spPr>
        <p:txBody>
          <a:bodyPr wrap="square" lIns="0" tIns="0" rIns="0" bIns="0" rtlCol="0" anchor="t">
            <a:noAutofit/>
          </a:bodyPr>
          <a:lstStyle/>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The NAP serves as a </a:t>
            </a:r>
            <a:r>
              <a:rPr lang="en-US" sz="1500" dirty="0">
                <a:solidFill>
                  <a:srgbClr val="03313D"/>
                </a:solidFill>
                <a:latin typeface="Calibri" panose="020F0502020204030204"/>
              </a:rPr>
              <a:t>repository of adaptation actions </a:t>
            </a:r>
            <a:r>
              <a:rPr lang="en-US" sz="1500" b="0" dirty="0">
                <a:solidFill>
                  <a:srgbClr val="03313D"/>
                </a:solidFill>
                <a:latin typeface="Calibri" panose="020F0502020204030204"/>
              </a:rPr>
              <a:t>such as through projects seeking support and financing to investors including the private sector and bilateral </a:t>
            </a:r>
            <a:r>
              <a:rPr lang="en-US" sz="1500" b="0" dirty="0" err="1">
                <a:solidFill>
                  <a:srgbClr val="03313D"/>
                </a:solidFill>
                <a:latin typeface="Calibri" panose="020F0502020204030204"/>
              </a:rPr>
              <a:t>programmes</a:t>
            </a:r>
            <a:r>
              <a:rPr lang="en-US" sz="1500" b="0" dirty="0">
                <a:solidFill>
                  <a:srgbClr val="03313D"/>
                </a:solidFill>
                <a:latin typeface="Calibri" panose="020F0502020204030204"/>
              </a:rPr>
              <a:t>;</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Provides details on </a:t>
            </a:r>
            <a:r>
              <a:rPr lang="en-US" sz="1500" dirty="0">
                <a:solidFill>
                  <a:srgbClr val="03313D"/>
                </a:solidFill>
                <a:latin typeface="Calibri" panose="020F0502020204030204"/>
              </a:rPr>
              <a:t>leadership and coordination arrangements; institutional, legal</a:t>
            </a:r>
            <a:r>
              <a:rPr lang="en-US" sz="1500" b="0" dirty="0">
                <a:solidFill>
                  <a:srgbClr val="03313D"/>
                </a:solidFill>
                <a:latin typeface="Calibri" panose="020F0502020204030204"/>
              </a:rPr>
              <a:t> and </a:t>
            </a:r>
            <a:r>
              <a:rPr lang="en-US" sz="1500" dirty="0">
                <a:solidFill>
                  <a:srgbClr val="03313D"/>
                </a:solidFill>
                <a:latin typeface="Calibri" panose="020F0502020204030204"/>
              </a:rPr>
              <a:t>regulatory frameworks </a:t>
            </a:r>
            <a:r>
              <a:rPr lang="en-US" sz="1500" b="0" dirty="0">
                <a:solidFill>
                  <a:srgbClr val="03313D"/>
                </a:solidFill>
                <a:latin typeface="Calibri" panose="020F0502020204030204"/>
              </a:rPr>
              <a:t>guiding adaptation</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The NAP would include </a:t>
            </a:r>
            <a:r>
              <a:rPr lang="en-US" sz="1500" dirty="0">
                <a:solidFill>
                  <a:srgbClr val="03313D"/>
                </a:solidFill>
                <a:latin typeface="Calibri" panose="020F0502020204030204"/>
              </a:rPr>
              <a:t>adequate details to facilitate swift development and approval of projects and </a:t>
            </a:r>
            <a:r>
              <a:rPr lang="en-US" sz="1500" dirty="0" err="1">
                <a:solidFill>
                  <a:srgbClr val="03313D"/>
                </a:solidFill>
                <a:latin typeface="Calibri" panose="020F0502020204030204"/>
              </a:rPr>
              <a:t>programmes</a:t>
            </a:r>
            <a:r>
              <a:rPr lang="en-US" sz="1500" b="0" dirty="0">
                <a:solidFill>
                  <a:srgbClr val="03313D"/>
                </a:solidFill>
                <a:latin typeface="Calibri" panose="020F0502020204030204"/>
              </a:rPr>
              <a:t> for implementation of adaptation measures;</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Alignment of priority activities </a:t>
            </a:r>
            <a:r>
              <a:rPr lang="en-US" sz="1500" dirty="0">
                <a:solidFill>
                  <a:srgbClr val="03313D"/>
                </a:solidFill>
                <a:latin typeface="Calibri" panose="020F0502020204030204"/>
              </a:rPr>
              <a:t>with the GCF country </a:t>
            </a:r>
            <a:r>
              <a:rPr lang="en-US" sz="1500" dirty="0" err="1">
                <a:solidFill>
                  <a:srgbClr val="03313D"/>
                </a:solidFill>
                <a:latin typeface="Calibri" panose="020F0502020204030204"/>
              </a:rPr>
              <a:t>programme</a:t>
            </a:r>
            <a:r>
              <a:rPr lang="en-US" sz="1500" b="0" dirty="0">
                <a:solidFill>
                  <a:srgbClr val="03313D"/>
                </a:solidFill>
                <a:latin typeface="Calibri" panose="020F0502020204030204"/>
              </a:rPr>
              <a:t> for the country</a:t>
            </a:r>
          </a:p>
          <a:p>
            <a:pPr marL="257175" indent="-257175" defTabSz="685800" fontAlgn="auto">
              <a:spcBef>
                <a:spcPts val="450"/>
              </a:spcBef>
              <a:spcAft>
                <a:spcPts val="0"/>
              </a:spcAft>
              <a:buFont typeface="Wingdings" panose="05000000000000000000" pitchFamily="2" charset="2"/>
              <a:buChar char="q"/>
            </a:pPr>
            <a:endParaRPr lang="en-US" sz="1500" b="0" dirty="0">
              <a:solidFill>
                <a:srgbClr val="03313D"/>
              </a:solidFill>
              <a:latin typeface="Calibri" panose="020F0502020204030204"/>
            </a:endParaRPr>
          </a:p>
        </p:txBody>
      </p:sp>
      <p:sp>
        <p:nvSpPr>
          <p:cNvPr id="2" name="Rectangle 1">
            <a:extLst>
              <a:ext uri="{FF2B5EF4-FFF2-40B4-BE49-F238E27FC236}">
                <a16:creationId xmlns:a16="http://schemas.microsoft.com/office/drawing/2014/main" id="{AD775C52-CAD1-4FF7-B214-342483DBFBD5}"/>
              </a:ext>
            </a:extLst>
          </p:cNvPr>
          <p:cNvSpPr/>
          <p:nvPr/>
        </p:nvSpPr>
        <p:spPr>
          <a:xfrm>
            <a:off x="676856" y="1476016"/>
            <a:ext cx="4170321" cy="553998"/>
          </a:xfrm>
          <a:prstGeom prst="rect">
            <a:avLst/>
          </a:prstGeom>
        </p:spPr>
        <p:txBody>
          <a:bodyPr wrap="square">
            <a:spAutoFit/>
          </a:bodyPr>
          <a:lstStyle/>
          <a:p>
            <a:pPr defTabSz="685800" fontAlgn="auto">
              <a:spcBef>
                <a:spcPts val="450"/>
              </a:spcBef>
              <a:spcAft>
                <a:spcPts val="0"/>
              </a:spcAft>
            </a:pPr>
            <a:r>
              <a:rPr lang="en-US" sz="1500" b="0" i="1" dirty="0">
                <a:solidFill>
                  <a:srgbClr val="03313D"/>
                </a:solidFill>
                <a:latin typeface="Calibri" panose="020F0502020204030204"/>
              </a:rPr>
              <a:t>Central administrative body; Regulations; Investments; Incentives</a:t>
            </a:r>
          </a:p>
        </p:txBody>
      </p:sp>
      <p:pic>
        <p:nvPicPr>
          <p:cNvPr id="3" name="Picture 2">
            <a:extLst>
              <a:ext uri="{FF2B5EF4-FFF2-40B4-BE49-F238E27FC236}">
                <a16:creationId xmlns:a16="http://schemas.microsoft.com/office/drawing/2014/main" id="{5AEF17BB-D6BB-48C7-95E7-C91E86D1C7E1}"/>
              </a:ext>
            </a:extLst>
          </p:cNvPr>
          <p:cNvPicPr>
            <a:picLocks noChangeAspect="1"/>
          </p:cNvPicPr>
          <p:nvPr/>
        </p:nvPicPr>
        <p:blipFill>
          <a:blip r:embed="rId3"/>
          <a:stretch>
            <a:fillRect/>
          </a:stretch>
        </p:blipFill>
        <p:spPr>
          <a:xfrm>
            <a:off x="4686842" y="1475498"/>
            <a:ext cx="4263247" cy="3904560"/>
          </a:xfrm>
          <a:prstGeom prst="rect">
            <a:avLst/>
          </a:prstGeom>
        </p:spPr>
      </p:pic>
      <p:sp>
        <p:nvSpPr>
          <p:cNvPr id="6" name="TextBox 5">
            <a:extLst>
              <a:ext uri="{FF2B5EF4-FFF2-40B4-BE49-F238E27FC236}">
                <a16:creationId xmlns:a16="http://schemas.microsoft.com/office/drawing/2014/main" id="{C2F8C16D-25BB-4E3D-BF9F-2141CC22D34A}"/>
              </a:ext>
            </a:extLst>
          </p:cNvPr>
          <p:cNvSpPr txBox="1"/>
          <p:nvPr/>
        </p:nvSpPr>
        <p:spPr>
          <a:xfrm>
            <a:off x="7838049" y="5172308"/>
            <a:ext cx="1061509" cy="230832"/>
          </a:xfrm>
          <a:prstGeom prst="rect">
            <a:avLst/>
          </a:prstGeom>
          <a:noFill/>
        </p:spPr>
        <p:txBody>
          <a:bodyPr wrap="none" rtlCol="0">
            <a:spAutoFit/>
          </a:bodyPr>
          <a:lstStyle/>
          <a:p>
            <a:pPr defTabSz="685800" fontAlgn="auto">
              <a:spcBef>
                <a:spcPts val="0"/>
              </a:spcBef>
              <a:spcAft>
                <a:spcPts val="0"/>
              </a:spcAft>
            </a:pPr>
            <a:r>
              <a:rPr lang="en-US" sz="900" b="0" i="1" dirty="0">
                <a:solidFill>
                  <a:srgbClr val="0070C0"/>
                </a:solidFill>
                <a:latin typeface="Calibri" panose="020F0502020204030204"/>
              </a:rPr>
              <a:t>Timor-Leste (2021)</a:t>
            </a:r>
          </a:p>
        </p:txBody>
      </p:sp>
    </p:spTree>
    <p:extLst>
      <p:ext uri="{BB962C8B-B14F-4D97-AF65-F5344CB8AC3E}">
        <p14:creationId xmlns:p14="http://schemas.microsoft.com/office/powerpoint/2010/main" val="2189449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Integration</a:t>
            </a:r>
          </a:p>
        </p:txBody>
      </p:sp>
      <p:sp>
        <p:nvSpPr>
          <p:cNvPr id="5" name="TextBox 5"/>
          <p:cNvSpPr txBox="1">
            <a:spLocks/>
          </p:cNvSpPr>
          <p:nvPr/>
        </p:nvSpPr>
        <p:spPr>
          <a:xfrm>
            <a:off x="668176" y="2081271"/>
            <a:ext cx="4462304" cy="2870351"/>
          </a:xfrm>
          <a:prstGeom prst="rect">
            <a:avLst/>
          </a:prstGeom>
        </p:spPr>
        <p:txBody>
          <a:bodyPr wrap="square" lIns="0" tIns="0" rIns="0" bIns="0" rtlCol="0" anchor="t">
            <a:noAutofit/>
          </a:bodyPr>
          <a:lstStyle/>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The NAP serves as the umbrella plan of action for adaptation for the country, embracing all other relevant national plans, sectoral strategies and plans at various subnational levels and where relevant, regional/transboundary plans;</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It serves to manage </a:t>
            </a:r>
            <a:r>
              <a:rPr lang="en-US" sz="1500" dirty="0">
                <a:solidFill>
                  <a:srgbClr val="03313D"/>
                </a:solidFill>
                <a:latin typeface="Calibri" panose="020F0502020204030204"/>
              </a:rPr>
              <a:t>coherence and synergy of climate change adaptation efforts with national development</a:t>
            </a:r>
            <a:r>
              <a:rPr lang="en-US" sz="1500" b="0" dirty="0">
                <a:solidFill>
                  <a:srgbClr val="03313D"/>
                </a:solidFill>
                <a:latin typeface="Calibri" panose="020F0502020204030204"/>
              </a:rPr>
              <a:t>, SDGs, Sendai Framework, other intl., regional and national frameworks;</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070C0"/>
                </a:solidFill>
                <a:latin typeface="Calibri" panose="020F0502020204030204"/>
              </a:rPr>
              <a:t>Example</a:t>
            </a:r>
            <a:r>
              <a:rPr lang="en-US" sz="1500" b="0" dirty="0">
                <a:solidFill>
                  <a:srgbClr val="000000"/>
                </a:solidFill>
                <a:latin typeface="Calibri" panose="020F0502020204030204"/>
              </a:rPr>
              <a:t>: integration into sectoral strategies; budget coding; integration of vulnerable groups, indigenous peoples, etc.; (</a:t>
            </a:r>
            <a:r>
              <a:rPr lang="en-US" sz="1500" b="0" dirty="0">
                <a:solidFill>
                  <a:srgbClr val="03313D"/>
                </a:solidFill>
                <a:latin typeface="Calibri" panose="020F0502020204030204"/>
              </a:rPr>
              <a:t>UNFCCC LDC Expert Group, 2021)</a:t>
            </a:r>
            <a:endParaRPr lang="en-US" sz="1500" dirty="0">
              <a:solidFill>
                <a:srgbClr val="03313D"/>
              </a:solidFill>
              <a:latin typeface="Calibri" panose="020F0502020204030204"/>
            </a:endParaRPr>
          </a:p>
        </p:txBody>
      </p:sp>
      <p:sp>
        <p:nvSpPr>
          <p:cNvPr id="2" name="Rectangle 1">
            <a:extLst>
              <a:ext uri="{FF2B5EF4-FFF2-40B4-BE49-F238E27FC236}">
                <a16:creationId xmlns:a16="http://schemas.microsoft.com/office/drawing/2014/main" id="{F9903F4D-7CB8-4683-9A94-CD63A5656040}"/>
              </a:ext>
            </a:extLst>
          </p:cNvPr>
          <p:cNvSpPr/>
          <p:nvPr/>
        </p:nvSpPr>
        <p:spPr>
          <a:xfrm>
            <a:off x="635001" y="1436387"/>
            <a:ext cx="5806310" cy="553998"/>
          </a:xfrm>
          <a:prstGeom prst="rect">
            <a:avLst/>
          </a:prstGeom>
        </p:spPr>
        <p:txBody>
          <a:bodyPr wrap="square">
            <a:spAutoFit/>
          </a:bodyPr>
          <a:lstStyle/>
          <a:p>
            <a:pPr defTabSz="685800" fontAlgn="auto">
              <a:spcBef>
                <a:spcPts val="450"/>
              </a:spcBef>
              <a:spcAft>
                <a:spcPts val="0"/>
              </a:spcAft>
            </a:pPr>
            <a:r>
              <a:rPr lang="en-US" sz="1500" b="0" i="1" dirty="0">
                <a:solidFill>
                  <a:srgbClr val="03313D"/>
                </a:solidFill>
                <a:latin typeface="Calibri" panose="020F0502020204030204"/>
              </a:rPr>
              <a:t>Sectoral and subnational adaptation plans and coordination mechanisms</a:t>
            </a:r>
          </a:p>
        </p:txBody>
      </p:sp>
      <p:graphicFrame>
        <p:nvGraphicFramePr>
          <p:cNvPr id="4" name="Diagram 3">
            <a:extLst>
              <a:ext uri="{FF2B5EF4-FFF2-40B4-BE49-F238E27FC236}">
                <a16:creationId xmlns:a16="http://schemas.microsoft.com/office/drawing/2014/main" id="{0321CFB5-A225-43FE-9D64-60F63EFD21C3}"/>
              </a:ext>
            </a:extLst>
          </p:cNvPr>
          <p:cNvGraphicFramePr/>
          <p:nvPr/>
        </p:nvGraphicFramePr>
        <p:xfrm>
          <a:off x="4982903" y="2029184"/>
          <a:ext cx="4245015" cy="3255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1927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Monitoring and evaluation</a:t>
            </a:r>
          </a:p>
        </p:txBody>
      </p:sp>
      <p:sp>
        <p:nvSpPr>
          <p:cNvPr id="5" name="TextBox 5"/>
          <p:cNvSpPr txBox="1">
            <a:spLocks/>
          </p:cNvSpPr>
          <p:nvPr/>
        </p:nvSpPr>
        <p:spPr>
          <a:xfrm>
            <a:off x="659494" y="2133358"/>
            <a:ext cx="7967883" cy="2879033"/>
          </a:xfrm>
          <a:prstGeom prst="rect">
            <a:avLst/>
          </a:prstGeom>
        </p:spPr>
        <p:txBody>
          <a:bodyPr wrap="square" lIns="0" tIns="0" rIns="0" bIns="0" rtlCol="0" anchor="t">
            <a:noAutofit/>
          </a:bodyPr>
          <a:lstStyle/>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The NAP would clearly state </a:t>
            </a:r>
            <a:r>
              <a:rPr lang="en-US" sz="1500" dirty="0">
                <a:solidFill>
                  <a:srgbClr val="03313D"/>
                </a:solidFill>
                <a:latin typeface="Calibri" panose="020F0502020204030204"/>
              </a:rPr>
              <a:t>goals, objectives</a:t>
            </a:r>
            <a:r>
              <a:rPr lang="en-US" sz="1500" b="0" dirty="0">
                <a:solidFill>
                  <a:srgbClr val="03313D"/>
                </a:solidFill>
                <a:latin typeface="Calibri" panose="020F0502020204030204"/>
              </a:rPr>
              <a:t> and where possible, concrete </a:t>
            </a:r>
            <a:r>
              <a:rPr lang="en-US" sz="1500" dirty="0">
                <a:solidFill>
                  <a:srgbClr val="03313D"/>
                </a:solidFill>
                <a:latin typeface="Calibri" panose="020F0502020204030204"/>
              </a:rPr>
              <a:t>targets </a:t>
            </a:r>
            <a:r>
              <a:rPr lang="en-US" sz="1500" b="0" dirty="0">
                <a:solidFill>
                  <a:srgbClr val="03313D"/>
                </a:solidFill>
                <a:latin typeface="Calibri" panose="020F0502020204030204"/>
              </a:rPr>
              <a:t>to guide application of appropriate M&amp;E systems in the future</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00000"/>
                </a:solidFill>
                <a:latin typeface="Calibri" panose="020F0502020204030204"/>
                <a:ea typeface="Calibri" panose="020F0502020204030204" pitchFamily="34" charset="0"/>
                <a:cs typeface="Times New Roman" panose="02020603050405020304" pitchFamily="18" charset="0"/>
              </a:rPr>
              <a:t>It would provide a </a:t>
            </a:r>
            <a:r>
              <a:rPr lang="en-US" sz="1500" dirty="0">
                <a:solidFill>
                  <a:srgbClr val="000000"/>
                </a:solidFill>
                <a:latin typeface="Calibri" panose="020F0502020204030204"/>
                <a:ea typeface="Calibri" panose="020F0502020204030204" pitchFamily="34" charset="0"/>
                <a:cs typeface="Times New Roman" panose="02020603050405020304" pitchFamily="18" charset="0"/>
              </a:rPr>
              <a:t>baseline of vulnerability, </a:t>
            </a:r>
            <a:r>
              <a:rPr lang="en-US" sz="1500" b="0" dirty="0">
                <a:solidFill>
                  <a:srgbClr val="000000"/>
                </a:solidFill>
                <a:latin typeface="Calibri" panose="020F0502020204030204"/>
                <a:ea typeface="Calibri" panose="020F0502020204030204" pitchFamily="34" charset="0"/>
                <a:cs typeface="Times New Roman" panose="02020603050405020304" pitchFamily="18" charset="0"/>
              </a:rPr>
              <a:t>and give regular updates on vulnerability to inform assessment of progress in adaptation in </a:t>
            </a:r>
            <a:r>
              <a:rPr lang="en-US" sz="1500" dirty="0">
                <a:solidFill>
                  <a:srgbClr val="000000"/>
                </a:solidFill>
                <a:latin typeface="Calibri" panose="020F0502020204030204"/>
                <a:ea typeface="Calibri" panose="020F0502020204030204" pitchFamily="34" charset="0"/>
                <a:cs typeface="Times New Roman" panose="02020603050405020304" pitchFamily="18" charset="0"/>
              </a:rPr>
              <a:t>relation to the global temperature goal</a:t>
            </a:r>
            <a:r>
              <a:rPr lang="en-US" sz="1500" b="0" dirty="0">
                <a:solidFill>
                  <a:srgbClr val="000000"/>
                </a:solidFill>
                <a:latin typeface="Calibri" panose="020F0502020204030204"/>
                <a:ea typeface="Calibri" panose="020F0502020204030204" pitchFamily="34" charset="0"/>
                <a:cs typeface="Times New Roman" panose="02020603050405020304" pitchFamily="18" charset="0"/>
              </a:rPr>
              <a:t> of &lt;2 °C and the </a:t>
            </a:r>
            <a:r>
              <a:rPr lang="en-US" sz="1500" dirty="0">
                <a:solidFill>
                  <a:srgbClr val="000000"/>
                </a:solidFill>
                <a:latin typeface="Calibri" panose="020F0502020204030204"/>
                <a:ea typeface="Calibri" panose="020F0502020204030204" pitchFamily="34" charset="0"/>
                <a:cs typeface="Times New Roman" panose="02020603050405020304" pitchFamily="18" charset="0"/>
              </a:rPr>
              <a:t>global goal on adaptation</a:t>
            </a:r>
            <a:endParaRPr lang="en-US" sz="1500" b="0" dirty="0">
              <a:solidFill>
                <a:srgbClr val="03313D"/>
              </a:solidFill>
              <a:latin typeface="Calibri" panose="020F0502020204030204"/>
            </a:endParaRPr>
          </a:p>
        </p:txBody>
      </p:sp>
      <p:sp>
        <p:nvSpPr>
          <p:cNvPr id="2" name="Rectangle 1">
            <a:extLst>
              <a:ext uri="{FF2B5EF4-FFF2-40B4-BE49-F238E27FC236}">
                <a16:creationId xmlns:a16="http://schemas.microsoft.com/office/drawing/2014/main" id="{3DD9F83C-531B-4880-83F9-3FAE6C4EBFC7}"/>
              </a:ext>
            </a:extLst>
          </p:cNvPr>
          <p:cNvSpPr/>
          <p:nvPr/>
        </p:nvSpPr>
        <p:spPr>
          <a:xfrm>
            <a:off x="635001" y="1467075"/>
            <a:ext cx="7967883" cy="553998"/>
          </a:xfrm>
          <a:prstGeom prst="rect">
            <a:avLst/>
          </a:prstGeom>
        </p:spPr>
        <p:txBody>
          <a:bodyPr wrap="square">
            <a:spAutoFit/>
          </a:bodyPr>
          <a:lstStyle/>
          <a:p>
            <a:pPr defTabSz="685800" fontAlgn="auto">
              <a:spcBef>
                <a:spcPts val="450"/>
              </a:spcBef>
              <a:spcAft>
                <a:spcPts val="0"/>
              </a:spcAft>
            </a:pPr>
            <a:r>
              <a:rPr lang="en-US" sz="1500" b="0" i="1" dirty="0">
                <a:solidFill>
                  <a:srgbClr val="03313D"/>
                </a:solidFill>
                <a:latin typeface="Calibri" panose="020F0502020204030204"/>
              </a:rPr>
              <a:t>M&amp;E system in place; Monitoring/Progress report published; Evaluation undertaken; report published</a:t>
            </a:r>
          </a:p>
        </p:txBody>
      </p:sp>
    </p:spTree>
    <p:extLst>
      <p:ext uri="{BB962C8B-B14F-4D97-AF65-F5344CB8AC3E}">
        <p14:creationId xmlns:p14="http://schemas.microsoft.com/office/powerpoint/2010/main" val="2746978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679EF-E180-4C53-A830-9C3B6FA22690}"/>
              </a:ext>
            </a:extLst>
          </p:cNvPr>
          <p:cNvSpPr txBox="1"/>
          <p:nvPr/>
        </p:nvSpPr>
        <p:spPr>
          <a:xfrm>
            <a:off x="617220" y="4276453"/>
            <a:ext cx="911981" cy="300082"/>
          </a:xfrm>
          <a:prstGeom prst="rect">
            <a:avLst/>
          </a:prstGeom>
          <a:noFill/>
        </p:spPr>
        <p:txBody>
          <a:bodyPr wrap="none" rtlCol="0">
            <a:spAutoFit/>
          </a:bodyPr>
          <a:lstStyle/>
          <a:p>
            <a:pPr defTabSz="685800" fontAlgn="auto">
              <a:spcBef>
                <a:spcPts val="0"/>
              </a:spcBef>
              <a:spcAft>
                <a:spcPts val="0"/>
              </a:spcAft>
            </a:pPr>
            <a:r>
              <a:rPr lang="en-US" sz="1350" b="0" dirty="0">
                <a:solidFill>
                  <a:srgbClr val="FFFFFF"/>
                </a:solidFill>
                <a:latin typeface="Calibri" panose="020F0502020204030204"/>
              </a:rPr>
              <a:t>Thank you</a:t>
            </a:r>
          </a:p>
        </p:txBody>
      </p:sp>
      <p:sp>
        <p:nvSpPr>
          <p:cNvPr id="3" name="Textfeld 2">
            <a:extLst>
              <a:ext uri="{FF2B5EF4-FFF2-40B4-BE49-F238E27FC236}">
                <a16:creationId xmlns:a16="http://schemas.microsoft.com/office/drawing/2014/main" id="{3E49DF7A-E085-4AAF-8784-9EB396A3A5E2}"/>
              </a:ext>
            </a:extLst>
          </p:cNvPr>
          <p:cNvSpPr txBox="1"/>
          <p:nvPr/>
        </p:nvSpPr>
        <p:spPr>
          <a:xfrm>
            <a:off x="5430794" y="2154710"/>
            <a:ext cx="4216744" cy="1131079"/>
          </a:xfrm>
          <a:prstGeom prst="rect">
            <a:avLst/>
          </a:prstGeom>
          <a:noFill/>
        </p:spPr>
        <p:txBody>
          <a:bodyPr wrap="square" rtlCol="0">
            <a:spAutoFit/>
          </a:bodyPr>
          <a:lstStyle/>
          <a:p>
            <a:pPr defTabSz="685800" fontAlgn="auto">
              <a:spcBef>
                <a:spcPts val="0"/>
              </a:spcBef>
              <a:spcAft>
                <a:spcPts val="0"/>
              </a:spcAft>
            </a:pPr>
            <a:r>
              <a:rPr lang="en-US" sz="1350" dirty="0">
                <a:solidFill>
                  <a:srgbClr val="FFFFFF"/>
                </a:solidFill>
                <a:latin typeface="Calibri" panose="020F0502020204030204" pitchFamily="34" charset="0"/>
                <a:ea typeface="Calibri" panose="020F0502020204030204" pitchFamily="34" charset="0"/>
              </a:rPr>
              <a:t>Motsomi Maletjane</a:t>
            </a:r>
            <a:endParaRPr lang="de-DE" sz="1350" b="0" dirty="0">
              <a:solidFill>
                <a:srgbClr val="FFFFFF"/>
              </a:solidFill>
              <a:latin typeface="Calibri" panose="020F0502020204030204" pitchFamily="34" charset="0"/>
              <a:ea typeface="Calibri" panose="020F0502020204030204" pitchFamily="34" charset="0"/>
            </a:endParaRPr>
          </a:p>
          <a:p>
            <a:pPr defTabSz="685800" fontAlgn="auto">
              <a:spcBef>
                <a:spcPts val="0"/>
              </a:spcBef>
              <a:spcAft>
                <a:spcPts val="0"/>
              </a:spcAft>
            </a:pPr>
            <a:r>
              <a:rPr lang="en-US" sz="1350" b="0" dirty="0">
                <a:solidFill>
                  <a:srgbClr val="FFFFFF"/>
                </a:solidFill>
                <a:latin typeface="Calibri" panose="020F0502020204030204" pitchFamily="34" charset="0"/>
                <a:ea typeface="Calibri" panose="020F0502020204030204" pitchFamily="34" charset="0"/>
              </a:rPr>
              <a:t>Team Lead, Adaptation Committee Unit</a:t>
            </a:r>
            <a:endParaRPr lang="de-DE" sz="1350" b="0" dirty="0">
              <a:solidFill>
                <a:srgbClr val="FFFFFF"/>
              </a:solidFill>
              <a:latin typeface="Calibri" panose="020F0502020204030204" pitchFamily="34" charset="0"/>
              <a:ea typeface="Calibri" panose="020F0502020204030204" pitchFamily="34" charset="0"/>
            </a:endParaRPr>
          </a:p>
          <a:p>
            <a:pPr defTabSz="685800" fontAlgn="auto">
              <a:spcBef>
                <a:spcPts val="0"/>
              </a:spcBef>
              <a:spcAft>
                <a:spcPts val="0"/>
              </a:spcAft>
            </a:pPr>
            <a:r>
              <a:rPr lang="en-US" sz="1350" b="0" dirty="0">
                <a:solidFill>
                  <a:srgbClr val="FFFFFF"/>
                </a:solidFill>
                <a:latin typeface="Calibri" panose="020F0502020204030204" pitchFamily="34" charset="0"/>
                <a:ea typeface="Calibri" panose="020F0502020204030204" pitchFamily="34" charset="0"/>
              </a:rPr>
              <a:t>Adaptation Division</a:t>
            </a:r>
            <a:endParaRPr lang="de-DE" sz="1350" b="0" dirty="0">
              <a:solidFill>
                <a:srgbClr val="FFFFFF"/>
              </a:solidFill>
              <a:latin typeface="Calibri" panose="020F0502020204030204" pitchFamily="34" charset="0"/>
              <a:ea typeface="Calibri" panose="020F0502020204030204" pitchFamily="34" charset="0"/>
            </a:endParaRPr>
          </a:p>
          <a:p>
            <a:pPr defTabSz="685800" fontAlgn="auto">
              <a:spcBef>
                <a:spcPts val="0"/>
              </a:spcBef>
              <a:spcAft>
                <a:spcPts val="0"/>
              </a:spcAft>
            </a:pPr>
            <a:r>
              <a:rPr lang="en-US" sz="1350" b="0" dirty="0">
                <a:solidFill>
                  <a:srgbClr val="FFFFFF"/>
                </a:solidFill>
                <a:latin typeface="Calibri" panose="020F0502020204030204" pitchFamily="34" charset="0"/>
                <a:ea typeface="Calibri" panose="020F0502020204030204" pitchFamily="34" charset="0"/>
              </a:rPr>
              <a:t>E-mail: </a:t>
            </a:r>
            <a:r>
              <a:rPr lang="en-US" sz="1350" b="0" u="sng" dirty="0">
                <a:solidFill>
                  <a:srgbClr val="FFFFFF"/>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mmaletjane@unfccc.int</a:t>
            </a:r>
            <a:r>
              <a:rPr lang="en-US" sz="1350" b="0" dirty="0">
                <a:solidFill>
                  <a:srgbClr val="FFFFFF"/>
                </a:solidFill>
                <a:latin typeface="Calibri" panose="020F0502020204030204" pitchFamily="34" charset="0"/>
                <a:ea typeface="Calibri" panose="020F0502020204030204" pitchFamily="34" charset="0"/>
              </a:rPr>
              <a:t> </a:t>
            </a:r>
            <a:endParaRPr lang="de-DE" sz="1350" b="0" dirty="0">
              <a:solidFill>
                <a:srgbClr val="FFFFFF"/>
              </a:solidFill>
              <a:latin typeface="Calibri" panose="020F0502020204030204" pitchFamily="34" charset="0"/>
              <a:ea typeface="Calibri" panose="020F0502020204030204" pitchFamily="34" charset="0"/>
            </a:endParaRPr>
          </a:p>
          <a:p>
            <a:pPr defTabSz="685800" fontAlgn="auto">
              <a:spcBef>
                <a:spcPts val="0"/>
              </a:spcBef>
              <a:spcAft>
                <a:spcPts val="0"/>
              </a:spcAft>
            </a:pPr>
            <a:endParaRPr lang="de-DE" sz="1350" b="0" dirty="0">
              <a:solidFill>
                <a:srgbClr val="000000"/>
              </a:solidFill>
              <a:latin typeface="Calibri" panose="020F0502020204030204"/>
            </a:endParaRPr>
          </a:p>
        </p:txBody>
      </p:sp>
    </p:spTree>
    <p:extLst>
      <p:ext uri="{BB962C8B-B14F-4D97-AF65-F5344CB8AC3E}">
        <p14:creationId xmlns:p14="http://schemas.microsoft.com/office/powerpoint/2010/main" val="285622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mountain&#10;&#10;Description automatically generated">
            <a:extLst>
              <a:ext uri="{FF2B5EF4-FFF2-40B4-BE49-F238E27FC236}">
                <a16:creationId xmlns:a16="http://schemas.microsoft.com/office/drawing/2014/main" id="{2C1F7861-ACA0-4112-BEC2-50FB99FD7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43" y="1062014"/>
            <a:ext cx="8156253" cy="5384401"/>
          </a:xfrm>
          <a:prstGeom prst="rect">
            <a:avLst/>
          </a:prstGeom>
        </p:spPr>
      </p:pic>
      <p:sp>
        <p:nvSpPr>
          <p:cNvPr id="4" name="Foliennummernplatzhalter 3">
            <a:extLst>
              <a:ext uri="{FF2B5EF4-FFF2-40B4-BE49-F238E27FC236}">
                <a16:creationId xmlns:a16="http://schemas.microsoft.com/office/drawing/2014/main" id="{EFA405A8-C0C2-46C7-9632-FE8E86B0123B}"/>
              </a:ext>
            </a:extLst>
          </p:cNvPr>
          <p:cNvSpPr>
            <a:spLocks noGrp="1"/>
          </p:cNvSpPr>
          <p:nvPr>
            <p:ph type="sldNum" sz="quarter" idx="12"/>
          </p:nvPr>
        </p:nvSpPr>
        <p:spPr>
          <a:xfrm>
            <a:off x="6677891" y="6446416"/>
            <a:ext cx="2133600" cy="365125"/>
          </a:xfrm>
        </p:spPr>
        <p:txBody>
          <a:bodyPr/>
          <a:lstStyle/>
          <a:p>
            <a:pPr>
              <a:defRPr/>
            </a:pPr>
            <a:fld id="{50374D9D-3383-4ECF-A2C4-27B2EC3269B0}" type="slidenum">
              <a:rPr lang="de-DE" smtClean="0"/>
              <a:pPr>
                <a:defRPr/>
              </a:pPr>
              <a:t>15</a:t>
            </a:fld>
            <a:endParaRPr lang="de-DE"/>
          </a:p>
        </p:txBody>
      </p:sp>
      <p:sp>
        <p:nvSpPr>
          <p:cNvPr id="6" name="Textfeld 1">
            <a:extLst>
              <a:ext uri="{FF2B5EF4-FFF2-40B4-BE49-F238E27FC236}">
                <a16:creationId xmlns:a16="http://schemas.microsoft.com/office/drawing/2014/main" id="{37B53F02-D5E4-4AEA-A3B4-8C62A2F2F22C}"/>
              </a:ext>
            </a:extLst>
          </p:cNvPr>
          <p:cNvSpPr txBox="1"/>
          <p:nvPr/>
        </p:nvSpPr>
        <p:spPr>
          <a:xfrm>
            <a:off x="106663" y="1066187"/>
            <a:ext cx="6400799" cy="1533581"/>
          </a:xfrm>
          <a:prstGeom prst="rect">
            <a:avLst/>
          </a:prstGeom>
          <a:solidFill>
            <a:schemeClr val="tx2">
              <a:lumMod val="20000"/>
              <a:lumOff val="80000"/>
              <a:alpha val="94000"/>
            </a:schemeClr>
          </a:solidFill>
          <a:effectLst>
            <a:outerShdw blurRad="50800" dist="38100" dir="5400000" algn="t" rotWithShape="0">
              <a:prstClr val="black">
                <a:alpha val="40000"/>
              </a:prstClr>
            </a:outerShdw>
          </a:effectLst>
        </p:spPr>
        <p:txBody>
          <a:bodyPr wrap="square" rtlCol="0">
            <a:noAutofit/>
          </a:bodyPr>
          <a:lstStyle/>
          <a:p>
            <a:endParaRPr lang="en-US">
              <a:solidFill>
                <a:schemeClr val="tx2"/>
              </a:solidFill>
            </a:endParaRPr>
          </a:p>
          <a:p>
            <a:r>
              <a:rPr lang="en-US">
                <a:solidFill>
                  <a:schemeClr val="tx2"/>
                </a:solidFill>
              </a:rPr>
              <a:t>Gender-Responsiveness in adaptation planning and reporting</a:t>
            </a:r>
            <a:endParaRPr lang="en-GB">
              <a:solidFill>
                <a:schemeClr val="tx2"/>
              </a:solidFill>
            </a:endParaRPr>
          </a:p>
        </p:txBody>
      </p:sp>
      <p:sp>
        <p:nvSpPr>
          <p:cNvPr id="8" name="Google Shape;56;p13">
            <a:extLst>
              <a:ext uri="{FF2B5EF4-FFF2-40B4-BE49-F238E27FC236}">
                <a16:creationId xmlns:a16="http://schemas.microsoft.com/office/drawing/2014/main" id="{24960969-BF04-4539-808E-DEFFA228CF9D}"/>
              </a:ext>
            </a:extLst>
          </p:cNvPr>
          <p:cNvSpPr txBox="1"/>
          <p:nvPr/>
        </p:nvSpPr>
        <p:spPr>
          <a:xfrm>
            <a:off x="4104167" y="5124892"/>
            <a:ext cx="4910524" cy="1321523"/>
          </a:xfrm>
          <a:prstGeom prst="rect">
            <a:avLst/>
          </a:prstGeom>
          <a:solidFill>
            <a:schemeClr val="tx2">
              <a:lumMod val="20000"/>
              <a:lumOff val="80000"/>
              <a:alpha val="92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r">
              <a:lnSpc>
                <a:spcPct val="150000"/>
              </a:lnSpc>
              <a:spcBef>
                <a:spcPts val="0"/>
              </a:spcBef>
              <a:spcAft>
                <a:spcPts val="0"/>
              </a:spcAft>
            </a:pPr>
            <a:r>
              <a:rPr lang="de-DE" err="1">
                <a:solidFill>
                  <a:schemeClr val="tx2"/>
                </a:solidFill>
              </a:rPr>
              <a:t>Funanani</a:t>
            </a:r>
            <a:r>
              <a:rPr lang="de-DE">
                <a:solidFill>
                  <a:schemeClr val="tx2"/>
                </a:solidFill>
              </a:rPr>
              <a:t> </a:t>
            </a:r>
            <a:r>
              <a:rPr lang="de-DE" err="1">
                <a:solidFill>
                  <a:schemeClr val="tx2"/>
                </a:solidFill>
              </a:rPr>
              <a:t>Muremi</a:t>
            </a:r>
            <a:endParaRPr lang="de-DE">
              <a:solidFill>
                <a:schemeClr val="tx2"/>
              </a:solidFill>
            </a:endParaRPr>
          </a:p>
          <a:p>
            <a:pPr algn="r">
              <a:lnSpc>
                <a:spcPct val="150000"/>
              </a:lnSpc>
              <a:spcBef>
                <a:spcPts val="0"/>
              </a:spcBef>
              <a:spcAft>
                <a:spcPts val="0"/>
              </a:spcAft>
            </a:pPr>
            <a:r>
              <a:rPr lang="de-DE" b="0">
                <a:solidFill>
                  <a:schemeClr val="tx2"/>
                </a:solidFill>
              </a:rPr>
              <a:t>Adaptation Committee</a:t>
            </a:r>
          </a:p>
          <a:p>
            <a:pPr algn="r">
              <a:lnSpc>
                <a:spcPct val="150000"/>
              </a:lnSpc>
              <a:spcBef>
                <a:spcPts val="0"/>
              </a:spcBef>
              <a:spcAft>
                <a:spcPts val="0"/>
              </a:spcAft>
            </a:pPr>
            <a:endParaRPr lang="en-US" b="0">
              <a:solidFill>
                <a:schemeClr val="tx2"/>
              </a:solidFill>
            </a:endParaRPr>
          </a:p>
          <a:p>
            <a:pPr algn="r">
              <a:spcBef>
                <a:spcPts val="0"/>
              </a:spcBef>
              <a:spcAft>
                <a:spcPts val="0"/>
              </a:spcAft>
            </a:pPr>
            <a:endParaRPr lang="en-US" sz="1800">
              <a:solidFill>
                <a:schemeClr val="tx2"/>
              </a:solidFill>
            </a:endParaRPr>
          </a:p>
        </p:txBody>
      </p:sp>
      <p:sp>
        <p:nvSpPr>
          <p:cNvPr id="5" name="TextBox 4">
            <a:extLst>
              <a:ext uri="{FF2B5EF4-FFF2-40B4-BE49-F238E27FC236}">
                <a16:creationId xmlns:a16="http://schemas.microsoft.com/office/drawing/2014/main" id="{E9E1A3D4-2252-4AAF-AA1D-9353A124E5ED}"/>
              </a:ext>
            </a:extLst>
          </p:cNvPr>
          <p:cNvSpPr txBox="1"/>
          <p:nvPr/>
        </p:nvSpPr>
        <p:spPr>
          <a:xfrm rot="20461181">
            <a:off x="3194112" y="5001535"/>
            <a:ext cx="3261468" cy="646331"/>
          </a:xfrm>
          <a:prstGeom prst="rect">
            <a:avLst/>
          </a:prstGeom>
          <a:solidFill>
            <a:schemeClr val="accent4">
              <a:lumMod val="60000"/>
              <a:lumOff val="40000"/>
            </a:schemeClr>
          </a:solidFill>
          <a:ln>
            <a:solidFill>
              <a:schemeClr val="dk2"/>
            </a:solidFill>
          </a:ln>
          <a:effectLst>
            <a:outerShdw blurRad="50800" dist="38100" dir="2700000" algn="tl" rotWithShape="0">
              <a:prstClr val="black">
                <a:alpha val="40000"/>
              </a:prstClr>
            </a:outerShdw>
          </a:effectLst>
        </p:spPr>
        <p:txBody>
          <a:bodyPr wrap="square" rtlCol="0">
            <a:spAutoFit/>
          </a:bodyPr>
          <a:lstStyle/>
          <a:p>
            <a:pPr algn="ctr"/>
            <a:r>
              <a:rPr lang="en-GB" sz="3600">
                <a:solidFill>
                  <a:schemeClr val="tx2"/>
                </a:solidFill>
                <a:effectLst>
                  <a:outerShdw blurRad="50800" dist="38100" dir="2700000" algn="tl" rotWithShape="0">
                    <a:prstClr val="black">
                      <a:alpha val="40000"/>
                    </a:prstClr>
                  </a:outerShdw>
                </a:effectLst>
              </a:rPr>
              <a:t>+ Q&amp;A</a:t>
            </a:r>
          </a:p>
        </p:txBody>
      </p:sp>
      <p:pic>
        <p:nvPicPr>
          <p:cNvPr id="13" name="Graphic 12" descr="Customer review RTL">
            <a:extLst>
              <a:ext uri="{FF2B5EF4-FFF2-40B4-BE49-F238E27FC236}">
                <a16:creationId xmlns:a16="http://schemas.microsoft.com/office/drawing/2014/main" id="{03B5AF7B-FC95-49CB-8312-D60745F5CC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547216">
            <a:off x="5755601" y="4722795"/>
            <a:ext cx="529137" cy="529137"/>
          </a:xfrm>
          <a:prstGeom prst="rect">
            <a:avLst/>
          </a:prstGeom>
        </p:spPr>
      </p:pic>
      <p:pic>
        <p:nvPicPr>
          <p:cNvPr id="15" name="Graphic 14" descr="Questions">
            <a:extLst>
              <a:ext uri="{FF2B5EF4-FFF2-40B4-BE49-F238E27FC236}">
                <a16:creationId xmlns:a16="http://schemas.microsoft.com/office/drawing/2014/main" id="{A04DCD93-E80C-4622-BE6D-A8314F4B3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31868">
            <a:off x="3333313" y="5420590"/>
            <a:ext cx="592872" cy="592872"/>
          </a:xfrm>
          <a:prstGeom prst="rect">
            <a:avLst/>
          </a:prstGeom>
        </p:spPr>
      </p:pic>
    </p:spTree>
    <p:extLst>
      <p:ext uri="{BB962C8B-B14F-4D97-AF65-F5344CB8AC3E}">
        <p14:creationId xmlns:p14="http://schemas.microsoft.com/office/powerpoint/2010/main" val="17627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22E9617-5CD8-4328-86D9-E0F1D379F1A9}"/>
              </a:ext>
            </a:extLst>
          </p:cNvPr>
          <p:cNvSpPr>
            <a:spLocks noGrp="1"/>
          </p:cNvSpPr>
          <p:nvPr>
            <p:ph sz="half" idx="2"/>
          </p:nvPr>
        </p:nvSpPr>
        <p:spPr>
          <a:xfrm>
            <a:off x="4629150" y="2343458"/>
            <a:ext cx="3698104" cy="2603441"/>
          </a:xfrm>
        </p:spPr>
        <p:txBody>
          <a:bodyPr/>
          <a:lstStyle/>
          <a:p>
            <a:pPr marL="0" indent="0">
              <a:buNone/>
            </a:pPr>
            <a:r>
              <a:rPr lang="en-US" dirty="0"/>
              <a:t>Short break of 5 minutes. Please don’t leave this call but turn your camera off and mute yourself.</a:t>
            </a:r>
          </a:p>
        </p:txBody>
      </p:sp>
      <p:sp>
        <p:nvSpPr>
          <p:cNvPr id="2" name="Foliennummernplatzhalter 1">
            <a:extLst>
              <a:ext uri="{FF2B5EF4-FFF2-40B4-BE49-F238E27FC236}">
                <a16:creationId xmlns:a16="http://schemas.microsoft.com/office/drawing/2014/main" id="{A5F40E00-F695-4249-A5FC-1C8B9E2E6149}"/>
              </a:ext>
            </a:extLst>
          </p:cNvPr>
          <p:cNvSpPr>
            <a:spLocks noGrp="1"/>
          </p:cNvSpPr>
          <p:nvPr>
            <p:ph type="sldNum" sz="quarter" idx="12"/>
          </p:nvPr>
        </p:nvSpPr>
        <p:spPr>
          <a:xfrm>
            <a:off x="6057900" y="5624515"/>
            <a:ext cx="1600200" cy="273844"/>
          </a:xfrm>
        </p:spPr>
        <p:txBody>
          <a:bodyPr>
            <a:normAutofit lnSpcReduction="10000"/>
          </a:bodyPr>
          <a:lstStyle/>
          <a:p>
            <a:pPr defTabSz="685800">
              <a:spcAft>
                <a:spcPts val="450"/>
              </a:spcAft>
              <a:defRPr/>
            </a:pPr>
            <a:fld id="{00000000-1234-1234-1234-123412341234}" type="slidenum">
              <a:rPr lang="de-DE"/>
              <a:pPr defTabSz="685800">
                <a:spcAft>
                  <a:spcPts val="450"/>
                </a:spcAft>
                <a:defRPr/>
              </a:pPr>
              <a:t>16</a:t>
            </a:fld>
            <a:endParaRPr lang="de-DE"/>
          </a:p>
        </p:txBody>
      </p:sp>
      <p:sp>
        <p:nvSpPr>
          <p:cNvPr id="3" name="Textfeld 2">
            <a:extLst>
              <a:ext uri="{FF2B5EF4-FFF2-40B4-BE49-F238E27FC236}">
                <a16:creationId xmlns:a16="http://schemas.microsoft.com/office/drawing/2014/main" id="{75EA16B5-E922-46C2-91E6-C21124D990C7}"/>
              </a:ext>
            </a:extLst>
          </p:cNvPr>
          <p:cNvSpPr txBox="1"/>
          <p:nvPr/>
        </p:nvSpPr>
        <p:spPr>
          <a:xfrm>
            <a:off x="1485900" y="1721597"/>
            <a:ext cx="6172200" cy="857250"/>
          </a:xfrm>
          <a:prstGeom prst="rect">
            <a:avLst/>
          </a:prstGeom>
        </p:spPr>
        <p:txBody>
          <a:bodyPr vert="horz" rtlCol="0">
            <a:normAutofit/>
          </a:bodyPr>
          <a:lstStyle/>
          <a:p>
            <a:pPr algn="ctr" defTabSz="685800">
              <a:spcAft>
                <a:spcPts val="450"/>
              </a:spcAft>
            </a:pPr>
            <a:r>
              <a:rPr lang="de-DE" sz="2100" dirty="0">
                <a:solidFill>
                  <a:srgbClr val="1F497D"/>
                </a:solidFill>
                <a:latin typeface="Calibri"/>
                <a:cs typeface="Calibri"/>
              </a:rPr>
              <a:t>Coffee break</a:t>
            </a:r>
          </a:p>
        </p:txBody>
      </p:sp>
      <p:pic>
        <p:nvPicPr>
          <p:cNvPr id="7" name="Grafik 3">
            <a:extLst>
              <a:ext uri="{FF2B5EF4-FFF2-40B4-BE49-F238E27FC236}">
                <a16:creationId xmlns:a16="http://schemas.microsoft.com/office/drawing/2014/main" id="{8E1788A6-53C8-4D8A-83E5-6F84E5CFD6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57" r="2379" b="-1"/>
          <a:stretch/>
        </p:blipFill>
        <p:spPr>
          <a:xfrm>
            <a:off x="1485900" y="2343460"/>
            <a:ext cx="3028950" cy="2596916"/>
          </a:xfrm>
          <a:prstGeom prst="rect">
            <a:avLst/>
          </a:prstGeom>
          <a:noFill/>
        </p:spPr>
      </p:pic>
      <p:sp>
        <p:nvSpPr>
          <p:cNvPr id="8" name="TextBox 7">
            <a:extLst>
              <a:ext uri="{FF2B5EF4-FFF2-40B4-BE49-F238E27FC236}">
                <a16:creationId xmlns:a16="http://schemas.microsoft.com/office/drawing/2014/main" id="{584C5A13-6ADE-477E-8942-C6398C77A5E3}"/>
              </a:ext>
            </a:extLst>
          </p:cNvPr>
          <p:cNvSpPr txBox="1"/>
          <p:nvPr/>
        </p:nvSpPr>
        <p:spPr>
          <a:xfrm>
            <a:off x="3500994" y="4736303"/>
            <a:ext cx="1151906" cy="246221"/>
          </a:xfrm>
          <a:prstGeom prst="rect">
            <a:avLst/>
          </a:prstGeom>
          <a:noFill/>
        </p:spPr>
        <p:txBody>
          <a:bodyPr wrap="square" rtlCol="0">
            <a:spAutoFit/>
          </a:bodyPr>
          <a:lstStyle/>
          <a:p>
            <a:r>
              <a:rPr lang="en-US" sz="1000" b="0" i="0" dirty="0">
                <a:solidFill>
                  <a:schemeClr val="bg1">
                    <a:lumMod val="75000"/>
                  </a:schemeClr>
                </a:solidFill>
                <a:effectLst/>
                <a:latin typeface="Segoe UI" panose="020B0502040204020203" pitchFamily="34" charset="0"/>
              </a:rPr>
              <a:t>©GIZ/Création9</a:t>
            </a:r>
            <a:endParaRPr lang="en-US" sz="1000" dirty="0">
              <a:solidFill>
                <a:schemeClr val="bg1">
                  <a:lumMod val="75000"/>
                </a:schemeClr>
              </a:solidFill>
            </a:endParaRPr>
          </a:p>
        </p:txBody>
      </p:sp>
    </p:spTree>
    <p:extLst>
      <p:ext uri="{BB962C8B-B14F-4D97-AF65-F5344CB8AC3E}">
        <p14:creationId xmlns:p14="http://schemas.microsoft.com/office/powerpoint/2010/main" val="80261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Mikrofon, drinnen enthält.&#10;&#10;Automatisch generierte Beschreibung">
            <a:extLst>
              <a:ext uri="{FF2B5EF4-FFF2-40B4-BE49-F238E27FC236}">
                <a16:creationId xmlns:a16="http://schemas.microsoft.com/office/drawing/2014/main" id="{A97147FA-2E17-4A30-ABB1-D9E4EA437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043" y="1296667"/>
            <a:ext cx="8613913" cy="4832195"/>
          </a:xfrm>
          <a:prstGeom prst="rect">
            <a:avLst/>
          </a:prstGeom>
        </p:spPr>
      </p:pic>
      <p:sp>
        <p:nvSpPr>
          <p:cNvPr id="4" name="Foliennummernplatzhalter 3">
            <a:extLst>
              <a:ext uri="{FF2B5EF4-FFF2-40B4-BE49-F238E27FC236}">
                <a16:creationId xmlns:a16="http://schemas.microsoft.com/office/drawing/2014/main" id="{8C59DA91-B492-487C-B1A9-060F61DD058D}"/>
              </a:ext>
            </a:extLst>
          </p:cNvPr>
          <p:cNvSpPr>
            <a:spLocks noGrp="1"/>
          </p:cNvSpPr>
          <p:nvPr>
            <p:ph type="sldNum" sz="quarter" idx="12"/>
          </p:nvPr>
        </p:nvSpPr>
        <p:spPr/>
        <p:txBody>
          <a:bodyPr/>
          <a:lstStyle/>
          <a:p>
            <a:pPr>
              <a:defRPr/>
            </a:pPr>
            <a:fld id="{50374D9D-3383-4ECF-A2C4-27B2EC3269B0}" type="slidenum">
              <a:rPr lang="de-DE" smtClean="0"/>
              <a:pPr>
                <a:defRPr/>
              </a:pPr>
              <a:t>17</a:t>
            </a:fld>
            <a:endParaRPr lang="de-DE"/>
          </a:p>
        </p:txBody>
      </p:sp>
      <p:sp>
        <p:nvSpPr>
          <p:cNvPr id="5" name="Titel 4">
            <a:extLst>
              <a:ext uri="{FF2B5EF4-FFF2-40B4-BE49-F238E27FC236}">
                <a16:creationId xmlns:a16="http://schemas.microsoft.com/office/drawing/2014/main" id="{F7B46B0E-6255-4A78-B5C7-E13E4C25E0C0}"/>
              </a:ext>
            </a:extLst>
          </p:cNvPr>
          <p:cNvSpPr>
            <a:spLocks noGrp="1"/>
          </p:cNvSpPr>
          <p:nvPr>
            <p:ph type="title"/>
          </p:nvPr>
        </p:nvSpPr>
        <p:spPr>
          <a:xfrm>
            <a:off x="0" y="930789"/>
            <a:ext cx="2507673" cy="731756"/>
          </a:xfrm>
          <a:solidFill>
            <a:schemeClr val="tx2">
              <a:lumMod val="20000"/>
              <a:lumOff val="80000"/>
            </a:schemeClr>
          </a:solidFill>
        </p:spPr>
        <p:txBody>
          <a:bodyPr anchor="ctr"/>
          <a:lstStyle/>
          <a:p>
            <a:r>
              <a:rPr lang="de-DE"/>
              <a:t>Interview</a:t>
            </a:r>
          </a:p>
        </p:txBody>
      </p:sp>
      <p:sp>
        <p:nvSpPr>
          <p:cNvPr id="9" name="Textfeld 8">
            <a:extLst>
              <a:ext uri="{FF2B5EF4-FFF2-40B4-BE49-F238E27FC236}">
                <a16:creationId xmlns:a16="http://schemas.microsoft.com/office/drawing/2014/main" id="{C1162FA3-B78A-44DC-864B-FC05D93724B3}"/>
              </a:ext>
            </a:extLst>
          </p:cNvPr>
          <p:cNvSpPr txBox="1"/>
          <p:nvPr/>
        </p:nvSpPr>
        <p:spPr>
          <a:xfrm>
            <a:off x="4571999" y="5154071"/>
            <a:ext cx="4664764" cy="1045223"/>
          </a:xfrm>
          <a:prstGeom prst="rect">
            <a:avLst/>
          </a:prstGeom>
          <a:solidFill>
            <a:schemeClr val="tx2">
              <a:lumMod val="20000"/>
              <a:lumOff val="80000"/>
            </a:schemeClr>
          </a:solidFill>
        </p:spPr>
        <p:txBody>
          <a:bodyPr wrap="square" anchor="ctr">
            <a:spAutoFit/>
          </a:bodyPr>
          <a:lstStyle/>
          <a:p>
            <a:pPr algn="r">
              <a:lnSpc>
                <a:spcPct val="150000"/>
              </a:lnSpc>
              <a:spcBef>
                <a:spcPts val="0"/>
              </a:spcBef>
              <a:spcAft>
                <a:spcPts val="0"/>
              </a:spcAft>
            </a:pPr>
            <a:r>
              <a:rPr lang="de-DE" err="1">
                <a:solidFill>
                  <a:schemeClr val="tx2"/>
                </a:solidFill>
              </a:rPr>
              <a:t>Minky</a:t>
            </a:r>
            <a:r>
              <a:rPr lang="de-DE">
                <a:solidFill>
                  <a:schemeClr val="tx2"/>
                </a:solidFill>
              </a:rPr>
              <a:t> </a:t>
            </a:r>
            <a:r>
              <a:rPr lang="de-DE" err="1">
                <a:solidFill>
                  <a:schemeClr val="tx2"/>
                </a:solidFill>
              </a:rPr>
              <a:t>Groenewald</a:t>
            </a:r>
            <a:endParaRPr lang="de-DE" b="0">
              <a:solidFill>
                <a:schemeClr val="tx2"/>
              </a:solidFill>
            </a:endParaRPr>
          </a:p>
          <a:p>
            <a:pPr algn="r">
              <a:lnSpc>
                <a:spcPct val="150000"/>
              </a:lnSpc>
              <a:spcBef>
                <a:spcPts val="0"/>
              </a:spcBef>
              <a:spcAft>
                <a:spcPts val="0"/>
              </a:spcAft>
            </a:pPr>
            <a:r>
              <a:rPr lang="de-DE" b="0">
                <a:solidFill>
                  <a:schemeClr val="tx2"/>
                </a:solidFill>
              </a:rPr>
              <a:t>Eswatini</a:t>
            </a:r>
          </a:p>
        </p:txBody>
      </p:sp>
    </p:spTree>
    <p:extLst>
      <p:ext uri="{BB962C8B-B14F-4D97-AF65-F5344CB8AC3E}">
        <p14:creationId xmlns:p14="http://schemas.microsoft.com/office/powerpoint/2010/main" val="293548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8116" y="857146"/>
            <a:ext cx="8215884" cy="5143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b="0" dirty="0">
              <a:ln>
                <a:solidFill>
                  <a:prstClr val="white"/>
                </a:solidFill>
              </a:ln>
              <a:solidFill>
                <a:prstClr val="white"/>
              </a:solidFill>
              <a:latin typeface="Calibri" panose="020F0502020204030204"/>
            </a:endParaRPr>
          </a:p>
        </p:txBody>
      </p:sp>
      <p:sp>
        <p:nvSpPr>
          <p:cNvPr id="7" name="Rectangle 6"/>
          <p:cNvSpPr/>
          <p:nvPr/>
        </p:nvSpPr>
        <p:spPr>
          <a:xfrm>
            <a:off x="0" y="857250"/>
            <a:ext cx="928116" cy="5143500"/>
          </a:xfrm>
          <a:prstGeom prst="rect">
            <a:avLst/>
          </a:prstGeom>
          <a:solidFill>
            <a:srgbClr val="436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b="0" dirty="0">
              <a:solidFill>
                <a:prstClr val="white"/>
              </a:solidFill>
              <a:latin typeface="Calibri" panose="020F0502020204030204"/>
            </a:endParaRPr>
          </a:p>
        </p:txBody>
      </p:sp>
      <p:pic>
        <p:nvPicPr>
          <p:cNvPr id="8" name="Picture Placeholder 2"/>
          <p:cNvPicPr>
            <a:picLocks noChangeAspect="1"/>
          </p:cNvPicPr>
          <p:nvPr/>
        </p:nvPicPr>
        <p:blipFill>
          <a:blip r:embed="rId3" cstate="print">
            <a:extLst>
              <a:ext uri="{28A0092B-C50C-407E-A947-70E740481C1C}">
                <a14:useLocalDpi xmlns:a14="http://schemas.microsoft.com/office/drawing/2010/main" val="0"/>
              </a:ext>
            </a:extLst>
          </a:blip>
          <a:srcRect t="13139" b="13139"/>
          <a:stretch>
            <a:fillRect/>
          </a:stretch>
        </p:blipFill>
        <p:spPr>
          <a:xfrm>
            <a:off x="102394" y="959644"/>
            <a:ext cx="8932069" cy="4938713"/>
          </a:xfrm>
          <a:prstGeom prst="rect">
            <a:avLst/>
          </a:prstGeom>
        </p:spPr>
      </p:pic>
      <p:sp>
        <p:nvSpPr>
          <p:cNvPr id="9" name="Rectangle 8"/>
          <p:cNvSpPr/>
          <p:nvPr/>
        </p:nvSpPr>
        <p:spPr>
          <a:xfrm>
            <a:off x="102394" y="959644"/>
            <a:ext cx="8932069" cy="4938713"/>
          </a:xfrm>
          <a:prstGeom prst="rect">
            <a:avLst/>
          </a:prstGeom>
          <a:solidFill>
            <a:srgbClr val="F4EFE4">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sz="1350" b="0" dirty="0">
              <a:solidFill>
                <a:prstClr val="white"/>
              </a:solidFill>
              <a:latin typeface="Calibri" panose="020F0502020204030204"/>
            </a:endParaRPr>
          </a:p>
        </p:txBody>
      </p:sp>
      <p:sp>
        <p:nvSpPr>
          <p:cNvPr id="10" name="Title 1"/>
          <p:cNvSpPr txBox="1">
            <a:spLocks/>
          </p:cNvSpPr>
          <p:nvPr/>
        </p:nvSpPr>
        <p:spPr>
          <a:xfrm>
            <a:off x="628649" y="1131094"/>
            <a:ext cx="7922420"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endParaRPr lang="en-GB" sz="2400" dirty="0">
              <a:solidFill>
                <a:srgbClr val="4472C4">
                  <a:lumMod val="50000"/>
                </a:srgbClr>
              </a:solidFill>
              <a:latin typeface="Calibri Light" panose="020F0302020204030204"/>
            </a:endParaRPr>
          </a:p>
        </p:txBody>
      </p:sp>
      <p:sp>
        <p:nvSpPr>
          <p:cNvPr id="2" name="Content Placeholder 1"/>
          <p:cNvSpPr>
            <a:spLocks noGrp="1"/>
          </p:cNvSpPr>
          <p:nvPr>
            <p:ph idx="1"/>
          </p:nvPr>
        </p:nvSpPr>
        <p:spPr>
          <a:xfrm>
            <a:off x="5932654" y="2226469"/>
            <a:ext cx="2696996" cy="3607730"/>
          </a:xfrm>
        </p:spPr>
        <p:txBody>
          <a:bodyPr>
            <a:normAutofit/>
          </a:bodyPr>
          <a:lstStyle/>
          <a:p>
            <a:pPr marL="0" indent="0">
              <a:buNone/>
            </a:pPr>
            <a:r>
              <a:rPr lang="en-GB" sz="1350" dirty="0"/>
              <a:t>The table visualises the overlap in the adaptation-relevant guidelines between the BTR, Nat Com and Ad Com.</a:t>
            </a:r>
          </a:p>
        </p:txBody>
      </p:sp>
      <p:pic>
        <p:nvPicPr>
          <p:cNvPr id="12" name="Picture 11"/>
          <p:cNvPicPr>
            <a:picLocks noChangeAspect="1"/>
          </p:cNvPicPr>
          <p:nvPr/>
        </p:nvPicPr>
        <p:blipFill rotWithShape="1">
          <a:blip r:embed="rId4"/>
          <a:srcRect b="886"/>
          <a:stretch/>
        </p:blipFill>
        <p:spPr>
          <a:xfrm>
            <a:off x="635132" y="2169320"/>
            <a:ext cx="5195128" cy="3636823"/>
          </a:xfrm>
          <a:prstGeom prst="rect">
            <a:avLst/>
          </a:prstGeom>
        </p:spPr>
      </p:pic>
      <p:sp>
        <p:nvSpPr>
          <p:cNvPr id="13" name="TextBox 12"/>
          <p:cNvSpPr txBox="1"/>
          <p:nvPr/>
        </p:nvSpPr>
        <p:spPr>
          <a:xfrm>
            <a:off x="847704" y="5621477"/>
            <a:ext cx="2870405" cy="207749"/>
          </a:xfrm>
          <a:prstGeom prst="rect">
            <a:avLst/>
          </a:prstGeom>
          <a:noFill/>
        </p:spPr>
        <p:txBody>
          <a:bodyPr wrap="square" rtlCol="0">
            <a:spAutoFit/>
          </a:bodyPr>
          <a:lstStyle/>
          <a:p>
            <a:pPr defTabSz="685800" fontAlgn="auto">
              <a:spcBef>
                <a:spcPts val="0"/>
              </a:spcBef>
              <a:spcAft>
                <a:spcPts val="0"/>
              </a:spcAft>
              <a:defRPr/>
            </a:pPr>
            <a:r>
              <a:rPr lang="en-GB" sz="750" b="0" dirty="0">
                <a:solidFill>
                  <a:prstClr val="black"/>
                </a:solidFill>
                <a:latin typeface="Calibri" panose="020F0502020204030204"/>
              </a:rPr>
              <a:t>Source: adapted from Adaptation Committee (2019)</a:t>
            </a:r>
          </a:p>
        </p:txBody>
      </p:sp>
      <p:graphicFrame>
        <p:nvGraphicFramePr>
          <p:cNvPr id="14" name="Table 13"/>
          <p:cNvGraphicFramePr>
            <a:graphicFrameLocks noGrp="1"/>
          </p:cNvGraphicFramePr>
          <p:nvPr/>
        </p:nvGraphicFramePr>
        <p:xfrm>
          <a:off x="628650" y="1139033"/>
          <a:ext cx="7886700" cy="908048"/>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1686739228"/>
                    </a:ext>
                  </a:extLst>
                </a:gridCol>
              </a:tblGrid>
              <a:tr h="9080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b="1" dirty="0">
                          <a:solidFill>
                            <a:schemeClr val="tx1"/>
                          </a:solidFill>
                        </a:rPr>
                        <a:t>Streamlining</a:t>
                      </a:r>
                      <a:r>
                        <a:rPr lang="en-GB" sz="2100" b="1" baseline="0" dirty="0">
                          <a:solidFill>
                            <a:schemeClr val="tx1"/>
                          </a:solidFill>
                        </a:rPr>
                        <a:t> adaptation reporting</a:t>
                      </a:r>
                      <a:endParaRPr lang="en-GB" sz="21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3831120"/>
                  </a:ext>
                </a:extLst>
              </a:tr>
            </a:tbl>
          </a:graphicData>
        </a:graphic>
      </p:graphicFrame>
      <p:graphicFrame>
        <p:nvGraphicFramePr>
          <p:cNvPr id="16" name="Table 15"/>
          <p:cNvGraphicFramePr>
            <a:graphicFrameLocks noGrp="1"/>
          </p:cNvGraphicFramePr>
          <p:nvPr/>
        </p:nvGraphicFramePr>
        <p:xfrm>
          <a:off x="625078" y="1139033"/>
          <a:ext cx="7886700" cy="908048"/>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1686739228"/>
                    </a:ext>
                  </a:extLst>
                </a:gridCol>
              </a:tblGrid>
              <a:tr h="9080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b="1" dirty="0">
                          <a:solidFill>
                            <a:srgbClr val="F4EFE4"/>
                          </a:solidFill>
                        </a:rPr>
                        <a:t>Exploiting synergies between the BTR and other UNFCCC</a:t>
                      </a:r>
                      <a:r>
                        <a:rPr lang="en-GB" sz="2100" b="1" baseline="0" dirty="0">
                          <a:solidFill>
                            <a:srgbClr val="F4EFE4"/>
                          </a:solidFill>
                        </a:rPr>
                        <a:t> reports</a:t>
                      </a:r>
                      <a:endParaRPr lang="en-GB" sz="2100" b="1" dirty="0">
                        <a:solidFill>
                          <a:srgbClr val="F4EFE4"/>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3637A"/>
                    </a:solidFill>
                  </a:tcPr>
                </a:tc>
                <a:extLst>
                  <a:ext uri="{0D108BD9-81ED-4DB2-BD59-A6C34878D82A}">
                    <a16:rowId xmlns:a16="http://schemas.microsoft.com/office/drawing/2014/main" val="1173831120"/>
                  </a:ext>
                </a:extLst>
              </a:tr>
            </a:tbl>
          </a:graphicData>
        </a:graphic>
      </p:graphicFrame>
      <p:sp>
        <p:nvSpPr>
          <p:cNvPr id="17" name="TextBox 16">
            <a:extLst>
              <a:ext uri="{FF2B5EF4-FFF2-40B4-BE49-F238E27FC236}">
                <a16:creationId xmlns:a16="http://schemas.microsoft.com/office/drawing/2014/main" id="{20801B64-E794-4DEC-A0D2-6E0A278CFE88}"/>
              </a:ext>
            </a:extLst>
          </p:cNvPr>
          <p:cNvSpPr txBox="1"/>
          <p:nvPr/>
        </p:nvSpPr>
        <p:spPr>
          <a:xfrm>
            <a:off x="928116" y="6172200"/>
            <a:ext cx="7985193" cy="430887"/>
          </a:xfrm>
          <a:prstGeom prst="rect">
            <a:avLst/>
          </a:prstGeom>
          <a:noFill/>
        </p:spPr>
        <p:txBody>
          <a:bodyPr wrap="square" rtlCol="0">
            <a:spAutoFit/>
          </a:bodyPr>
          <a:lstStyle/>
          <a:p>
            <a:r>
              <a:rPr lang="en-US" sz="1100" dirty="0"/>
              <a:t>Slide taken from the presentation “A closer look at adaptation reporting through the BTR” provided by Mr. Thomas W. Dale, UNEP DTU Partnership on day 1 (22.02.22) of the workshop</a:t>
            </a:r>
          </a:p>
        </p:txBody>
      </p:sp>
    </p:spTree>
    <p:extLst>
      <p:ext uri="{BB962C8B-B14F-4D97-AF65-F5344CB8AC3E}">
        <p14:creationId xmlns:p14="http://schemas.microsoft.com/office/powerpoint/2010/main" val="2643026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FD3043-02B3-4F91-A2CB-FF01D76F3FD5}"/>
              </a:ext>
            </a:extLst>
          </p:cNvPr>
          <p:cNvPicPr>
            <a:picLocks noChangeAspect="1"/>
          </p:cNvPicPr>
          <p:nvPr/>
        </p:nvPicPr>
        <p:blipFill rotWithShape="1">
          <a:blip r:embed="rId3"/>
          <a:srcRect t="15414"/>
          <a:stretch/>
        </p:blipFill>
        <p:spPr>
          <a:xfrm>
            <a:off x="-2285" y="857257"/>
            <a:ext cx="9143999" cy="5143493"/>
          </a:xfrm>
          <a:prstGeom prst="rect">
            <a:avLst/>
          </a:prstGeom>
        </p:spPr>
      </p:pic>
      <p:sp>
        <p:nvSpPr>
          <p:cNvPr id="44" name="Rectangle 43">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2492509"/>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241301" y="1121504"/>
            <a:ext cx="8661399" cy="3149025"/>
          </a:xfrm>
        </p:spPr>
        <p:txBody>
          <a:bodyPr anchor="t">
            <a:normAutofit/>
          </a:bodyPr>
          <a:lstStyle/>
          <a:p>
            <a:pPr>
              <a:lnSpc>
                <a:spcPct val="90000"/>
              </a:lnSpc>
              <a:spcAft>
                <a:spcPts val="600"/>
              </a:spcAft>
            </a:pPr>
            <a:r>
              <a:rPr lang="en-GB" sz="4125" spc="-38">
                <a:solidFill>
                  <a:schemeClr val="bg1"/>
                </a:solidFill>
                <a:latin typeface="Verdana" panose="020B0604030504040204" pitchFamily="34" charset="0"/>
                <a:ea typeface="Yu Gothic Light" panose="020B0300000000000000" pitchFamily="34" charset="-128"/>
                <a:cs typeface="Times New Roman" panose="02020603050405020304" pitchFamily="18" charset="0"/>
              </a:rPr>
              <a:t>Communicating Adaptation Action in Eswatini: A stakeholder driven exercise</a:t>
            </a:r>
            <a:endParaRPr lang="en-ZA" sz="4125">
              <a:solidFill>
                <a:schemeClr val="bg1"/>
              </a:solidFill>
              <a:latin typeface="Verdana" panose="020B0604030504040204" pitchFamily="34" charset="0"/>
              <a:ea typeface="Yu Mincho" panose="02020400000000000000" pitchFamily="18" charset="-128"/>
              <a:cs typeface="Arial" panose="020B0604020202020204" pitchFamily="34" charset="0"/>
            </a:endParaRPr>
          </a:p>
        </p:txBody>
      </p:sp>
      <p:sp>
        <p:nvSpPr>
          <p:cNvPr id="46" name="Rectangle 45">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86" y="4385897"/>
            <a:ext cx="9143999" cy="1616613"/>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241300" y="4395775"/>
            <a:ext cx="7976054" cy="881279"/>
          </a:xfrm>
        </p:spPr>
        <p:txBody>
          <a:bodyPr anchor="b">
            <a:normAutofit/>
          </a:bodyPr>
          <a:lstStyle/>
          <a:p>
            <a:r>
              <a:rPr lang="en-US" sz="1350">
                <a:solidFill>
                  <a:schemeClr val="bg1"/>
                </a:solidFill>
              </a:rPr>
              <a:t>Minky groenewald </a:t>
            </a:r>
          </a:p>
          <a:p>
            <a:r>
              <a:rPr lang="en-US" sz="1350" cap="none">
                <a:solidFill>
                  <a:schemeClr val="bg1"/>
                </a:solidFill>
              </a:rPr>
              <a:t>Ministry Of Tourism And Environmental Affairs </a:t>
            </a:r>
          </a:p>
        </p:txBody>
      </p:sp>
    </p:spTree>
    <p:extLst>
      <p:ext uri="{BB962C8B-B14F-4D97-AF65-F5344CB8AC3E}">
        <p14:creationId xmlns:p14="http://schemas.microsoft.com/office/powerpoint/2010/main" val="67487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599E106-5251-4B71-8DE1-73FDB1773D3C}"/>
              </a:ext>
            </a:extLst>
          </p:cNvPr>
          <p:cNvSpPr>
            <a:spLocks noGrp="1"/>
          </p:cNvSpPr>
          <p:nvPr>
            <p:ph type="sldNum" sz="quarter" idx="12"/>
          </p:nvPr>
        </p:nvSpPr>
        <p:spPr/>
        <p:txBody>
          <a:bodyPr/>
          <a:lstStyle/>
          <a:p>
            <a:pPr>
              <a:defRPr/>
            </a:pPr>
            <a:fld id="{50374D9D-3383-4ECF-A2C4-27B2EC3269B0}" type="slidenum">
              <a:rPr lang="de-DE" smtClean="0"/>
              <a:pPr>
                <a:defRPr/>
              </a:pPr>
              <a:t>2</a:t>
            </a:fld>
            <a:endParaRPr lang="de-DE"/>
          </a:p>
        </p:txBody>
      </p:sp>
      <p:sp>
        <p:nvSpPr>
          <p:cNvPr id="3" name="Titel 2">
            <a:extLst>
              <a:ext uri="{FF2B5EF4-FFF2-40B4-BE49-F238E27FC236}">
                <a16:creationId xmlns:a16="http://schemas.microsoft.com/office/drawing/2014/main" id="{81106596-72C3-4616-A13B-947FE228BEA8}"/>
              </a:ext>
            </a:extLst>
          </p:cNvPr>
          <p:cNvSpPr>
            <a:spLocks noGrp="1"/>
          </p:cNvSpPr>
          <p:nvPr>
            <p:ph type="title"/>
          </p:nvPr>
        </p:nvSpPr>
        <p:spPr>
          <a:xfrm>
            <a:off x="463550" y="923801"/>
            <a:ext cx="8229600" cy="666813"/>
          </a:xfrm>
          <a:solidFill>
            <a:schemeClr val="bg1"/>
          </a:solidFill>
          <a:ln>
            <a:solidFill>
              <a:srgbClr val="C00000"/>
            </a:solidFill>
          </a:ln>
        </p:spPr>
        <p:txBody>
          <a:bodyPr vert="horz" lIns="91440" tIns="45720" rIns="91440" bIns="45720" anchor="t"/>
          <a:lstStyle/>
          <a:p>
            <a:r>
              <a:rPr lang="de-DE" dirty="0">
                <a:solidFill>
                  <a:srgbClr val="002060"/>
                </a:solidFill>
              </a:rPr>
              <a:t>Virtual Workshop</a:t>
            </a:r>
            <a:r>
              <a:rPr lang="en-US" b="0" dirty="0">
                <a:solidFill>
                  <a:srgbClr val="002060"/>
                </a:solidFill>
              </a:rPr>
              <a:t>: 3 hours stretched over 3 days</a:t>
            </a:r>
            <a:r>
              <a:rPr lang="de-DE" dirty="0">
                <a:solidFill>
                  <a:srgbClr val="002060"/>
                </a:solidFill>
              </a:rPr>
              <a:t> </a:t>
            </a:r>
          </a:p>
        </p:txBody>
      </p:sp>
      <p:graphicFrame>
        <p:nvGraphicFramePr>
          <p:cNvPr id="5" name="Inhaltsplatzhalter 4">
            <a:extLst>
              <a:ext uri="{FF2B5EF4-FFF2-40B4-BE49-F238E27FC236}">
                <a16:creationId xmlns:a16="http://schemas.microsoft.com/office/drawing/2014/main" id="{A35FEEBE-15AA-4511-80EF-EA8F2F80CDC9}"/>
              </a:ext>
            </a:extLst>
          </p:cNvPr>
          <p:cNvGraphicFramePr>
            <a:graphicFrameLocks noGrp="1"/>
          </p:cNvGraphicFramePr>
          <p:nvPr>
            <p:ph sz="half" idx="1"/>
          </p:nvPr>
        </p:nvGraphicFramePr>
        <p:xfrm>
          <a:off x="463550" y="1619252"/>
          <a:ext cx="8229600" cy="424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feld 3">
            <a:extLst>
              <a:ext uri="{FF2B5EF4-FFF2-40B4-BE49-F238E27FC236}">
                <a16:creationId xmlns:a16="http://schemas.microsoft.com/office/drawing/2014/main" id="{8885C3E7-3524-4F68-AED1-EB5E23AF78BE}"/>
              </a:ext>
            </a:extLst>
          </p:cNvPr>
          <p:cNvSpPr txBox="1"/>
          <p:nvPr/>
        </p:nvSpPr>
        <p:spPr>
          <a:xfrm>
            <a:off x="463552" y="6057783"/>
            <a:ext cx="7473521" cy="800219"/>
          </a:xfrm>
          <a:prstGeom prst="rect">
            <a:avLst/>
          </a:prstGeom>
          <a:noFill/>
        </p:spPr>
        <p:txBody>
          <a:bodyPr wrap="none" rtlCol="0">
            <a:spAutoFit/>
          </a:bodyPr>
          <a:lstStyle/>
          <a:p>
            <a:r>
              <a:rPr lang="en-US" sz="2400">
                <a:solidFill>
                  <a:srgbClr val="C00000"/>
                </a:solidFill>
              </a:rPr>
              <a:t>&gt; Through an interactive format and peer-learning</a:t>
            </a:r>
          </a:p>
          <a:p>
            <a:endParaRPr lang="de-DE"/>
          </a:p>
        </p:txBody>
      </p:sp>
    </p:spTree>
    <p:extLst>
      <p:ext uri="{BB962C8B-B14F-4D97-AF65-F5344CB8AC3E}">
        <p14:creationId xmlns:p14="http://schemas.microsoft.com/office/powerpoint/2010/main" val="4095323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6475E3E9-4B16-4848-A12F-E46F56A0D75E}"/>
              </a:ext>
            </a:extLst>
          </p:cNvPr>
          <p:cNvSpPr>
            <a:spLocks noGrp="1"/>
          </p:cNvSpPr>
          <p:nvPr>
            <p:ph type="title"/>
          </p:nvPr>
        </p:nvSpPr>
        <p:spPr>
          <a:xfrm>
            <a:off x="435895" y="1987811"/>
            <a:ext cx="3840191" cy="2927499"/>
          </a:xfrm>
        </p:spPr>
        <p:txBody>
          <a:bodyPr anchor="t">
            <a:normAutofit/>
          </a:bodyPr>
          <a:lstStyle/>
          <a:p>
            <a:r>
              <a:rPr lang="en-ZA" sz="3000">
                <a:solidFill>
                  <a:schemeClr val="tx1">
                    <a:lumMod val="85000"/>
                    <a:lumOff val="15000"/>
                  </a:schemeClr>
                </a:solidFill>
              </a:rPr>
              <a:t>Table of contents</a:t>
            </a:r>
          </a:p>
        </p:txBody>
      </p:sp>
      <p:sp>
        <p:nvSpPr>
          <p:cNvPr id="24" name="Rectangle 23">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197482"/>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3183255" y="3354533"/>
            <a:ext cx="2777490" cy="440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2">
            <a:extLst>
              <a:ext uri="{FF2B5EF4-FFF2-40B4-BE49-F238E27FC236}">
                <a16:creationId xmlns:a16="http://schemas.microsoft.com/office/drawing/2014/main" id="{F5B57545-C9E7-494A-9A56-882D815B1BE3}"/>
              </a:ext>
            </a:extLst>
          </p:cNvPr>
          <p:cNvSpPr>
            <a:spLocks noGrp="1"/>
          </p:cNvSpPr>
          <p:nvPr>
            <p:ph idx="1"/>
          </p:nvPr>
        </p:nvSpPr>
        <p:spPr>
          <a:xfrm>
            <a:off x="4831308" y="1987812"/>
            <a:ext cx="3614318" cy="2927498"/>
          </a:xfrm>
          <a:ln w="57150">
            <a:noFill/>
          </a:ln>
        </p:spPr>
        <p:txBody>
          <a:bodyPr anchor="t">
            <a:normAutofit lnSpcReduction="10000"/>
          </a:bodyPr>
          <a:lstStyle/>
          <a:p>
            <a:pPr>
              <a:lnSpc>
                <a:spcPct val="100000"/>
              </a:lnSpc>
              <a:buFont typeface="Wingdings" panose="05000000000000000000" pitchFamily="2" charset="2"/>
              <a:buChar char="v"/>
            </a:pPr>
            <a:r>
              <a:rPr lang="en-ZA" sz="1425"/>
              <a:t>Background information </a:t>
            </a:r>
          </a:p>
          <a:p>
            <a:pPr>
              <a:lnSpc>
                <a:spcPct val="100000"/>
              </a:lnSpc>
              <a:buFont typeface="Wingdings" panose="05000000000000000000" pitchFamily="2" charset="2"/>
              <a:buChar char="v"/>
            </a:pPr>
            <a:r>
              <a:rPr lang="en-ZA" sz="1425"/>
              <a:t>Stocktaking Assessment</a:t>
            </a:r>
          </a:p>
          <a:p>
            <a:pPr>
              <a:lnSpc>
                <a:spcPct val="100000"/>
              </a:lnSpc>
              <a:buFont typeface="Wingdings" panose="05000000000000000000" pitchFamily="2" charset="2"/>
              <a:buChar char="v"/>
            </a:pPr>
            <a:r>
              <a:rPr lang="en-US" sz="1425"/>
              <a:t>Integration of climate change processes into the adaptation communication development process</a:t>
            </a:r>
          </a:p>
          <a:p>
            <a:pPr>
              <a:lnSpc>
                <a:spcPct val="100000"/>
              </a:lnSpc>
              <a:buFont typeface="Wingdings" panose="05000000000000000000" pitchFamily="2" charset="2"/>
              <a:buChar char="v"/>
            </a:pPr>
            <a:r>
              <a:rPr lang="en-ZA" sz="1425"/>
              <a:t>Prioritization </a:t>
            </a:r>
          </a:p>
          <a:p>
            <a:pPr>
              <a:lnSpc>
                <a:spcPct val="100000"/>
              </a:lnSpc>
              <a:buFont typeface="Wingdings" panose="05000000000000000000" pitchFamily="2" charset="2"/>
              <a:buChar char="v"/>
            </a:pPr>
            <a:r>
              <a:rPr lang="en-ZA" sz="1425"/>
              <a:t>Stakeholder engagement  and coordination </a:t>
            </a:r>
          </a:p>
          <a:p>
            <a:pPr>
              <a:lnSpc>
                <a:spcPct val="100000"/>
              </a:lnSpc>
              <a:buFont typeface="Wingdings" panose="05000000000000000000" pitchFamily="2" charset="2"/>
              <a:buChar char="v"/>
            </a:pPr>
            <a:r>
              <a:rPr lang="en-ZA" sz="1425"/>
              <a:t>Technical Working Sessions</a:t>
            </a:r>
          </a:p>
          <a:p>
            <a:pPr>
              <a:lnSpc>
                <a:spcPct val="100000"/>
              </a:lnSpc>
              <a:buFont typeface="Wingdings" panose="05000000000000000000" pitchFamily="2" charset="2"/>
              <a:buChar char="v"/>
            </a:pPr>
            <a:r>
              <a:rPr lang="en-ZA" sz="1425"/>
              <a:t>Key lessons </a:t>
            </a:r>
          </a:p>
          <a:p>
            <a:pPr>
              <a:lnSpc>
                <a:spcPct val="100000"/>
              </a:lnSpc>
            </a:pPr>
            <a:endParaRPr lang="en-ZA" sz="1425"/>
          </a:p>
        </p:txBody>
      </p:sp>
      <p:sp>
        <p:nvSpPr>
          <p:cNvPr id="28" name="Rectangle 27">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5265764"/>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56961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1695A914-93C4-406F-96E2-02369D6CA773}"/>
              </a:ext>
            </a:extLst>
          </p:cNvPr>
          <p:cNvSpPr>
            <a:spLocks noGrp="1"/>
          </p:cNvSpPr>
          <p:nvPr>
            <p:ph type="title"/>
          </p:nvPr>
        </p:nvSpPr>
        <p:spPr>
          <a:xfrm>
            <a:off x="435895" y="1987811"/>
            <a:ext cx="3840191" cy="2927499"/>
          </a:xfrm>
        </p:spPr>
        <p:txBody>
          <a:bodyPr anchor="t">
            <a:normAutofit/>
          </a:bodyPr>
          <a:lstStyle/>
          <a:p>
            <a:r>
              <a:rPr lang="en-ZA" sz="3000">
                <a:solidFill>
                  <a:schemeClr val="tx1">
                    <a:lumMod val="85000"/>
                    <a:lumOff val="15000"/>
                  </a:schemeClr>
                </a:solidFill>
              </a:rPr>
              <a:t>Background information </a:t>
            </a:r>
          </a:p>
        </p:txBody>
      </p:sp>
      <p:sp>
        <p:nvSpPr>
          <p:cNvPr id="23" name="Rectangle 22">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197482"/>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3183255" y="3354533"/>
            <a:ext cx="2777490" cy="440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2B4D883-67E3-4990-BECC-DA6F36497162}"/>
              </a:ext>
            </a:extLst>
          </p:cNvPr>
          <p:cNvSpPr>
            <a:spLocks noGrp="1"/>
          </p:cNvSpPr>
          <p:nvPr>
            <p:ph idx="1"/>
          </p:nvPr>
        </p:nvSpPr>
        <p:spPr>
          <a:xfrm>
            <a:off x="4831308" y="1987812"/>
            <a:ext cx="3614318" cy="2927498"/>
          </a:xfrm>
          <a:ln w="57150">
            <a:noFill/>
          </a:ln>
        </p:spPr>
        <p:txBody>
          <a:bodyPr anchor="t">
            <a:normAutofit lnSpcReduction="10000"/>
          </a:bodyPr>
          <a:lstStyle/>
          <a:p>
            <a:pPr>
              <a:lnSpc>
                <a:spcPct val="100000"/>
              </a:lnSpc>
            </a:pPr>
            <a:r>
              <a:rPr lang="en-US" sz="1425"/>
              <a:t>The Government of Eswatini, Ministry of Tourism and Environmental Affairs (MTEA), </a:t>
            </a:r>
          </a:p>
          <a:p>
            <a:pPr>
              <a:lnSpc>
                <a:spcPct val="100000"/>
              </a:lnSpc>
            </a:pPr>
            <a:r>
              <a:rPr lang="en-US" sz="1425"/>
              <a:t>Support - the NAP Global Network to develop her first Adaptation Communication (AdCom). </a:t>
            </a:r>
          </a:p>
          <a:p>
            <a:pPr>
              <a:lnSpc>
                <a:spcPct val="100000"/>
              </a:lnSpc>
            </a:pPr>
            <a:r>
              <a:rPr lang="en-US" sz="1425"/>
              <a:t> Duration: June 2021- September 2021, </a:t>
            </a:r>
          </a:p>
          <a:p>
            <a:pPr>
              <a:lnSpc>
                <a:spcPct val="100000"/>
              </a:lnSpc>
            </a:pPr>
            <a:r>
              <a:rPr lang="en-US" sz="1425"/>
              <a:t>Submitted to the United Nations Framework Convention on Climate Change (UNFCCC) on 1 November 2021, in time for the COP26 summit. </a:t>
            </a:r>
          </a:p>
          <a:p>
            <a:pPr>
              <a:lnSpc>
                <a:spcPct val="100000"/>
              </a:lnSpc>
            </a:pPr>
            <a:r>
              <a:rPr lang="en-US" sz="1425"/>
              <a:t>National consultants</a:t>
            </a:r>
          </a:p>
        </p:txBody>
      </p:sp>
      <p:sp>
        <p:nvSpPr>
          <p:cNvPr id="27" name="Rectangle 26">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5265764"/>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95963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p:cNvSpPr>
            <a:spLocks noGrp="1"/>
          </p:cNvSpPr>
          <p:nvPr>
            <p:ph type="title"/>
          </p:nvPr>
        </p:nvSpPr>
        <p:spPr>
          <a:xfrm>
            <a:off x="435895" y="1987811"/>
            <a:ext cx="3840191" cy="2927499"/>
          </a:xfrm>
        </p:spPr>
        <p:txBody>
          <a:bodyPr anchor="t">
            <a:normAutofit/>
          </a:bodyPr>
          <a:lstStyle/>
          <a:p>
            <a:r>
              <a:rPr lang="en-US" sz="3000">
                <a:solidFill>
                  <a:schemeClr val="tx1">
                    <a:lumMod val="85000"/>
                    <a:lumOff val="15000"/>
                  </a:schemeClr>
                </a:solidFill>
              </a:rPr>
              <a:t>Initiating the process</a:t>
            </a:r>
          </a:p>
        </p:txBody>
      </p:sp>
      <p:sp>
        <p:nvSpPr>
          <p:cNvPr id="10" name="Rectangle 9">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197482"/>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3183255" y="3354533"/>
            <a:ext cx="2777490" cy="440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831308" y="1987812"/>
            <a:ext cx="3614318" cy="2927498"/>
          </a:xfrm>
          <a:ln w="57150">
            <a:noFill/>
          </a:ln>
        </p:spPr>
        <p:txBody>
          <a:bodyPr anchor="t">
            <a:normAutofit lnSpcReduction="10000"/>
          </a:bodyPr>
          <a:lstStyle/>
          <a:p>
            <a:pPr>
              <a:lnSpc>
                <a:spcPct val="100000"/>
              </a:lnSpc>
            </a:pPr>
            <a:r>
              <a:rPr lang="en-US" dirty="0"/>
              <a:t>Elaborating on the terms of reference</a:t>
            </a:r>
            <a:endParaRPr lang="en-US"/>
          </a:p>
          <a:p>
            <a:pPr>
              <a:lnSpc>
                <a:spcPct val="100000"/>
              </a:lnSpc>
            </a:pPr>
            <a:r>
              <a:rPr lang="en-US" dirty="0"/>
              <a:t>Ongoing national processes </a:t>
            </a:r>
            <a:endParaRPr lang="en-US"/>
          </a:p>
          <a:p>
            <a:pPr>
              <a:lnSpc>
                <a:spcPct val="100000"/>
              </a:lnSpc>
            </a:pPr>
            <a:r>
              <a:rPr lang="en-US" dirty="0"/>
              <a:t>Drawing lessons from the development of other national reports for submission to the UNFCCC </a:t>
            </a:r>
            <a:r>
              <a:rPr lang="en-US"/>
              <a:t>i.e</a:t>
            </a:r>
            <a:r>
              <a:rPr lang="en-US" dirty="0"/>
              <a:t> national communications and NDCs proved useful in ensuring that this exercise was done in a concise and targeted manner. </a:t>
            </a:r>
            <a:endParaRPr lang="en-US"/>
          </a:p>
          <a:p>
            <a:pPr>
              <a:lnSpc>
                <a:spcPct val="100000"/>
              </a:lnSpc>
            </a:pPr>
            <a:r>
              <a:rPr lang="en-US" dirty="0"/>
              <a:t>Stand-alone document </a:t>
            </a:r>
            <a:r>
              <a:rPr lang="en-US"/>
              <a:t>vs</a:t>
            </a:r>
            <a:r>
              <a:rPr lang="en-US" dirty="0"/>
              <a:t> Summary document </a:t>
            </a:r>
            <a:endParaRPr lang="en-US"/>
          </a:p>
          <a:p>
            <a:pPr>
              <a:lnSpc>
                <a:spcPct val="100000"/>
              </a:lnSpc>
            </a:pPr>
            <a:r>
              <a:rPr lang="en-US" dirty="0"/>
              <a:t>Design of the engagement process</a:t>
            </a:r>
            <a:endParaRPr lang="en-US"/>
          </a:p>
          <a:p>
            <a:pPr>
              <a:lnSpc>
                <a:spcPct val="100000"/>
              </a:lnSpc>
            </a:pPr>
            <a:r>
              <a:rPr lang="en-US" dirty="0"/>
              <a:t>Introspection (reflect weaknesses , highlight success stories and identify opportunities)</a:t>
            </a:r>
            <a:endParaRPr lang="en-US"/>
          </a:p>
          <a:p>
            <a:pPr>
              <a:lnSpc>
                <a:spcPct val="100000"/>
              </a:lnSpc>
            </a:pPr>
            <a:endParaRPr lang="en-US"/>
          </a:p>
          <a:p>
            <a:pPr>
              <a:lnSpc>
                <a:spcPct val="100000"/>
              </a:lnSpc>
            </a:pPr>
            <a:endParaRPr lang="en-US"/>
          </a:p>
          <a:p>
            <a:pPr>
              <a:lnSpc>
                <a:spcPct val="100000"/>
              </a:lnSpc>
            </a:pPr>
            <a:endParaRPr lang="en-US"/>
          </a:p>
        </p:txBody>
      </p:sp>
      <p:sp>
        <p:nvSpPr>
          <p:cNvPr id="14" name="Rectangle 13">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5265764"/>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1045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43B05A4-157F-403C-939A-ED1B6A0A0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EA75C985-094B-4FD1-97A7-FC1CFF51E52C}"/>
              </a:ext>
            </a:extLst>
          </p:cNvPr>
          <p:cNvSpPr>
            <a:spLocks noGrp="1"/>
          </p:cNvSpPr>
          <p:nvPr>
            <p:ph type="title"/>
          </p:nvPr>
        </p:nvSpPr>
        <p:spPr>
          <a:xfrm>
            <a:off x="435895" y="1987811"/>
            <a:ext cx="3840191" cy="2927499"/>
          </a:xfrm>
        </p:spPr>
        <p:txBody>
          <a:bodyPr anchor="t">
            <a:normAutofit/>
          </a:bodyPr>
          <a:lstStyle/>
          <a:p>
            <a:r>
              <a:rPr lang="en-ZA" sz="3000">
                <a:solidFill>
                  <a:schemeClr val="tx1">
                    <a:lumMod val="85000"/>
                    <a:lumOff val="15000"/>
                  </a:schemeClr>
                </a:solidFill>
              </a:rPr>
              <a:t>Stocktaking assessment </a:t>
            </a:r>
          </a:p>
        </p:txBody>
      </p:sp>
      <p:sp>
        <p:nvSpPr>
          <p:cNvPr id="36" name="Rectangle 35">
            <a:extLst>
              <a:ext uri="{FF2B5EF4-FFF2-40B4-BE49-F238E27FC236}">
                <a16:creationId xmlns:a16="http://schemas.microsoft.com/office/drawing/2014/main" id="{E8CCE107-A70B-4916-9A0B-751C70B9B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197482"/>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9A925BC7-7CC5-4A0C-9B3D-8829EBF28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3183255" y="3354533"/>
            <a:ext cx="2777490" cy="440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409DEF9-AC72-4BA7-A059-5719203279FF}"/>
              </a:ext>
            </a:extLst>
          </p:cNvPr>
          <p:cNvSpPr>
            <a:spLocks noGrp="1"/>
          </p:cNvSpPr>
          <p:nvPr>
            <p:ph idx="1"/>
          </p:nvPr>
        </p:nvSpPr>
        <p:spPr>
          <a:xfrm>
            <a:off x="4831308" y="1987812"/>
            <a:ext cx="3614318" cy="2927498"/>
          </a:xfrm>
          <a:ln w="57150">
            <a:noFill/>
          </a:ln>
        </p:spPr>
        <p:txBody>
          <a:bodyPr anchor="t">
            <a:normAutofit/>
          </a:bodyPr>
          <a:lstStyle/>
          <a:p>
            <a:pPr>
              <a:lnSpc>
                <a:spcPct val="100000"/>
              </a:lnSpc>
            </a:pPr>
            <a:r>
              <a:rPr lang="en-US" dirty="0"/>
              <a:t>Review of key policy documents, strategies and other resources from international institutions.</a:t>
            </a:r>
          </a:p>
          <a:p>
            <a:pPr>
              <a:lnSpc>
                <a:spcPct val="100000"/>
              </a:lnSpc>
            </a:pPr>
            <a:r>
              <a:rPr lang="en-US" dirty="0"/>
              <a:t> The NAP Global Network resource library (Resource Library - NAP Global Network) and information on </a:t>
            </a:r>
            <a:r>
              <a:rPr lang="en-US" dirty="0" err="1"/>
              <a:t>AdComs</a:t>
            </a:r>
            <a:r>
              <a:rPr lang="en-US" dirty="0"/>
              <a:t> by the UNFCCC (Adaptation communications | UNFCCC) </a:t>
            </a:r>
          </a:p>
          <a:p>
            <a:pPr>
              <a:lnSpc>
                <a:spcPct val="100000"/>
              </a:lnSpc>
            </a:pPr>
            <a:r>
              <a:rPr lang="en-US" dirty="0"/>
              <a:t>Establishing the expected outputs of the </a:t>
            </a:r>
            <a:r>
              <a:rPr lang="en-US" dirty="0" err="1"/>
              <a:t>AdCom</a:t>
            </a:r>
            <a:r>
              <a:rPr lang="en-US" dirty="0"/>
              <a:t> made the stocktaking assessment for the relevant national policy documents and reports, country strategies and action plans, a guided exercise. </a:t>
            </a:r>
          </a:p>
        </p:txBody>
      </p:sp>
      <p:sp>
        <p:nvSpPr>
          <p:cNvPr id="40" name="Rectangle 39">
            <a:extLst>
              <a:ext uri="{FF2B5EF4-FFF2-40B4-BE49-F238E27FC236}">
                <a16:creationId xmlns:a16="http://schemas.microsoft.com/office/drawing/2014/main" id="{6E67D916-28C7-4965-BA3C-287FB8579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5265764"/>
            <a:ext cx="8474200" cy="384531"/>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1416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2C36C830-5B31-4E54-81EE-892CEEE7005D}"/>
              </a:ext>
            </a:extLst>
          </p:cNvPr>
          <p:cNvSpPr>
            <a:spLocks noGrp="1"/>
          </p:cNvSpPr>
          <p:nvPr>
            <p:ph type="title"/>
          </p:nvPr>
        </p:nvSpPr>
        <p:spPr>
          <a:xfrm>
            <a:off x="559672" y="1635726"/>
            <a:ext cx="2290568" cy="3531848"/>
          </a:xfrm>
        </p:spPr>
        <p:txBody>
          <a:bodyPr anchor="ctr">
            <a:normAutofit/>
          </a:bodyPr>
          <a:lstStyle/>
          <a:p>
            <a:r>
              <a:rPr lang="en-US" dirty="0">
                <a:solidFill>
                  <a:schemeClr val="bg1">
                    <a:lumMod val="85000"/>
                    <a:lumOff val="15000"/>
                  </a:schemeClr>
                </a:solidFill>
              </a:rPr>
              <a:t>Integration of climate change processes into the adaptation communication development process</a:t>
            </a:r>
            <a:endParaRPr lang="en-ZA" dirty="0">
              <a:solidFill>
                <a:schemeClr val="bg1">
                  <a:lumMod val="85000"/>
                  <a:lumOff val="15000"/>
                </a:schemeClr>
              </a:solidFill>
            </a:endParaRPr>
          </a:p>
        </p:txBody>
      </p:sp>
      <p:sp>
        <p:nvSpPr>
          <p:cNvPr id="11" name="Rectangle 10">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20015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1200150"/>
            <a:ext cx="5623560" cy="6858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1400174"/>
            <a:ext cx="5623962" cy="425767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F7BF1CC-4C2D-4B0C-A9CD-D3F33DA6F13F}"/>
              </a:ext>
            </a:extLst>
          </p:cNvPr>
          <p:cNvGraphicFramePr>
            <a:graphicFrameLocks noGrp="1"/>
          </p:cNvGraphicFramePr>
          <p:nvPr>
            <p:ph idx="1"/>
          </p:nvPr>
        </p:nvGraphicFramePr>
        <p:xfrm>
          <a:off x="3448828" y="1763088"/>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678782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A9F5-FCA7-43FB-BD43-69A99953FCD8}"/>
              </a:ext>
            </a:extLst>
          </p:cNvPr>
          <p:cNvSpPr>
            <a:spLocks noGrp="1"/>
          </p:cNvSpPr>
          <p:nvPr>
            <p:ph type="title"/>
          </p:nvPr>
        </p:nvSpPr>
        <p:spPr>
          <a:xfrm>
            <a:off x="435894" y="1383867"/>
            <a:ext cx="8272212" cy="891540"/>
          </a:xfrm>
        </p:spPr>
        <p:txBody>
          <a:bodyPr>
            <a:normAutofit/>
          </a:bodyPr>
          <a:lstStyle/>
          <a:p>
            <a:r>
              <a:rPr lang="en-ZA"/>
              <a:t>Prioritization </a:t>
            </a:r>
          </a:p>
        </p:txBody>
      </p:sp>
      <p:graphicFrame>
        <p:nvGraphicFramePr>
          <p:cNvPr id="18" name="Content Placeholder 2">
            <a:extLst>
              <a:ext uri="{FF2B5EF4-FFF2-40B4-BE49-F238E27FC236}">
                <a16:creationId xmlns:a16="http://schemas.microsoft.com/office/drawing/2014/main" id="{E1FD053C-CF22-47CF-9D16-5834A2719894}"/>
              </a:ext>
            </a:extLst>
          </p:cNvPr>
          <p:cNvGraphicFramePr>
            <a:graphicFrameLocks noGrp="1"/>
          </p:cNvGraphicFramePr>
          <p:nvPr>
            <p:ph idx="1"/>
          </p:nvPr>
        </p:nvGraphicFramePr>
        <p:xfrm>
          <a:off x="435769" y="2613423"/>
          <a:ext cx="8272463" cy="2860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6723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816B-495E-4948-8C03-A5C69A8D0678}"/>
              </a:ext>
            </a:extLst>
          </p:cNvPr>
          <p:cNvSpPr>
            <a:spLocks noGrp="1"/>
          </p:cNvSpPr>
          <p:nvPr>
            <p:ph type="title"/>
          </p:nvPr>
        </p:nvSpPr>
        <p:spPr>
          <a:xfrm>
            <a:off x="435894" y="1383867"/>
            <a:ext cx="8272212" cy="891540"/>
          </a:xfrm>
        </p:spPr>
        <p:txBody>
          <a:bodyPr>
            <a:normAutofit/>
          </a:bodyPr>
          <a:lstStyle/>
          <a:p>
            <a:r>
              <a:rPr lang="en-ZA"/>
              <a:t>Stakeholder engagement  and coordination </a:t>
            </a:r>
          </a:p>
        </p:txBody>
      </p:sp>
      <p:graphicFrame>
        <p:nvGraphicFramePr>
          <p:cNvPr id="18" name="Content Placeholder 2">
            <a:extLst>
              <a:ext uri="{FF2B5EF4-FFF2-40B4-BE49-F238E27FC236}">
                <a16:creationId xmlns:a16="http://schemas.microsoft.com/office/drawing/2014/main" id="{22B0C7A2-0723-4784-951A-A0D8819AF114}"/>
              </a:ext>
            </a:extLst>
          </p:cNvPr>
          <p:cNvGraphicFramePr>
            <a:graphicFrameLocks noGrp="1"/>
          </p:cNvGraphicFramePr>
          <p:nvPr>
            <p:ph idx="1"/>
            <p:extLst>
              <p:ext uri="{D42A27DB-BD31-4B8C-83A1-F6EECF244321}">
                <p14:modId xmlns:p14="http://schemas.microsoft.com/office/powerpoint/2010/main" val="1475270446"/>
              </p:ext>
            </p:extLst>
          </p:nvPr>
        </p:nvGraphicFramePr>
        <p:xfrm>
          <a:off x="435769" y="2613423"/>
          <a:ext cx="8272463" cy="2860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80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31F53877-990D-49B0-BF98-2C3813ED7CAE}"/>
              </a:ext>
            </a:extLst>
          </p:cNvPr>
          <p:cNvSpPr>
            <a:spLocks noGrp="1"/>
          </p:cNvSpPr>
          <p:nvPr>
            <p:ph type="title"/>
          </p:nvPr>
        </p:nvSpPr>
        <p:spPr>
          <a:xfrm>
            <a:off x="435895" y="1383867"/>
            <a:ext cx="4731752" cy="760350"/>
          </a:xfrm>
        </p:spPr>
        <p:txBody>
          <a:bodyPr>
            <a:normAutofit/>
          </a:bodyPr>
          <a:lstStyle/>
          <a:p>
            <a:r>
              <a:rPr lang="en-ZA">
                <a:solidFill>
                  <a:schemeClr val="tx2"/>
                </a:solidFill>
              </a:rPr>
              <a:t>Technical working sessions </a:t>
            </a:r>
          </a:p>
        </p:txBody>
      </p:sp>
      <p:sp>
        <p:nvSpPr>
          <p:cNvPr id="24" name="Rectangle 23">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200150"/>
            <a:ext cx="500634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AA5DA45-1C45-408A-895C-BC9F64EA5E45}"/>
              </a:ext>
            </a:extLst>
          </p:cNvPr>
          <p:cNvSpPr>
            <a:spLocks noGrp="1"/>
          </p:cNvSpPr>
          <p:nvPr>
            <p:ph idx="1"/>
          </p:nvPr>
        </p:nvSpPr>
        <p:spPr>
          <a:xfrm>
            <a:off x="435896" y="2279650"/>
            <a:ext cx="7322552" cy="2971700"/>
          </a:xfrm>
        </p:spPr>
        <p:txBody>
          <a:bodyPr>
            <a:normAutofit/>
          </a:bodyPr>
          <a:lstStyle/>
          <a:p>
            <a:r>
              <a:rPr lang="en-US">
                <a:solidFill>
                  <a:schemeClr val="tx2"/>
                </a:solidFill>
              </a:rPr>
              <a:t>Rigorous discussions on  the annotated outline with the prioritized sectors in Eswatini.</a:t>
            </a:r>
          </a:p>
          <a:p>
            <a:r>
              <a:rPr lang="en-US">
                <a:solidFill>
                  <a:schemeClr val="tx2"/>
                </a:solidFill>
              </a:rPr>
              <a:t>Discussions were guided by these sectors, and their inputs were incorporated into the outline.</a:t>
            </a:r>
          </a:p>
          <a:p>
            <a:r>
              <a:rPr lang="en-US">
                <a:solidFill>
                  <a:schemeClr val="tx2"/>
                </a:solidFill>
              </a:rPr>
              <a:t>A major observation from the discussions was that measuring, reporting and verification (MRV) of adaptation actions was a big challenge as most MRV was focused on mitigation actions. </a:t>
            </a:r>
          </a:p>
          <a:p>
            <a:r>
              <a:rPr lang="en-US">
                <a:solidFill>
                  <a:schemeClr val="tx2"/>
                </a:solidFill>
              </a:rPr>
              <a:t>Flow of consultations</a:t>
            </a:r>
          </a:p>
          <a:p>
            <a:endParaRPr lang="en-ZA">
              <a:solidFill>
                <a:schemeClr val="tx2"/>
              </a:solidFill>
            </a:endParaRPr>
          </a:p>
        </p:txBody>
      </p:sp>
    </p:spTree>
    <p:extLst>
      <p:ext uri="{BB962C8B-B14F-4D97-AF65-F5344CB8AC3E}">
        <p14:creationId xmlns:p14="http://schemas.microsoft.com/office/powerpoint/2010/main" val="3592947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3" name="Rectangle 22">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200150"/>
            <a:ext cx="2777490" cy="7124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1200150"/>
            <a:ext cx="2777490"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1197482"/>
            <a:ext cx="2777490" cy="73916"/>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305482"/>
            <a:ext cx="2777490" cy="434469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598D956-4D3E-4303-9623-A03283AB7878}"/>
              </a:ext>
            </a:extLst>
          </p:cNvPr>
          <p:cNvSpPr>
            <a:spLocks noGrp="1"/>
          </p:cNvSpPr>
          <p:nvPr>
            <p:ph type="title"/>
          </p:nvPr>
        </p:nvSpPr>
        <p:spPr>
          <a:xfrm>
            <a:off x="578362" y="1635726"/>
            <a:ext cx="2290568" cy="3531848"/>
          </a:xfrm>
        </p:spPr>
        <p:txBody>
          <a:bodyPr anchor="ctr">
            <a:normAutofit/>
          </a:bodyPr>
          <a:lstStyle/>
          <a:p>
            <a:r>
              <a:rPr lang="en-ZA">
                <a:solidFill>
                  <a:srgbClr val="FFFEFF"/>
                </a:solidFill>
              </a:rPr>
              <a:t>Key lessons </a:t>
            </a:r>
          </a:p>
        </p:txBody>
      </p:sp>
      <p:sp>
        <p:nvSpPr>
          <p:cNvPr id="3" name="Content Placeholder 2">
            <a:extLst>
              <a:ext uri="{FF2B5EF4-FFF2-40B4-BE49-F238E27FC236}">
                <a16:creationId xmlns:a16="http://schemas.microsoft.com/office/drawing/2014/main" id="{29885848-149B-4D17-A232-0AB35C794A00}"/>
              </a:ext>
            </a:extLst>
          </p:cNvPr>
          <p:cNvSpPr>
            <a:spLocks noGrp="1"/>
          </p:cNvSpPr>
          <p:nvPr>
            <p:ph idx="1"/>
          </p:nvPr>
        </p:nvSpPr>
        <p:spPr>
          <a:xfrm>
            <a:off x="3401202" y="1635726"/>
            <a:ext cx="5044424" cy="3615624"/>
          </a:xfrm>
        </p:spPr>
        <p:txBody>
          <a:bodyPr>
            <a:normAutofit/>
          </a:bodyPr>
          <a:lstStyle/>
          <a:p>
            <a:pPr>
              <a:lnSpc>
                <a:spcPct val="100000"/>
              </a:lnSpc>
            </a:pPr>
            <a:r>
              <a:rPr lang="en-US" b="1"/>
              <a:t>Stakeholder mapping and engagement </a:t>
            </a:r>
            <a:r>
              <a:rPr lang="en-US"/>
              <a:t>-  to guarantee that all consultations are informed by the relevant national experts and ownership of the development process is improved </a:t>
            </a:r>
          </a:p>
          <a:p>
            <a:pPr>
              <a:lnSpc>
                <a:spcPct val="100000"/>
              </a:lnSpc>
            </a:pPr>
            <a:r>
              <a:rPr lang="en-US" b="1"/>
              <a:t>Tracking and monitoring Adaption Action </a:t>
            </a:r>
            <a:r>
              <a:rPr lang="en-US"/>
              <a:t>- to have a clear understanding of all adaptation action that is implemented in the country for accurate reporting, understanding barriers and to facilitate peer-learning. </a:t>
            </a:r>
          </a:p>
          <a:p>
            <a:pPr>
              <a:lnSpc>
                <a:spcPct val="100000"/>
              </a:lnSpc>
            </a:pPr>
            <a:r>
              <a:rPr lang="en-US" b="1"/>
              <a:t>Knowledge Management for adaptation </a:t>
            </a:r>
            <a:r>
              <a:rPr lang="en-US"/>
              <a:t>– to ensure that Eswatini has an efficient adaptation knowledge management system inclusive of the generation, collection, handling and dissemination of adaptation information.</a:t>
            </a:r>
          </a:p>
          <a:p>
            <a:pPr>
              <a:lnSpc>
                <a:spcPct val="100000"/>
              </a:lnSpc>
            </a:pPr>
            <a:r>
              <a:rPr lang="en-US" b="1"/>
              <a:t>Public information Platforms </a:t>
            </a:r>
            <a:r>
              <a:rPr lang="en-US"/>
              <a:t>– to ensure that adaptation information is publicly available such as access to current and detailed information on climate trends and adaptation interventions at all levels.</a:t>
            </a:r>
          </a:p>
          <a:p>
            <a:pPr>
              <a:lnSpc>
                <a:spcPct val="100000"/>
              </a:lnSpc>
            </a:pPr>
            <a:endParaRPr lang="en-ZA"/>
          </a:p>
        </p:txBody>
      </p:sp>
    </p:spTree>
    <p:extLst>
      <p:ext uri="{BB962C8B-B14F-4D97-AF65-F5344CB8AC3E}">
        <p14:creationId xmlns:p14="http://schemas.microsoft.com/office/powerpoint/2010/main" val="3963613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FFF8BA-E008-4068-851C-2CED296A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b="0">
              <a:solidFill>
                <a:prstClr val="white"/>
              </a:solidFill>
              <a:latin typeface="Franklin Gothic Book" panose="020B0502020104020203"/>
            </a:endParaRPr>
          </a:p>
        </p:txBody>
      </p:sp>
      <p:sp>
        <p:nvSpPr>
          <p:cNvPr id="2" name="Title 1">
            <a:extLst>
              <a:ext uri="{FF2B5EF4-FFF2-40B4-BE49-F238E27FC236}">
                <a16:creationId xmlns:a16="http://schemas.microsoft.com/office/drawing/2014/main" id="{82362D58-E170-4F4D-BFDA-909491FAEE58}"/>
              </a:ext>
            </a:extLst>
          </p:cNvPr>
          <p:cNvSpPr>
            <a:spLocks noGrp="1"/>
          </p:cNvSpPr>
          <p:nvPr>
            <p:ph type="title"/>
          </p:nvPr>
        </p:nvSpPr>
        <p:spPr>
          <a:xfrm>
            <a:off x="4938550" y="1592745"/>
            <a:ext cx="3627091" cy="3658603"/>
          </a:xfrm>
        </p:spPr>
        <p:txBody>
          <a:bodyPr anchor="ctr">
            <a:normAutofit/>
          </a:bodyPr>
          <a:lstStyle/>
          <a:p>
            <a:r>
              <a:rPr lang="en-ZA" sz="3600"/>
              <a:t>Key lessons </a:t>
            </a:r>
          </a:p>
        </p:txBody>
      </p:sp>
      <p:sp>
        <p:nvSpPr>
          <p:cNvPr id="29" name="Rectangle 28">
            <a:extLst>
              <a:ext uri="{FF2B5EF4-FFF2-40B4-BE49-F238E27FC236}">
                <a16:creationId xmlns:a16="http://schemas.microsoft.com/office/drawing/2014/main" id="{1A75B5EE-3124-4314-90F7-8D9AFE941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309" y="1420659"/>
            <a:ext cx="4046220" cy="7124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00129C37-C465-4475-927F-B861932A3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8550" y="1421992"/>
            <a:ext cx="3621024"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CE7DBF5-8CFA-44BC-A660-C8067E3862E0}"/>
              </a:ext>
            </a:extLst>
          </p:cNvPr>
          <p:cNvSpPr>
            <a:spLocks noGrp="1"/>
          </p:cNvSpPr>
          <p:nvPr>
            <p:ph idx="1"/>
          </p:nvPr>
        </p:nvSpPr>
        <p:spPr>
          <a:xfrm>
            <a:off x="583625" y="1642442"/>
            <a:ext cx="3802317" cy="3608908"/>
          </a:xfrm>
        </p:spPr>
        <p:txBody>
          <a:bodyPr>
            <a:normAutofit/>
          </a:bodyPr>
          <a:lstStyle/>
          <a:p>
            <a:r>
              <a:rPr lang="en-US" dirty="0"/>
              <a:t>Design and development a robust </a:t>
            </a:r>
            <a:r>
              <a:rPr lang="en-US" dirty="0" err="1"/>
              <a:t>programme</a:t>
            </a:r>
            <a:r>
              <a:rPr lang="en-US" dirty="0"/>
              <a:t> for planning, identifying and communicating adaptation action in a way that is country specific and aligns with other national climate change processes.</a:t>
            </a:r>
          </a:p>
          <a:p>
            <a:r>
              <a:rPr lang="en-US" dirty="0"/>
              <a:t>Using the engagement process as a vehicle for stakeholders to come together and learn from one another. </a:t>
            </a:r>
          </a:p>
          <a:p>
            <a:r>
              <a:rPr lang="de-DE" dirty="0">
                <a:hlinkClick r:id="rId2"/>
              </a:rPr>
              <a:t>https://napglobalnetwork.org/2022/02/adaptation-communication-lessons-eswatini/</a:t>
            </a:r>
            <a:endParaRPr lang="en-ZA" dirty="0"/>
          </a:p>
        </p:txBody>
      </p:sp>
      <p:sp>
        <p:nvSpPr>
          <p:cNvPr id="33" name="Rectangle 32">
            <a:extLst>
              <a:ext uri="{FF2B5EF4-FFF2-40B4-BE49-F238E27FC236}">
                <a16:creationId xmlns:a16="http://schemas.microsoft.com/office/drawing/2014/main" id="{8F92C143-3594-4735-B621-397DDDA5F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309" y="5317107"/>
            <a:ext cx="4046220" cy="7124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DC1A03D1-169B-4C87-8F26-45E0BAC2B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8550" y="5319774"/>
            <a:ext cx="3621024" cy="685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7058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FA405A8-C0C2-46C7-9632-FE8E86B0123B}"/>
              </a:ext>
            </a:extLst>
          </p:cNvPr>
          <p:cNvSpPr>
            <a:spLocks noGrp="1"/>
          </p:cNvSpPr>
          <p:nvPr>
            <p:ph type="sldNum" idx="12"/>
          </p:nvPr>
        </p:nvSpPr>
        <p:spPr/>
        <p:txBody>
          <a:bodyPr/>
          <a:lstStyle/>
          <a:p>
            <a:pPr>
              <a:defRPr/>
            </a:pPr>
            <a:fld id="{50374D9D-3383-4ECF-A2C4-27B2EC3269B0}" type="slidenum">
              <a:rPr lang="de-DE" smtClean="0"/>
              <a:pPr>
                <a:defRPr/>
              </a:pPr>
              <a:t>3</a:t>
            </a:fld>
            <a:endParaRPr lang="de-DE"/>
          </a:p>
        </p:txBody>
      </p:sp>
      <p:sp>
        <p:nvSpPr>
          <p:cNvPr id="6" name="Textfeld 1">
            <a:extLst>
              <a:ext uri="{FF2B5EF4-FFF2-40B4-BE49-F238E27FC236}">
                <a16:creationId xmlns:a16="http://schemas.microsoft.com/office/drawing/2014/main" id="{0AB56539-A359-44CC-9A6C-A86E4FC6227E}"/>
              </a:ext>
            </a:extLst>
          </p:cNvPr>
          <p:cNvSpPr txBox="1"/>
          <p:nvPr/>
        </p:nvSpPr>
        <p:spPr>
          <a:xfrm>
            <a:off x="166090" y="839096"/>
            <a:ext cx="3768911" cy="533031"/>
          </a:xfrm>
          <a:prstGeom prst="rect">
            <a:avLst/>
          </a:prstGeom>
          <a:solidFill>
            <a:schemeClr val="tx2">
              <a:lumMod val="20000"/>
              <a:lumOff val="80000"/>
            </a:schemeClr>
          </a:solidFill>
          <a:effectLst>
            <a:outerShdw blurRad="50800" dist="38100" dir="5400000" algn="t" rotWithShape="0">
              <a:prstClr val="black">
                <a:alpha val="40000"/>
              </a:prstClr>
            </a:outerShdw>
            <a:reflection blurRad="6350" stA="52000" endA="300" endPos="35000" dir="5400000" sy="-100000" algn="bl" rotWithShape="0"/>
          </a:effectLst>
        </p:spPr>
        <p:txBody>
          <a:bodyPr wrap="square" rtlCol="0" anchor="ctr">
            <a:noAutofit/>
          </a:bodyPr>
          <a:lstStyle/>
          <a:p>
            <a:pPr algn="ctr"/>
            <a:r>
              <a:rPr lang="en-GB" sz="2100">
                <a:solidFill>
                  <a:schemeClr val="tx2"/>
                </a:solidFill>
              </a:rPr>
              <a:t>Today’s agenda – day 2</a:t>
            </a:r>
          </a:p>
        </p:txBody>
      </p:sp>
      <p:sp>
        <p:nvSpPr>
          <p:cNvPr id="8" name="Google Shape;56;p13">
            <a:extLst>
              <a:ext uri="{FF2B5EF4-FFF2-40B4-BE49-F238E27FC236}">
                <a16:creationId xmlns:a16="http://schemas.microsoft.com/office/drawing/2014/main" id="{1AE0915F-8A46-4E97-B903-BDF76D3BCE53}"/>
              </a:ext>
            </a:extLst>
          </p:cNvPr>
          <p:cNvSpPr txBox="1"/>
          <p:nvPr/>
        </p:nvSpPr>
        <p:spPr>
          <a:xfrm>
            <a:off x="422912" y="1547084"/>
            <a:ext cx="8298176" cy="503659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285750" indent="-285750">
              <a:lnSpc>
                <a:spcPct val="150000"/>
              </a:lnSpc>
              <a:spcBef>
                <a:spcPts val="0"/>
              </a:spcBef>
              <a:spcAft>
                <a:spcPts val="0"/>
              </a:spcAft>
              <a:buFont typeface="Arial" panose="020B0604020202020204" pitchFamily="34" charset="0"/>
              <a:buChar char="º"/>
            </a:pPr>
            <a:r>
              <a:rPr lang="en-US" sz="1550" dirty="0">
                <a:solidFill>
                  <a:schemeClr val="tx2"/>
                </a:solidFill>
              </a:rPr>
              <a:t>Opening remarks</a:t>
            </a:r>
            <a:r>
              <a:rPr lang="en-US" sz="1550" b="0" dirty="0">
                <a:solidFill>
                  <a:schemeClr val="tx2"/>
                </a:solidFill>
              </a:rPr>
              <a:t> // Catarina Tarpo, PATPA and Clémence Moinier, Ricardo E&amp;E </a:t>
            </a:r>
          </a:p>
          <a:p>
            <a:pPr marL="285750" indent="-285750">
              <a:lnSpc>
                <a:spcPct val="150000"/>
              </a:lnSpc>
              <a:spcBef>
                <a:spcPts val="0"/>
              </a:spcBef>
              <a:spcAft>
                <a:spcPts val="0"/>
              </a:spcAft>
              <a:buFont typeface="Arial" panose="020B0604020202020204" pitchFamily="34" charset="0"/>
              <a:buChar char="º"/>
            </a:pPr>
            <a:r>
              <a:rPr lang="en-US" sz="1550" dirty="0">
                <a:solidFill>
                  <a:schemeClr val="tx2"/>
                </a:solidFill>
              </a:rPr>
              <a:t>Adaptation planning components of the BTR – criteria to ensure the quality of the adaptation planning components which should be reported in the BTR </a:t>
            </a:r>
            <a:r>
              <a:rPr lang="en-US" sz="1550" b="0" dirty="0">
                <a:solidFill>
                  <a:schemeClr val="tx2"/>
                </a:solidFill>
              </a:rPr>
              <a:t>//</a:t>
            </a:r>
            <a:r>
              <a:rPr lang="de-DE" sz="1550" b="0" dirty="0">
                <a:solidFill>
                  <a:schemeClr val="tx2"/>
                </a:solidFill>
              </a:rPr>
              <a:t> Motsomi Maletjane and Matti Goldberg, UNFCCC Secretariat </a:t>
            </a:r>
          </a:p>
          <a:p>
            <a:pPr marL="285750" indent="-285750">
              <a:lnSpc>
                <a:spcPct val="150000"/>
              </a:lnSpc>
              <a:spcBef>
                <a:spcPts val="0"/>
              </a:spcBef>
              <a:spcAft>
                <a:spcPts val="0"/>
              </a:spcAft>
              <a:buFont typeface="Arial" panose="020B0604020202020204" pitchFamily="34" charset="0"/>
              <a:buChar char="º"/>
            </a:pPr>
            <a:r>
              <a:rPr lang="de-DE" sz="1550" dirty="0">
                <a:solidFill>
                  <a:schemeClr val="tx2"/>
                </a:solidFill>
              </a:rPr>
              <a:t>Q&amp;A </a:t>
            </a:r>
            <a:r>
              <a:rPr lang="de-DE" sz="1550" b="0" dirty="0">
                <a:solidFill>
                  <a:schemeClr val="tx2"/>
                </a:solidFill>
              </a:rPr>
              <a:t>// All participants and Motsomi Maletjane</a:t>
            </a:r>
          </a:p>
          <a:p>
            <a:pPr marL="285750" indent="-285750">
              <a:lnSpc>
                <a:spcPct val="150000"/>
              </a:lnSpc>
              <a:spcBef>
                <a:spcPts val="0"/>
              </a:spcBef>
              <a:spcAft>
                <a:spcPts val="0"/>
              </a:spcAft>
              <a:buFont typeface="Arial" panose="020B0604020202020204" pitchFamily="34" charset="0"/>
              <a:buChar char="º"/>
            </a:pPr>
            <a:r>
              <a:rPr lang="en-US" sz="1550" dirty="0">
                <a:solidFill>
                  <a:schemeClr val="tx2"/>
                </a:solidFill>
              </a:rPr>
              <a:t>Gender-Responsiveness in adaptation planning and reporting </a:t>
            </a:r>
            <a:r>
              <a:rPr lang="en-US" sz="1550" b="0" dirty="0">
                <a:solidFill>
                  <a:schemeClr val="tx2"/>
                </a:solidFill>
              </a:rPr>
              <a:t>// Funanani Muremi, Adaptation Committee</a:t>
            </a:r>
          </a:p>
          <a:p>
            <a:pPr marL="285750" indent="-285750">
              <a:lnSpc>
                <a:spcPct val="150000"/>
              </a:lnSpc>
              <a:spcBef>
                <a:spcPts val="0"/>
              </a:spcBef>
              <a:spcAft>
                <a:spcPts val="0"/>
              </a:spcAft>
              <a:buFont typeface="Arial" panose="020B0604020202020204" pitchFamily="34" charset="0"/>
              <a:buChar char="º"/>
            </a:pPr>
            <a:r>
              <a:rPr lang="de-DE" sz="1550" dirty="0">
                <a:solidFill>
                  <a:schemeClr val="tx2"/>
                </a:solidFill>
              </a:rPr>
              <a:t>Interview // </a:t>
            </a:r>
            <a:r>
              <a:rPr lang="de-DE" sz="1550" b="0" dirty="0">
                <a:solidFill>
                  <a:schemeClr val="tx2"/>
                </a:solidFill>
              </a:rPr>
              <a:t>Minky Groenewald, Eswatini</a:t>
            </a:r>
            <a:endParaRPr lang="en-US" sz="1550" b="0" dirty="0">
              <a:solidFill>
                <a:schemeClr val="tx2"/>
              </a:solidFill>
              <a:highlight>
                <a:srgbClr val="FFFF00"/>
              </a:highlight>
            </a:endParaRPr>
          </a:p>
          <a:p>
            <a:pPr marL="285750" indent="-285750">
              <a:lnSpc>
                <a:spcPct val="150000"/>
              </a:lnSpc>
              <a:spcBef>
                <a:spcPts val="0"/>
              </a:spcBef>
              <a:spcAft>
                <a:spcPts val="0"/>
              </a:spcAft>
              <a:buFont typeface="Arial" panose="020B0604020202020204" pitchFamily="34" charset="0"/>
              <a:buChar char="º"/>
            </a:pPr>
            <a:r>
              <a:rPr lang="de-DE" sz="1550" dirty="0">
                <a:solidFill>
                  <a:schemeClr val="tx2"/>
                </a:solidFill>
              </a:rPr>
              <a:t>Facilitated discussion in Breakout groups</a:t>
            </a:r>
          </a:p>
          <a:p>
            <a:pPr marL="742950" lvl="1" indent="-285750">
              <a:lnSpc>
                <a:spcPct val="150000"/>
              </a:lnSpc>
              <a:spcBef>
                <a:spcPts val="0"/>
              </a:spcBef>
              <a:spcAft>
                <a:spcPts val="0"/>
              </a:spcAft>
              <a:buFont typeface="Arial" panose="020B0604020202020204" pitchFamily="34" charset="0"/>
              <a:buChar char="º"/>
            </a:pPr>
            <a:r>
              <a:rPr lang="de-DE" sz="1550" b="0" dirty="0">
                <a:solidFill>
                  <a:schemeClr val="tx2"/>
                </a:solidFill>
              </a:rPr>
              <a:t>Reagan Chunga (Namibia)</a:t>
            </a:r>
          </a:p>
          <a:p>
            <a:pPr marL="742950" lvl="1" indent="-285750">
              <a:lnSpc>
                <a:spcPct val="150000"/>
              </a:lnSpc>
              <a:spcBef>
                <a:spcPts val="0"/>
              </a:spcBef>
              <a:spcAft>
                <a:spcPts val="0"/>
              </a:spcAft>
              <a:buFont typeface="Arial" panose="020B0604020202020204" pitchFamily="34" charset="0"/>
              <a:buChar char="º"/>
            </a:pPr>
            <a:r>
              <a:rPr lang="de-DE" sz="1550" b="0" dirty="0">
                <a:solidFill>
                  <a:schemeClr val="tx2"/>
                </a:solidFill>
                <a:latin typeface="Arial"/>
                <a:cs typeface="Arial"/>
              </a:rPr>
              <a:t>Minky Groenewald (Eswatini)</a:t>
            </a:r>
          </a:p>
          <a:p>
            <a:pPr marL="285750" indent="-285750">
              <a:lnSpc>
                <a:spcPct val="150000"/>
              </a:lnSpc>
              <a:spcBef>
                <a:spcPts val="0"/>
              </a:spcBef>
              <a:spcAft>
                <a:spcPts val="0"/>
              </a:spcAft>
              <a:buFont typeface="Arial" panose="020B0604020202020204" pitchFamily="34" charset="0"/>
              <a:buChar char="º"/>
            </a:pPr>
            <a:r>
              <a:rPr lang="fr-FR" sz="1550" dirty="0">
                <a:solidFill>
                  <a:schemeClr val="tx2"/>
                </a:solidFill>
              </a:rPr>
              <a:t>Adaptation-mitigation nexus plus Q&amp;A</a:t>
            </a:r>
            <a:r>
              <a:rPr lang="fr-FR" sz="1550" b="0" dirty="0">
                <a:solidFill>
                  <a:schemeClr val="tx2"/>
                </a:solidFill>
              </a:rPr>
              <a:t> // Clémence Moinier, Ricardo E&amp;E</a:t>
            </a:r>
            <a:endParaRPr lang="en-US" sz="1550" b="0" dirty="0">
              <a:solidFill>
                <a:schemeClr val="tx2"/>
              </a:solidFill>
            </a:endParaRPr>
          </a:p>
          <a:p>
            <a:pPr marL="285750" indent="-285750">
              <a:lnSpc>
                <a:spcPct val="150000"/>
              </a:lnSpc>
              <a:spcBef>
                <a:spcPts val="0"/>
              </a:spcBef>
              <a:spcAft>
                <a:spcPts val="0"/>
              </a:spcAft>
              <a:buFont typeface="Arial" panose="020B0604020202020204" pitchFamily="34" charset="0"/>
              <a:buChar char="º"/>
            </a:pPr>
            <a:r>
              <a:rPr lang="en-US" sz="1550" dirty="0">
                <a:solidFill>
                  <a:schemeClr val="tx2"/>
                </a:solidFill>
              </a:rPr>
              <a:t>Evaluation &amp; Feedback</a:t>
            </a:r>
          </a:p>
          <a:p>
            <a:pPr marL="285750" indent="-285750">
              <a:lnSpc>
                <a:spcPct val="150000"/>
              </a:lnSpc>
              <a:spcBef>
                <a:spcPts val="0"/>
              </a:spcBef>
              <a:spcAft>
                <a:spcPts val="0"/>
              </a:spcAft>
              <a:buFont typeface="Arial" panose="020B0604020202020204" pitchFamily="34" charset="0"/>
              <a:buChar char="º"/>
            </a:pPr>
            <a:r>
              <a:rPr lang="en-US" sz="1550" dirty="0">
                <a:solidFill>
                  <a:schemeClr val="tx2"/>
                </a:solidFill>
              </a:rPr>
              <a:t>Wrap up and the way forward  </a:t>
            </a:r>
            <a:r>
              <a:rPr lang="en-US" sz="1550" b="0" dirty="0">
                <a:solidFill>
                  <a:schemeClr val="tx2"/>
                </a:solidFill>
              </a:rPr>
              <a:t>// </a:t>
            </a:r>
            <a:r>
              <a:rPr lang="fr-FR" sz="1550" b="0" dirty="0">
                <a:solidFill>
                  <a:schemeClr val="tx2"/>
                </a:solidFill>
              </a:rPr>
              <a:t>Clémence Moinier, Ricardo E&amp;E</a:t>
            </a:r>
            <a:endParaRPr lang="en-US" sz="1550" b="0" dirty="0">
              <a:solidFill>
                <a:schemeClr val="tx2"/>
              </a:solidFill>
            </a:endParaRPr>
          </a:p>
          <a:p>
            <a:pPr marL="285750" indent="-285750">
              <a:lnSpc>
                <a:spcPct val="150000"/>
              </a:lnSpc>
              <a:spcBef>
                <a:spcPts val="0"/>
              </a:spcBef>
              <a:spcAft>
                <a:spcPts val="0"/>
              </a:spcAft>
              <a:buFont typeface="Arial" panose="020B0604020202020204" pitchFamily="34" charset="0"/>
              <a:buChar char="º"/>
            </a:pPr>
            <a:endParaRPr lang="en-US" sz="1550" b="0" dirty="0">
              <a:solidFill>
                <a:schemeClr val="tx2"/>
              </a:solidFill>
            </a:endParaRPr>
          </a:p>
          <a:p>
            <a:pPr algn="r">
              <a:spcBef>
                <a:spcPts val="0"/>
              </a:spcBef>
              <a:spcAft>
                <a:spcPts val="0"/>
              </a:spcAft>
            </a:pPr>
            <a:endParaRPr lang="en-US" sz="1550" dirty="0">
              <a:solidFill>
                <a:schemeClr val="tx2"/>
              </a:solidFill>
            </a:endParaRPr>
          </a:p>
        </p:txBody>
      </p:sp>
    </p:spTree>
    <p:extLst>
      <p:ext uri="{BB962C8B-B14F-4D97-AF65-F5344CB8AC3E}">
        <p14:creationId xmlns:p14="http://schemas.microsoft.com/office/powerpoint/2010/main" val="1270791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FC48C9-41EF-4071-844E-8FE7A12DF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41" y="866845"/>
            <a:ext cx="7988206" cy="5991155"/>
          </a:xfrm>
          <a:prstGeom prst="rect">
            <a:avLst/>
          </a:prstGeom>
        </p:spPr>
      </p:pic>
      <p:sp>
        <p:nvSpPr>
          <p:cNvPr id="4" name="Foliennummernplatzhalter 3">
            <a:extLst>
              <a:ext uri="{FF2B5EF4-FFF2-40B4-BE49-F238E27FC236}">
                <a16:creationId xmlns:a16="http://schemas.microsoft.com/office/drawing/2014/main" id="{33201C9F-9510-4D93-85AA-BD0A830F47F2}"/>
              </a:ext>
            </a:extLst>
          </p:cNvPr>
          <p:cNvSpPr>
            <a:spLocks noGrp="1"/>
          </p:cNvSpPr>
          <p:nvPr>
            <p:ph type="sldNum" sz="quarter" idx="12"/>
          </p:nvPr>
        </p:nvSpPr>
        <p:spPr/>
        <p:txBody>
          <a:bodyPr/>
          <a:lstStyle/>
          <a:p>
            <a:pPr>
              <a:defRPr/>
            </a:pPr>
            <a:fld id="{50374D9D-3383-4ECF-A2C4-27B2EC3269B0}" type="slidenum">
              <a:rPr lang="de-DE" smtClean="0"/>
              <a:pPr>
                <a:defRPr/>
              </a:pPr>
              <a:t>30</a:t>
            </a:fld>
            <a:endParaRPr lang="de-DE"/>
          </a:p>
        </p:txBody>
      </p:sp>
      <p:sp>
        <p:nvSpPr>
          <p:cNvPr id="10" name="Textfeld 1">
            <a:extLst>
              <a:ext uri="{FF2B5EF4-FFF2-40B4-BE49-F238E27FC236}">
                <a16:creationId xmlns:a16="http://schemas.microsoft.com/office/drawing/2014/main" id="{87891AAA-5A84-4368-B1A6-8BB7B1244F6C}"/>
              </a:ext>
            </a:extLst>
          </p:cNvPr>
          <p:cNvSpPr txBox="1"/>
          <p:nvPr/>
        </p:nvSpPr>
        <p:spPr>
          <a:xfrm>
            <a:off x="673888" y="3384867"/>
            <a:ext cx="3416206" cy="100249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lIns="91440" tIns="45720" rIns="91440" bIns="45720" rtlCol="0" anchor="ctr">
            <a:noAutofit/>
          </a:bodyPr>
          <a:lstStyle/>
          <a:p>
            <a:pPr algn="ctr"/>
            <a:r>
              <a:rPr lang="en-US" dirty="0" err="1">
                <a:solidFill>
                  <a:schemeClr val="tx2"/>
                </a:solidFill>
                <a:latin typeface="Arial"/>
                <a:cs typeface="Arial"/>
              </a:rPr>
              <a:t>Minky</a:t>
            </a:r>
            <a:r>
              <a:rPr lang="en-US" dirty="0">
                <a:solidFill>
                  <a:schemeClr val="tx2"/>
                </a:solidFill>
                <a:latin typeface="Arial"/>
                <a:cs typeface="Arial"/>
              </a:rPr>
              <a:t> Groenewald, Eswatini</a:t>
            </a:r>
            <a:endParaRPr lang="de-DE" dirty="0">
              <a:solidFill>
                <a:schemeClr val="tx2"/>
              </a:solidFill>
              <a:latin typeface="Arial"/>
              <a:cs typeface="Arial"/>
            </a:endParaRPr>
          </a:p>
        </p:txBody>
      </p:sp>
      <p:sp>
        <p:nvSpPr>
          <p:cNvPr id="12" name="Textfeld 1">
            <a:extLst>
              <a:ext uri="{FF2B5EF4-FFF2-40B4-BE49-F238E27FC236}">
                <a16:creationId xmlns:a16="http://schemas.microsoft.com/office/drawing/2014/main" id="{CC216381-178C-4E91-90FF-F9A82361F25C}"/>
              </a:ext>
            </a:extLst>
          </p:cNvPr>
          <p:cNvSpPr txBox="1"/>
          <p:nvPr/>
        </p:nvSpPr>
        <p:spPr>
          <a:xfrm>
            <a:off x="5258241" y="3356380"/>
            <a:ext cx="3416206" cy="100249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dirty="0">
                <a:solidFill>
                  <a:schemeClr val="tx2"/>
                </a:solidFill>
              </a:rPr>
              <a:t>Reagan Chunga, Namibia</a:t>
            </a:r>
            <a:endParaRPr lang="de-DE" dirty="0">
              <a:solidFill>
                <a:schemeClr val="tx2"/>
              </a:solidFill>
            </a:endParaRPr>
          </a:p>
        </p:txBody>
      </p:sp>
      <p:sp>
        <p:nvSpPr>
          <p:cNvPr id="13" name="Textfeld 1">
            <a:extLst>
              <a:ext uri="{FF2B5EF4-FFF2-40B4-BE49-F238E27FC236}">
                <a16:creationId xmlns:a16="http://schemas.microsoft.com/office/drawing/2014/main" id="{2C5D6EDE-8AA9-4F84-8E6C-F3F49F269C23}"/>
              </a:ext>
            </a:extLst>
          </p:cNvPr>
          <p:cNvSpPr txBox="1"/>
          <p:nvPr/>
        </p:nvSpPr>
        <p:spPr>
          <a:xfrm>
            <a:off x="2444156" y="857251"/>
            <a:ext cx="4109043" cy="100249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nchor="ctr">
            <a:noAutofit/>
          </a:bodyPr>
          <a:lstStyle/>
          <a:p>
            <a:pPr algn="ctr"/>
            <a:r>
              <a:rPr lang="en-US">
                <a:solidFill>
                  <a:schemeClr val="tx2"/>
                </a:solidFill>
              </a:rPr>
              <a:t>Break-out groups</a:t>
            </a:r>
            <a:endParaRPr lang="de-DE">
              <a:solidFill>
                <a:schemeClr val="tx2"/>
              </a:solidFill>
            </a:endParaRPr>
          </a:p>
        </p:txBody>
      </p:sp>
    </p:spTree>
    <p:extLst>
      <p:ext uri="{BB962C8B-B14F-4D97-AF65-F5344CB8AC3E}">
        <p14:creationId xmlns:p14="http://schemas.microsoft.com/office/powerpoint/2010/main" val="1102184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Wasser, Himmel, draußen, Strand enthält.&#10;&#10;Automatisch generierte Beschreibung">
            <a:extLst>
              <a:ext uri="{FF2B5EF4-FFF2-40B4-BE49-F238E27FC236}">
                <a16:creationId xmlns:a16="http://schemas.microsoft.com/office/drawing/2014/main" id="{962F1BA4-11DA-40B1-87B0-FF871B4C3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73" y="985604"/>
            <a:ext cx="8018982" cy="5340767"/>
          </a:xfrm>
          <a:prstGeom prst="rect">
            <a:avLst/>
          </a:prstGeom>
        </p:spPr>
      </p:pic>
      <p:sp>
        <p:nvSpPr>
          <p:cNvPr id="4" name="Foliennummernplatzhalter 3">
            <a:extLst>
              <a:ext uri="{FF2B5EF4-FFF2-40B4-BE49-F238E27FC236}">
                <a16:creationId xmlns:a16="http://schemas.microsoft.com/office/drawing/2014/main" id="{EFA405A8-C0C2-46C7-9632-FE8E86B0123B}"/>
              </a:ext>
            </a:extLst>
          </p:cNvPr>
          <p:cNvSpPr>
            <a:spLocks noGrp="1"/>
          </p:cNvSpPr>
          <p:nvPr>
            <p:ph type="sldNum" sz="quarter" idx="12"/>
          </p:nvPr>
        </p:nvSpPr>
        <p:spPr>
          <a:xfrm>
            <a:off x="6677891" y="6446416"/>
            <a:ext cx="2133600" cy="365125"/>
          </a:xfrm>
        </p:spPr>
        <p:txBody>
          <a:bodyPr/>
          <a:lstStyle/>
          <a:p>
            <a:pPr>
              <a:defRPr/>
            </a:pPr>
            <a:fld id="{50374D9D-3383-4ECF-A2C4-27B2EC3269B0}" type="slidenum">
              <a:rPr lang="de-DE" smtClean="0"/>
              <a:pPr>
                <a:defRPr/>
              </a:pPr>
              <a:t>31</a:t>
            </a:fld>
            <a:endParaRPr lang="de-DE"/>
          </a:p>
        </p:txBody>
      </p:sp>
      <p:sp>
        <p:nvSpPr>
          <p:cNvPr id="6" name="Textfeld 1">
            <a:extLst>
              <a:ext uri="{FF2B5EF4-FFF2-40B4-BE49-F238E27FC236}">
                <a16:creationId xmlns:a16="http://schemas.microsoft.com/office/drawing/2014/main" id="{37B53F02-D5E4-4AEA-A3B4-8C62A2F2F22C}"/>
              </a:ext>
            </a:extLst>
          </p:cNvPr>
          <p:cNvSpPr txBox="1"/>
          <p:nvPr/>
        </p:nvSpPr>
        <p:spPr>
          <a:xfrm>
            <a:off x="106663" y="1066188"/>
            <a:ext cx="4965067" cy="1166636"/>
          </a:xfrm>
          <a:prstGeom prst="rect">
            <a:avLst/>
          </a:prstGeom>
          <a:solidFill>
            <a:schemeClr val="tx2">
              <a:lumMod val="20000"/>
              <a:lumOff val="80000"/>
              <a:alpha val="94000"/>
            </a:schemeClr>
          </a:solidFill>
          <a:effectLst>
            <a:outerShdw blurRad="50800" dist="38100" dir="5400000" algn="t" rotWithShape="0">
              <a:prstClr val="black">
                <a:alpha val="40000"/>
              </a:prstClr>
            </a:outerShdw>
          </a:effectLst>
        </p:spPr>
        <p:txBody>
          <a:bodyPr wrap="square" rtlCol="0">
            <a:noAutofit/>
          </a:bodyPr>
          <a:lstStyle/>
          <a:p>
            <a:endParaRPr lang="en-US">
              <a:solidFill>
                <a:schemeClr val="tx2"/>
              </a:solidFill>
            </a:endParaRPr>
          </a:p>
          <a:p>
            <a:r>
              <a:rPr lang="fr-FR">
                <a:solidFill>
                  <a:schemeClr val="tx2"/>
                </a:solidFill>
              </a:rPr>
              <a:t>Adaptation-mitigation</a:t>
            </a:r>
            <a:r>
              <a:rPr lang="fr-FR" b="0"/>
              <a:t> </a:t>
            </a:r>
            <a:r>
              <a:rPr lang="fr-FR">
                <a:solidFill>
                  <a:schemeClr val="tx2"/>
                </a:solidFill>
              </a:rPr>
              <a:t>nexus</a:t>
            </a:r>
            <a:endParaRPr lang="en-GB">
              <a:solidFill>
                <a:schemeClr val="tx2"/>
              </a:solidFill>
            </a:endParaRPr>
          </a:p>
        </p:txBody>
      </p:sp>
      <p:sp>
        <p:nvSpPr>
          <p:cNvPr id="8" name="Google Shape;56;p13">
            <a:extLst>
              <a:ext uri="{FF2B5EF4-FFF2-40B4-BE49-F238E27FC236}">
                <a16:creationId xmlns:a16="http://schemas.microsoft.com/office/drawing/2014/main" id="{24960969-BF04-4539-808E-DEFFA228CF9D}"/>
              </a:ext>
            </a:extLst>
          </p:cNvPr>
          <p:cNvSpPr txBox="1"/>
          <p:nvPr/>
        </p:nvSpPr>
        <p:spPr>
          <a:xfrm>
            <a:off x="4231759" y="4795390"/>
            <a:ext cx="4729770" cy="1353421"/>
          </a:xfrm>
          <a:prstGeom prst="rect">
            <a:avLst/>
          </a:prstGeom>
          <a:solidFill>
            <a:schemeClr val="tx2">
              <a:lumMod val="20000"/>
              <a:lumOff val="80000"/>
              <a:alpha val="92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r">
              <a:lnSpc>
                <a:spcPct val="150000"/>
              </a:lnSpc>
              <a:spcBef>
                <a:spcPts val="0"/>
              </a:spcBef>
              <a:spcAft>
                <a:spcPts val="0"/>
              </a:spcAft>
            </a:pPr>
            <a:r>
              <a:rPr lang="fr-FR">
                <a:solidFill>
                  <a:schemeClr val="tx2"/>
                </a:solidFill>
              </a:rPr>
              <a:t>Clémence </a:t>
            </a:r>
            <a:r>
              <a:rPr lang="fr-FR" err="1">
                <a:solidFill>
                  <a:schemeClr val="tx2"/>
                </a:solidFill>
              </a:rPr>
              <a:t>Moinier</a:t>
            </a:r>
            <a:endParaRPr lang="fr-FR">
              <a:solidFill>
                <a:schemeClr val="tx2"/>
              </a:solidFill>
            </a:endParaRPr>
          </a:p>
          <a:p>
            <a:pPr algn="r">
              <a:lnSpc>
                <a:spcPct val="150000"/>
              </a:lnSpc>
              <a:spcBef>
                <a:spcPts val="0"/>
              </a:spcBef>
              <a:spcAft>
                <a:spcPts val="0"/>
              </a:spcAft>
            </a:pPr>
            <a:r>
              <a:rPr lang="en-US" b="0">
                <a:solidFill>
                  <a:schemeClr val="tx2"/>
                </a:solidFill>
              </a:rPr>
              <a:t>Ricardo E&amp;E</a:t>
            </a:r>
          </a:p>
          <a:p>
            <a:pPr algn="r">
              <a:spcBef>
                <a:spcPts val="0"/>
              </a:spcBef>
              <a:spcAft>
                <a:spcPts val="0"/>
              </a:spcAft>
            </a:pPr>
            <a:endParaRPr lang="en-US" sz="1800">
              <a:solidFill>
                <a:schemeClr val="tx2"/>
              </a:solidFill>
            </a:endParaRPr>
          </a:p>
        </p:txBody>
      </p:sp>
      <p:sp>
        <p:nvSpPr>
          <p:cNvPr id="5" name="TextBox 4">
            <a:extLst>
              <a:ext uri="{FF2B5EF4-FFF2-40B4-BE49-F238E27FC236}">
                <a16:creationId xmlns:a16="http://schemas.microsoft.com/office/drawing/2014/main" id="{E9E1A3D4-2252-4AAF-AA1D-9353A124E5ED}"/>
              </a:ext>
            </a:extLst>
          </p:cNvPr>
          <p:cNvSpPr txBox="1"/>
          <p:nvPr/>
        </p:nvSpPr>
        <p:spPr>
          <a:xfrm rot="20461181">
            <a:off x="3078579" y="4743879"/>
            <a:ext cx="3261468" cy="646331"/>
          </a:xfrm>
          <a:prstGeom prst="rect">
            <a:avLst/>
          </a:prstGeom>
          <a:solidFill>
            <a:schemeClr val="accent4">
              <a:lumMod val="60000"/>
              <a:lumOff val="40000"/>
            </a:schemeClr>
          </a:solidFill>
          <a:ln>
            <a:solidFill>
              <a:schemeClr val="dk2"/>
            </a:solidFill>
          </a:ln>
          <a:effectLst>
            <a:outerShdw blurRad="50800" dist="38100" dir="2700000" algn="tl" rotWithShape="0">
              <a:prstClr val="black">
                <a:alpha val="40000"/>
              </a:prstClr>
            </a:outerShdw>
          </a:effectLst>
        </p:spPr>
        <p:txBody>
          <a:bodyPr wrap="square" rtlCol="0">
            <a:spAutoFit/>
          </a:bodyPr>
          <a:lstStyle/>
          <a:p>
            <a:pPr algn="ctr"/>
            <a:r>
              <a:rPr lang="en-GB" sz="3600">
                <a:solidFill>
                  <a:schemeClr val="tx2"/>
                </a:solidFill>
                <a:effectLst>
                  <a:outerShdw blurRad="50800" dist="38100" dir="2700000" algn="tl" rotWithShape="0">
                    <a:prstClr val="black">
                      <a:alpha val="40000"/>
                    </a:prstClr>
                  </a:outerShdw>
                </a:effectLst>
              </a:rPr>
              <a:t>+ Q&amp;A</a:t>
            </a:r>
          </a:p>
        </p:txBody>
      </p:sp>
      <p:pic>
        <p:nvPicPr>
          <p:cNvPr id="13" name="Graphic 12" descr="Customer review RTL">
            <a:extLst>
              <a:ext uri="{FF2B5EF4-FFF2-40B4-BE49-F238E27FC236}">
                <a16:creationId xmlns:a16="http://schemas.microsoft.com/office/drawing/2014/main" id="{03B5AF7B-FC95-49CB-8312-D60745F5CC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547216">
            <a:off x="5759903" y="4410776"/>
            <a:ext cx="529137" cy="529137"/>
          </a:xfrm>
          <a:prstGeom prst="rect">
            <a:avLst/>
          </a:prstGeom>
        </p:spPr>
      </p:pic>
      <p:pic>
        <p:nvPicPr>
          <p:cNvPr id="15" name="Graphic 14" descr="Questions">
            <a:extLst>
              <a:ext uri="{FF2B5EF4-FFF2-40B4-BE49-F238E27FC236}">
                <a16:creationId xmlns:a16="http://schemas.microsoft.com/office/drawing/2014/main" id="{A04DCD93-E80C-4622-BE6D-A8314F4B3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31868">
            <a:off x="3138568" y="5233022"/>
            <a:ext cx="592872" cy="592872"/>
          </a:xfrm>
          <a:prstGeom prst="rect">
            <a:avLst/>
          </a:prstGeom>
        </p:spPr>
      </p:pic>
    </p:spTree>
    <p:extLst>
      <p:ext uri="{BB962C8B-B14F-4D97-AF65-F5344CB8AC3E}">
        <p14:creationId xmlns:p14="http://schemas.microsoft.com/office/powerpoint/2010/main" val="383969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A4FF38-DAD2-41E8-8D13-EE2B173B78B8}"/>
              </a:ext>
            </a:extLst>
          </p:cNvPr>
          <p:cNvSpPr>
            <a:spLocks noGrp="1"/>
          </p:cNvSpPr>
          <p:nvPr>
            <p:ph type="title"/>
          </p:nvPr>
        </p:nvSpPr>
        <p:spPr>
          <a:xfrm>
            <a:off x="4571447" y="2913263"/>
            <a:ext cx="4150166" cy="1282001"/>
          </a:xfrm>
        </p:spPr>
        <p:txBody>
          <a:bodyPr/>
          <a:lstStyle/>
          <a:p>
            <a:r>
              <a:rPr lang="en-US" dirty="0"/>
              <a:t>Adaptation-mitigation nexus</a:t>
            </a:r>
            <a:endParaRPr lang="en-GB" dirty="0"/>
          </a:p>
        </p:txBody>
      </p:sp>
      <p:sp>
        <p:nvSpPr>
          <p:cNvPr id="6" name="Text Placeholder 5">
            <a:extLst>
              <a:ext uri="{FF2B5EF4-FFF2-40B4-BE49-F238E27FC236}">
                <a16:creationId xmlns:a16="http://schemas.microsoft.com/office/drawing/2014/main" id="{4FAAF889-F848-428F-B648-7E8B63A0CCC6}"/>
              </a:ext>
            </a:extLst>
          </p:cNvPr>
          <p:cNvSpPr>
            <a:spLocks noGrp="1"/>
          </p:cNvSpPr>
          <p:nvPr>
            <p:ph type="body" sz="quarter" idx="10"/>
          </p:nvPr>
        </p:nvSpPr>
        <p:spPr/>
        <p:txBody>
          <a:bodyPr/>
          <a:lstStyle/>
          <a:p>
            <a:r>
              <a:rPr lang="en-GB" sz="1350" dirty="0"/>
              <a:t>23/02/2022</a:t>
            </a:r>
          </a:p>
        </p:txBody>
      </p:sp>
    </p:spTree>
    <p:extLst>
      <p:ext uri="{BB962C8B-B14F-4D97-AF65-F5344CB8AC3E}">
        <p14:creationId xmlns:p14="http://schemas.microsoft.com/office/powerpoint/2010/main" val="5636860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19997A-73D0-4CE4-BEDD-AB6617F76B6D}"/>
              </a:ext>
            </a:extLst>
          </p:cNvPr>
          <p:cNvSpPr>
            <a:spLocks noGrp="1"/>
          </p:cNvSpPr>
          <p:nvPr>
            <p:ph sz="half" idx="2"/>
          </p:nvPr>
        </p:nvSpPr>
        <p:spPr>
          <a:xfrm>
            <a:off x="5553636" y="2162188"/>
            <a:ext cx="3218950" cy="2480706"/>
          </a:xfrm>
        </p:spPr>
        <p:txBody>
          <a:bodyPr anchor="ctr"/>
          <a:lstStyle/>
          <a:p>
            <a:pPr marL="0" indent="0">
              <a:buNone/>
            </a:pPr>
            <a:r>
              <a:rPr lang="en-GB" sz="1050" b="1" u="sng" dirty="0"/>
              <a:t>III - Adaptation</a:t>
            </a:r>
          </a:p>
          <a:p>
            <a:pPr lvl="1"/>
            <a:r>
              <a:rPr lang="en-GB" sz="1050" dirty="0">
                <a:latin typeface="Arial" panose="020B0604020202020204" pitchFamily="34" charset="0"/>
              </a:rPr>
              <a:t>National circumstances, institutional arrangements and legal frameworks</a:t>
            </a:r>
            <a:endParaRPr lang="en-GB" sz="1050" dirty="0"/>
          </a:p>
          <a:p>
            <a:pPr lvl="1"/>
            <a:r>
              <a:rPr lang="en-GB" sz="1050" dirty="0"/>
              <a:t>Impacts, risks and vulnerabilities</a:t>
            </a:r>
          </a:p>
          <a:p>
            <a:pPr lvl="1"/>
            <a:r>
              <a:rPr lang="en-GB" sz="1050" dirty="0"/>
              <a:t>Adaptation priorities and barriers</a:t>
            </a:r>
          </a:p>
          <a:p>
            <a:pPr lvl="1"/>
            <a:r>
              <a:rPr lang="en-GB" sz="1050" dirty="0"/>
              <a:t>Adaptation actions/plans/strategies</a:t>
            </a:r>
          </a:p>
          <a:p>
            <a:pPr lvl="1"/>
            <a:r>
              <a:rPr lang="en-GB" sz="1050" dirty="0"/>
              <a:t>Implementation progress</a:t>
            </a:r>
          </a:p>
          <a:p>
            <a:pPr lvl="1"/>
            <a:r>
              <a:rPr lang="en-GB" sz="1050" dirty="0"/>
              <a:t>M&amp;E: Effect/outcome of adaptation actions implemented on impacts</a:t>
            </a:r>
          </a:p>
          <a:p>
            <a:pPr lvl="1"/>
            <a:r>
              <a:rPr lang="en-GB" sz="1050" dirty="0"/>
              <a:t>Loss and damage</a:t>
            </a:r>
          </a:p>
          <a:p>
            <a:pPr lvl="1"/>
            <a:r>
              <a:rPr lang="en-GB" sz="1050" dirty="0"/>
              <a:t>Cooperation and good practice</a:t>
            </a:r>
          </a:p>
        </p:txBody>
      </p:sp>
      <p:sp>
        <p:nvSpPr>
          <p:cNvPr id="2" name="Content Placeholder 1">
            <a:extLst>
              <a:ext uri="{FF2B5EF4-FFF2-40B4-BE49-F238E27FC236}">
                <a16:creationId xmlns:a16="http://schemas.microsoft.com/office/drawing/2014/main" id="{B777C185-E75B-4CF4-9026-5FDF1BD8DAA4}"/>
              </a:ext>
            </a:extLst>
          </p:cNvPr>
          <p:cNvSpPr>
            <a:spLocks noGrp="1"/>
          </p:cNvSpPr>
          <p:nvPr>
            <p:ph sz="half" idx="1"/>
          </p:nvPr>
        </p:nvSpPr>
        <p:spPr>
          <a:xfrm>
            <a:off x="280998" y="1924208"/>
            <a:ext cx="3103414" cy="2480706"/>
          </a:xfrm>
        </p:spPr>
        <p:txBody>
          <a:bodyPr anchor="ctr"/>
          <a:lstStyle/>
          <a:p>
            <a:pPr marL="0" indent="0">
              <a:buNone/>
            </a:pPr>
            <a:r>
              <a:rPr lang="en-GB" sz="1050" b="1" u="sng" dirty="0"/>
              <a:t>II - Mitigation</a:t>
            </a:r>
            <a:r>
              <a:rPr lang="en-GB" sz="1050" b="1" dirty="0"/>
              <a:t>	</a:t>
            </a:r>
          </a:p>
          <a:p>
            <a:pPr lvl="1"/>
            <a:r>
              <a:rPr lang="en-GB" sz="1050" dirty="0">
                <a:latin typeface="Arial" panose="020B0604020202020204" pitchFamily="34" charset="0"/>
              </a:rPr>
              <a:t>National circumstances, institutional arrangements and legal frameworks</a:t>
            </a:r>
            <a:endParaRPr lang="en-GB" sz="1050" dirty="0"/>
          </a:p>
          <a:p>
            <a:pPr lvl="1"/>
            <a:r>
              <a:rPr lang="en-GB" sz="1050" dirty="0"/>
              <a:t>Description of NDCs, including emission reduction target and scope </a:t>
            </a:r>
          </a:p>
          <a:p>
            <a:pPr lvl="1"/>
            <a:r>
              <a:rPr lang="en-GB" sz="1050" dirty="0"/>
              <a:t>Indicators to track progress</a:t>
            </a:r>
          </a:p>
          <a:p>
            <a:pPr lvl="1"/>
            <a:r>
              <a:rPr lang="en-GB" sz="1050" dirty="0"/>
              <a:t>Mitigation actions and their effect compared to the emission reduction target</a:t>
            </a:r>
          </a:p>
          <a:p>
            <a:pPr lvl="1"/>
            <a:r>
              <a:rPr lang="en-GB" sz="1050" i="1" dirty="0"/>
              <a:t>Summary</a:t>
            </a:r>
            <a:r>
              <a:rPr lang="en-GB" sz="1050" dirty="0"/>
              <a:t> of GHG emissions and removals</a:t>
            </a:r>
          </a:p>
          <a:p>
            <a:pPr lvl="1"/>
            <a:r>
              <a:rPr lang="en-GB" sz="1050" i="1" dirty="0"/>
              <a:t>Projections</a:t>
            </a:r>
            <a:r>
              <a:rPr lang="en-GB" sz="1050" dirty="0"/>
              <a:t> of GHG emissions and removal</a:t>
            </a:r>
          </a:p>
        </p:txBody>
      </p:sp>
      <p:sp>
        <p:nvSpPr>
          <p:cNvPr id="6" name="Text Placeholder 5">
            <a:extLst>
              <a:ext uri="{FF2B5EF4-FFF2-40B4-BE49-F238E27FC236}">
                <a16:creationId xmlns:a16="http://schemas.microsoft.com/office/drawing/2014/main" id="{1BEEB081-E5A3-4CDD-A1BF-6145D9BC63F1}"/>
              </a:ext>
            </a:extLst>
          </p:cNvPr>
          <p:cNvSpPr>
            <a:spLocks noGrp="1"/>
          </p:cNvSpPr>
          <p:nvPr>
            <p:ph type="body" sz="quarter" idx="10"/>
          </p:nvPr>
        </p:nvSpPr>
        <p:spPr/>
        <p:txBody>
          <a:bodyPr/>
          <a:lstStyle/>
          <a:p>
            <a:endParaRPr lang="en-GB" sz="675"/>
          </a:p>
        </p:txBody>
      </p:sp>
      <p:sp>
        <p:nvSpPr>
          <p:cNvPr id="3" name="Title 2">
            <a:extLst>
              <a:ext uri="{FF2B5EF4-FFF2-40B4-BE49-F238E27FC236}">
                <a16:creationId xmlns:a16="http://schemas.microsoft.com/office/drawing/2014/main" id="{E983AF58-357C-4C36-8985-206DAC4537CC}"/>
              </a:ext>
            </a:extLst>
          </p:cNvPr>
          <p:cNvSpPr>
            <a:spLocks noGrp="1"/>
          </p:cNvSpPr>
          <p:nvPr>
            <p:ph type="title"/>
          </p:nvPr>
        </p:nvSpPr>
        <p:spPr>
          <a:xfrm>
            <a:off x="285245" y="1045509"/>
            <a:ext cx="7525091" cy="207749"/>
          </a:xfrm>
        </p:spPr>
        <p:txBody>
          <a:bodyPr/>
          <a:lstStyle/>
          <a:p>
            <a:r>
              <a:rPr lang="en-GB" sz="1350" dirty="0"/>
              <a:t>Provision of information in the BTR</a:t>
            </a:r>
          </a:p>
        </p:txBody>
      </p:sp>
      <p:sp>
        <p:nvSpPr>
          <p:cNvPr id="7" name="TextBox 6">
            <a:extLst>
              <a:ext uri="{FF2B5EF4-FFF2-40B4-BE49-F238E27FC236}">
                <a16:creationId xmlns:a16="http://schemas.microsoft.com/office/drawing/2014/main" id="{FDDEA217-E303-4699-9D60-09468CFE0862}"/>
              </a:ext>
            </a:extLst>
          </p:cNvPr>
          <p:cNvSpPr txBox="1"/>
          <p:nvPr/>
        </p:nvSpPr>
        <p:spPr>
          <a:xfrm>
            <a:off x="495738" y="4788966"/>
            <a:ext cx="8152520" cy="577081"/>
          </a:xfrm>
          <a:prstGeom prst="rect">
            <a:avLst/>
          </a:prstGeom>
          <a:noFill/>
        </p:spPr>
        <p:txBody>
          <a:bodyPr wrap="square">
            <a:spAutoFit/>
          </a:bodyPr>
          <a:lstStyle/>
          <a:p>
            <a:pPr algn="ctr" defTabSz="685800" eaLnBrk="0" hangingPunct="0"/>
            <a:r>
              <a:rPr lang="en-GB" sz="1050" u="sng" dirty="0">
                <a:solidFill>
                  <a:srgbClr val="000000"/>
                </a:solidFill>
                <a:latin typeface="Arial" panose="020B0604020202020204" pitchFamily="34" charset="0"/>
              </a:rPr>
              <a:t>IV &amp; V - Financial, technology development and transfer and capacity-building (provided and mobilised; needed and received)</a:t>
            </a:r>
          </a:p>
          <a:p>
            <a:pPr algn="ctr" defTabSz="685800" eaLnBrk="0" hangingPunct="0"/>
            <a:r>
              <a:rPr lang="en-GB" sz="1050" b="0" i="1" dirty="0">
                <a:solidFill>
                  <a:srgbClr val="FF0000"/>
                </a:solidFill>
              </a:rPr>
              <a:t>Type of support received (cross-cutting, risk of double counting?)</a:t>
            </a:r>
          </a:p>
          <a:p>
            <a:pPr algn="ctr" defTabSz="685800" eaLnBrk="0" hangingPunct="0"/>
            <a:r>
              <a:rPr lang="en-GB" sz="1050" u="sng" dirty="0">
                <a:solidFill>
                  <a:srgbClr val="000000"/>
                </a:solidFill>
                <a:latin typeface="Arial" panose="020B0604020202020204" pitchFamily="34" charset="0"/>
              </a:rPr>
              <a:t>VI – Research and systematic observation; education, training and public awareness</a:t>
            </a:r>
          </a:p>
        </p:txBody>
      </p:sp>
      <p:sp>
        <p:nvSpPr>
          <p:cNvPr id="9" name="TextBox 8">
            <a:extLst>
              <a:ext uri="{FF2B5EF4-FFF2-40B4-BE49-F238E27FC236}">
                <a16:creationId xmlns:a16="http://schemas.microsoft.com/office/drawing/2014/main" id="{BC18CF14-8F9E-4A41-A915-CC9978E24A74}"/>
              </a:ext>
            </a:extLst>
          </p:cNvPr>
          <p:cNvSpPr txBox="1"/>
          <p:nvPr/>
        </p:nvSpPr>
        <p:spPr>
          <a:xfrm>
            <a:off x="818402" y="1645762"/>
            <a:ext cx="7101212" cy="415498"/>
          </a:xfrm>
          <a:prstGeom prst="rect">
            <a:avLst/>
          </a:prstGeom>
          <a:noFill/>
        </p:spPr>
        <p:txBody>
          <a:bodyPr wrap="square">
            <a:spAutoFit/>
          </a:bodyPr>
          <a:lstStyle/>
          <a:p>
            <a:pPr algn="ctr" defTabSz="685800" eaLnBrk="0" hangingPunct="0"/>
            <a:r>
              <a:rPr lang="en-GB" sz="1050" u="sng" dirty="0">
                <a:solidFill>
                  <a:srgbClr val="000000"/>
                </a:solidFill>
                <a:latin typeface="Arial" panose="020B0604020202020204" pitchFamily="34" charset="0"/>
              </a:rPr>
              <a:t>I - National inventory report of anthropogenic emissions by sources and removals by</a:t>
            </a:r>
          </a:p>
          <a:p>
            <a:pPr algn="ctr" defTabSz="685800" eaLnBrk="0" hangingPunct="0"/>
            <a:r>
              <a:rPr lang="en-GB" sz="1050" u="sng" dirty="0">
                <a:solidFill>
                  <a:srgbClr val="000000"/>
                </a:solidFill>
                <a:latin typeface="Arial" panose="020B0604020202020204" pitchFamily="34" charset="0"/>
              </a:rPr>
              <a:t>sinks of greenhouse gases</a:t>
            </a:r>
          </a:p>
        </p:txBody>
      </p:sp>
      <p:sp>
        <p:nvSpPr>
          <p:cNvPr id="10" name="Arrow: Right 9">
            <a:extLst>
              <a:ext uri="{FF2B5EF4-FFF2-40B4-BE49-F238E27FC236}">
                <a16:creationId xmlns:a16="http://schemas.microsoft.com/office/drawing/2014/main" id="{9D469FF5-60BF-4CE9-9F55-2038616559F7}"/>
              </a:ext>
            </a:extLst>
          </p:cNvPr>
          <p:cNvSpPr/>
          <p:nvPr/>
        </p:nvSpPr>
        <p:spPr bwMode="auto">
          <a:xfrm rot="10800000">
            <a:off x="3516284" y="3207553"/>
            <a:ext cx="1800305" cy="295836"/>
          </a:xfrm>
          <a:prstGeom prst="rightArrow">
            <a:avLst/>
          </a:prstGeom>
          <a:solidFill>
            <a:schemeClr val="bg1"/>
          </a:solidFill>
          <a:ln w="635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FF0000"/>
              </a:solidFill>
            </a:endParaRPr>
          </a:p>
        </p:txBody>
      </p:sp>
      <p:sp>
        <p:nvSpPr>
          <p:cNvPr id="11" name="TextBox 10">
            <a:extLst>
              <a:ext uri="{FF2B5EF4-FFF2-40B4-BE49-F238E27FC236}">
                <a16:creationId xmlns:a16="http://schemas.microsoft.com/office/drawing/2014/main" id="{00BDFD81-308A-45AC-B641-4EBF2DF7147C}"/>
              </a:ext>
            </a:extLst>
          </p:cNvPr>
          <p:cNvSpPr txBox="1"/>
          <p:nvPr/>
        </p:nvSpPr>
        <p:spPr>
          <a:xfrm>
            <a:off x="3316254" y="2786868"/>
            <a:ext cx="2105509" cy="377693"/>
          </a:xfrm>
          <a:prstGeom prst="rect">
            <a:avLst/>
          </a:prstGeom>
          <a:noFill/>
        </p:spPr>
        <p:txBody>
          <a:bodyPr wrap="square" lIns="27000" tIns="27000" rIns="27000" bIns="27000" rtlCol="0">
            <a:spAutoFit/>
          </a:bodyPr>
          <a:lstStyle/>
          <a:p>
            <a:pPr algn="ctr" defTabSz="685800" eaLnBrk="0" hangingPunct="0"/>
            <a:r>
              <a:rPr lang="en-GB" sz="1050" b="0" i="1" dirty="0">
                <a:solidFill>
                  <a:srgbClr val="FF0000"/>
                </a:solidFill>
              </a:rPr>
              <a:t>Mitigation co-benefits of adaptation actions</a:t>
            </a:r>
          </a:p>
        </p:txBody>
      </p:sp>
      <p:sp>
        <p:nvSpPr>
          <p:cNvPr id="15" name="TextBox 14">
            <a:extLst>
              <a:ext uri="{FF2B5EF4-FFF2-40B4-BE49-F238E27FC236}">
                <a16:creationId xmlns:a16="http://schemas.microsoft.com/office/drawing/2014/main" id="{66EF3343-27C4-4A9B-903E-6EDBA37020AE}"/>
              </a:ext>
            </a:extLst>
          </p:cNvPr>
          <p:cNvSpPr txBox="1"/>
          <p:nvPr/>
        </p:nvSpPr>
        <p:spPr>
          <a:xfrm>
            <a:off x="874056" y="5686765"/>
            <a:ext cx="8269944" cy="219291"/>
          </a:xfrm>
          <a:prstGeom prst="rect">
            <a:avLst/>
          </a:prstGeom>
          <a:noFill/>
        </p:spPr>
        <p:txBody>
          <a:bodyPr wrap="square">
            <a:spAutoFit/>
          </a:bodyPr>
          <a:lstStyle/>
          <a:p>
            <a:pPr algn="r" defTabSz="685800" eaLnBrk="0" hangingPunct="0"/>
            <a:r>
              <a:rPr lang="en-GB" sz="825" b="0" i="1" dirty="0">
                <a:solidFill>
                  <a:srgbClr val="FF0000"/>
                </a:solidFill>
                <a:latin typeface="Arial"/>
              </a:rPr>
              <a:t>Linkages as in the Modalities, procedures and guidelines for the transparency framework for action and support referred to in Article 13 of the Paris Agreement</a:t>
            </a:r>
          </a:p>
        </p:txBody>
      </p:sp>
      <p:sp>
        <p:nvSpPr>
          <p:cNvPr id="16" name="Rectangle 15">
            <a:extLst>
              <a:ext uri="{FF2B5EF4-FFF2-40B4-BE49-F238E27FC236}">
                <a16:creationId xmlns:a16="http://schemas.microsoft.com/office/drawing/2014/main" id="{93D6AD87-9DB0-4088-B9BB-DD60E5EAD392}"/>
              </a:ext>
            </a:extLst>
          </p:cNvPr>
          <p:cNvSpPr/>
          <p:nvPr/>
        </p:nvSpPr>
        <p:spPr bwMode="auto">
          <a:xfrm>
            <a:off x="228600" y="1524220"/>
            <a:ext cx="8634402" cy="3939989"/>
          </a:xfrm>
          <a:prstGeom prst="rect">
            <a:avLst/>
          </a:prstGeom>
          <a:noFill/>
          <a:ln w="635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0000"/>
              </a:solidFill>
            </a:endParaRPr>
          </a:p>
        </p:txBody>
      </p:sp>
    </p:spTree>
    <p:extLst>
      <p:ext uri="{BB962C8B-B14F-4D97-AF65-F5344CB8AC3E}">
        <p14:creationId xmlns:p14="http://schemas.microsoft.com/office/powerpoint/2010/main" val="35373969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19997A-73D0-4CE4-BEDD-AB6617F76B6D}"/>
              </a:ext>
            </a:extLst>
          </p:cNvPr>
          <p:cNvSpPr>
            <a:spLocks noGrp="1"/>
          </p:cNvSpPr>
          <p:nvPr>
            <p:ph sz="half" idx="2"/>
          </p:nvPr>
        </p:nvSpPr>
        <p:spPr>
          <a:xfrm>
            <a:off x="5553636" y="2162188"/>
            <a:ext cx="3218950" cy="2480706"/>
          </a:xfrm>
        </p:spPr>
        <p:txBody>
          <a:bodyPr anchor="ctr"/>
          <a:lstStyle/>
          <a:p>
            <a:pPr marL="0" indent="0">
              <a:buNone/>
            </a:pPr>
            <a:r>
              <a:rPr lang="en-GB" sz="1050" b="1" u="sng" dirty="0"/>
              <a:t>III - Adaptation</a:t>
            </a:r>
          </a:p>
          <a:p>
            <a:pPr lvl="1"/>
            <a:r>
              <a:rPr lang="en-GB" sz="1050" dirty="0">
                <a:latin typeface="Arial" panose="020B0604020202020204" pitchFamily="34" charset="0"/>
              </a:rPr>
              <a:t>National circumstances, institutional arrangements and legal frameworks</a:t>
            </a:r>
            <a:endParaRPr lang="en-GB" sz="1050" dirty="0"/>
          </a:p>
          <a:p>
            <a:pPr lvl="1"/>
            <a:r>
              <a:rPr lang="en-GB" sz="1050" dirty="0"/>
              <a:t>Impacts, risks and vulnerabilities</a:t>
            </a:r>
          </a:p>
          <a:p>
            <a:pPr lvl="1"/>
            <a:r>
              <a:rPr lang="en-GB" sz="1050" dirty="0"/>
              <a:t>Adaptation priorities and barriers</a:t>
            </a:r>
          </a:p>
          <a:p>
            <a:pPr lvl="1"/>
            <a:r>
              <a:rPr lang="en-GB" sz="1050" dirty="0"/>
              <a:t>Adaptation actions/plans/strategies</a:t>
            </a:r>
          </a:p>
          <a:p>
            <a:pPr lvl="1"/>
            <a:r>
              <a:rPr lang="en-GB" sz="1050" dirty="0"/>
              <a:t>Implementation progress</a:t>
            </a:r>
          </a:p>
          <a:p>
            <a:pPr lvl="1"/>
            <a:r>
              <a:rPr lang="en-GB" sz="1050" dirty="0"/>
              <a:t>M&amp;E: Effect/outcome of adaptation actions implemented on impacts</a:t>
            </a:r>
          </a:p>
          <a:p>
            <a:pPr lvl="1"/>
            <a:r>
              <a:rPr lang="en-GB" sz="1050" dirty="0"/>
              <a:t>Loss and damage</a:t>
            </a:r>
          </a:p>
          <a:p>
            <a:pPr lvl="1"/>
            <a:r>
              <a:rPr lang="en-GB" sz="1050" dirty="0"/>
              <a:t>Cooperation and good practice</a:t>
            </a:r>
          </a:p>
        </p:txBody>
      </p:sp>
      <p:sp>
        <p:nvSpPr>
          <p:cNvPr id="2" name="Content Placeholder 1">
            <a:extLst>
              <a:ext uri="{FF2B5EF4-FFF2-40B4-BE49-F238E27FC236}">
                <a16:creationId xmlns:a16="http://schemas.microsoft.com/office/drawing/2014/main" id="{B777C185-E75B-4CF4-9026-5FDF1BD8DAA4}"/>
              </a:ext>
            </a:extLst>
          </p:cNvPr>
          <p:cNvSpPr>
            <a:spLocks noGrp="1"/>
          </p:cNvSpPr>
          <p:nvPr>
            <p:ph sz="half" idx="1"/>
          </p:nvPr>
        </p:nvSpPr>
        <p:spPr>
          <a:xfrm>
            <a:off x="280998" y="1924208"/>
            <a:ext cx="3103414" cy="2480706"/>
          </a:xfrm>
        </p:spPr>
        <p:txBody>
          <a:bodyPr anchor="ctr"/>
          <a:lstStyle/>
          <a:p>
            <a:pPr marL="0" indent="0">
              <a:buNone/>
            </a:pPr>
            <a:r>
              <a:rPr lang="en-GB" sz="1050" b="1" u="sng" dirty="0"/>
              <a:t>II - Mitigation</a:t>
            </a:r>
            <a:r>
              <a:rPr lang="en-GB" sz="1050" b="1" dirty="0"/>
              <a:t>	</a:t>
            </a:r>
          </a:p>
          <a:p>
            <a:pPr lvl="1"/>
            <a:r>
              <a:rPr lang="en-GB" sz="1050" dirty="0">
                <a:latin typeface="Arial" panose="020B0604020202020204" pitchFamily="34" charset="0"/>
              </a:rPr>
              <a:t>National circumstances, institutional arrangements and legal frameworks</a:t>
            </a:r>
            <a:endParaRPr lang="en-GB" sz="1050" dirty="0"/>
          </a:p>
          <a:p>
            <a:pPr lvl="1"/>
            <a:r>
              <a:rPr lang="en-GB" sz="1050" dirty="0"/>
              <a:t>Description of NDCs, including emission reduction target and scope</a:t>
            </a:r>
          </a:p>
          <a:p>
            <a:pPr lvl="1"/>
            <a:r>
              <a:rPr lang="en-GB" sz="1050" dirty="0"/>
              <a:t>Indicators to track progress</a:t>
            </a:r>
          </a:p>
          <a:p>
            <a:pPr lvl="1"/>
            <a:r>
              <a:rPr lang="en-GB" sz="1050" dirty="0"/>
              <a:t>Mitigation actions and their effect compared to the emission reduction target</a:t>
            </a:r>
          </a:p>
          <a:p>
            <a:pPr lvl="1"/>
            <a:r>
              <a:rPr lang="en-GB" sz="1050" i="1" dirty="0"/>
              <a:t>Summary</a:t>
            </a:r>
            <a:r>
              <a:rPr lang="en-GB" sz="1050" dirty="0"/>
              <a:t> of GHG emissions and removals</a:t>
            </a:r>
          </a:p>
          <a:p>
            <a:pPr lvl="1"/>
            <a:r>
              <a:rPr lang="en-GB" sz="1050" i="1" dirty="0"/>
              <a:t>Projections</a:t>
            </a:r>
            <a:r>
              <a:rPr lang="en-GB" sz="1050" dirty="0"/>
              <a:t> of GHG emissions and removal</a:t>
            </a:r>
          </a:p>
        </p:txBody>
      </p:sp>
      <p:sp>
        <p:nvSpPr>
          <p:cNvPr id="6" name="Text Placeholder 5">
            <a:extLst>
              <a:ext uri="{FF2B5EF4-FFF2-40B4-BE49-F238E27FC236}">
                <a16:creationId xmlns:a16="http://schemas.microsoft.com/office/drawing/2014/main" id="{1BEEB081-E5A3-4CDD-A1BF-6145D9BC63F1}"/>
              </a:ext>
            </a:extLst>
          </p:cNvPr>
          <p:cNvSpPr>
            <a:spLocks noGrp="1"/>
          </p:cNvSpPr>
          <p:nvPr>
            <p:ph type="body" sz="quarter" idx="10"/>
          </p:nvPr>
        </p:nvSpPr>
        <p:spPr/>
        <p:txBody>
          <a:bodyPr/>
          <a:lstStyle/>
          <a:p>
            <a:endParaRPr lang="en-GB" sz="675"/>
          </a:p>
        </p:txBody>
      </p:sp>
      <p:sp>
        <p:nvSpPr>
          <p:cNvPr id="3" name="Title 2">
            <a:extLst>
              <a:ext uri="{FF2B5EF4-FFF2-40B4-BE49-F238E27FC236}">
                <a16:creationId xmlns:a16="http://schemas.microsoft.com/office/drawing/2014/main" id="{E983AF58-357C-4C36-8985-206DAC4537CC}"/>
              </a:ext>
            </a:extLst>
          </p:cNvPr>
          <p:cNvSpPr>
            <a:spLocks noGrp="1"/>
          </p:cNvSpPr>
          <p:nvPr>
            <p:ph type="title"/>
          </p:nvPr>
        </p:nvSpPr>
        <p:spPr>
          <a:xfrm>
            <a:off x="285245" y="1045509"/>
            <a:ext cx="7525091" cy="207749"/>
          </a:xfrm>
        </p:spPr>
        <p:txBody>
          <a:bodyPr/>
          <a:lstStyle/>
          <a:p>
            <a:r>
              <a:rPr lang="en-GB" sz="1350" dirty="0"/>
              <a:t>Provision of information in the BTR</a:t>
            </a:r>
          </a:p>
        </p:txBody>
      </p:sp>
      <p:sp>
        <p:nvSpPr>
          <p:cNvPr id="7" name="TextBox 6">
            <a:extLst>
              <a:ext uri="{FF2B5EF4-FFF2-40B4-BE49-F238E27FC236}">
                <a16:creationId xmlns:a16="http://schemas.microsoft.com/office/drawing/2014/main" id="{FDDEA217-E303-4699-9D60-09468CFE0862}"/>
              </a:ext>
            </a:extLst>
          </p:cNvPr>
          <p:cNvSpPr txBox="1"/>
          <p:nvPr/>
        </p:nvSpPr>
        <p:spPr>
          <a:xfrm>
            <a:off x="495738" y="4788966"/>
            <a:ext cx="8152520" cy="577081"/>
          </a:xfrm>
          <a:prstGeom prst="rect">
            <a:avLst/>
          </a:prstGeom>
          <a:noFill/>
        </p:spPr>
        <p:txBody>
          <a:bodyPr wrap="square">
            <a:spAutoFit/>
          </a:bodyPr>
          <a:lstStyle/>
          <a:p>
            <a:pPr algn="ctr" defTabSz="685800" eaLnBrk="0" hangingPunct="0"/>
            <a:r>
              <a:rPr lang="en-GB" sz="1050" u="sng" dirty="0">
                <a:solidFill>
                  <a:srgbClr val="000000"/>
                </a:solidFill>
                <a:latin typeface="Arial" panose="020B0604020202020204" pitchFamily="34" charset="0"/>
              </a:rPr>
              <a:t>IV &amp; V - Financial, technology development and transfer and capacity-building (provided and mobilised; needed and received)</a:t>
            </a:r>
          </a:p>
          <a:p>
            <a:pPr algn="ctr" defTabSz="685800" eaLnBrk="0" hangingPunct="0"/>
            <a:r>
              <a:rPr lang="en-GB" sz="1050" b="0" i="1" dirty="0">
                <a:solidFill>
                  <a:srgbClr val="FF0000"/>
                </a:solidFill>
              </a:rPr>
              <a:t>Type of support received (cross-cutting, risk of double counting?)</a:t>
            </a:r>
          </a:p>
          <a:p>
            <a:pPr algn="ctr" defTabSz="685800" eaLnBrk="0" hangingPunct="0"/>
            <a:r>
              <a:rPr lang="en-GB" sz="1050" u="sng" dirty="0">
                <a:solidFill>
                  <a:srgbClr val="000000"/>
                </a:solidFill>
                <a:latin typeface="Arial" panose="020B0604020202020204" pitchFamily="34" charset="0"/>
              </a:rPr>
              <a:t>VI – Research and systematic observation; education, training and public awareness</a:t>
            </a:r>
          </a:p>
        </p:txBody>
      </p:sp>
      <p:sp>
        <p:nvSpPr>
          <p:cNvPr id="9" name="TextBox 8">
            <a:extLst>
              <a:ext uri="{FF2B5EF4-FFF2-40B4-BE49-F238E27FC236}">
                <a16:creationId xmlns:a16="http://schemas.microsoft.com/office/drawing/2014/main" id="{BC18CF14-8F9E-4A41-A915-CC9978E24A74}"/>
              </a:ext>
            </a:extLst>
          </p:cNvPr>
          <p:cNvSpPr txBox="1"/>
          <p:nvPr/>
        </p:nvSpPr>
        <p:spPr>
          <a:xfrm>
            <a:off x="818402" y="1645762"/>
            <a:ext cx="7101212" cy="415498"/>
          </a:xfrm>
          <a:prstGeom prst="rect">
            <a:avLst/>
          </a:prstGeom>
          <a:noFill/>
        </p:spPr>
        <p:txBody>
          <a:bodyPr wrap="square">
            <a:spAutoFit/>
          </a:bodyPr>
          <a:lstStyle/>
          <a:p>
            <a:pPr algn="ctr" defTabSz="685800" eaLnBrk="0" hangingPunct="0"/>
            <a:r>
              <a:rPr lang="en-GB" sz="1050" u="sng" dirty="0">
                <a:solidFill>
                  <a:srgbClr val="000000"/>
                </a:solidFill>
                <a:latin typeface="Arial" panose="020B0604020202020204" pitchFamily="34" charset="0"/>
              </a:rPr>
              <a:t>I - National inventory report of anthropogenic emissions by sources and removals by</a:t>
            </a:r>
          </a:p>
          <a:p>
            <a:pPr algn="ctr" defTabSz="685800" eaLnBrk="0" hangingPunct="0"/>
            <a:r>
              <a:rPr lang="en-GB" sz="1050" u="sng" dirty="0">
                <a:solidFill>
                  <a:srgbClr val="000000"/>
                </a:solidFill>
                <a:latin typeface="Arial" panose="020B0604020202020204" pitchFamily="34" charset="0"/>
              </a:rPr>
              <a:t>sinks of greenhouse gases</a:t>
            </a:r>
          </a:p>
        </p:txBody>
      </p:sp>
      <p:sp>
        <p:nvSpPr>
          <p:cNvPr id="10" name="Arrow: Right 9">
            <a:extLst>
              <a:ext uri="{FF2B5EF4-FFF2-40B4-BE49-F238E27FC236}">
                <a16:creationId xmlns:a16="http://schemas.microsoft.com/office/drawing/2014/main" id="{9D469FF5-60BF-4CE9-9F55-2038616559F7}"/>
              </a:ext>
            </a:extLst>
          </p:cNvPr>
          <p:cNvSpPr/>
          <p:nvPr/>
        </p:nvSpPr>
        <p:spPr bwMode="auto">
          <a:xfrm rot="10800000">
            <a:off x="3516284" y="3207553"/>
            <a:ext cx="1800305" cy="295836"/>
          </a:xfrm>
          <a:prstGeom prst="rightArrow">
            <a:avLst/>
          </a:prstGeom>
          <a:solidFill>
            <a:schemeClr val="bg1"/>
          </a:solidFill>
          <a:ln w="635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FF0000"/>
              </a:solidFill>
            </a:endParaRPr>
          </a:p>
        </p:txBody>
      </p:sp>
      <p:sp>
        <p:nvSpPr>
          <p:cNvPr id="11" name="TextBox 10">
            <a:extLst>
              <a:ext uri="{FF2B5EF4-FFF2-40B4-BE49-F238E27FC236}">
                <a16:creationId xmlns:a16="http://schemas.microsoft.com/office/drawing/2014/main" id="{00BDFD81-308A-45AC-B641-4EBF2DF7147C}"/>
              </a:ext>
            </a:extLst>
          </p:cNvPr>
          <p:cNvSpPr txBox="1"/>
          <p:nvPr/>
        </p:nvSpPr>
        <p:spPr>
          <a:xfrm>
            <a:off x="3316254" y="2786868"/>
            <a:ext cx="2105509" cy="377693"/>
          </a:xfrm>
          <a:prstGeom prst="rect">
            <a:avLst/>
          </a:prstGeom>
          <a:noFill/>
        </p:spPr>
        <p:txBody>
          <a:bodyPr wrap="square" lIns="27000" tIns="27000" rIns="27000" bIns="27000" rtlCol="0">
            <a:spAutoFit/>
          </a:bodyPr>
          <a:lstStyle/>
          <a:p>
            <a:pPr algn="ctr" defTabSz="685800" eaLnBrk="0" hangingPunct="0"/>
            <a:r>
              <a:rPr lang="en-GB" sz="1050" b="0" i="1" dirty="0">
                <a:solidFill>
                  <a:srgbClr val="FF0000"/>
                </a:solidFill>
              </a:rPr>
              <a:t>Mitigation co-benefits of adaptation actions</a:t>
            </a:r>
          </a:p>
        </p:txBody>
      </p:sp>
      <p:sp>
        <p:nvSpPr>
          <p:cNvPr id="15" name="TextBox 14">
            <a:extLst>
              <a:ext uri="{FF2B5EF4-FFF2-40B4-BE49-F238E27FC236}">
                <a16:creationId xmlns:a16="http://schemas.microsoft.com/office/drawing/2014/main" id="{66EF3343-27C4-4A9B-903E-6EDBA37020AE}"/>
              </a:ext>
            </a:extLst>
          </p:cNvPr>
          <p:cNvSpPr txBox="1"/>
          <p:nvPr/>
        </p:nvSpPr>
        <p:spPr>
          <a:xfrm>
            <a:off x="874056" y="5686765"/>
            <a:ext cx="8269944" cy="219291"/>
          </a:xfrm>
          <a:prstGeom prst="rect">
            <a:avLst/>
          </a:prstGeom>
          <a:noFill/>
        </p:spPr>
        <p:txBody>
          <a:bodyPr wrap="square">
            <a:spAutoFit/>
          </a:bodyPr>
          <a:lstStyle/>
          <a:p>
            <a:pPr algn="r" defTabSz="685800" eaLnBrk="0" hangingPunct="0"/>
            <a:r>
              <a:rPr lang="en-GB" sz="825" b="0" i="1" dirty="0">
                <a:solidFill>
                  <a:srgbClr val="FF0000"/>
                </a:solidFill>
                <a:latin typeface="Arial"/>
              </a:rPr>
              <a:t>Linkages as in the Modalities, procedures and guidelines for the transparency framework for action and support referred to in Article 13 of the Paris Agreement</a:t>
            </a:r>
          </a:p>
        </p:txBody>
      </p:sp>
      <p:sp>
        <p:nvSpPr>
          <p:cNvPr id="16" name="Rectangle 15">
            <a:extLst>
              <a:ext uri="{FF2B5EF4-FFF2-40B4-BE49-F238E27FC236}">
                <a16:creationId xmlns:a16="http://schemas.microsoft.com/office/drawing/2014/main" id="{93D6AD87-9DB0-4088-B9BB-DD60E5EAD392}"/>
              </a:ext>
            </a:extLst>
          </p:cNvPr>
          <p:cNvSpPr/>
          <p:nvPr/>
        </p:nvSpPr>
        <p:spPr bwMode="auto">
          <a:xfrm>
            <a:off x="228600" y="1524220"/>
            <a:ext cx="8634402" cy="3939989"/>
          </a:xfrm>
          <a:prstGeom prst="rect">
            <a:avLst/>
          </a:prstGeom>
          <a:noFill/>
          <a:ln w="635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0000"/>
              </a:solidFill>
            </a:endParaRPr>
          </a:p>
        </p:txBody>
      </p:sp>
      <p:sp>
        <p:nvSpPr>
          <p:cNvPr id="12" name="Arrow: Right 11">
            <a:extLst>
              <a:ext uri="{FF2B5EF4-FFF2-40B4-BE49-F238E27FC236}">
                <a16:creationId xmlns:a16="http://schemas.microsoft.com/office/drawing/2014/main" id="{D47835FE-1CC5-4EDF-BE37-84FC218B923C}"/>
              </a:ext>
            </a:extLst>
          </p:cNvPr>
          <p:cNvSpPr/>
          <p:nvPr/>
        </p:nvSpPr>
        <p:spPr bwMode="auto">
          <a:xfrm>
            <a:off x="3555568" y="3636803"/>
            <a:ext cx="1800305" cy="295836"/>
          </a:xfrm>
          <a:prstGeom prst="rightArrow">
            <a:avLst/>
          </a:prstGeom>
          <a:solidFill>
            <a:schemeClr val="bg1"/>
          </a:solidFill>
          <a:ln w="635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6BB7"/>
              </a:solidFill>
            </a:endParaRPr>
          </a:p>
        </p:txBody>
      </p:sp>
      <p:sp>
        <p:nvSpPr>
          <p:cNvPr id="13" name="TextBox 12">
            <a:extLst>
              <a:ext uri="{FF2B5EF4-FFF2-40B4-BE49-F238E27FC236}">
                <a16:creationId xmlns:a16="http://schemas.microsoft.com/office/drawing/2014/main" id="{A54E0D71-283C-45D1-B166-FC6ED38A2B03}"/>
              </a:ext>
            </a:extLst>
          </p:cNvPr>
          <p:cNvSpPr txBox="1"/>
          <p:nvPr/>
        </p:nvSpPr>
        <p:spPr>
          <a:xfrm>
            <a:off x="3448127" y="3982022"/>
            <a:ext cx="2105509" cy="377693"/>
          </a:xfrm>
          <a:prstGeom prst="rect">
            <a:avLst/>
          </a:prstGeom>
          <a:noFill/>
        </p:spPr>
        <p:txBody>
          <a:bodyPr wrap="square" lIns="27000" tIns="27000" rIns="27000" bIns="27000" rtlCol="0">
            <a:spAutoFit/>
          </a:bodyPr>
          <a:lstStyle/>
          <a:p>
            <a:pPr algn="ctr" defTabSz="685800" eaLnBrk="0" hangingPunct="0"/>
            <a:r>
              <a:rPr lang="en-GB" sz="1050" b="0" i="1" dirty="0">
                <a:solidFill>
                  <a:srgbClr val="006BB7"/>
                </a:solidFill>
              </a:rPr>
              <a:t>Adaptation co-benefits of mitigation actions</a:t>
            </a:r>
          </a:p>
        </p:txBody>
      </p:sp>
      <p:sp>
        <p:nvSpPr>
          <p:cNvPr id="14" name="TextBox 13">
            <a:extLst>
              <a:ext uri="{FF2B5EF4-FFF2-40B4-BE49-F238E27FC236}">
                <a16:creationId xmlns:a16="http://schemas.microsoft.com/office/drawing/2014/main" id="{304D5D7C-731F-4A9B-9A3B-9EFC1F4E6482}"/>
              </a:ext>
            </a:extLst>
          </p:cNvPr>
          <p:cNvSpPr txBox="1"/>
          <p:nvPr/>
        </p:nvSpPr>
        <p:spPr>
          <a:xfrm>
            <a:off x="874056" y="5525442"/>
            <a:ext cx="8269944" cy="219291"/>
          </a:xfrm>
          <a:prstGeom prst="rect">
            <a:avLst/>
          </a:prstGeom>
          <a:noFill/>
        </p:spPr>
        <p:txBody>
          <a:bodyPr wrap="square">
            <a:spAutoFit/>
          </a:bodyPr>
          <a:lstStyle/>
          <a:p>
            <a:pPr algn="r" defTabSz="685800" eaLnBrk="0" hangingPunct="0"/>
            <a:r>
              <a:rPr lang="en-GB" sz="825" b="0" i="1" dirty="0">
                <a:solidFill>
                  <a:srgbClr val="006BB7"/>
                </a:solidFill>
                <a:latin typeface="Arial"/>
              </a:rPr>
              <a:t>Further linkages beyond the Modalities, procedures and guidelines for the transparency framework for action and support referred to in Article 13 of the Paris Agreement</a:t>
            </a:r>
          </a:p>
        </p:txBody>
      </p:sp>
    </p:spTree>
    <p:extLst>
      <p:ext uri="{BB962C8B-B14F-4D97-AF65-F5344CB8AC3E}">
        <p14:creationId xmlns:p14="http://schemas.microsoft.com/office/powerpoint/2010/main" val="28839650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EF743-8662-4663-B8BD-DDD1E54DEE33}"/>
              </a:ext>
            </a:extLst>
          </p:cNvPr>
          <p:cNvSpPr>
            <a:spLocks noGrp="1"/>
          </p:cNvSpPr>
          <p:nvPr>
            <p:ph type="title"/>
          </p:nvPr>
        </p:nvSpPr>
        <p:spPr/>
        <p:txBody>
          <a:bodyPr/>
          <a:lstStyle/>
          <a:p>
            <a:r>
              <a:rPr lang="en-GB" dirty="0"/>
              <a:t>How co-benefits translate at reporting stages</a:t>
            </a:r>
          </a:p>
        </p:txBody>
      </p:sp>
      <p:sp>
        <p:nvSpPr>
          <p:cNvPr id="4" name="Text Placeholder 3">
            <a:extLst>
              <a:ext uri="{FF2B5EF4-FFF2-40B4-BE49-F238E27FC236}">
                <a16:creationId xmlns:a16="http://schemas.microsoft.com/office/drawing/2014/main" id="{BB3C6CF6-236E-42FA-8A69-0237F0563F32}"/>
              </a:ext>
            </a:extLst>
          </p:cNvPr>
          <p:cNvSpPr>
            <a:spLocks noGrp="1"/>
          </p:cNvSpPr>
          <p:nvPr>
            <p:ph type="body" sz="quarter" idx="12"/>
          </p:nvPr>
        </p:nvSpPr>
        <p:spPr/>
        <p:txBody>
          <a:bodyPr/>
          <a:lstStyle/>
          <a:p>
            <a:endParaRPr lang="en-GB"/>
          </a:p>
        </p:txBody>
      </p:sp>
      <p:sp>
        <p:nvSpPr>
          <p:cNvPr id="5" name="TextBox 4">
            <a:extLst>
              <a:ext uri="{FF2B5EF4-FFF2-40B4-BE49-F238E27FC236}">
                <a16:creationId xmlns:a16="http://schemas.microsoft.com/office/drawing/2014/main" id="{8B63C3F6-162B-4F9E-856D-D3A5FFB9CE9E}"/>
              </a:ext>
            </a:extLst>
          </p:cNvPr>
          <p:cNvSpPr txBox="1"/>
          <p:nvPr/>
        </p:nvSpPr>
        <p:spPr>
          <a:xfrm>
            <a:off x="874056" y="5686765"/>
            <a:ext cx="8269944" cy="219291"/>
          </a:xfrm>
          <a:prstGeom prst="rect">
            <a:avLst/>
          </a:prstGeom>
          <a:noFill/>
        </p:spPr>
        <p:txBody>
          <a:bodyPr wrap="square">
            <a:spAutoFit/>
          </a:bodyPr>
          <a:lstStyle/>
          <a:p>
            <a:pPr algn="r" defTabSz="685800" eaLnBrk="0" hangingPunct="0"/>
            <a:r>
              <a:rPr lang="en-GB" sz="825" b="0" i="1" dirty="0">
                <a:solidFill>
                  <a:srgbClr val="FF0000"/>
                </a:solidFill>
                <a:latin typeface="Arial"/>
              </a:rPr>
              <a:t>Linkages as in the Modalities, procedures and guidelines for the transparency framework for action and support referred to in Article 13 of the Paris Agreement</a:t>
            </a:r>
          </a:p>
        </p:txBody>
      </p:sp>
      <p:sp>
        <p:nvSpPr>
          <p:cNvPr id="39" name="TextBox 38">
            <a:extLst>
              <a:ext uri="{FF2B5EF4-FFF2-40B4-BE49-F238E27FC236}">
                <a16:creationId xmlns:a16="http://schemas.microsoft.com/office/drawing/2014/main" id="{499614DB-26AA-4764-9700-BA49BD55EA6F}"/>
              </a:ext>
            </a:extLst>
          </p:cNvPr>
          <p:cNvSpPr txBox="1"/>
          <p:nvPr/>
        </p:nvSpPr>
        <p:spPr>
          <a:xfrm>
            <a:off x="874056" y="5525442"/>
            <a:ext cx="8269944" cy="219291"/>
          </a:xfrm>
          <a:prstGeom prst="rect">
            <a:avLst/>
          </a:prstGeom>
          <a:noFill/>
        </p:spPr>
        <p:txBody>
          <a:bodyPr wrap="square">
            <a:spAutoFit/>
          </a:bodyPr>
          <a:lstStyle/>
          <a:p>
            <a:pPr algn="r" defTabSz="685800" eaLnBrk="0" hangingPunct="0"/>
            <a:r>
              <a:rPr lang="en-GB" sz="825" b="0" i="1" dirty="0">
                <a:solidFill>
                  <a:srgbClr val="006BB7"/>
                </a:solidFill>
                <a:latin typeface="Arial"/>
              </a:rPr>
              <a:t>Further linkages beyond the Modalities, procedures and guidelines for the transparency framework for action and support referred to in Article 13 of the Paris Agreement</a:t>
            </a:r>
          </a:p>
        </p:txBody>
      </p:sp>
      <p:cxnSp>
        <p:nvCxnSpPr>
          <p:cNvPr id="61" name="Connector: Elbow 60">
            <a:extLst>
              <a:ext uri="{FF2B5EF4-FFF2-40B4-BE49-F238E27FC236}">
                <a16:creationId xmlns:a16="http://schemas.microsoft.com/office/drawing/2014/main" id="{51E0A632-17D4-444A-8718-3BABAA3098DF}"/>
              </a:ext>
            </a:extLst>
          </p:cNvPr>
          <p:cNvCxnSpPr>
            <a:cxnSpLocks/>
            <a:stCxn id="17" idx="2"/>
            <a:endCxn id="18" idx="1"/>
          </p:cNvCxnSpPr>
          <p:nvPr/>
        </p:nvCxnSpPr>
        <p:spPr bwMode="auto">
          <a:xfrm rot="16200000" flipH="1">
            <a:off x="2280639" y="3647709"/>
            <a:ext cx="230135" cy="99242"/>
          </a:xfrm>
          <a:prstGeom prst="bentConnector2">
            <a:avLst/>
          </a:prstGeom>
          <a:solidFill>
            <a:schemeClr val="bg1"/>
          </a:solidFill>
          <a:ln w="6350" cap="flat" cmpd="sng" algn="ctr">
            <a:solidFill>
              <a:schemeClr val="accent2"/>
            </a:solidFill>
            <a:prstDash val="solid"/>
            <a:round/>
            <a:headEnd type="none" w="med" len="med"/>
            <a:tailEnd type="triangle"/>
          </a:ln>
          <a:effectLst/>
        </p:spPr>
      </p:cxnSp>
      <p:grpSp>
        <p:nvGrpSpPr>
          <p:cNvPr id="23" name="Group 22">
            <a:extLst>
              <a:ext uri="{FF2B5EF4-FFF2-40B4-BE49-F238E27FC236}">
                <a16:creationId xmlns:a16="http://schemas.microsoft.com/office/drawing/2014/main" id="{D078FA30-BA28-401D-A4D1-9BBE85C74335}"/>
              </a:ext>
            </a:extLst>
          </p:cNvPr>
          <p:cNvGrpSpPr/>
          <p:nvPr/>
        </p:nvGrpSpPr>
        <p:grpSpPr>
          <a:xfrm>
            <a:off x="484095" y="1609541"/>
            <a:ext cx="8025488" cy="3424854"/>
            <a:chOff x="645459" y="1003055"/>
            <a:chExt cx="10700651" cy="4566472"/>
          </a:xfrm>
        </p:grpSpPr>
        <p:sp>
          <p:nvSpPr>
            <p:cNvPr id="58" name="Cross 57">
              <a:extLst>
                <a:ext uri="{FF2B5EF4-FFF2-40B4-BE49-F238E27FC236}">
                  <a16:creationId xmlns:a16="http://schemas.microsoft.com/office/drawing/2014/main" id="{CAB2940A-D3FA-4A8D-ADD1-BBF0EF17F071}"/>
                </a:ext>
              </a:extLst>
            </p:cNvPr>
            <p:cNvSpPr/>
            <p:nvPr/>
          </p:nvSpPr>
          <p:spPr bwMode="auto">
            <a:xfrm>
              <a:off x="888317" y="1003055"/>
              <a:ext cx="554182" cy="554182"/>
            </a:xfrm>
            <a:prstGeom prst="plus">
              <a:avLst>
                <a:gd name="adj" fmla="val 35000"/>
              </a:avLst>
            </a:prstGeom>
            <a:solidFill>
              <a:schemeClr val="bg1"/>
            </a:solidFill>
            <a:ln w="1905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0000"/>
                </a:solidFill>
              </a:endParaRPr>
            </a:p>
          </p:txBody>
        </p:sp>
        <p:sp>
          <p:nvSpPr>
            <p:cNvPr id="59" name="Rectangle 58">
              <a:extLst>
                <a:ext uri="{FF2B5EF4-FFF2-40B4-BE49-F238E27FC236}">
                  <a16:creationId xmlns:a16="http://schemas.microsoft.com/office/drawing/2014/main" id="{F139523C-5F1E-4DD9-8811-0EC221882516}"/>
                </a:ext>
              </a:extLst>
            </p:cNvPr>
            <p:cNvSpPr/>
            <p:nvPr/>
          </p:nvSpPr>
          <p:spPr bwMode="auto">
            <a:xfrm>
              <a:off x="10329796" y="1247859"/>
              <a:ext cx="546851" cy="155911"/>
            </a:xfrm>
            <a:prstGeom prst="rect">
              <a:avLst/>
            </a:prstGeom>
            <a:solidFill>
              <a:schemeClr val="bg1"/>
            </a:solidFill>
            <a:ln w="1905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0000"/>
                </a:solidFill>
              </a:endParaRPr>
            </a:p>
          </p:txBody>
        </p:sp>
        <p:cxnSp>
          <p:nvCxnSpPr>
            <p:cNvPr id="64" name="Connector: Elbow 63">
              <a:extLst>
                <a:ext uri="{FF2B5EF4-FFF2-40B4-BE49-F238E27FC236}">
                  <a16:creationId xmlns:a16="http://schemas.microsoft.com/office/drawing/2014/main" id="{F6F50C83-8D4D-4391-9374-C128DB52D819}"/>
                </a:ext>
              </a:extLst>
            </p:cNvPr>
            <p:cNvCxnSpPr>
              <a:cxnSpLocks/>
              <a:stCxn id="17" idx="2"/>
              <a:endCxn id="19" idx="1"/>
            </p:cNvCxnSpPr>
            <p:nvPr/>
          </p:nvCxnSpPr>
          <p:spPr bwMode="auto">
            <a:xfrm rot="16200000" flipH="1">
              <a:off x="2767511" y="3993952"/>
              <a:ext cx="853527" cy="132321"/>
            </a:xfrm>
            <a:prstGeom prst="bentConnector2">
              <a:avLst/>
            </a:prstGeom>
            <a:solidFill>
              <a:schemeClr val="bg1"/>
            </a:solidFill>
            <a:ln w="6350" cap="flat" cmpd="sng" algn="ctr">
              <a:solidFill>
                <a:schemeClr val="accent2"/>
              </a:solidFill>
              <a:prstDash val="solid"/>
              <a:round/>
              <a:headEnd type="none" w="med" len="med"/>
              <a:tailEnd type="triangle"/>
            </a:ln>
            <a:effectLst/>
          </p:spPr>
        </p:cxnSp>
        <p:grpSp>
          <p:nvGrpSpPr>
            <p:cNvPr id="22" name="Group 21">
              <a:extLst>
                <a:ext uri="{FF2B5EF4-FFF2-40B4-BE49-F238E27FC236}">
                  <a16:creationId xmlns:a16="http://schemas.microsoft.com/office/drawing/2014/main" id="{9DCF2492-3C85-445A-8339-3A6ED6D753FA}"/>
                </a:ext>
              </a:extLst>
            </p:cNvPr>
            <p:cNvGrpSpPr/>
            <p:nvPr/>
          </p:nvGrpSpPr>
          <p:grpSpPr>
            <a:xfrm>
              <a:off x="645459" y="1263283"/>
              <a:ext cx="10700651" cy="4306244"/>
              <a:chOff x="645459" y="1263283"/>
              <a:chExt cx="10700651" cy="4306244"/>
            </a:xfrm>
          </p:grpSpPr>
          <p:grpSp>
            <p:nvGrpSpPr>
              <p:cNvPr id="52" name="Group 51">
                <a:extLst>
                  <a:ext uri="{FF2B5EF4-FFF2-40B4-BE49-F238E27FC236}">
                    <a16:creationId xmlns:a16="http://schemas.microsoft.com/office/drawing/2014/main" id="{C497D56A-F402-423D-B897-4BD71609E591}"/>
                  </a:ext>
                </a:extLst>
              </p:cNvPr>
              <p:cNvGrpSpPr/>
              <p:nvPr/>
            </p:nvGrpSpPr>
            <p:grpSpPr>
              <a:xfrm>
                <a:off x="645459" y="1263283"/>
                <a:ext cx="10700651" cy="4306244"/>
                <a:chOff x="645459" y="1263283"/>
                <a:chExt cx="10700651" cy="3364070"/>
              </a:xfrm>
            </p:grpSpPr>
            <p:sp>
              <p:nvSpPr>
                <p:cNvPr id="9" name="Rectangle 8">
                  <a:extLst>
                    <a:ext uri="{FF2B5EF4-FFF2-40B4-BE49-F238E27FC236}">
                      <a16:creationId xmlns:a16="http://schemas.microsoft.com/office/drawing/2014/main" id="{8CAE2293-D2E9-4269-A217-C2D5E349F0B9}"/>
                    </a:ext>
                  </a:extLst>
                </p:cNvPr>
                <p:cNvSpPr/>
                <p:nvPr/>
              </p:nvSpPr>
              <p:spPr bwMode="auto">
                <a:xfrm>
                  <a:off x="645459" y="1860198"/>
                  <a:ext cx="1864659" cy="338681"/>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b="0" dirty="0">
                      <a:solidFill>
                        <a:srgbClr val="000000"/>
                      </a:solidFill>
                    </a:rPr>
                    <a:t>Emissions </a:t>
                  </a:r>
                  <a:r>
                    <a:rPr lang="en-GB" sz="1050" dirty="0">
                      <a:solidFill>
                        <a:srgbClr val="000000"/>
                      </a:solidFill>
                    </a:rPr>
                    <a:t>reduction</a:t>
                  </a:r>
                </a:p>
              </p:txBody>
            </p:sp>
            <p:grpSp>
              <p:nvGrpSpPr>
                <p:cNvPr id="51" name="Group 50">
                  <a:extLst>
                    <a:ext uri="{FF2B5EF4-FFF2-40B4-BE49-F238E27FC236}">
                      <a16:creationId xmlns:a16="http://schemas.microsoft.com/office/drawing/2014/main" id="{3D59C37B-DC22-4731-B6D3-882F4FDEC252}"/>
                    </a:ext>
                  </a:extLst>
                </p:cNvPr>
                <p:cNvGrpSpPr/>
                <p:nvPr/>
              </p:nvGrpSpPr>
              <p:grpSpPr>
                <a:xfrm>
                  <a:off x="1577788" y="1263283"/>
                  <a:ext cx="9768322" cy="3364070"/>
                  <a:chOff x="1577788" y="1263283"/>
                  <a:chExt cx="9768322" cy="3364070"/>
                </a:xfrm>
              </p:grpSpPr>
              <p:sp>
                <p:nvSpPr>
                  <p:cNvPr id="6" name="Rectangle 5">
                    <a:extLst>
                      <a:ext uri="{FF2B5EF4-FFF2-40B4-BE49-F238E27FC236}">
                        <a16:creationId xmlns:a16="http://schemas.microsoft.com/office/drawing/2014/main" id="{BB9E7A65-E06E-4868-9B69-3ED7D0DDDC01}"/>
                      </a:ext>
                    </a:extLst>
                  </p:cNvPr>
                  <p:cNvSpPr/>
                  <p:nvPr/>
                </p:nvSpPr>
                <p:spPr bwMode="auto">
                  <a:xfrm>
                    <a:off x="4751296" y="1263283"/>
                    <a:ext cx="2617694" cy="537882"/>
                  </a:xfrm>
                  <a:prstGeom prst="rect">
                    <a:avLst/>
                  </a:prstGeom>
                  <a:solidFill>
                    <a:schemeClr val="bg1"/>
                  </a:solidFill>
                  <a:ln w="1270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b="0" dirty="0">
                        <a:solidFill>
                          <a:srgbClr val="000000"/>
                        </a:solidFill>
                      </a:rPr>
                      <a:t>Adaptation action</a:t>
                    </a:r>
                  </a:p>
                </p:txBody>
              </p:sp>
              <p:cxnSp>
                <p:nvCxnSpPr>
                  <p:cNvPr id="8" name="Connector: Elbow 7">
                    <a:extLst>
                      <a:ext uri="{FF2B5EF4-FFF2-40B4-BE49-F238E27FC236}">
                        <a16:creationId xmlns:a16="http://schemas.microsoft.com/office/drawing/2014/main" id="{4EAB8A1A-883C-47D0-A77D-A219011D0FF5}"/>
                      </a:ext>
                    </a:extLst>
                  </p:cNvPr>
                  <p:cNvCxnSpPr>
                    <a:cxnSpLocks/>
                    <a:stCxn id="6" idx="1"/>
                    <a:endCxn id="9" idx="0"/>
                  </p:cNvCxnSpPr>
                  <p:nvPr/>
                </p:nvCxnSpPr>
                <p:spPr bwMode="auto">
                  <a:xfrm rot="10800000" flipV="1">
                    <a:off x="1577790" y="1532224"/>
                    <a:ext cx="3173507" cy="327974"/>
                  </a:xfrm>
                  <a:prstGeom prst="bentConnector2">
                    <a:avLst/>
                  </a:prstGeom>
                  <a:solidFill>
                    <a:schemeClr val="bg1"/>
                  </a:solidFill>
                  <a:ln w="19050" cap="flat" cmpd="sng" algn="ctr">
                    <a:solidFill>
                      <a:schemeClr val="accent2"/>
                    </a:solidFill>
                    <a:prstDash val="solid"/>
                    <a:round/>
                    <a:headEnd type="none" w="med" len="med"/>
                    <a:tailEnd type="triangle"/>
                  </a:ln>
                  <a:effectLst/>
                </p:spPr>
              </p:cxnSp>
              <p:sp>
                <p:nvSpPr>
                  <p:cNvPr id="12" name="Rectangle 11">
                    <a:extLst>
                      <a:ext uri="{FF2B5EF4-FFF2-40B4-BE49-F238E27FC236}">
                        <a16:creationId xmlns:a16="http://schemas.microsoft.com/office/drawing/2014/main" id="{22F54887-DF42-40E4-845A-DCC38355C812}"/>
                      </a:ext>
                    </a:extLst>
                  </p:cNvPr>
                  <p:cNvSpPr/>
                  <p:nvPr/>
                </p:nvSpPr>
                <p:spPr bwMode="auto">
                  <a:xfrm>
                    <a:off x="9481451" y="1862767"/>
                    <a:ext cx="1864659" cy="338681"/>
                  </a:xfrm>
                  <a:prstGeom prst="rect">
                    <a:avLst/>
                  </a:prstGeom>
                  <a:solidFill>
                    <a:schemeClr val="bg1"/>
                  </a:solidFill>
                  <a:ln w="1270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b="0" dirty="0">
                        <a:solidFill>
                          <a:srgbClr val="000000"/>
                        </a:solidFill>
                      </a:rPr>
                      <a:t>Emissions </a:t>
                    </a:r>
                    <a:r>
                      <a:rPr lang="en-GB" sz="1050" dirty="0">
                        <a:solidFill>
                          <a:srgbClr val="000000"/>
                        </a:solidFill>
                      </a:rPr>
                      <a:t>increases</a:t>
                    </a:r>
                  </a:p>
                </p:txBody>
              </p:sp>
              <p:cxnSp>
                <p:nvCxnSpPr>
                  <p:cNvPr id="13" name="Connector: Elbow 12">
                    <a:extLst>
                      <a:ext uri="{FF2B5EF4-FFF2-40B4-BE49-F238E27FC236}">
                        <a16:creationId xmlns:a16="http://schemas.microsoft.com/office/drawing/2014/main" id="{76F8163A-46A8-4947-AF8A-945BB5C4D4DD}"/>
                      </a:ext>
                    </a:extLst>
                  </p:cNvPr>
                  <p:cNvCxnSpPr>
                    <a:cxnSpLocks/>
                    <a:stCxn id="6" idx="3"/>
                    <a:endCxn id="12" idx="0"/>
                  </p:cNvCxnSpPr>
                  <p:nvPr/>
                </p:nvCxnSpPr>
                <p:spPr bwMode="auto">
                  <a:xfrm>
                    <a:off x="7368990" y="1532224"/>
                    <a:ext cx="3044791" cy="330543"/>
                  </a:xfrm>
                  <a:prstGeom prst="bentConnector2">
                    <a:avLst/>
                  </a:prstGeom>
                  <a:solidFill>
                    <a:schemeClr val="bg1"/>
                  </a:solidFill>
                  <a:ln w="19050" cap="flat" cmpd="sng" algn="ctr">
                    <a:solidFill>
                      <a:schemeClr val="accent2"/>
                    </a:solidFill>
                    <a:prstDash val="solid"/>
                    <a:round/>
                    <a:headEnd type="none" w="med" len="med"/>
                    <a:tailEnd type="triangle"/>
                  </a:ln>
                  <a:effectLst/>
                </p:spPr>
              </p:cxnSp>
              <p:sp>
                <p:nvSpPr>
                  <p:cNvPr id="16" name="Rectangle 15">
                    <a:extLst>
                      <a:ext uri="{FF2B5EF4-FFF2-40B4-BE49-F238E27FC236}">
                        <a16:creationId xmlns:a16="http://schemas.microsoft.com/office/drawing/2014/main" id="{F3EC3FC7-EA9B-439B-A17D-DC8C708275E4}"/>
                      </a:ext>
                    </a:extLst>
                  </p:cNvPr>
                  <p:cNvSpPr/>
                  <p:nvPr/>
                </p:nvSpPr>
                <p:spPr bwMode="auto">
                  <a:xfrm>
                    <a:off x="1755446" y="2346115"/>
                    <a:ext cx="3804845" cy="338681"/>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b="0" dirty="0">
                        <a:solidFill>
                          <a:srgbClr val="000000"/>
                        </a:solidFill>
                      </a:rPr>
                      <a:t>II- Policies and measures, actions and plans</a:t>
                    </a:r>
                  </a:p>
                </p:txBody>
              </p:sp>
              <p:sp>
                <p:nvSpPr>
                  <p:cNvPr id="17" name="Rectangle 16">
                    <a:extLst>
                      <a:ext uri="{FF2B5EF4-FFF2-40B4-BE49-F238E27FC236}">
                        <a16:creationId xmlns:a16="http://schemas.microsoft.com/office/drawing/2014/main" id="{2AB98D3B-8025-4864-B1D2-E8DE3CE5538E}"/>
                      </a:ext>
                    </a:extLst>
                  </p:cNvPr>
                  <p:cNvSpPr/>
                  <p:nvPr/>
                </p:nvSpPr>
                <p:spPr bwMode="auto">
                  <a:xfrm>
                    <a:off x="1755446" y="2776116"/>
                    <a:ext cx="2745335" cy="338681"/>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b="0" dirty="0">
                        <a:solidFill>
                          <a:srgbClr val="000000"/>
                        </a:solidFill>
                      </a:rPr>
                      <a:t>II- Information to track progress</a:t>
                    </a:r>
                  </a:p>
                </p:txBody>
              </p:sp>
              <p:sp>
                <p:nvSpPr>
                  <p:cNvPr id="18" name="Rectangle 17">
                    <a:extLst>
                      <a:ext uri="{FF2B5EF4-FFF2-40B4-BE49-F238E27FC236}">
                        <a16:creationId xmlns:a16="http://schemas.microsoft.com/office/drawing/2014/main" id="{7BFFA4D5-EDBD-4919-9B37-53EDEAC619F4}"/>
                      </a:ext>
                    </a:extLst>
                  </p:cNvPr>
                  <p:cNvSpPr/>
                  <p:nvPr/>
                </p:nvSpPr>
                <p:spPr bwMode="auto">
                  <a:xfrm>
                    <a:off x="3260436" y="3185167"/>
                    <a:ext cx="1240345" cy="338681"/>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Targets</a:t>
                    </a:r>
                  </a:p>
                </p:txBody>
              </p:sp>
              <p:sp>
                <p:nvSpPr>
                  <p:cNvPr id="19" name="Rectangle 18">
                    <a:extLst>
                      <a:ext uri="{FF2B5EF4-FFF2-40B4-BE49-F238E27FC236}">
                        <a16:creationId xmlns:a16="http://schemas.microsoft.com/office/drawing/2014/main" id="{9054E116-241D-4F55-A9DE-CCF701C47FA8}"/>
                      </a:ext>
                    </a:extLst>
                  </p:cNvPr>
                  <p:cNvSpPr/>
                  <p:nvPr/>
                </p:nvSpPr>
                <p:spPr bwMode="auto">
                  <a:xfrm>
                    <a:off x="3260435" y="3612238"/>
                    <a:ext cx="1240345" cy="338681"/>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Indicators</a:t>
                    </a:r>
                  </a:p>
                </p:txBody>
              </p:sp>
              <p:sp>
                <p:nvSpPr>
                  <p:cNvPr id="20" name="Rectangle 19">
                    <a:extLst>
                      <a:ext uri="{FF2B5EF4-FFF2-40B4-BE49-F238E27FC236}">
                        <a16:creationId xmlns:a16="http://schemas.microsoft.com/office/drawing/2014/main" id="{D1EE9FEE-9B00-4084-8C77-C572B04DFF8A}"/>
                      </a:ext>
                    </a:extLst>
                  </p:cNvPr>
                  <p:cNvSpPr/>
                  <p:nvPr/>
                </p:nvSpPr>
                <p:spPr bwMode="auto">
                  <a:xfrm>
                    <a:off x="1755446" y="4039309"/>
                    <a:ext cx="4149810" cy="588044"/>
                  </a:xfrm>
                  <a:prstGeom prst="rec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54000" tIns="54000" rIns="54000" bIns="54000" numCol="1" rtlCol="0" anchor="ctr" anchorCtr="0" compatLnSpc="1">
                    <a:prstTxWarp prst="textNoShape">
                      <a:avLst/>
                    </a:prstTxWarp>
                  </a:bodyPr>
                  <a:lstStyle/>
                  <a:p>
                    <a:pPr marL="74012" indent="-214313" defTabSz="685800" eaLnBrk="0" hangingPunct="0"/>
                    <a:r>
                      <a:rPr lang="en-GB" sz="1050" b="0" dirty="0">
                        <a:solidFill>
                          <a:srgbClr val="000000"/>
                        </a:solidFill>
                      </a:rPr>
                      <a:t>II- Define methodologies used to estimate mitigation co-benefits of adaptation </a:t>
                    </a:r>
                  </a:p>
                </p:txBody>
              </p:sp>
              <p:cxnSp>
                <p:nvCxnSpPr>
                  <p:cNvPr id="29" name="Connector: Elbow 28">
                    <a:extLst>
                      <a:ext uri="{FF2B5EF4-FFF2-40B4-BE49-F238E27FC236}">
                        <a16:creationId xmlns:a16="http://schemas.microsoft.com/office/drawing/2014/main" id="{4D5C335D-010B-4331-A077-FE377A2F2BA5}"/>
                      </a:ext>
                    </a:extLst>
                  </p:cNvPr>
                  <p:cNvCxnSpPr>
                    <a:cxnSpLocks/>
                    <a:stCxn id="9" idx="2"/>
                    <a:endCxn id="16" idx="1"/>
                  </p:cNvCxnSpPr>
                  <p:nvPr/>
                </p:nvCxnSpPr>
                <p:spPr bwMode="auto">
                  <a:xfrm rot="16200000" flipH="1">
                    <a:off x="1508329" y="2268338"/>
                    <a:ext cx="316577" cy="177657"/>
                  </a:xfrm>
                  <a:prstGeom prst="bentConnector2">
                    <a:avLst/>
                  </a:prstGeom>
                  <a:solidFill>
                    <a:schemeClr val="bg1"/>
                  </a:solidFill>
                  <a:ln w="19050" cap="flat" cmpd="sng" algn="ctr">
                    <a:solidFill>
                      <a:schemeClr val="accent2"/>
                    </a:solidFill>
                    <a:prstDash val="solid"/>
                    <a:round/>
                    <a:headEnd type="none" w="med" len="med"/>
                    <a:tailEnd type="triangle"/>
                  </a:ln>
                  <a:effectLst/>
                </p:spPr>
              </p:cxnSp>
              <p:cxnSp>
                <p:nvCxnSpPr>
                  <p:cNvPr id="31" name="Connector: Elbow 30">
                    <a:extLst>
                      <a:ext uri="{FF2B5EF4-FFF2-40B4-BE49-F238E27FC236}">
                        <a16:creationId xmlns:a16="http://schemas.microsoft.com/office/drawing/2014/main" id="{612CEBEB-B377-4AE6-A241-AF84FCA38EAE}"/>
                      </a:ext>
                    </a:extLst>
                  </p:cNvPr>
                  <p:cNvCxnSpPr>
                    <a:cxnSpLocks/>
                    <a:stCxn id="9" idx="2"/>
                    <a:endCxn id="17" idx="1"/>
                  </p:cNvCxnSpPr>
                  <p:nvPr/>
                </p:nvCxnSpPr>
                <p:spPr bwMode="auto">
                  <a:xfrm rot="16200000" flipH="1">
                    <a:off x="1293328" y="2483339"/>
                    <a:ext cx="746578" cy="177657"/>
                  </a:xfrm>
                  <a:prstGeom prst="bentConnector2">
                    <a:avLst/>
                  </a:prstGeom>
                  <a:solidFill>
                    <a:schemeClr val="bg1"/>
                  </a:solidFill>
                  <a:ln w="19050" cap="flat" cmpd="sng" algn="ctr">
                    <a:solidFill>
                      <a:schemeClr val="accent2"/>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8CE5FC72-AC6E-4CAE-BF8D-3C4F9B55DB5E}"/>
                      </a:ext>
                    </a:extLst>
                  </p:cNvPr>
                  <p:cNvCxnSpPr>
                    <a:cxnSpLocks/>
                    <a:stCxn id="9" idx="2"/>
                    <a:endCxn id="20" idx="1"/>
                  </p:cNvCxnSpPr>
                  <p:nvPr/>
                </p:nvCxnSpPr>
                <p:spPr bwMode="auto">
                  <a:xfrm rot="16200000" flipH="1">
                    <a:off x="599391" y="3177276"/>
                    <a:ext cx="2134453" cy="177657"/>
                  </a:xfrm>
                  <a:prstGeom prst="bentConnector2">
                    <a:avLst/>
                  </a:prstGeom>
                  <a:solidFill>
                    <a:schemeClr val="bg1"/>
                  </a:solidFill>
                  <a:ln w="19050" cap="flat" cmpd="sng" algn="ctr">
                    <a:solidFill>
                      <a:schemeClr val="accent2"/>
                    </a:solidFill>
                    <a:prstDash val="solid"/>
                    <a:round/>
                    <a:headEnd type="none" w="med" len="med"/>
                    <a:tailEnd type="triangle"/>
                  </a:ln>
                  <a:effectLst/>
                </p:spPr>
              </p:cxnSp>
              <p:sp>
                <p:nvSpPr>
                  <p:cNvPr id="41" name="Rectangle 40">
                    <a:extLst>
                      <a:ext uri="{FF2B5EF4-FFF2-40B4-BE49-F238E27FC236}">
                        <a16:creationId xmlns:a16="http://schemas.microsoft.com/office/drawing/2014/main" id="{1F277DB1-2942-479C-879F-7E9F6BE88A55}"/>
                      </a:ext>
                    </a:extLst>
                  </p:cNvPr>
                  <p:cNvSpPr/>
                  <p:nvPr/>
                </p:nvSpPr>
                <p:spPr bwMode="auto">
                  <a:xfrm>
                    <a:off x="6450201" y="2337516"/>
                    <a:ext cx="3804845"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II - Effect compared to target</a:t>
                    </a:r>
                  </a:p>
                </p:txBody>
              </p:sp>
              <p:cxnSp>
                <p:nvCxnSpPr>
                  <p:cNvPr id="43" name="Connector: Elbow 42">
                    <a:extLst>
                      <a:ext uri="{FF2B5EF4-FFF2-40B4-BE49-F238E27FC236}">
                        <a16:creationId xmlns:a16="http://schemas.microsoft.com/office/drawing/2014/main" id="{9A80A283-21A2-4ED4-94C3-5351574C4DF1}"/>
                      </a:ext>
                    </a:extLst>
                  </p:cNvPr>
                  <p:cNvCxnSpPr>
                    <a:cxnSpLocks/>
                    <a:stCxn id="12" idx="2"/>
                    <a:endCxn id="41" idx="3"/>
                  </p:cNvCxnSpPr>
                  <p:nvPr/>
                </p:nvCxnSpPr>
                <p:spPr bwMode="auto">
                  <a:xfrm rot="5400000">
                    <a:off x="10181710" y="2274785"/>
                    <a:ext cx="305409" cy="158735"/>
                  </a:xfrm>
                  <a:prstGeom prst="bentConnector2">
                    <a:avLst/>
                  </a:prstGeom>
                  <a:solidFill>
                    <a:schemeClr val="bg1"/>
                  </a:solidFill>
                  <a:ln w="19050" cap="flat" cmpd="sng" algn="ctr">
                    <a:solidFill>
                      <a:schemeClr val="accent2"/>
                    </a:solidFill>
                    <a:prstDash val="solid"/>
                    <a:round/>
                    <a:headEnd type="none" w="med" len="med"/>
                    <a:tailEnd type="triangle"/>
                  </a:ln>
                  <a:effectLst/>
                </p:spPr>
              </p:cxnSp>
              <p:sp>
                <p:nvSpPr>
                  <p:cNvPr id="46" name="Rectangle 45">
                    <a:extLst>
                      <a:ext uri="{FF2B5EF4-FFF2-40B4-BE49-F238E27FC236}">
                        <a16:creationId xmlns:a16="http://schemas.microsoft.com/office/drawing/2014/main" id="{4CB19434-7B37-4437-9832-CB050D49D2C4}"/>
                      </a:ext>
                    </a:extLst>
                  </p:cNvPr>
                  <p:cNvSpPr/>
                  <p:nvPr/>
                </p:nvSpPr>
                <p:spPr bwMode="auto">
                  <a:xfrm>
                    <a:off x="6450202" y="2845538"/>
                    <a:ext cx="3804845"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II - Projections of GHG emissions and removal</a:t>
                    </a:r>
                  </a:p>
                </p:txBody>
              </p:sp>
              <p:cxnSp>
                <p:nvCxnSpPr>
                  <p:cNvPr id="47" name="Connector: Elbow 46">
                    <a:extLst>
                      <a:ext uri="{FF2B5EF4-FFF2-40B4-BE49-F238E27FC236}">
                        <a16:creationId xmlns:a16="http://schemas.microsoft.com/office/drawing/2014/main" id="{0269A0E1-EEEC-4600-890E-D65D9316191D}"/>
                      </a:ext>
                    </a:extLst>
                  </p:cNvPr>
                  <p:cNvCxnSpPr>
                    <a:cxnSpLocks/>
                    <a:stCxn id="12" idx="2"/>
                    <a:endCxn id="46" idx="3"/>
                  </p:cNvCxnSpPr>
                  <p:nvPr/>
                </p:nvCxnSpPr>
                <p:spPr bwMode="auto">
                  <a:xfrm rot="5400000">
                    <a:off x="9927699" y="2528796"/>
                    <a:ext cx="813431" cy="158734"/>
                  </a:xfrm>
                  <a:prstGeom prst="bentConnector2">
                    <a:avLst/>
                  </a:prstGeom>
                  <a:solidFill>
                    <a:schemeClr val="bg1"/>
                  </a:solidFill>
                  <a:ln w="19050" cap="flat" cmpd="sng" algn="ctr">
                    <a:solidFill>
                      <a:schemeClr val="accent2"/>
                    </a:solidFill>
                    <a:prstDash val="solid"/>
                    <a:round/>
                    <a:headEnd type="none" w="med" len="med"/>
                    <a:tailEnd type="triangle"/>
                  </a:ln>
                  <a:effectLst/>
                </p:spPr>
              </p:cxnSp>
            </p:grpSp>
          </p:grpSp>
          <p:sp>
            <p:nvSpPr>
              <p:cNvPr id="53" name="Rectangle 52">
                <a:extLst>
                  <a:ext uri="{FF2B5EF4-FFF2-40B4-BE49-F238E27FC236}">
                    <a16:creationId xmlns:a16="http://schemas.microsoft.com/office/drawing/2014/main" id="{4FD7C372-8AAC-4871-9169-F09F2440B611}"/>
                  </a:ext>
                </a:extLst>
              </p:cNvPr>
              <p:cNvSpPr/>
              <p:nvPr/>
            </p:nvSpPr>
            <p:spPr bwMode="auto">
              <a:xfrm>
                <a:off x="6096000" y="4810282"/>
                <a:ext cx="4149810" cy="752737"/>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square" lIns="54000" tIns="54000" rIns="54000" bIns="54000" numCol="1" rtlCol="0" anchor="ctr" anchorCtr="0" compatLnSpc="1">
                <a:prstTxWarp prst="textNoShape">
                  <a:avLst/>
                </a:prstTxWarp>
              </a:bodyPr>
              <a:lstStyle/>
              <a:p>
                <a:pPr marL="74012" indent="-214313" defTabSz="685800" eaLnBrk="0" hangingPunct="0"/>
                <a:r>
                  <a:rPr lang="en-GB" sz="1050" b="0" dirty="0">
                    <a:solidFill>
                      <a:srgbClr val="000000"/>
                    </a:solidFill>
                  </a:rPr>
                  <a:t>II- Define methodologies used to estimate mitigation co-benefits of adaptation </a:t>
                </a:r>
              </a:p>
            </p:txBody>
          </p:sp>
          <p:cxnSp>
            <p:nvCxnSpPr>
              <p:cNvPr id="54" name="Connector: Elbow 53">
                <a:extLst>
                  <a:ext uri="{FF2B5EF4-FFF2-40B4-BE49-F238E27FC236}">
                    <a16:creationId xmlns:a16="http://schemas.microsoft.com/office/drawing/2014/main" id="{91B71307-D998-4EA1-9EE5-2FFE0045D925}"/>
                  </a:ext>
                </a:extLst>
              </p:cNvPr>
              <p:cNvCxnSpPr>
                <a:cxnSpLocks/>
                <a:stCxn id="12" idx="2"/>
                <a:endCxn id="53" idx="3"/>
              </p:cNvCxnSpPr>
              <p:nvPr/>
            </p:nvCxnSpPr>
            <p:spPr bwMode="auto">
              <a:xfrm rot="5400000">
                <a:off x="8968570" y="3741440"/>
                <a:ext cx="2722452" cy="167971"/>
              </a:xfrm>
              <a:prstGeom prst="bentConnector2">
                <a:avLst/>
              </a:prstGeom>
              <a:solidFill>
                <a:schemeClr val="bg1"/>
              </a:solidFill>
              <a:ln w="19050" cap="flat" cmpd="sng" algn="ctr">
                <a:solidFill>
                  <a:schemeClr val="accent2"/>
                </a:solidFill>
                <a:prstDash val="solid"/>
                <a:round/>
                <a:headEnd type="none" w="med" len="med"/>
                <a:tailEnd type="triangle"/>
              </a:ln>
              <a:effectLst/>
            </p:spPr>
          </p:cxnSp>
          <p:sp>
            <p:nvSpPr>
              <p:cNvPr id="67" name="TextBox 66">
                <a:extLst>
                  <a:ext uri="{FF2B5EF4-FFF2-40B4-BE49-F238E27FC236}">
                    <a16:creationId xmlns:a16="http://schemas.microsoft.com/office/drawing/2014/main" id="{9C71A63E-7F09-41A1-B188-91E1DDE4E55C}"/>
                  </a:ext>
                </a:extLst>
              </p:cNvPr>
              <p:cNvSpPr txBox="1"/>
              <p:nvPr/>
            </p:nvSpPr>
            <p:spPr>
              <a:xfrm>
                <a:off x="10459147" y="2611007"/>
                <a:ext cx="288147" cy="2027408"/>
              </a:xfrm>
              <a:prstGeom prst="rect">
                <a:avLst/>
              </a:prstGeom>
              <a:noFill/>
            </p:spPr>
            <p:txBody>
              <a:bodyPr vert="vert270" wrap="square" lIns="27000" tIns="27000" rIns="27000" bIns="27000" rtlCol="0">
                <a:spAutoFit/>
              </a:bodyPr>
              <a:lstStyle/>
              <a:p>
                <a:pPr algn="ctr" defTabSz="685800" eaLnBrk="0" hangingPunct="0"/>
                <a:r>
                  <a:rPr lang="en-GB" sz="1050" b="0" dirty="0">
                    <a:solidFill>
                      <a:srgbClr val="A7A9AC"/>
                    </a:solidFill>
                  </a:rPr>
                  <a:t>Implications on</a:t>
                </a:r>
              </a:p>
            </p:txBody>
          </p:sp>
        </p:grpSp>
        <p:sp>
          <p:nvSpPr>
            <p:cNvPr id="68" name="TextBox 67">
              <a:extLst>
                <a:ext uri="{FF2B5EF4-FFF2-40B4-BE49-F238E27FC236}">
                  <a16:creationId xmlns:a16="http://schemas.microsoft.com/office/drawing/2014/main" id="{27351961-BF9A-46D5-857C-3F8D2063EA6C}"/>
                </a:ext>
              </a:extLst>
            </p:cNvPr>
            <p:cNvSpPr txBox="1"/>
            <p:nvPr/>
          </p:nvSpPr>
          <p:spPr>
            <a:xfrm>
              <a:off x="1214768" y="2611007"/>
              <a:ext cx="288147" cy="2027408"/>
            </a:xfrm>
            <a:prstGeom prst="rect">
              <a:avLst/>
            </a:prstGeom>
            <a:noFill/>
          </p:spPr>
          <p:txBody>
            <a:bodyPr vert="vert270" wrap="square" lIns="27000" tIns="27000" rIns="27000" bIns="27000" rtlCol="0">
              <a:spAutoFit/>
            </a:bodyPr>
            <a:lstStyle/>
            <a:p>
              <a:pPr algn="ctr" defTabSz="685800" eaLnBrk="0" hangingPunct="0"/>
              <a:r>
                <a:rPr lang="en-GB" sz="1050" b="0" dirty="0">
                  <a:solidFill>
                    <a:srgbClr val="A7A9AC"/>
                  </a:solidFill>
                </a:rPr>
                <a:t>Report under</a:t>
              </a:r>
            </a:p>
          </p:txBody>
        </p:sp>
      </p:grpSp>
    </p:spTree>
    <p:extLst>
      <p:ext uri="{BB962C8B-B14F-4D97-AF65-F5344CB8AC3E}">
        <p14:creationId xmlns:p14="http://schemas.microsoft.com/office/powerpoint/2010/main" val="19375470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EF743-8662-4663-B8BD-DDD1E54DEE33}"/>
              </a:ext>
            </a:extLst>
          </p:cNvPr>
          <p:cNvSpPr>
            <a:spLocks noGrp="1"/>
          </p:cNvSpPr>
          <p:nvPr>
            <p:ph type="title"/>
          </p:nvPr>
        </p:nvSpPr>
        <p:spPr/>
        <p:txBody>
          <a:bodyPr/>
          <a:lstStyle/>
          <a:p>
            <a:r>
              <a:rPr lang="en-GB" dirty="0"/>
              <a:t>How co-benefits translate at reporting stages</a:t>
            </a:r>
          </a:p>
        </p:txBody>
      </p:sp>
      <p:sp>
        <p:nvSpPr>
          <p:cNvPr id="4" name="Text Placeholder 3">
            <a:extLst>
              <a:ext uri="{FF2B5EF4-FFF2-40B4-BE49-F238E27FC236}">
                <a16:creationId xmlns:a16="http://schemas.microsoft.com/office/drawing/2014/main" id="{BB3C6CF6-236E-42FA-8A69-0237F0563F32}"/>
              </a:ext>
            </a:extLst>
          </p:cNvPr>
          <p:cNvSpPr>
            <a:spLocks noGrp="1"/>
          </p:cNvSpPr>
          <p:nvPr>
            <p:ph type="body" sz="quarter" idx="12"/>
          </p:nvPr>
        </p:nvSpPr>
        <p:spPr/>
        <p:txBody>
          <a:bodyPr/>
          <a:lstStyle/>
          <a:p>
            <a:endParaRPr lang="en-GB"/>
          </a:p>
        </p:txBody>
      </p:sp>
      <p:sp>
        <p:nvSpPr>
          <p:cNvPr id="5" name="TextBox 4">
            <a:extLst>
              <a:ext uri="{FF2B5EF4-FFF2-40B4-BE49-F238E27FC236}">
                <a16:creationId xmlns:a16="http://schemas.microsoft.com/office/drawing/2014/main" id="{8B63C3F6-162B-4F9E-856D-D3A5FFB9CE9E}"/>
              </a:ext>
            </a:extLst>
          </p:cNvPr>
          <p:cNvSpPr txBox="1"/>
          <p:nvPr/>
        </p:nvSpPr>
        <p:spPr>
          <a:xfrm>
            <a:off x="874056" y="5686765"/>
            <a:ext cx="8269944" cy="219291"/>
          </a:xfrm>
          <a:prstGeom prst="rect">
            <a:avLst/>
          </a:prstGeom>
          <a:noFill/>
        </p:spPr>
        <p:txBody>
          <a:bodyPr wrap="square">
            <a:spAutoFit/>
          </a:bodyPr>
          <a:lstStyle/>
          <a:p>
            <a:pPr algn="r" defTabSz="685800" eaLnBrk="0" hangingPunct="0"/>
            <a:r>
              <a:rPr lang="en-GB" sz="825" b="0" i="1" dirty="0">
                <a:solidFill>
                  <a:srgbClr val="FF0000"/>
                </a:solidFill>
                <a:latin typeface="Arial"/>
              </a:rPr>
              <a:t>Linkages as in the Modalities, procedures and guidelines for the transparency framework for action and support referred to in Article 13 of the Paris Agreement</a:t>
            </a:r>
          </a:p>
        </p:txBody>
      </p:sp>
      <p:sp>
        <p:nvSpPr>
          <p:cNvPr id="39" name="TextBox 38">
            <a:extLst>
              <a:ext uri="{FF2B5EF4-FFF2-40B4-BE49-F238E27FC236}">
                <a16:creationId xmlns:a16="http://schemas.microsoft.com/office/drawing/2014/main" id="{499614DB-26AA-4764-9700-BA49BD55EA6F}"/>
              </a:ext>
            </a:extLst>
          </p:cNvPr>
          <p:cNvSpPr txBox="1"/>
          <p:nvPr/>
        </p:nvSpPr>
        <p:spPr>
          <a:xfrm>
            <a:off x="874056" y="5525442"/>
            <a:ext cx="8269944" cy="219291"/>
          </a:xfrm>
          <a:prstGeom prst="rect">
            <a:avLst/>
          </a:prstGeom>
          <a:noFill/>
        </p:spPr>
        <p:txBody>
          <a:bodyPr wrap="square">
            <a:spAutoFit/>
          </a:bodyPr>
          <a:lstStyle/>
          <a:p>
            <a:pPr algn="r" defTabSz="685800" eaLnBrk="0" hangingPunct="0"/>
            <a:r>
              <a:rPr lang="en-GB" sz="825" b="0" i="1" dirty="0">
                <a:solidFill>
                  <a:srgbClr val="006BB7"/>
                </a:solidFill>
                <a:latin typeface="Arial"/>
              </a:rPr>
              <a:t>Further linkages beyond the Modalities, procedures and guidelines for the transparency framework for action and support referred to in Article 13 of the Paris Agreement</a:t>
            </a:r>
          </a:p>
        </p:txBody>
      </p:sp>
      <p:sp>
        <p:nvSpPr>
          <p:cNvPr id="45" name="TextBox 44">
            <a:extLst>
              <a:ext uri="{FF2B5EF4-FFF2-40B4-BE49-F238E27FC236}">
                <a16:creationId xmlns:a16="http://schemas.microsoft.com/office/drawing/2014/main" id="{CCE0E09F-2EF0-4E6E-A446-579EF755ABD0}"/>
              </a:ext>
            </a:extLst>
          </p:cNvPr>
          <p:cNvSpPr txBox="1"/>
          <p:nvPr/>
        </p:nvSpPr>
        <p:spPr>
          <a:xfrm>
            <a:off x="7508794" y="2816313"/>
            <a:ext cx="216110" cy="1520556"/>
          </a:xfrm>
          <a:prstGeom prst="rect">
            <a:avLst/>
          </a:prstGeom>
          <a:noFill/>
        </p:spPr>
        <p:txBody>
          <a:bodyPr vert="vert270" wrap="square" lIns="27000" tIns="27000" rIns="27000" bIns="27000" rtlCol="0">
            <a:spAutoFit/>
          </a:bodyPr>
          <a:lstStyle/>
          <a:p>
            <a:pPr algn="ctr" defTabSz="685800" eaLnBrk="0" hangingPunct="0"/>
            <a:r>
              <a:rPr lang="en-GB" sz="1050" b="0" dirty="0">
                <a:solidFill>
                  <a:srgbClr val="A7A9AC"/>
                </a:solidFill>
              </a:rPr>
              <a:t>Implications on</a:t>
            </a:r>
          </a:p>
        </p:txBody>
      </p:sp>
      <p:sp>
        <p:nvSpPr>
          <p:cNvPr id="48" name="TextBox 47">
            <a:extLst>
              <a:ext uri="{FF2B5EF4-FFF2-40B4-BE49-F238E27FC236}">
                <a16:creationId xmlns:a16="http://schemas.microsoft.com/office/drawing/2014/main" id="{0B561AE4-121A-4AF4-96DC-FAC7527AB4D0}"/>
              </a:ext>
            </a:extLst>
          </p:cNvPr>
          <p:cNvSpPr txBox="1"/>
          <p:nvPr/>
        </p:nvSpPr>
        <p:spPr>
          <a:xfrm>
            <a:off x="1155799" y="2816313"/>
            <a:ext cx="216110" cy="1520556"/>
          </a:xfrm>
          <a:prstGeom prst="rect">
            <a:avLst/>
          </a:prstGeom>
          <a:noFill/>
        </p:spPr>
        <p:txBody>
          <a:bodyPr vert="vert270" wrap="square" lIns="27000" tIns="27000" rIns="27000" bIns="27000" rtlCol="0">
            <a:spAutoFit/>
          </a:bodyPr>
          <a:lstStyle/>
          <a:p>
            <a:pPr algn="ctr" defTabSz="685800" eaLnBrk="0" hangingPunct="0"/>
            <a:r>
              <a:rPr lang="en-GB" sz="1050" b="0" dirty="0">
                <a:solidFill>
                  <a:srgbClr val="A7A9AC"/>
                </a:solidFill>
              </a:rPr>
              <a:t>Implications on</a:t>
            </a:r>
          </a:p>
        </p:txBody>
      </p:sp>
      <p:grpSp>
        <p:nvGrpSpPr>
          <p:cNvPr id="11" name="Group 10">
            <a:extLst>
              <a:ext uri="{FF2B5EF4-FFF2-40B4-BE49-F238E27FC236}">
                <a16:creationId xmlns:a16="http://schemas.microsoft.com/office/drawing/2014/main" id="{98927F3D-ACA0-4E65-A753-D5D8F8AF25F8}"/>
              </a:ext>
            </a:extLst>
          </p:cNvPr>
          <p:cNvGrpSpPr/>
          <p:nvPr/>
        </p:nvGrpSpPr>
        <p:grpSpPr>
          <a:xfrm>
            <a:off x="484095" y="1609541"/>
            <a:ext cx="8025488" cy="2545784"/>
            <a:chOff x="645459" y="1003055"/>
            <a:chExt cx="10700651" cy="3394378"/>
          </a:xfrm>
        </p:grpSpPr>
        <p:sp>
          <p:nvSpPr>
            <p:cNvPr id="49" name="Rectangle 48">
              <a:extLst>
                <a:ext uri="{FF2B5EF4-FFF2-40B4-BE49-F238E27FC236}">
                  <a16:creationId xmlns:a16="http://schemas.microsoft.com/office/drawing/2014/main" id="{CFEC3CE0-4B6F-4932-9C6F-866F615D587A}"/>
                </a:ext>
              </a:extLst>
            </p:cNvPr>
            <p:cNvSpPr/>
            <p:nvPr/>
          </p:nvSpPr>
          <p:spPr bwMode="auto">
            <a:xfrm>
              <a:off x="6363854" y="3828942"/>
              <a:ext cx="3134454" cy="56849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III – Implementation progress</a:t>
              </a:r>
            </a:p>
          </p:txBody>
        </p:sp>
        <p:grpSp>
          <p:nvGrpSpPr>
            <p:cNvPr id="10" name="Group 9">
              <a:extLst>
                <a:ext uri="{FF2B5EF4-FFF2-40B4-BE49-F238E27FC236}">
                  <a16:creationId xmlns:a16="http://schemas.microsoft.com/office/drawing/2014/main" id="{00C37D5A-CB26-403C-9665-D4328D9C7781}"/>
                </a:ext>
              </a:extLst>
            </p:cNvPr>
            <p:cNvGrpSpPr/>
            <p:nvPr/>
          </p:nvGrpSpPr>
          <p:grpSpPr>
            <a:xfrm>
              <a:off x="645459" y="1003055"/>
              <a:ext cx="10700651" cy="3394378"/>
              <a:chOff x="645459" y="1003055"/>
              <a:chExt cx="10700651" cy="3394378"/>
            </a:xfrm>
          </p:grpSpPr>
          <p:grpSp>
            <p:nvGrpSpPr>
              <p:cNvPr id="52" name="Group 51">
                <a:extLst>
                  <a:ext uri="{FF2B5EF4-FFF2-40B4-BE49-F238E27FC236}">
                    <a16:creationId xmlns:a16="http://schemas.microsoft.com/office/drawing/2014/main" id="{C497D56A-F402-423D-B897-4BD71609E591}"/>
                  </a:ext>
                </a:extLst>
              </p:cNvPr>
              <p:cNvGrpSpPr/>
              <p:nvPr/>
            </p:nvGrpSpPr>
            <p:grpSpPr>
              <a:xfrm>
                <a:off x="645459" y="1263283"/>
                <a:ext cx="10700651" cy="3134150"/>
                <a:chOff x="645459" y="1263283"/>
                <a:chExt cx="10700651" cy="2338093"/>
              </a:xfrm>
            </p:grpSpPr>
            <p:sp>
              <p:nvSpPr>
                <p:cNvPr id="9" name="Rectangle 8">
                  <a:extLst>
                    <a:ext uri="{FF2B5EF4-FFF2-40B4-BE49-F238E27FC236}">
                      <a16:creationId xmlns:a16="http://schemas.microsoft.com/office/drawing/2014/main" id="{8CAE2293-D2E9-4269-A217-C2D5E349F0B9}"/>
                    </a:ext>
                  </a:extLst>
                </p:cNvPr>
                <p:cNvSpPr/>
                <p:nvPr/>
              </p:nvSpPr>
              <p:spPr bwMode="auto">
                <a:xfrm>
                  <a:off x="645459" y="1898213"/>
                  <a:ext cx="2522614"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dirty="0">
                      <a:solidFill>
                        <a:srgbClr val="000000"/>
                      </a:solidFill>
                    </a:rPr>
                    <a:t>Reduces</a:t>
                  </a:r>
                  <a:r>
                    <a:rPr lang="en-GB" sz="1050" b="0" dirty="0">
                      <a:solidFill>
                        <a:srgbClr val="000000"/>
                      </a:solidFill>
                    </a:rPr>
                    <a:t> vulnerability &amp; risks</a:t>
                  </a:r>
                </a:p>
              </p:txBody>
            </p:sp>
            <p:grpSp>
              <p:nvGrpSpPr>
                <p:cNvPr id="51" name="Group 50">
                  <a:extLst>
                    <a:ext uri="{FF2B5EF4-FFF2-40B4-BE49-F238E27FC236}">
                      <a16:creationId xmlns:a16="http://schemas.microsoft.com/office/drawing/2014/main" id="{3D59C37B-DC22-4731-B6D3-882F4FDEC252}"/>
                    </a:ext>
                  </a:extLst>
                </p:cNvPr>
                <p:cNvGrpSpPr/>
                <p:nvPr/>
              </p:nvGrpSpPr>
              <p:grpSpPr>
                <a:xfrm>
                  <a:off x="1906765" y="1263283"/>
                  <a:ext cx="9439345" cy="2338093"/>
                  <a:chOff x="1906765" y="1263283"/>
                  <a:chExt cx="9439345" cy="2338093"/>
                </a:xfrm>
              </p:grpSpPr>
              <p:sp>
                <p:nvSpPr>
                  <p:cNvPr id="6" name="Rectangle 5">
                    <a:extLst>
                      <a:ext uri="{FF2B5EF4-FFF2-40B4-BE49-F238E27FC236}">
                        <a16:creationId xmlns:a16="http://schemas.microsoft.com/office/drawing/2014/main" id="{BB9E7A65-E06E-4868-9B69-3ED7D0DDDC01}"/>
                      </a:ext>
                    </a:extLst>
                  </p:cNvPr>
                  <p:cNvSpPr/>
                  <p:nvPr/>
                </p:nvSpPr>
                <p:spPr bwMode="auto">
                  <a:xfrm>
                    <a:off x="4751296" y="1263283"/>
                    <a:ext cx="2617694" cy="537882"/>
                  </a:xfrm>
                  <a:prstGeom prst="rect">
                    <a:avLst/>
                  </a:prstGeom>
                  <a:solidFill>
                    <a:schemeClr val="bg1"/>
                  </a:solidFill>
                  <a:ln w="1270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b="0" dirty="0">
                        <a:solidFill>
                          <a:srgbClr val="000000"/>
                        </a:solidFill>
                      </a:rPr>
                      <a:t>Mitigation action</a:t>
                    </a:r>
                  </a:p>
                </p:txBody>
              </p:sp>
              <p:cxnSp>
                <p:nvCxnSpPr>
                  <p:cNvPr id="8" name="Connector: Elbow 7">
                    <a:extLst>
                      <a:ext uri="{FF2B5EF4-FFF2-40B4-BE49-F238E27FC236}">
                        <a16:creationId xmlns:a16="http://schemas.microsoft.com/office/drawing/2014/main" id="{4EAB8A1A-883C-47D0-A77D-A219011D0FF5}"/>
                      </a:ext>
                    </a:extLst>
                  </p:cNvPr>
                  <p:cNvCxnSpPr>
                    <a:cxnSpLocks/>
                    <a:stCxn id="6" idx="1"/>
                    <a:endCxn id="9" idx="0"/>
                  </p:cNvCxnSpPr>
                  <p:nvPr/>
                </p:nvCxnSpPr>
                <p:spPr bwMode="auto">
                  <a:xfrm rot="10800000" flipV="1">
                    <a:off x="1906766" y="1532224"/>
                    <a:ext cx="2844530" cy="365989"/>
                  </a:xfrm>
                  <a:prstGeom prst="bentConnector2">
                    <a:avLst/>
                  </a:prstGeom>
                  <a:solidFill>
                    <a:schemeClr val="bg1"/>
                  </a:solidFill>
                  <a:ln w="12700" cap="flat" cmpd="sng" algn="ctr">
                    <a:solidFill>
                      <a:schemeClr val="accent2"/>
                    </a:solidFill>
                    <a:prstDash val="solid"/>
                    <a:round/>
                    <a:headEnd type="none" w="med" len="med"/>
                    <a:tailEnd type="triangle"/>
                  </a:ln>
                  <a:effectLst/>
                </p:spPr>
              </p:cxnSp>
              <p:sp>
                <p:nvSpPr>
                  <p:cNvPr id="12" name="Rectangle 11">
                    <a:extLst>
                      <a:ext uri="{FF2B5EF4-FFF2-40B4-BE49-F238E27FC236}">
                        <a16:creationId xmlns:a16="http://schemas.microsoft.com/office/drawing/2014/main" id="{22F54887-DF42-40E4-845A-DCC38355C812}"/>
                      </a:ext>
                    </a:extLst>
                  </p:cNvPr>
                  <p:cNvSpPr/>
                  <p:nvPr/>
                </p:nvSpPr>
                <p:spPr bwMode="auto">
                  <a:xfrm>
                    <a:off x="8599055" y="1862767"/>
                    <a:ext cx="2747055"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r>
                      <a:rPr lang="en-GB" sz="1050" dirty="0">
                        <a:solidFill>
                          <a:srgbClr val="000000"/>
                        </a:solidFill>
                      </a:rPr>
                      <a:t>Increases</a:t>
                    </a:r>
                    <a:r>
                      <a:rPr lang="en-GB" sz="1050" b="0" dirty="0">
                        <a:solidFill>
                          <a:srgbClr val="000000"/>
                        </a:solidFill>
                      </a:rPr>
                      <a:t> vulnerability &amp; risks</a:t>
                    </a:r>
                  </a:p>
                </p:txBody>
              </p:sp>
              <p:cxnSp>
                <p:nvCxnSpPr>
                  <p:cNvPr id="13" name="Connector: Elbow 12">
                    <a:extLst>
                      <a:ext uri="{FF2B5EF4-FFF2-40B4-BE49-F238E27FC236}">
                        <a16:creationId xmlns:a16="http://schemas.microsoft.com/office/drawing/2014/main" id="{76F8163A-46A8-4947-AF8A-945BB5C4D4DD}"/>
                      </a:ext>
                    </a:extLst>
                  </p:cNvPr>
                  <p:cNvCxnSpPr>
                    <a:cxnSpLocks/>
                    <a:stCxn id="6" idx="3"/>
                    <a:endCxn id="12" idx="0"/>
                  </p:cNvCxnSpPr>
                  <p:nvPr/>
                </p:nvCxnSpPr>
                <p:spPr bwMode="auto">
                  <a:xfrm>
                    <a:off x="7368990" y="1532224"/>
                    <a:ext cx="2603593" cy="330543"/>
                  </a:xfrm>
                  <a:prstGeom prst="bentConnector2">
                    <a:avLst/>
                  </a:prstGeom>
                  <a:solidFill>
                    <a:schemeClr val="bg1"/>
                  </a:solidFill>
                  <a:ln w="12700" cap="flat" cmpd="sng" algn="ctr">
                    <a:solidFill>
                      <a:schemeClr val="accent2"/>
                    </a:solidFill>
                    <a:prstDash val="solid"/>
                    <a:round/>
                    <a:headEnd type="none" w="med" len="med"/>
                    <a:tailEnd type="triangle"/>
                  </a:ln>
                  <a:effectLst/>
                </p:spPr>
              </p:cxnSp>
              <p:sp>
                <p:nvSpPr>
                  <p:cNvPr id="16" name="Rectangle 15">
                    <a:extLst>
                      <a:ext uri="{FF2B5EF4-FFF2-40B4-BE49-F238E27FC236}">
                        <a16:creationId xmlns:a16="http://schemas.microsoft.com/office/drawing/2014/main" id="{F3EC3FC7-EA9B-439B-A17D-DC8C708275E4}"/>
                      </a:ext>
                    </a:extLst>
                  </p:cNvPr>
                  <p:cNvSpPr/>
                  <p:nvPr/>
                </p:nvSpPr>
                <p:spPr bwMode="auto">
                  <a:xfrm>
                    <a:off x="2171082" y="2346115"/>
                    <a:ext cx="3804845"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685800" eaLnBrk="0" hangingPunct="0"/>
                    <a:r>
                      <a:rPr lang="en-GB" sz="1050" b="0" dirty="0">
                        <a:solidFill>
                          <a:srgbClr val="000000"/>
                        </a:solidFill>
                      </a:rPr>
                      <a:t>III - Adaptation actions/plans/strategies</a:t>
                    </a:r>
                  </a:p>
                </p:txBody>
              </p:sp>
              <p:sp>
                <p:nvSpPr>
                  <p:cNvPr id="17" name="Rectangle 16">
                    <a:extLst>
                      <a:ext uri="{FF2B5EF4-FFF2-40B4-BE49-F238E27FC236}">
                        <a16:creationId xmlns:a16="http://schemas.microsoft.com/office/drawing/2014/main" id="{2AB98D3B-8025-4864-B1D2-E8DE3CE5538E}"/>
                      </a:ext>
                    </a:extLst>
                  </p:cNvPr>
                  <p:cNvSpPr/>
                  <p:nvPr/>
                </p:nvSpPr>
                <p:spPr bwMode="auto">
                  <a:xfrm>
                    <a:off x="2171082" y="2760504"/>
                    <a:ext cx="3804845"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685800" eaLnBrk="0" hangingPunct="0"/>
                    <a:r>
                      <a:rPr lang="en-GB" sz="1050" b="0" dirty="0">
                        <a:solidFill>
                          <a:srgbClr val="000000"/>
                        </a:solidFill>
                      </a:rPr>
                      <a:t>III - Implementation progress</a:t>
                    </a:r>
                  </a:p>
                </p:txBody>
              </p:sp>
              <p:sp>
                <p:nvSpPr>
                  <p:cNvPr id="18" name="Rectangle 17">
                    <a:extLst>
                      <a:ext uri="{FF2B5EF4-FFF2-40B4-BE49-F238E27FC236}">
                        <a16:creationId xmlns:a16="http://schemas.microsoft.com/office/drawing/2014/main" id="{7BFFA4D5-EDBD-4919-9B37-53EDEAC619F4}"/>
                      </a:ext>
                    </a:extLst>
                  </p:cNvPr>
                  <p:cNvSpPr/>
                  <p:nvPr/>
                </p:nvSpPr>
                <p:spPr bwMode="auto">
                  <a:xfrm>
                    <a:off x="2171083" y="3172755"/>
                    <a:ext cx="3804844" cy="42862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squar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III - M&amp;E - Effect/outcome of adaptation actions implemented on impacts</a:t>
                    </a:r>
                  </a:p>
                </p:txBody>
              </p:sp>
              <p:cxnSp>
                <p:nvCxnSpPr>
                  <p:cNvPr id="29" name="Connector: Elbow 28">
                    <a:extLst>
                      <a:ext uri="{FF2B5EF4-FFF2-40B4-BE49-F238E27FC236}">
                        <a16:creationId xmlns:a16="http://schemas.microsoft.com/office/drawing/2014/main" id="{4D5C335D-010B-4331-A077-FE377A2F2BA5}"/>
                      </a:ext>
                    </a:extLst>
                  </p:cNvPr>
                  <p:cNvCxnSpPr>
                    <a:cxnSpLocks/>
                    <a:stCxn id="9" idx="2"/>
                    <a:endCxn id="16" idx="1"/>
                  </p:cNvCxnSpPr>
                  <p:nvPr/>
                </p:nvCxnSpPr>
                <p:spPr bwMode="auto">
                  <a:xfrm rot="16200000" flipH="1">
                    <a:off x="1899643" y="2244017"/>
                    <a:ext cx="278562" cy="264316"/>
                  </a:xfrm>
                  <a:prstGeom prst="bentConnector2">
                    <a:avLst/>
                  </a:prstGeom>
                  <a:solidFill>
                    <a:schemeClr val="bg1"/>
                  </a:solidFill>
                  <a:ln w="12700" cap="flat" cmpd="sng" algn="ctr">
                    <a:solidFill>
                      <a:schemeClr val="accent2"/>
                    </a:solidFill>
                    <a:prstDash val="solid"/>
                    <a:round/>
                    <a:headEnd type="none" w="med" len="med"/>
                    <a:tailEnd type="triangle"/>
                  </a:ln>
                  <a:effectLst/>
                </p:spPr>
              </p:cxnSp>
              <p:cxnSp>
                <p:nvCxnSpPr>
                  <p:cNvPr id="31" name="Connector: Elbow 30">
                    <a:extLst>
                      <a:ext uri="{FF2B5EF4-FFF2-40B4-BE49-F238E27FC236}">
                        <a16:creationId xmlns:a16="http://schemas.microsoft.com/office/drawing/2014/main" id="{612CEBEB-B377-4AE6-A241-AF84FCA38EAE}"/>
                      </a:ext>
                    </a:extLst>
                  </p:cNvPr>
                  <p:cNvCxnSpPr>
                    <a:cxnSpLocks/>
                    <a:stCxn id="9" idx="2"/>
                    <a:endCxn id="17" idx="1"/>
                  </p:cNvCxnSpPr>
                  <p:nvPr/>
                </p:nvCxnSpPr>
                <p:spPr bwMode="auto">
                  <a:xfrm rot="16200000" flipH="1">
                    <a:off x="1692448" y="2451211"/>
                    <a:ext cx="692951" cy="264316"/>
                  </a:xfrm>
                  <a:prstGeom prst="bentConnector2">
                    <a:avLst/>
                  </a:prstGeom>
                  <a:solidFill>
                    <a:schemeClr val="bg1"/>
                  </a:solidFill>
                  <a:ln w="12700" cap="flat" cmpd="sng" algn="ctr">
                    <a:solidFill>
                      <a:schemeClr val="accent2"/>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8CE5FC72-AC6E-4CAE-BF8D-3C4F9B55DB5E}"/>
                      </a:ext>
                    </a:extLst>
                  </p:cNvPr>
                  <p:cNvCxnSpPr>
                    <a:cxnSpLocks/>
                    <a:stCxn id="9" idx="2"/>
                    <a:endCxn id="18" idx="1"/>
                  </p:cNvCxnSpPr>
                  <p:nvPr/>
                </p:nvCxnSpPr>
                <p:spPr bwMode="auto">
                  <a:xfrm rot="16200000" flipH="1">
                    <a:off x="1463838" y="2679821"/>
                    <a:ext cx="1150172" cy="264317"/>
                  </a:xfrm>
                  <a:prstGeom prst="bentConnector2">
                    <a:avLst/>
                  </a:prstGeom>
                  <a:solidFill>
                    <a:schemeClr val="bg1"/>
                  </a:solidFill>
                  <a:ln w="12700" cap="flat" cmpd="sng" algn="ctr">
                    <a:solidFill>
                      <a:schemeClr val="accent2"/>
                    </a:solidFill>
                    <a:prstDash val="solid"/>
                    <a:round/>
                    <a:headEnd type="none" w="med" len="med"/>
                    <a:tailEnd type="triangle"/>
                  </a:ln>
                  <a:effectLst/>
                </p:spPr>
              </p:cxnSp>
              <p:sp>
                <p:nvSpPr>
                  <p:cNvPr id="41" name="Rectangle 40">
                    <a:extLst>
                      <a:ext uri="{FF2B5EF4-FFF2-40B4-BE49-F238E27FC236}">
                        <a16:creationId xmlns:a16="http://schemas.microsoft.com/office/drawing/2014/main" id="{1F277DB1-2942-479C-879F-7E9F6BE88A55}"/>
                      </a:ext>
                    </a:extLst>
                  </p:cNvPr>
                  <p:cNvSpPr/>
                  <p:nvPr/>
                </p:nvSpPr>
                <p:spPr bwMode="auto">
                  <a:xfrm>
                    <a:off x="6363855" y="2337516"/>
                    <a:ext cx="3134453"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r" defTabSz="571500" eaLnBrk="0" hangingPunct="0"/>
                    <a:r>
                      <a:rPr lang="en-GB" sz="1050" b="0" dirty="0">
                        <a:solidFill>
                          <a:srgbClr val="000000"/>
                        </a:solidFill>
                      </a:rPr>
                      <a:t>III – Vulnerability and risk assessment</a:t>
                    </a:r>
                  </a:p>
                </p:txBody>
              </p:sp>
              <p:cxnSp>
                <p:nvCxnSpPr>
                  <p:cNvPr id="43" name="Connector: Elbow 42">
                    <a:extLst>
                      <a:ext uri="{FF2B5EF4-FFF2-40B4-BE49-F238E27FC236}">
                        <a16:creationId xmlns:a16="http://schemas.microsoft.com/office/drawing/2014/main" id="{9A80A283-21A2-4ED4-94C3-5351574C4DF1}"/>
                      </a:ext>
                    </a:extLst>
                  </p:cNvPr>
                  <p:cNvCxnSpPr>
                    <a:cxnSpLocks/>
                    <a:stCxn id="12" idx="2"/>
                    <a:endCxn id="41" idx="3"/>
                  </p:cNvCxnSpPr>
                  <p:nvPr/>
                </p:nvCxnSpPr>
                <p:spPr bwMode="auto">
                  <a:xfrm rot="5400000">
                    <a:off x="9582742" y="2117015"/>
                    <a:ext cx="305409" cy="474275"/>
                  </a:xfrm>
                  <a:prstGeom prst="bentConnector2">
                    <a:avLst/>
                  </a:prstGeom>
                  <a:solidFill>
                    <a:schemeClr val="bg1"/>
                  </a:solidFill>
                  <a:ln w="12700" cap="flat" cmpd="sng" algn="ctr">
                    <a:solidFill>
                      <a:schemeClr val="accent2"/>
                    </a:solidFill>
                    <a:prstDash val="solid"/>
                    <a:round/>
                    <a:headEnd type="none" w="med" len="med"/>
                    <a:tailEnd type="triangle"/>
                  </a:ln>
                  <a:effectLst/>
                </p:spPr>
              </p:cxnSp>
              <p:sp>
                <p:nvSpPr>
                  <p:cNvPr id="46" name="Rectangle 45">
                    <a:extLst>
                      <a:ext uri="{FF2B5EF4-FFF2-40B4-BE49-F238E27FC236}">
                        <a16:creationId xmlns:a16="http://schemas.microsoft.com/office/drawing/2014/main" id="{4CB19434-7B37-4437-9832-CB050D49D2C4}"/>
                      </a:ext>
                    </a:extLst>
                  </p:cNvPr>
                  <p:cNvSpPr/>
                  <p:nvPr/>
                </p:nvSpPr>
                <p:spPr bwMode="auto">
                  <a:xfrm>
                    <a:off x="6363855" y="2760588"/>
                    <a:ext cx="3134454" cy="338681"/>
                  </a:xfrm>
                  <a:prstGeom prst="rect">
                    <a:avLst/>
                  </a:prstGeom>
                  <a:solidFill>
                    <a:schemeClr val="bg1"/>
                  </a:solidFill>
                  <a:ln w="12700" cap="flat" cmpd="sng" algn="ctr">
                    <a:solidFill>
                      <a:srgbClr val="006BB7"/>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defTabSz="571500" eaLnBrk="0" hangingPunct="0"/>
                    <a:r>
                      <a:rPr lang="en-GB" sz="1050" b="0" dirty="0">
                        <a:solidFill>
                          <a:srgbClr val="000000"/>
                        </a:solidFill>
                      </a:rPr>
                      <a:t>III – Adaptation priorities and barriers</a:t>
                    </a:r>
                  </a:p>
                </p:txBody>
              </p:sp>
              <p:cxnSp>
                <p:nvCxnSpPr>
                  <p:cNvPr id="47" name="Connector: Elbow 46">
                    <a:extLst>
                      <a:ext uri="{FF2B5EF4-FFF2-40B4-BE49-F238E27FC236}">
                        <a16:creationId xmlns:a16="http://schemas.microsoft.com/office/drawing/2014/main" id="{0269A0E1-EEEC-4600-890E-D65D9316191D}"/>
                      </a:ext>
                    </a:extLst>
                  </p:cNvPr>
                  <p:cNvCxnSpPr>
                    <a:cxnSpLocks/>
                    <a:stCxn id="12" idx="2"/>
                    <a:endCxn id="46" idx="3"/>
                  </p:cNvCxnSpPr>
                  <p:nvPr/>
                </p:nvCxnSpPr>
                <p:spPr bwMode="auto">
                  <a:xfrm rot="5400000">
                    <a:off x="9371206" y="2328551"/>
                    <a:ext cx="728481" cy="474274"/>
                  </a:xfrm>
                  <a:prstGeom prst="bentConnector2">
                    <a:avLst/>
                  </a:prstGeom>
                  <a:solidFill>
                    <a:schemeClr val="bg1"/>
                  </a:solidFill>
                  <a:ln w="12700" cap="flat" cmpd="sng" algn="ctr">
                    <a:solidFill>
                      <a:schemeClr val="accent2"/>
                    </a:solidFill>
                    <a:prstDash val="solid"/>
                    <a:round/>
                    <a:headEnd type="none" w="med" len="med"/>
                    <a:tailEnd type="triangle"/>
                  </a:ln>
                  <a:effectLst/>
                </p:spPr>
              </p:cxnSp>
            </p:grpSp>
          </p:grpSp>
          <p:sp>
            <p:nvSpPr>
              <p:cNvPr id="37" name="Cross 36">
                <a:extLst>
                  <a:ext uri="{FF2B5EF4-FFF2-40B4-BE49-F238E27FC236}">
                    <a16:creationId xmlns:a16="http://schemas.microsoft.com/office/drawing/2014/main" id="{B5C62CD6-1AEA-4319-97FC-D7D1CD2A8494}"/>
                  </a:ext>
                </a:extLst>
              </p:cNvPr>
              <p:cNvSpPr/>
              <p:nvPr/>
            </p:nvSpPr>
            <p:spPr bwMode="auto">
              <a:xfrm>
                <a:off x="888317" y="1003055"/>
                <a:ext cx="554182" cy="554182"/>
              </a:xfrm>
              <a:prstGeom prst="plus">
                <a:avLst>
                  <a:gd name="adj" fmla="val 35000"/>
                </a:avLst>
              </a:prstGeom>
              <a:solidFill>
                <a:schemeClr val="bg1"/>
              </a:solidFill>
              <a:ln w="1270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0000"/>
                  </a:solidFill>
                </a:endParaRPr>
              </a:p>
            </p:txBody>
          </p:sp>
          <p:sp>
            <p:nvSpPr>
              <p:cNvPr id="38" name="Rectangle 37">
                <a:extLst>
                  <a:ext uri="{FF2B5EF4-FFF2-40B4-BE49-F238E27FC236}">
                    <a16:creationId xmlns:a16="http://schemas.microsoft.com/office/drawing/2014/main" id="{872C6222-A907-4983-9C38-B56C17BDD469}"/>
                  </a:ext>
                </a:extLst>
              </p:cNvPr>
              <p:cNvSpPr/>
              <p:nvPr/>
            </p:nvSpPr>
            <p:spPr bwMode="auto">
              <a:xfrm>
                <a:off x="10329796" y="1247859"/>
                <a:ext cx="546851" cy="155911"/>
              </a:xfrm>
              <a:prstGeom prst="rect">
                <a:avLst/>
              </a:prstGeom>
              <a:solidFill>
                <a:schemeClr val="bg1"/>
              </a:solidFill>
              <a:ln w="12700" cap="flat" cmpd="sng" algn="ctr">
                <a:solidFill>
                  <a:schemeClr val="accent2"/>
                </a:solidFill>
                <a:prstDash val="solid"/>
                <a:round/>
                <a:headEnd type="none" w="med" len="med"/>
                <a:tailEnd type="none" w="med" len="med"/>
              </a:ln>
              <a:effectLst/>
            </p:spPr>
            <p:txBody>
              <a:bodyPr vert="horz" wrap="none" lIns="54000" tIns="54000" rIns="54000" bIns="54000" numCol="1" rtlCol="0" anchor="ctr" anchorCtr="0" compatLnSpc="1">
                <a:prstTxWarp prst="textNoShape">
                  <a:avLst/>
                </a:prstTxWarp>
              </a:bodyPr>
              <a:lstStyle/>
              <a:p>
                <a:pPr algn="ctr" defTabSz="571500" eaLnBrk="0" hangingPunct="0"/>
                <a:endParaRPr lang="en-GB" sz="1050" b="0">
                  <a:solidFill>
                    <a:srgbClr val="000000"/>
                  </a:solidFill>
                </a:endParaRPr>
              </a:p>
            </p:txBody>
          </p:sp>
          <p:cxnSp>
            <p:nvCxnSpPr>
              <p:cNvPr id="50" name="Connector: Elbow 49">
                <a:extLst>
                  <a:ext uri="{FF2B5EF4-FFF2-40B4-BE49-F238E27FC236}">
                    <a16:creationId xmlns:a16="http://schemas.microsoft.com/office/drawing/2014/main" id="{030E6D7D-5C2D-4619-B96C-3BBE1F4B8D5D}"/>
                  </a:ext>
                </a:extLst>
              </p:cNvPr>
              <p:cNvCxnSpPr>
                <a:cxnSpLocks/>
                <a:endCxn id="49" idx="3"/>
              </p:cNvCxnSpPr>
              <p:nvPr/>
            </p:nvCxnSpPr>
            <p:spPr bwMode="auto">
              <a:xfrm rot="5400000">
                <a:off x="8963044" y="3103647"/>
                <a:ext cx="1544806" cy="474277"/>
              </a:xfrm>
              <a:prstGeom prst="bentConnector2">
                <a:avLst/>
              </a:prstGeom>
              <a:solidFill>
                <a:schemeClr val="bg1"/>
              </a:solidFill>
              <a:ln w="12700" cap="flat" cmpd="sng" algn="ctr">
                <a:solidFill>
                  <a:schemeClr val="accent2"/>
                </a:solidFill>
                <a:prstDash val="solid"/>
                <a:round/>
                <a:headEnd type="none" w="med" len="med"/>
                <a:tailEnd type="triangle"/>
              </a:ln>
              <a:effectLst/>
            </p:spPr>
          </p:cxnSp>
        </p:grpSp>
      </p:grpSp>
    </p:spTree>
    <p:extLst>
      <p:ext uri="{BB962C8B-B14F-4D97-AF65-F5344CB8AC3E}">
        <p14:creationId xmlns:p14="http://schemas.microsoft.com/office/powerpoint/2010/main" val="20598644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86B465-D137-4A91-B5A5-43519A0D238E}"/>
              </a:ext>
            </a:extLst>
          </p:cNvPr>
          <p:cNvSpPr>
            <a:spLocks noGrp="1"/>
          </p:cNvSpPr>
          <p:nvPr>
            <p:ph idx="1"/>
          </p:nvPr>
        </p:nvSpPr>
        <p:spPr/>
        <p:txBody>
          <a:bodyPr/>
          <a:lstStyle/>
          <a:p>
            <a:r>
              <a:rPr lang="en-GB" dirty="0">
                <a:solidFill>
                  <a:schemeClr val="tx1"/>
                </a:solidFill>
              </a:rPr>
              <a:t>Beware of thinking in terms of “traditional” mitigation sectors and “traditional” adaptation sectors</a:t>
            </a:r>
          </a:p>
          <a:p>
            <a:r>
              <a:rPr lang="en-GB" dirty="0">
                <a:solidFill>
                  <a:schemeClr val="tx1"/>
                </a:solidFill>
              </a:rPr>
              <a:t>Identify co-benefits and trade-offs of actions at planning stage</a:t>
            </a:r>
          </a:p>
          <a:p>
            <a:pPr lvl="1"/>
            <a:r>
              <a:rPr lang="en-GB" dirty="0"/>
              <a:t>Remove or review action</a:t>
            </a:r>
          </a:p>
          <a:p>
            <a:pPr lvl="1"/>
            <a:r>
              <a:rPr lang="en-GB" dirty="0"/>
              <a:t>Develop new conditional action(s) to manage trade-off</a:t>
            </a:r>
          </a:p>
          <a:p>
            <a:pPr lvl="1"/>
            <a:r>
              <a:rPr lang="en-GB" dirty="0"/>
              <a:t>Replace with new win-win actions to avoid trade-off</a:t>
            </a:r>
          </a:p>
          <a:p>
            <a:pPr lvl="1"/>
            <a:r>
              <a:rPr lang="en-GB" dirty="0"/>
              <a:t>Accept trade-off (“adaptation-first” countries)</a:t>
            </a:r>
          </a:p>
          <a:p>
            <a:r>
              <a:rPr lang="en-GB" dirty="0"/>
              <a:t>Align timelines for planning mitigation and adaptation actions </a:t>
            </a:r>
          </a:p>
          <a:p>
            <a:pPr lvl="1"/>
            <a:r>
              <a:rPr lang="en-GB" dirty="0"/>
              <a:t>Develop vulnerability and risk assessment first</a:t>
            </a:r>
          </a:p>
          <a:p>
            <a:pPr lvl="1"/>
            <a:r>
              <a:rPr lang="en-GB" dirty="0"/>
              <a:t>Project emissions considering adaptation actions</a:t>
            </a:r>
          </a:p>
          <a:p>
            <a:r>
              <a:rPr lang="en-GB" dirty="0"/>
              <a:t>Coordinate between mitigation and adaptation stakeholders’ </a:t>
            </a:r>
          </a:p>
          <a:p>
            <a:r>
              <a:rPr lang="en-GB" dirty="0"/>
              <a:t>Build sectoral stakeholders’ capacity building on adaptation-mitigation nexus</a:t>
            </a:r>
          </a:p>
          <a:p>
            <a:endParaRPr lang="en-GB" dirty="0"/>
          </a:p>
        </p:txBody>
      </p:sp>
      <p:sp>
        <p:nvSpPr>
          <p:cNvPr id="3" name="Title 2">
            <a:extLst>
              <a:ext uri="{FF2B5EF4-FFF2-40B4-BE49-F238E27FC236}">
                <a16:creationId xmlns:a16="http://schemas.microsoft.com/office/drawing/2014/main" id="{1FB18A5A-30FE-4884-BCF4-C50D6C720E07}"/>
              </a:ext>
            </a:extLst>
          </p:cNvPr>
          <p:cNvSpPr>
            <a:spLocks noGrp="1"/>
          </p:cNvSpPr>
          <p:nvPr>
            <p:ph type="title"/>
          </p:nvPr>
        </p:nvSpPr>
        <p:spPr>
          <a:xfrm>
            <a:off x="285245" y="255600"/>
            <a:ext cx="7525091" cy="230833"/>
          </a:xfrm>
        </p:spPr>
        <p:txBody>
          <a:bodyPr/>
          <a:lstStyle/>
          <a:p>
            <a:r>
              <a:rPr lang="en-GB" dirty="0"/>
              <a:t>Taking advantage of co-benefits and avoiding negative trade-offs when planning</a:t>
            </a:r>
          </a:p>
        </p:txBody>
      </p:sp>
      <p:sp>
        <p:nvSpPr>
          <p:cNvPr id="4" name="Text Placeholder 3">
            <a:extLst>
              <a:ext uri="{FF2B5EF4-FFF2-40B4-BE49-F238E27FC236}">
                <a16:creationId xmlns:a16="http://schemas.microsoft.com/office/drawing/2014/main" id="{599B9241-0E56-4928-8511-9D00828C3829}"/>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4325124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B29354-B1B3-42C1-AD54-3F435AADD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1" y="1081542"/>
            <a:ext cx="8793479"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E8B17989-4E0A-41A7-9EB0-AC388A38BA4B}"/>
              </a:ext>
            </a:extLst>
          </p:cNvPr>
          <p:cNvSpPr>
            <a:spLocks noGrp="1"/>
          </p:cNvSpPr>
          <p:nvPr>
            <p:ph type="sldNum" sz="quarter" idx="12"/>
          </p:nvPr>
        </p:nvSpPr>
        <p:spPr/>
        <p:txBody>
          <a:bodyPr/>
          <a:lstStyle/>
          <a:p>
            <a:pPr>
              <a:defRPr/>
            </a:pPr>
            <a:fld id="{50374D9D-3383-4ECF-A2C4-27B2EC3269B0}" type="slidenum">
              <a:rPr lang="de-DE" smtClean="0"/>
              <a:pPr>
                <a:defRPr/>
              </a:pPr>
              <a:t>38</a:t>
            </a:fld>
            <a:endParaRPr lang="de-DE"/>
          </a:p>
        </p:txBody>
      </p:sp>
      <p:sp>
        <p:nvSpPr>
          <p:cNvPr id="8" name="Textfeld 7">
            <a:extLst>
              <a:ext uri="{FF2B5EF4-FFF2-40B4-BE49-F238E27FC236}">
                <a16:creationId xmlns:a16="http://schemas.microsoft.com/office/drawing/2014/main" id="{B59A303F-A846-457B-BE51-8F13897D06B6}"/>
              </a:ext>
            </a:extLst>
          </p:cNvPr>
          <p:cNvSpPr txBox="1"/>
          <p:nvPr/>
        </p:nvSpPr>
        <p:spPr>
          <a:xfrm>
            <a:off x="76200" y="893184"/>
            <a:ext cx="4572000" cy="1107996"/>
          </a:xfrm>
          <a:prstGeom prst="rect">
            <a:avLst/>
          </a:prstGeom>
          <a:solidFill>
            <a:schemeClr val="tx2">
              <a:lumMod val="20000"/>
              <a:lumOff val="80000"/>
            </a:schemeClr>
          </a:solidFill>
        </p:spPr>
        <p:txBody>
          <a:bodyPr wrap="square" anchor="ctr">
            <a:spAutoFit/>
          </a:bodyPr>
          <a:lstStyle/>
          <a:p>
            <a:pPr algn="ctr"/>
            <a:endParaRPr lang="en-US">
              <a:solidFill>
                <a:schemeClr val="tx2"/>
              </a:solidFill>
            </a:endParaRPr>
          </a:p>
          <a:p>
            <a:pPr algn="ctr"/>
            <a:r>
              <a:rPr lang="en-US">
                <a:solidFill>
                  <a:schemeClr val="tx2"/>
                </a:solidFill>
              </a:rPr>
              <a:t>Evaluation &amp; Feedback</a:t>
            </a:r>
            <a:br>
              <a:rPr lang="en-US">
                <a:solidFill>
                  <a:schemeClr val="tx2"/>
                </a:solidFill>
              </a:rPr>
            </a:br>
            <a:endParaRPr lang="de-DE">
              <a:solidFill>
                <a:schemeClr val="tx2"/>
              </a:solidFill>
            </a:endParaRPr>
          </a:p>
        </p:txBody>
      </p:sp>
      <p:sp>
        <p:nvSpPr>
          <p:cNvPr id="12" name="Textfeld 11">
            <a:extLst>
              <a:ext uri="{FF2B5EF4-FFF2-40B4-BE49-F238E27FC236}">
                <a16:creationId xmlns:a16="http://schemas.microsoft.com/office/drawing/2014/main" id="{C7AA5595-8554-452A-8560-5098874FE573}"/>
              </a:ext>
            </a:extLst>
          </p:cNvPr>
          <p:cNvSpPr txBox="1"/>
          <p:nvPr/>
        </p:nvSpPr>
        <p:spPr>
          <a:xfrm>
            <a:off x="345059" y="5534928"/>
            <a:ext cx="2992713" cy="276999"/>
          </a:xfrm>
          <a:prstGeom prst="rect">
            <a:avLst/>
          </a:prstGeom>
          <a:noFill/>
        </p:spPr>
        <p:txBody>
          <a:bodyPr wrap="square">
            <a:spAutoFit/>
          </a:bodyPr>
          <a:lstStyle/>
          <a:p>
            <a:r>
              <a:rPr lang="en-GB" sz="1200" b="1" i="0" u="none" strike="noStrike" dirty="0">
                <a:solidFill>
                  <a:srgbClr val="999999"/>
                </a:solidFill>
                <a:effectLst/>
                <a:latin typeface="Arial" panose="020B0604020202020204" pitchFamily="34" charset="0"/>
              </a:rPr>
              <a:t>©</a:t>
            </a:r>
            <a:r>
              <a:rPr lang="en-GB" sz="1200" b="1" i="0" u="none" strike="noStrike" dirty="0" err="1">
                <a:solidFill>
                  <a:srgbClr val="999999"/>
                </a:solidFill>
                <a:effectLst/>
                <a:latin typeface="Arial" panose="020B0604020202020204" pitchFamily="34" charset="0"/>
              </a:rPr>
              <a:t>Pixabay</a:t>
            </a:r>
            <a:r>
              <a:rPr lang="en-GB" sz="1200" b="1" i="0" u="none" strike="noStrike" dirty="0">
                <a:solidFill>
                  <a:srgbClr val="999999"/>
                </a:solidFill>
                <a:effectLst/>
                <a:latin typeface="Arial" panose="020B0604020202020204" pitchFamily="34" charset="0"/>
              </a:rPr>
              <a:t>/</a:t>
            </a:r>
            <a:r>
              <a:rPr lang="en-GB" sz="1200" b="1" i="0" u="none" strike="noStrike" dirty="0" err="1">
                <a:solidFill>
                  <a:srgbClr val="999999"/>
                </a:solidFill>
                <a:effectLst/>
                <a:latin typeface="Arial" panose="020B0604020202020204" pitchFamily="34" charset="0"/>
              </a:rPr>
              <a:t>Pexels</a:t>
            </a:r>
            <a:r>
              <a:rPr lang="en-GB" sz="1200" b="0" i="0" dirty="0">
                <a:solidFill>
                  <a:srgbClr val="000000"/>
                </a:solidFill>
                <a:effectLst/>
                <a:latin typeface="Arial" panose="020B0604020202020204" pitchFamily="34" charset="0"/>
              </a:rPr>
              <a:t>​</a:t>
            </a:r>
            <a:endParaRPr lang="de-DE" sz="1200" dirty="0"/>
          </a:p>
        </p:txBody>
      </p:sp>
      <p:graphicFrame>
        <p:nvGraphicFramePr>
          <p:cNvPr id="3" name="Tabelle 2">
            <a:extLst>
              <a:ext uri="{FF2B5EF4-FFF2-40B4-BE49-F238E27FC236}">
                <a16:creationId xmlns:a16="http://schemas.microsoft.com/office/drawing/2014/main" id="{B1B9A1EE-2492-4DE1-A8C4-E35EEE1C2788}"/>
              </a:ext>
            </a:extLst>
          </p:cNvPr>
          <p:cNvGraphicFramePr>
            <a:graphicFrameLocks noGrp="1"/>
          </p:cNvGraphicFramePr>
          <p:nvPr>
            <p:extLst>
              <p:ext uri="{D42A27DB-BD31-4B8C-83A1-F6EECF244321}">
                <p14:modId xmlns:p14="http://schemas.microsoft.com/office/powerpoint/2010/main" val="2552796413"/>
              </p:ext>
            </p:extLst>
          </p:nvPr>
        </p:nvGraphicFramePr>
        <p:xfrm>
          <a:off x="3123918" y="4752388"/>
          <a:ext cx="5582372" cy="1842077"/>
        </p:xfrm>
        <a:graphic>
          <a:graphicData uri="http://schemas.openxmlformats.org/drawingml/2006/table">
            <a:tbl>
              <a:tblPr firstRow="1" firstCol="1" bandRow="1">
                <a:tableStyleId>{5C22544A-7EE6-4342-B048-85BDC9FD1C3A}</a:tableStyleId>
              </a:tblPr>
              <a:tblGrid>
                <a:gridCol w="1258454">
                  <a:extLst>
                    <a:ext uri="{9D8B030D-6E8A-4147-A177-3AD203B41FA5}">
                      <a16:colId xmlns:a16="http://schemas.microsoft.com/office/drawing/2014/main" val="827505734"/>
                    </a:ext>
                  </a:extLst>
                </a:gridCol>
                <a:gridCol w="822836">
                  <a:extLst>
                    <a:ext uri="{9D8B030D-6E8A-4147-A177-3AD203B41FA5}">
                      <a16:colId xmlns:a16="http://schemas.microsoft.com/office/drawing/2014/main" val="2812730371"/>
                    </a:ext>
                  </a:extLst>
                </a:gridCol>
                <a:gridCol w="968041">
                  <a:extLst>
                    <a:ext uri="{9D8B030D-6E8A-4147-A177-3AD203B41FA5}">
                      <a16:colId xmlns:a16="http://schemas.microsoft.com/office/drawing/2014/main" val="3753243118"/>
                    </a:ext>
                  </a:extLst>
                </a:gridCol>
                <a:gridCol w="1177782">
                  <a:extLst>
                    <a:ext uri="{9D8B030D-6E8A-4147-A177-3AD203B41FA5}">
                      <a16:colId xmlns:a16="http://schemas.microsoft.com/office/drawing/2014/main" val="1990988509"/>
                    </a:ext>
                  </a:extLst>
                </a:gridCol>
                <a:gridCol w="1355259">
                  <a:extLst>
                    <a:ext uri="{9D8B030D-6E8A-4147-A177-3AD203B41FA5}">
                      <a16:colId xmlns:a16="http://schemas.microsoft.com/office/drawing/2014/main" val="2741131225"/>
                    </a:ext>
                  </a:extLst>
                </a:gridCol>
              </a:tblGrid>
              <a:tr h="1842077">
                <a:tc>
                  <a:txBody>
                    <a:bodyPr/>
                    <a:lstStyle/>
                    <a:p>
                      <a:pPr algn="ctr" fontAlgn="base">
                        <a:lnSpc>
                          <a:spcPct val="107000"/>
                        </a:lnSpc>
                        <a:spcAft>
                          <a:spcPts val="800"/>
                        </a:spcAft>
                      </a:pPr>
                      <a:r>
                        <a:rPr lang="en-US" sz="1000" dirty="0">
                          <a:effectLst/>
                        </a:rPr>
                        <a:t>Strongly</a:t>
                      </a:r>
                      <a:r>
                        <a:rPr lang="en-GB" sz="1000" dirty="0">
                          <a:effectLst/>
                        </a:rPr>
                        <a:t> </a:t>
                      </a:r>
                      <a:br>
                        <a:rPr lang="en-GB" sz="1000" dirty="0">
                          <a:effectLst/>
                        </a:rPr>
                      </a:br>
                      <a:r>
                        <a:rPr lang="en-US" sz="1000" dirty="0">
                          <a:effectLst/>
                        </a:rPr>
                        <a:t>Agree (5)</a:t>
                      </a:r>
                      <a:r>
                        <a:rPr lang="en-GB" sz="1000" dirty="0">
                          <a:effectLst/>
                        </a:rPr>
                        <a:t> </a:t>
                      </a:r>
                      <a:endParaRPr lang="de-DE"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base">
                        <a:lnSpc>
                          <a:spcPct val="107000"/>
                        </a:lnSpc>
                        <a:spcAft>
                          <a:spcPts val="800"/>
                        </a:spcAft>
                      </a:pPr>
                      <a:r>
                        <a:rPr lang="en-US" sz="1000" dirty="0">
                          <a:effectLst/>
                        </a:rPr>
                        <a:t>Agree (4)</a:t>
                      </a:r>
                      <a:r>
                        <a:rPr lang="en-GB" sz="1000" dirty="0">
                          <a:effectLst/>
                        </a:rPr>
                        <a:t> </a:t>
                      </a:r>
                      <a:endParaRPr lang="de-DE"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base">
                        <a:lnSpc>
                          <a:spcPct val="107000"/>
                        </a:lnSpc>
                        <a:spcAft>
                          <a:spcPts val="800"/>
                        </a:spcAft>
                      </a:pPr>
                      <a:r>
                        <a:rPr lang="en-US" sz="1000" dirty="0">
                          <a:effectLst/>
                        </a:rPr>
                        <a:t>Neutral (3)</a:t>
                      </a:r>
                      <a:r>
                        <a:rPr lang="en-GB" sz="1000" dirty="0">
                          <a:effectLst/>
                        </a:rPr>
                        <a:t> </a:t>
                      </a:r>
                      <a:endParaRPr lang="de-DE"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base">
                        <a:lnSpc>
                          <a:spcPct val="107000"/>
                        </a:lnSpc>
                        <a:spcAft>
                          <a:spcPts val="800"/>
                        </a:spcAft>
                      </a:pPr>
                      <a:r>
                        <a:rPr lang="en-US" sz="1000">
                          <a:effectLst/>
                        </a:rPr>
                        <a:t>Disagree (2)</a:t>
                      </a:r>
                      <a:r>
                        <a:rPr lang="en-GB" sz="1000">
                          <a:effectLst/>
                        </a:rPr>
                        <a:t> </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base">
                        <a:lnSpc>
                          <a:spcPct val="107000"/>
                        </a:lnSpc>
                        <a:spcAft>
                          <a:spcPts val="800"/>
                        </a:spcAft>
                      </a:pPr>
                      <a:r>
                        <a:rPr lang="en-US" sz="1000" dirty="0">
                          <a:effectLst/>
                        </a:rPr>
                        <a:t>Strongly</a:t>
                      </a:r>
                      <a:r>
                        <a:rPr lang="en-GB" sz="1000" dirty="0">
                          <a:effectLst/>
                        </a:rPr>
                        <a:t> </a:t>
                      </a:r>
                      <a:br>
                        <a:rPr lang="en-GB" sz="1000" dirty="0">
                          <a:effectLst/>
                        </a:rPr>
                      </a:br>
                      <a:r>
                        <a:rPr lang="en-US" sz="1000" dirty="0">
                          <a:effectLst/>
                        </a:rPr>
                        <a:t>Disagree (1)</a:t>
                      </a:r>
                      <a:r>
                        <a:rPr lang="en-GB" sz="1000" dirty="0">
                          <a:effectLst/>
                        </a:rPr>
                        <a:t> </a:t>
                      </a:r>
                      <a:endParaRPr lang="de-DE"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1763369"/>
                  </a:ext>
                </a:extLst>
              </a:tr>
            </a:tbl>
          </a:graphicData>
        </a:graphic>
      </p:graphicFrame>
      <p:sp>
        <p:nvSpPr>
          <p:cNvPr id="5" name="Rectangle 1">
            <a:extLst>
              <a:ext uri="{FF2B5EF4-FFF2-40B4-BE49-F238E27FC236}">
                <a16:creationId xmlns:a16="http://schemas.microsoft.com/office/drawing/2014/main" id="{725859FE-123E-45D6-9930-5799A93A31CA}"/>
              </a:ext>
            </a:extLst>
          </p:cNvPr>
          <p:cNvSpPr>
            <a:spLocks noChangeArrowheads="1"/>
          </p:cNvSpPr>
          <p:nvPr/>
        </p:nvSpPr>
        <p:spPr bwMode="auto">
          <a:xfrm>
            <a:off x="2823332" y="3981101"/>
            <a:ext cx="6183543"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de-DE" sz="2000" b="1" i="0" u="none" strike="noStrike" cap="none" normalizeH="0" baseline="0" dirty="0">
                <a:ln>
                  <a:noFill/>
                </a:ln>
                <a:solidFill>
                  <a:schemeClr val="tx2"/>
                </a:solidFill>
                <a:effectLst/>
                <a:latin typeface="Arial" panose="020B0604020202020204" pitchFamily="34" charset="0"/>
                <a:ea typeface="Calibri" panose="020F0502020204030204" pitchFamily="34" charset="0"/>
                <a:cs typeface="Arial" panose="020B0604020202020204" pitchFamily="34" charset="0"/>
              </a:rPr>
              <a:t>Was today’s session (Day 2) useful to you?</a:t>
            </a:r>
            <a:endParaRPr kumimoji="0" lang="de-DE" altLang="de-DE" sz="6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8011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Berg, Himmel, draußen, Natur enthält.&#10;&#10;Automatisch generierte Beschreibung">
            <a:extLst>
              <a:ext uri="{FF2B5EF4-FFF2-40B4-BE49-F238E27FC236}">
                <a16:creationId xmlns:a16="http://schemas.microsoft.com/office/drawing/2014/main" id="{557FEF2D-CCE9-4FD0-883A-FFA3BF285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76" y="925390"/>
            <a:ext cx="8266195" cy="5493575"/>
          </a:xfrm>
          <a:prstGeom prst="rect">
            <a:avLst/>
          </a:prstGeom>
        </p:spPr>
      </p:pic>
      <p:sp>
        <p:nvSpPr>
          <p:cNvPr id="4" name="Foliennummernplatzhalter 3">
            <a:extLst>
              <a:ext uri="{FF2B5EF4-FFF2-40B4-BE49-F238E27FC236}">
                <a16:creationId xmlns:a16="http://schemas.microsoft.com/office/drawing/2014/main" id="{EFA405A8-C0C2-46C7-9632-FE8E86B0123B}"/>
              </a:ext>
            </a:extLst>
          </p:cNvPr>
          <p:cNvSpPr>
            <a:spLocks noGrp="1"/>
          </p:cNvSpPr>
          <p:nvPr>
            <p:ph type="sldNum" idx="12"/>
          </p:nvPr>
        </p:nvSpPr>
        <p:spPr/>
        <p:txBody>
          <a:bodyPr/>
          <a:lstStyle/>
          <a:p>
            <a:pPr>
              <a:defRPr/>
            </a:pPr>
            <a:fld id="{50374D9D-3383-4ECF-A2C4-27B2EC3269B0}" type="slidenum">
              <a:rPr lang="de-DE" smtClean="0"/>
              <a:pPr>
                <a:defRPr/>
              </a:pPr>
              <a:t>39</a:t>
            </a:fld>
            <a:endParaRPr lang="de-DE"/>
          </a:p>
        </p:txBody>
      </p:sp>
      <p:sp>
        <p:nvSpPr>
          <p:cNvPr id="6" name="Textfeld 1">
            <a:extLst>
              <a:ext uri="{FF2B5EF4-FFF2-40B4-BE49-F238E27FC236}">
                <a16:creationId xmlns:a16="http://schemas.microsoft.com/office/drawing/2014/main" id="{57B29E44-87C8-41BD-AD08-0681C9CF8CCF}"/>
              </a:ext>
            </a:extLst>
          </p:cNvPr>
          <p:cNvSpPr txBox="1"/>
          <p:nvPr/>
        </p:nvSpPr>
        <p:spPr>
          <a:xfrm>
            <a:off x="122842" y="925390"/>
            <a:ext cx="4139226" cy="1237342"/>
          </a:xfrm>
          <a:prstGeom prst="rect">
            <a:avLst/>
          </a:prstGeom>
          <a:solidFill>
            <a:schemeClr val="tx2">
              <a:lumMod val="20000"/>
              <a:lumOff val="80000"/>
              <a:alpha val="87000"/>
            </a:schemeClr>
          </a:solidFill>
          <a:effectLst>
            <a:outerShdw blurRad="50800" dist="38100" dir="5400000" algn="t" rotWithShape="0">
              <a:prstClr val="black">
                <a:alpha val="40000"/>
              </a:prstClr>
            </a:outerShdw>
          </a:effectLst>
        </p:spPr>
        <p:txBody>
          <a:bodyPr wrap="square" rtlCol="0">
            <a:noAutofit/>
          </a:bodyPr>
          <a:lstStyle/>
          <a:p>
            <a:endParaRPr lang="en-GB">
              <a:solidFill>
                <a:schemeClr val="tx2"/>
              </a:solidFill>
            </a:endParaRPr>
          </a:p>
          <a:p>
            <a:pPr algn="ctr"/>
            <a:r>
              <a:rPr lang="en-GB">
                <a:solidFill>
                  <a:schemeClr val="tx2"/>
                </a:solidFill>
              </a:rPr>
              <a:t>Wrap up and the way forward</a:t>
            </a:r>
          </a:p>
        </p:txBody>
      </p:sp>
      <p:sp>
        <p:nvSpPr>
          <p:cNvPr id="8" name="Google Shape;56;p13">
            <a:extLst>
              <a:ext uri="{FF2B5EF4-FFF2-40B4-BE49-F238E27FC236}">
                <a16:creationId xmlns:a16="http://schemas.microsoft.com/office/drawing/2014/main" id="{4F0B40F8-359A-4F30-A86F-B1BFBB384D81}"/>
              </a:ext>
            </a:extLst>
          </p:cNvPr>
          <p:cNvSpPr txBox="1"/>
          <p:nvPr/>
        </p:nvSpPr>
        <p:spPr>
          <a:xfrm>
            <a:off x="3933110" y="4695269"/>
            <a:ext cx="4813698" cy="1440874"/>
          </a:xfrm>
          <a:prstGeom prst="rect">
            <a:avLst/>
          </a:prstGeom>
          <a:solidFill>
            <a:schemeClr val="tx2">
              <a:lumMod val="20000"/>
              <a:lumOff val="80000"/>
              <a:alpha val="89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r">
              <a:lnSpc>
                <a:spcPct val="150000"/>
              </a:lnSpc>
              <a:spcBef>
                <a:spcPts val="0"/>
              </a:spcBef>
              <a:spcAft>
                <a:spcPts val="0"/>
              </a:spcAft>
            </a:pPr>
            <a:r>
              <a:rPr lang="fr-FR">
                <a:solidFill>
                  <a:schemeClr val="tx2"/>
                </a:solidFill>
              </a:rPr>
              <a:t>Clémence </a:t>
            </a:r>
            <a:r>
              <a:rPr lang="fr-FR" dirty="0">
                <a:solidFill>
                  <a:schemeClr val="tx2"/>
                </a:solidFill>
              </a:rPr>
              <a:t>Moinier</a:t>
            </a:r>
            <a:endParaRPr lang="fr-FR">
              <a:solidFill>
                <a:schemeClr val="tx2"/>
              </a:solidFill>
            </a:endParaRPr>
          </a:p>
          <a:p>
            <a:pPr algn="r">
              <a:lnSpc>
                <a:spcPct val="150000"/>
              </a:lnSpc>
              <a:spcBef>
                <a:spcPts val="0"/>
              </a:spcBef>
              <a:spcAft>
                <a:spcPts val="0"/>
              </a:spcAft>
            </a:pPr>
            <a:r>
              <a:rPr lang="en-US" b="0">
                <a:solidFill>
                  <a:schemeClr val="tx2"/>
                </a:solidFill>
              </a:rPr>
              <a:t>Ricardo</a:t>
            </a:r>
            <a:r>
              <a:rPr lang="en-US" b="0" dirty="0">
                <a:solidFill>
                  <a:schemeClr val="tx2"/>
                </a:solidFill>
              </a:rPr>
              <a:t> E&amp;E</a:t>
            </a:r>
            <a:endParaRPr lang="en-US" b="0">
              <a:solidFill>
                <a:schemeClr val="tx2"/>
              </a:solidFill>
            </a:endParaRPr>
          </a:p>
          <a:p>
            <a:pPr algn="r">
              <a:spcBef>
                <a:spcPts val="0"/>
              </a:spcBef>
              <a:spcAft>
                <a:spcPts val="0"/>
              </a:spcAft>
            </a:pPr>
            <a:endParaRPr lang="en-US" sz="1800">
              <a:solidFill>
                <a:schemeClr val="tx2"/>
              </a:solidFill>
            </a:endParaRPr>
          </a:p>
        </p:txBody>
      </p:sp>
    </p:spTree>
    <p:extLst>
      <p:ext uri="{BB962C8B-B14F-4D97-AF65-F5344CB8AC3E}">
        <p14:creationId xmlns:p14="http://schemas.microsoft.com/office/powerpoint/2010/main" val="373420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120BFC9-AF83-4D81-9C66-6C80434C3532}"/>
              </a:ext>
            </a:extLst>
          </p:cNvPr>
          <p:cNvPicPr>
            <a:picLocks noChangeAspect="1"/>
          </p:cNvPicPr>
          <p:nvPr/>
        </p:nvPicPr>
        <p:blipFill rotWithShape="1">
          <a:blip r:embed="rId2"/>
          <a:srcRect t="7884"/>
          <a:stretch/>
        </p:blipFill>
        <p:spPr>
          <a:xfrm>
            <a:off x="635991" y="1070935"/>
            <a:ext cx="7951799" cy="5493658"/>
          </a:xfrm>
          <a:prstGeom prst="rect">
            <a:avLst/>
          </a:prstGeom>
        </p:spPr>
      </p:pic>
      <p:sp>
        <p:nvSpPr>
          <p:cNvPr id="4" name="Foliennummernplatzhalter 3">
            <a:extLst>
              <a:ext uri="{FF2B5EF4-FFF2-40B4-BE49-F238E27FC236}">
                <a16:creationId xmlns:a16="http://schemas.microsoft.com/office/drawing/2014/main" id="{EFA405A8-C0C2-46C7-9632-FE8E86B0123B}"/>
              </a:ext>
            </a:extLst>
          </p:cNvPr>
          <p:cNvSpPr>
            <a:spLocks noGrp="1"/>
          </p:cNvSpPr>
          <p:nvPr>
            <p:ph type="sldNum" sz="quarter" idx="12"/>
          </p:nvPr>
        </p:nvSpPr>
        <p:spPr>
          <a:xfrm>
            <a:off x="6677891" y="6446416"/>
            <a:ext cx="2133600" cy="365125"/>
          </a:xfrm>
        </p:spPr>
        <p:txBody>
          <a:bodyPr/>
          <a:lstStyle/>
          <a:p>
            <a:pPr>
              <a:defRPr/>
            </a:pPr>
            <a:fld id="{50374D9D-3383-4ECF-A2C4-27B2EC3269B0}" type="slidenum">
              <a:rPr lang="de-DE" smtClean="0"/>
              <a:pPr>
                <a:defRPr/>
              </a:pPr>
              <a:t>4</a:t>
            </a:fld>
            <a:endParaRPr lang="de-DE"/>
          </a:p>
        </p:txBody>
      </p:sp>
      <p:sp>
        <p:nvSpPr>
          <p:cNvPr id="6" name="Textfeld 1">
            <a:extLst>
              <a:ext uri="{FF2B5EF4-FFF2-40B4-BE49-F238E27FC236}">
                <a16:creationId xmlns:a16="http://schemas.microsoft.com/office/drawing/2014/main" id="{37B53F02-D5E4-4AEA-A3B4-8C62A2F2F22C}"/>
              </a:ext>
            </a:extLst>
          </p:cNvPr>
          <p:cNvSpPr txBox="1"/>
          <p:nvPr/>
        </p:nvSpPr>
        <p:spPr>
          <a:xfrm>
            <a:off x="220677" y="900282"/>
            <a:ext cx="6400799" cy="1533581"/>
          </a:xfrm>
          <a:prstGeom prst="rect">
            <a:avLst/>
          </a:prstGeom>
          <a:solidFill>
            <a:schemeClr val="tx2">
              <a:lumMod val="20000"/>
              <a:lumOff val="80000"/>
              <a:alpha val="94000"/>
            </a:schemeClr>
          </a:solidFill>
          <a:effectLst>
            <a:outerShdw blurRad="50800" dist="38100" dir="5400000" algn="t" rotWithShape="0">
              <a:prstClr val="black">
                <a:alpha val="40000"/>
              </a:prstClr>
            </a:outerShdw>
          </a:effectLst>
        </p:spPr>
        <p:txBody>
          <a:bodyPr wrap="square" rtlCol="0">
            <a:noAutofit/>
          </a:bodyPr>
          <a:lstStyle/>
          <a:p>
            <a:r>
              <a:rPr lang="en-US">
                <a:solidFill>
                  <a:schemeClr val="tx2"/>
                </a:solidFill>
              </a:rPr>
              <a:t>Adaptation planning components of the BTR – criteria to ensure the quality of the adaptation planning components which should be reported in the BTR </a:t>
            </a:r>
            <a:endParaRPr lang="en-GB">
              <a:solidFill>
                <a:schemeClr val="tx2"/>
              </a:solidFill>
            </a:endParaRPr>
          </a:p>
        </p:txBody>
      </p:sp>
      <p:sp>
        <p:nvSpPr>
          <p:cNvPr id="8" name="Google Shape;56;p13">
            <a:extLst>
              <a:ext uri="{FF2B5EF4-FFF2-40B4-BE49-F238E27FC236}">
                <a16:creationId xmlns:a16="http://schemas.microsoft.com/office/drawing/2014/main" id="{24960969-BF04-4539-808E-DEFFA228CF9D}"/>
              </a:ext>
            </a:extLst>
          </p:cNvPr>
          <p:cNvSpPr txBox="1"/>
          <p:nvPr/>
        </p:nvSpPr>
        <p:spPr>
          <a:xfrm>
            <a:off x="3071973" y="5332338"/>
            <a:ext cx="5882491" cy="1290707"/>
          </a:xfrm>
          <a:prstGeom prst="rect">
            <a:avLst/>
          </a:prstGeom>
          <a:solidFill>
            <a:schemeClr val="tx2">
              <a:lumMod val="20000"/>
              <a:lumOff val="80000"/>
              <a:alpha val="92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r">
              <a:lnSpc>
                <a:spcPct val="150000"/>
              </a:lnSpc>
              <a:spcBef>
                <a:spcPts val="0"/>
              </a:spcBef>
              <a:spcAft>
                <a:spcPts val="0"/>
              </a:spcAft>
            </a:pPr>
            <a:r>
              <a:rPr lang="de-DE" err="1">
                <a:solidFill>
                  <a:schemeClr val="tx2"/>
                </a:solidFill>
              </a:rPr>
              <a:t>Motsomi</a:t>
            </a:r>
            <a:r>
              <a:rPr lang="de-DE">
                <a:solidFill>
                  <a:schemeClr val="tx2"/>
                </a:solidFill>
              </a:rPr>
              <a:t> </a:t>
            </a:r>
            <a:r>
              <a:rPr lang="de-DE" err="1">
                <a:solidFill>
                  <a:schemeClr val="tx2"/>
                </a:solidFill>
              </a:rPr>
              <a:t>Maletjane</a:t>
            </a:r>
            <a:r>
              <a:rPr lang="de-DE" dirty="0">
                <a:solidFill>
                  <a:schemeClr val="tx2"/>
                </a:solidFill>
              </a:rPr>
              <a:t> and Matti Goldberg</a:t>
            </a:r>
            <a:endParaRPr lang="de-DE">
              <a:solidFill>
                <a:schemeClr val="tx2"/>
              </a:solidFill>
            </a:endParaRPr>
          </a:p>
          <a:p>
            <a:pPr algn="r">
              <a:lnSpc>
                <a:spcPct val="150000"/>
              </a:lnSpc>
              <a:spcBef>
                <a:spcPts val="0"/>
              </a:spcBef>
              <a:spcAft>
                <a:spcPts val="0"/>
              </a:spcAft>
            </a:pPr>
            <a:r>
              <a:rPr lang="de-DE" b="0">
                <a:solidFill>
                  <a:schemeClr val="tx2"/>
                </a:solidFill>
              </a:rPr>
              <a:t>UNFCCC </a:t>
            </a:r>
            <a:r>
              <a:rPr lang="de-DE" b="0" dirty="0">
                <a:solidFill>
                  <a:schemeClr val="tx2"/>
                </a:solidFill>
              </a:rPr>
              <a:t>Secretariat</a:t>
            </a:r>
            <a:endParaRPr lang="en-US" b="0">
              <a:solidFill>
                <a:schemeClr val="tx2"/>
              </a:solidFill>
            </a:endParaRPr>
          </a:p>
          <a:p>
            <a:pPr algn="r">
              <a:spcBef>
                <a:spcPts val="0"/>
              </a:spcBef>
              <a:spcAft>
                <a:spcPts val="0"/>
              </a:spcAft>
            </a:pPr>
            <a:endParaRPr lang="en-US" sz="1800">
              <a:solidFill>
                <a:schemeClr val="tx2"/>
              </a:solidFill>
            </a:endParaRPr>
          </a:p>
        </p:txBody>
      </p:sp>
      <p:sp>
        <p:nvSpPr>
          <p:cNvPr id="5" name="TextBox 4">
            <a:extLst>
              <a:ext uri="{FF2B5EF4-FFF2-40B4-BE49-F238E27FC236}">
                <a16:creationId xmlns:a16="http://schemas.microsoft.com/office/drawing/2014/main" id="{E9E1A3D4-2252-4AAF-AA1D-9353A124E5ED}"/>
              </a:ext>
            </a:extLst>
          </p:cNvPr>
          <p:cNvSpPr txBox="1"/>
          <p:nvPr/>
        </p:nvSpPr>
        <p:spPr>
          <a:xfrm rot="20461181">
            <a:off x="1065102" y="4963354"/>
            <a:ext cx="3261468" cy="646331"/>
          </a:xfrm>
          <a:prstGeom prst="rect">
            <a:avLst/>
          </a:prstGeom>
          <a:solidFill>
            <a:schemeClr val="accent4">
              <a:lumMod val="60000"/>
              <a:lumOff val="40000"/>
            </a:schemeClr>
          </a:solidFill>
          <a:ln>
            <a:solidFill>
              <a:schemeClr val="dk2"/>
            </a:solidFill>
          </a:ln>
          <a:effectLst>
            <a:outerShdw blurRad="50800" dist="38100" dir="2700000" algn="tl" rotWithShape="0">
              <a:prstClr val="black">
                <a:alpha val="40000"/>
              </a:prstClr>
            </a:outerShdw>
          </a:effectLst>
        </p:spPr>
        <p:txBody>
          <a:bodyPr wrap="square" rtlCol="0">
            <a:spAutoFit/>
          </a:bodyPr>
          <a:lstStyle/>
          <a:p>
            <a:pPr algn="ctr"/>
            <a:r>
              <a:rPr lang="en-GB" sz="3600">
                <a:solidFill>
                  <a:schemeClr val="tx2"/>
                </a:solidFill>
                <a:effectLst>
                  <a:outerShdw blurRad="50800" dist="38100" dir="2700000" algn="tl" rotWithShape="0">
                    <a:prstClr val="black">
                      <a:alpha val="40000"/>
                    </a:prstClr>
                  </a:outerShdw>
                </a:effectLst>
              </a:rPr>
              <a:t>+ Q&amp;A</a:t>
            </a:r>
          </a:p>
        </p:txBody>
      </p:sp>
      <p:pic>
        <p:nvPicPr>
          <p:cNvPr id="13" name="Graphic 12" descr="Customer review RTL">
            <a:extLst>
              <a:ext uri="{FF2B5EF4-FFF2-40B4-BE49-F238E27FC236}">
                <a16:creationId xmlns:a16="http://schemas.microsoft.com/office/drawing/2014/main" id="{03B5AF7B-FC95-49CB-8312-D60745F5CC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547216">
            <a:off x="3526257" y="4650422"/>
            <a:ext cx="529137" cy="529137"/>
          </a:xfrm>
          <a:prstGeom prst="rect">
            <a:avLst/>
          </a:prstGeom>
        </p:spPr>
      </p:pic>
      <p:pic>
        <p:nvPicPr>
          <p:cNvPr id="15" name="Graphic 14" descr="Questions">
            <a:extLst>
              <a:ext uri="{FF2B5EF4-FFF2-40B4-BE49-F238E27FC236}">
                <a16:creationId xmlns:a16="http://schemas.microsoft.com/office/drawing/2014/main" id="{A04DCD93-E80C-4622-BE6D-A8314F4B3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31868">
            <a:off x="1285023" y="5408775"/>
            <a:ext cx="592872" cy="592872"/>
          </a:xfrm>
          <a:prstGeom prst="rect">
            <a:avLst/>
          </a:prstGeom>
        </p:spPr>
      </p:pic>
      <p:sp>
        <p:nvSpPr>
          <p:cNvPr id="11" name="Textfeld 10">
            <a:extLst>
              <a:ext uri="{FF2B5EF4-FFF2-40B4-BE49-F238E27FC236}">
                <a16:creationId xmlns:a16="http://schemas.microsoft.com/office/drawing/2014/main" id="{1E732B05-2D8C-4E7F-B6BD-DA0A9E876787}"/>
              </a:ext>
            </a:extLst>
          </p:cNvPr>
          <p:cNvSpPr txBox="1"/>
          <p:nvPr/>
        </p:nvSpPr>
        <p:spPr>
          <a:xfrm>
            <a:off x="556214" y="6382759"/>
            <a:ext cx="492443" cy="246221"/>
          </a:xfrm>
          <a:prstGeom prst="rect">
            <a:avLst/>
          </a:prstGeom>
          <a:noFill/>
        </p:spPr>
        <p:txBody>
          <a:bodyPr wrap="none" rtlCol="0">
            <a:spAutoFit/>
          </a:bodyPr>
          <a:lstStyle/>
          <a:p>
            <a:r>
              <a:rPr lang="en-GB" sz="1000">
                <a:solidFill>
                  <a:schemeClr val="tx1">
                    <a:lumMod val="65000"/>
                    <a:lumOff val="35000"/>
                  </a:schemeClr>
                </a:solidFill>
              </a:rPr>
              <a:t>©GIZ</a:t>
            </a:r>
            <a:endParaRPr lang="de-DE" sz="1000"/>
          </a:p>
        </p:txBody>
      </p:sp>
    </p:spTree>
    <p:extLst>
      <p:ext uri="{BB962C8B-B14F-4D97-AF65-F5344CB8AC3E}">
        <p14:creationId xmlns:p14="http://schemas.microsoft.com/office/powerpoint/2010/main" val="5660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4">
            <a:extLst>
              <a:ext uri="{FF2B5EF4-FFF2-40B4-BE49-F238E27FC236}">
                <a16:creationId xmlns:a16="http://schemas.microsoft.com/office/drawing/2014/main" id="{8F061DE7-86F6-471B-B3E4-371EA9B2039F}"/>
              </a:ext>
            </a:extLst>
          </p:cNvPr>
          <p:cNvSpPr txBox="1">
            <a:spLocks/>
          </p:cNvSpPr>
          <p:nvPr/>
        </p:nvSpPr>
        <p:spPr>
          <a:xfrm>
            <a:off x="369871" y="2352751"/>
            <a:ext cx="5245210" cy="2152498"/>
          </a:xfrm>
          <a:prstGeom prst="rect">
            <a:avLst/>
          </a:prstGeom>
        </p:spPr>
        <p:txBody>
          <a:bodyPr/>
          <a:lstStyle>
            <a:lvl1pPr marL="342900" indent="-342900" algn="l" rtl="0" fontAlgn="base">
              <a:spcBef>
                <a:spcPct val="20000"/>
              </a:spcBef>
              <a:spcAft>
                <a:spcPct val="0"/>
              </a:spcAft>
              <a:buFont typeface="Arial" charset="0"/>
              <a:buChar char="•"/>
              <a:defRPr sz="2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2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2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spcAft>
                <a:spcPts val="0"/>
              </a:spcAft>
              <a:buFont typeface="Arial" charset="0"/>
              <a:buNone/>
            </a:pPr>
            <a:r>
              <a:rPr lang="de-DE" sz="2400" b="0" dirty="0"/>
              <a:t>Partnership on Transparency in </a:t>
            </a:r>
            <a:r>
              <a:rPr lang="de-DE" sz="2400" b="0" dirty="0" err="1"/>
              <a:t>the</a:t>
            </a:r>
            <a:r>
              <a:rPr lang="de-DE" sz="2400" b="0" dirty="0"/>
              <a:t> Paris Agreement (PATPA)</a:t>
            </a:r>
          </a:p>
          <a:p>
            <a:pPr marL="0" indent="0">
              <a:spcBef>
                <a:spcPts val="0"/>
              </a:spcBef>
              <a:spcAft>
                <a:spcPts val="0"/>
              </a:spcAft>
              <a:buFont typeface="Arial" charset="0"/>
              <a:buNone/>
            </a:pPr>
            <a:r>
              <a:rPr lang="de-DE" sz="2400" b="0" dirty="0"/>
              <a:t>Catarina Tarpo </a:t>
            </a:r>
          </a:p>
          <a:p>
            <a:pPr marL="0" indent="0">
              <a:spcBef>
                <a:spcPts val="0"/>
              </a:spcBef>
              <a:spcAft>
                <a:spcPts val="0"/>
              </a:spcAft>
              <a:buNone/>
            </a:pPr>
            <a:r>
              <a:rPr lang="de-DE" sz="2400" b="0" u="sng" dirty="0">
                <a:hlinkClick r:id="rId2"/>
              </a:rPr>
              <a:t>catarina.tarpo@giz.de</a:t>
            </a:r>
            <a:endParaRPr lang="de-DE" sz="2400" b="0" dirty="0"/>
          </a:p>
          <a:p>
            <a:pPr marL="0" indent="0">
              <a:spcBef>
                <a:spcPts val="0"/>
              </a:spcBef>
              <a:spcAft>
                <a:spcPts val="0"/>
              </a:spcAft>
              <a:buNone/>
            </a:pPr>
            <a:endParaRPr lang="de-DE" sz="2400" b="0" dirty="0"/>
          </a:p>
          <a:p>
            <a:pPr marL="0" indent="0">
              <a:spcBef>
                <a:spcPts val="0"/>
              </a:spcBef>
              <a:spcAft>
                <a:spcPts val="0"/>
              </a:spcAft>
              <a:buNone/>
            </a:pPr>
            <a:endParaRPr lang="de-DE" sz="2400" b="0" dirty="0"/>
          </a:p>
        </p:txBody>
      </p:sp>
      <p:pic>
        <p:nvPicPr>
          <p:cNvPr id="2" name="Grafik 1">
            <a:extLst>
              <a:ext uri="{FF2B5EF4-FFF2-40B4-BE49-F238E27FC236}">
                <a16:creationId xmlns:a16="http://schemas.microsoft.com/office/drawing/2014/main" id="{46C4132E-DA1D-4869-840A-089870CBE9C5}"/>
              </a:ext>
            </a:extLst>
          </p:cNvPr>
          <p:cNvPicPr>
            <a:picLocks noChangeAspect="1"/>
          </p:cNvPicPr>
          <p:nvPr/>
        </p:nvPicPr>
        <p:blipFill>
          <a:blip r:embed="rId3"/>
          <a:stretch>
            <a:fillRect/>
          </a:stretch>
        </p:blipFill>
        <p:spPr>
          <a:xfrm>
            <a:off x="5615081" y="1394592"/>
            <a:ext cx="2006703" cy="3225966"/>
          </a:xfrm>
          <a:prstGeom prst="rect">
            <a:avLst/>
          </a:prstGeom>
        </p:spPr>
      </p:pic>
      <p:sp>
        <p:nvSpPr>
          <p:cNvPr id="6" name="Textfeld 1">
            <a:extLst>
              <a:ext uri="{FF2B5EF4-FFF2-40B4-BE49-F238E27FC236}">
                <a16:creationId xmlns:a16="http://schemas.microsoft.com/office/drawing/2014/main" id="{B6BECC49-603A-4A48-94BD-688762B5655F}"/>
              </a:ext>
            </a:extLst>
          </p:cNvPr>
          <p:cNvSpPr txBox="1"/>
          <p:nvPr/>
        </p:nvSpPr>
        <p:spPr>
          <a:xfrm>
            <a:off x="587138" y="1276502"/>
            <a:ext cx="2941783" cy="454960"/>
          </a:xfrm>
          <a:prstGeom prst="rect">
            <a:avLst/>
          </a:prstGeom>
          <a:solidFill>
            <a:schemeClr val="tx2">
              <a:lumMod val="20000"/>
              <a:lumOff val="80000"/>
            </a:schemeClr>
          </a:solidFill>
          <a:effectLst>
            <a:outerShdw blurRad="50800" dist="38100" dir="5400000" algn="t" rotWithShape="0">
              <a:prstClr val="black">
                <a:alpha val="40000"/>
              </a:prstClr>
            </a:outerShdw>
            <a:reflection blurRad="6350" stA="52000" endA="300" endPos="35000" dir="5400000" sy="-100000" algn="bl" rotWithShape="0"/>
          </a:effectLst>
        </p:spPr>
        <p:txBody>
          <a:bodyPr wrap="square" rtlCol="0">
            <a:noAutofit/>
          </a:bodyPr>
          <a:lstStyle/>
          <a:p>
            <a:pPr algn="ctr"/>
            <a:r>
              <a:rPr lang="en-GB">
                <a:solidFill>
                  <a:schemeClr val="tx2"/>
                </a:solidFill>
              </a:rPr>
              <a:t>Contact</a:t>
            </a:r>
          </a:p>
        </p:txBody>
      </p:sp>
      <p:sp>
        <p:nvSpPr>
          <p:cNvPr id="3" name="Textfeld 2">
            <a:extLst>
              <a:ext uri="{FF2B5EF4-FFF2-40B4-BE49-F238E27FC236}">
                <a16:creationId xmlns:a16="http://schemas.microsoft.com/office/drawing/2014/main" id="{557885C7-AC79-4FD4-AF73-E487793EAED0}"/>
              </a:ext>
            </a:extLst>
          </p:cNvPr>
          <p:cNvSpPr txBox="1"/>
          <p:nvPr/>
        </p:nvSpPr>
        <p:spPr>
          <a:xfrm>
            <a:off x="1" y="5241847"/>
            <a:ext cx="9144000" cy="2123658"/>
          </a:xfrm>
          <a:prstGeom prst="rect">
            <a:avLst/>
          </a:prstGeom>
          <a:solidFill>
            <a:schemeClr val="bg1"/>
          </a:solidFill>
        </p:spPr>
        <p:txBody>
          <a:bodyPr wrap="square" rtlCol="0">
            <a:spAutoFit/>
          </a:bodyPr>
          <a:lstStyle/>
          <a:p>
            <a:pPr algn="ctr">
              <a:lnSpc>
                <a:spcPct val="150000"/>
              </a:lnSpc>
            </a:pPr>
            <a:r>
              <a:rPr lang="de-DE" b="0" dirty="0">
                <a:hlinkClick r:id="rId4"/>
              </a:rPr>
              <a:t>The </a:t>
            </a:r>
            <a:r>
              <a:rPr lang="de-DE" b="0" dirty="0" err="1">
                <a:hlinkClick r:id="rId4"/>
              </a:rPr>
              <a:t>workshop</a:t>
            </a:r>
            <a:r>
              <a:rPr lang="de-DE" b="0" dirty="0">
                <a:hlinkClick r:id="rId4"/>
              </a:rPr>
              <a:t> </a:t>
            </a:r>
            <a:r>
              <a:rPr lang="de-DE" b="0" dirty="0" err="1">
                <a:hlinkClick r:id="rId4"/>
              </a:rPr>
              <a:t>report</a:t>
            </a:r>
            <a:r>
              <a:rPr lang="de-DE" b="0" dirty="0">
                <a:hlinkClick r:id="rId4"/>
              </a:rPr>
              <a:t> and </a:t>
            </a:r>
            <a:r>
              <a:rPr lang="de-DE" b="0" dirty="0" err="1">
                <a:hlinkClick r:id="rId4"/>
              </a:rPr>
              <a:t>the</a:t>
            </a:r>
            <a:r>
              <a:rPr lang="de-DE" b="0" dirty="0">
                <a:hlinkClick r:id="rId4"/>
              </a:rPr>
              <a:t> </a:t>
            </a:r>
            <a:r>
              <a:rPr lang="de-DE" b="0" dirty="0" err="1">
                <a:hlinkClick r:id="rId4"/>
              </a:rPr>
              <a:t>presentations</a:t>
            </a:r>
            <a:r>
              <a:rPr lang="de-DE" b="0" dirty="0">
                <a:hlinkClick r:id="rId4"/>
              </a:rPr>
              <a:t> will </a:t>
            </a:r>
            <a:r>
              <a:rPr lang="de-DE" b="0" dirty="0" err="1">
                <a:hlinkClick r:id="rId4"/>
              </a:rPr>
              <a:t>be</a:t>
            </a:r>
            <a:r>
              <a:rPr lang="de-DE" b="0" dirty="0">
                <a:hlinkClick r:id="rId4"/>
              </a:rPr>
              <a:t> </a:t>
            </a:r>
            <a:r>
              <a:rPr lang="de-DE" b="0" dirty="0" err="1">
                <a:hlinkClick r:id="rId4"/>
              </a:rPr>
              <a:t>available</a:t>
            </a:r>
            <a:r>
              <a:rPr lang="de-DE" b="0" dirty="0">
                <a:hlinkClick r:id="rId4"/>
              </a:rPr>
              <a:t> </a:t>
            </a:r>
            <a:r>
              <a:rPr lang="de-DE" b="0" dirty="0" err="1">
                <a:hlinkClick r:id="rId4"/>
              </a:rPr>
              <a:t>under</a:t>
            </a:r>
            <a:r>
              <a:rPr lang="de-DE" b="0" dirty="0">
                <a:hlinkClick r:id="rId4"/>
              </a:rPr>
              <a:t> </a:t>
            </a:r>
            <a:r>
              <a:rPr lang="de-DE" dirty="0">
                <a:hlinkClick r:id="rId4"/>
              </a:rPr>
              <a:t>News (transparency-partnership.net)</a:t>
            </a:r>
            <a:endParaRPr lang="de-DE" dirty="0"/>
          </a:p>
          <a:p>
            <a:endParaRPr lang="de-DE" dirty="0"/>
          </a:p>
          <a:p>
            <a:endParaRPr lang="de-DE" dirty="0"/>
          </a:p>
          <a:p>
            <a:endParaRPr lang="de-DE" dirty="0"/>
          </a:p>
        </p:txBody>
      </p:sp>
    </p:spTree>
    <p:extLst>
      <p:ext uri="{BB962C8B-B14F-4D97-AF65-F5344CB8AC3E}">
        <p14:creationId xmlns:p14="http://schemas.microsoft.com/office/powerpoint/2010/main" val="4221490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0206C9F-B105-464D-A100-5BB2B9326734}"/>
              </a:ext>
            </a:extLst>
          </p:cNvPr>
          <p:cNvSpPr>
            <a:spLocks noGrp="1"/>
          </p:cNvSpPr>
          <p:nvPr>
            <p:ph type="sldNum" sz="quarter" idx="12"/>
          </p:nvPr>
        </p:nvSpPr>
        <p:spPr/>
        <p:txBody>
          <a:bodyPr/>
          <a:lstStyle/>
          <a:p>
            <a:pPr>
              <a:defRPr/>
            </a:pPr>
            <a:fld id="{50374D9D-3383-4ECF-A2C4-27B2EC3269B0}" type="slidenum">
              <a:rPr lang="de-DE" smtClean="0"/>
              <a:pPr>
                <a:defRPr/>
              </a:pPr>
              <a:t>41</a:t>
            </a:fld>
            <a:endParaRPr lang="de-DE"/>
          </a:p>
        </p:txBody>
      </p:sp>
      <p:sp>
        <p:nvSpPr>
          <p:cNvPr id="3" name="Titel 2">
            <a:extLst>
              <a:ext uri="{FF2B5EF4-FFF2-40B4-BE49-F238E27FC236}">
                <a16:creationId xmlns:a16="http://schemas.microsoft.com/office/drawing/2014/main" id="{15813FA2-D625-48B1-B0EC-1671EC00DBF9}"/>
              </a:ext>
            </a:extLst>
          </p:cNvPr>
          <p:cNvSpPr>
            <a:spLocks noGrp="1"/>
          </p:cNvSpPr>
          <p:nvPr>
            <p:ph type="title"/>
          </p:nvPr>
        </p:nvSpPr>
        <p:spPr>
          <a:xfrm>
            <a:off x="457200" y="4397866"/>
            <a:ext cx="8229600" cy="769441"/>
          </a:xfrm>
        </p:spPr>
        <p:txBody>
          <a:bodyPr/>
          <a:lstStyle/>
          <a:p>
            <a:r>
              <a:rPr lang="de-DE" sz="2400" dirty="0" err="1"/>
              <a:t>With</a:t>
            </a:r>
            <a:r>
              <a:rPr lang="de-DE" sz="2400" dirty="0"/>
              <a:t> </a:t>
            </a:r>
            <a:r>
              <a:rPr lang="de-DE" sz="2400" dirty="0" err="1"/>
              <a:t>the</a:t>
            </a:r>
            <a:r>
              <a:rPr lang="de-DE" sz="2400" dirty="0"/>
              <a:t> </a:t>
            </a:r>
            <a:r>
              <a:rPr lang="de-DE" sz="2400" dirty="0" err="1"/>
              <a:t>financial</a:t>
            </a:r>
            <a:r>
              <a:rPr lang="de-DE" sz="2400" dirty="0"/>
              <a:t> support </a:t>
            </a:r>
            <a:r>
              <a:rPr lang="de-DE" sz="2400" dirty="0" err="1"/>
              <a:t>of</a:t>
            </a:r>
            <a:r>
              <a:rPr lang="de-DE" sz="2400" dirty="0"/>
              <a:t> </a:t>
            </a:r>
          </a:p>
        </p:txBody>
      </p:sp>
      <p:pic>
        <p:nvPicPr>
          <p:cNvPr id="5" name="Grafik 4">
            <a:extLst>
              <a:ext uri="{FF2B5EF4-FFF2-40B4-BE49-F238E27FC236}">
                <a16:creationId xmlns:a16="http://schemas.microsoft.com/office/drawing/2014/main" id="{EEBCF2D9-D1DC-4BF6-AD4B-B05CDF70CE2D}"/>
              </a:ext>
            </a:extLst>
          </p:cNvPr>
          <p:cNvPicPr>
            <a:picLocks noChangeAspect="1"/>
          </p:cNvPicPr>
          <p:nvPr/>
        </p:nvPicPr>
        <p:blipFill>
          <a:blip r:embed="rId2"/>
          <a:stretch>
            <a:fillRect/>
          </a:stretch>
        </p:blipFill>
        <p:spPr>
          <a:xfrm>
            <a:off x="497571" y="3212516"/>
            <a:ext cx="2210349" cy="965135"/>
          </a:xfrm>
          <a:prstGeom prst="rect">
            <a:avLst/>
          </a:prstGeom>
        </p:spPr>
      </p:pic>
      <p:pic>
        <p:nvPicPr>
          <p:cNvPr id="6" name="Picture 4">
            <a:extLst>
              <a:ext uri="{FF2B5EF4-FFF2-40B4-BE49-F238E27FC236}">
                <a16:creationId xmlns:a16="http://schemas.microsoft.com/office/drawing/2014/main" id="{381C7A68-345C-4EB9-8DAD-DB7361033A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48" r="119" b="25134"/>
          <a:stretch/>
        </p:blipFill>
        <p:spPr bwMode="auto">
          <a:xfrm>
            <a:off x="6234992" y="3192782"/>
            <a:ext cx="2284759" cy="1197498"/>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F86468B6-7365-4195-A490-91DC7C825768}"/>
              </a:ext>
            </a:extLst>
          </p:cNvPr>
          <p:cNvPicPr>
            <a:picLocks noChangeAspect="1"/>
          </p:cNvPicPr>
          <p:nvPr/>
        </p:nvPicPr>
        <p:blipFill>
          <a:blip r:embed="rId4"/>
          <a:stretch>
            <a:fillRect/>
          </a:stretch>
        </p:blipFill>
        <p:spPr>
          <a:xfrm>
            <a:off x="3234739" y="3139378"/>
            <a:ext cx="2500105" cy="1197498"/>
          </a:xfrm>
          <a:prstGeom prst="rect">
            <a:avLst/>
          </a:prstGeom>
        </p:spPr>
      </p:pic>
      <p:sp>
        <p:nvSpPr>
          <p:cNvPr id="8" name="Textfeld 7">
            <a:extLst>
              <a:ext uri="{FF2B5EF4-FFF2-40B4-BE49-F238E27FC236}">
                <a16:creationId xmlns:a16="http://schemas.microsoft.com/office/drawing/2014/main" id="{DEB200F4-4D35-4A86-8F08-A1CD542AB977}"/>
              </a:ext>
            </a:extLst>
          </p:cNvPr>
          <p:cNvSpPr txBox="1"/>
          <p:nvPr/>
        </p:nvSpPr>
        <p:spPr>
          <a:xfrm>
            <a:off x="0" y="6208826"/>
            <a:ext cx="8979613" cy="400110"/>
          </a:xfrm>
          <a:prstGeom prst="rect">
            <a:avLst/>
          </a:prstGeom>
          <a:solidFill>
            <a:schemeClr val="bg1"/>
          </a:solidFill>
        </p:spPr>
        <p:txBody>
          <a:bodyPr wrap="square" rtlCol="0">
            <a:spAutoFit/>
          </a:bodyPr>
          <a:lstStyle/>
          <a:p>
            <a:pPr algn="ctr"/>
            <a:r>
              <a:rPr lang="de-DE" sz="2000" b="0" dirty="0" err="1">
                <a:solidFill>
                  <a:schemeClr val="tx2"/>
                </a:solidFill>
              </a:rPr>
              <a:t>We</a:t>
            </a:r>
            <a:r>
              <a:rPr lang="de-DE" sz="2000" b="0" dirty="0">
                <a:solidFill>
                  <a:schemeClr val="tx2"/>
                </a:solidFill>
              </a:rPr>
              <a:t> </a:t>
            </a:r>
            <a:r>
              <a:rPr lang="de-DE" sz="2000" b="0" dirty="0" err="1">
                <a:solidFill>
                  <a:schemeClr val="tx2"/>
                </a:solidFill>
              </a:rPr>
              <a:t>would</a:t>
            </a:r>
            <a:r>
              <a:rPr lang="de-DE" sz="2000" b="0" dirty="0">
                <a:solidFill>
                  <a:schemeClr val="tx2"/>
                </a:solidFill>
              </a:rPr>
              <a:t> like </a:t>
            </a:r>
            <a:r>
              <a:rPr lang="de-DE" sz="2000" b="0" dirty="0" err="1">
                <a:solidFill>
                  <a:schemeClr val="tx2"/>
                </a:solidFill>
              </a:rPr>
              <a:t>to</a:t>
            </a:r>
            <a:r>
              <a:rPr lang="de-DE" sz="2000" b="0" dirty="0">
                <a:solidFill>
                  <a:schemeClr val="tx2"/>
                </a:solidFill>
              </a:rPr>
              <a:t> </a:t>
            </a:r>
            <a:r>
              <a:rPr lang="de-DE" sz="2000" b="0" dirty="0" err="1">
                <a:solidFill>
                  <a:schemeClr val="tx2"/>
                </a:solidFill>
              </a:rPr>
              <a:t>thank</a:t>
            </a:r>
            <a:r>
              <a:rPr lang="de-DE" sz="2000" b="0" dirty="0">
                <a:solidFill>
                  <a:schemeClr val="tx2"/>
                </a:solidFill>
              </a:rPr>
              <a:t> all </a:t>
            </a:r>
            <a:r>
              <a:rPr lang="de-DE" sz="2000" b="0" dirty="0" err="1">
                <a:solidFill>
                  <a:schemeClr val="tx2"/>
                </a:solidFill>
              </a:rPr>
              <a:t>country</a:t>
            </a:r>
            <a:r>
              <a:rPr lang="de-DE" sz="2000" b="0" dirty="0">
                <a:solidFill>
                  <a:schemeClr val="tx2"/>
                </a:solidFill>
              </a:rPr>
              <a:t> </a:t>
            </a:r>
            <a:r>
              <a:rPr lang="de-DE" sz="2000" b="0" dirty="0" err="1">
                <a:solidFill>
                  <a:schemeClr val="tx2"/>
                </a:solidFill>
              </a:rPr>
              <a:t>speakers</a:t>
            </a:r>
            <a:r>
              <a:rPr lang="de-DE" sz="2000" b="0" dirty="0">
                <a:solidFill>
                  <a:schemeClr val="tx2"/>
                </a:solidFill>
              </a:rPr>
              <a:t> </a:t>
            </a:r>
            <a:r>
              <a:rPr lang="de-DE" sz="2000" b="0" dirty="0" err="1">
                <a:solidFill>
                  <a:schemeClr val="tx2"/>
                </a:solidFill>
              </a:rPr>
              <a:t>for</a:t>
            </a:r>
            <a:r>
              <a:rPr lang="de-DE" sz="2000" b="0" dirty="0">
                <a:solidFill>
                  <a:schemeClr val="tx2"/>
                </a:solidFill>
              </a:rPr>
              <a:t> </a:t>
            </a:r>
            <a:r>
              <a:rPr lang="de-DE" sz="2000" b="0" dirty="0" err="1">
                <a:solidFill>
                  <a:schemeClr val="tx2"/>
                </a:solidFill>
              </a:rPr>
              <a:t>their</a:t>
            </a:r>
            <a:r>
              <a:rPr lang="de-DE" sz="2000" b="0" dirty="0">
                <a:solidFill>
                  <a:schemeClr val="tx2"/>
                </a:solidFill>
              </a:rPr>
              <a:t> </a:t>
            </a:r>
            <a:r>
              <a:rPr lang="de-DE" sz="2000" b="0" dirty="0" err="1">
                <a:solidFill>
                  <a:schemeClr val="tx2"/>
                </a:solidFill>
              </a:rPr>
              <a:t>valuable</a:t>
            </a:r>
            <a:r>
              <a:rPr lang="de-DE" sz="2000" b="0" dirty="0">
                <a:solidFill>
                  <a:schemeClr val="tx2"/>
                </a:solidFill>
              </a:rPr>
              <a:t> </a:t>
            </a:r>
            <a:r>
              <a:rPr lang="de-DE" sz="2000" b="0" dirty="0" err="1">
                <a:solidFill>
                  <a:schemeClr val="tx2"/>
                </a:solidFill>
              </a:rPr>
              <a:t>contributions</a:t>
            </a:r>
            <a:endParaRPr lang="de-DE" sz="2000" b="0" dirty="0">
              <a:solidFill>
                <a:schemeClr val="tx2"/>
              </a:solidFill>
            </a:endParaRPr>
          </a:p>
        </p:txBody>
      </p:sp>
      <p:pic>
        <p:nvPicPr>
          <p:cNvPr id="9" name="Grafik 8">
            <a:extLst>
              <a:ext uri="{FF2B5EF4-FFF2-40B4-BE49-F238E27FC236}">
                <a16:creationId xmlns:a16="http://schemas.microsoft.com/office/drawing/2014/main" id="{4DAB4BA3-6BCA-4295-AA91-80E17EA747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734844" y="1897970"/>
            <a:ext cx="2968588" cy="1099256"/>
          </a:xfrm>
          <a:prstGeom prst="rect">
            <a:avLst/>
          </a:prstGeom>
        </p:spPr>
      </p:pic>
      <p:sp>
        <p:nvSpPr>
          <p:cNvPr id="10" name="Titel 2">
            <a:extLst>
              <a:ext uri="{FF2B5EF4-FFF2-40B4-BE49-F238E27FC236}">
                <a16:creationId xmlns:a16="http://schemas.microsoft.com/office/drawing/2014/main" id="{3A09D816-C5A6-45A9-B10C-212400E0B7D6}"/>
              </a:ext>
            </a:extLst>
          </p:cNvPr>
          <p:cNvSpPr txBox="1">
            <a:spLocks/>
          </p:cNvSpPr>
          <p:nvPr/>
        </p:nvSpPr>
        <p:spPr>
          <a:xfrm>
            <a:off x="809262" y="1230998"/>
            <a:ext cx="9667982" cy="769441"/>
          </a:xfrm>
          <a:prstGeom prst="rect">
            <a:avLst/>
          </a:prstGeom>
        </p:spPr>
        <p:txBody>
          <a:bodyPr vert="horz"/>
          <a:lstStyle>
            <a:lvl1pPr algn="ctr" rtl="0" fontAlgn="base">
              <a:spcBef>
                <a:spcPct val="0"/>
              </a:spcBef>
              <a:spcAft>
                <a:spcPct val="0"/>
              </a:spcAft>
              <a:defRPr sz="2800" b="1" i="0" kern="1200">
                <a:solidFill>
                  <a:schemeClr val="tx2"/>
                </a:solidFill>
                <a:latin typeface="Calibri"/>
                <a:ea typeface="+mj-ea"/>
                <a:cs typeface="Calibri"/>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de-DE" sz="2400" dirty="0"/>
              <a:t>This </a:t>
            </a:r>
            <a:r>
              <a:rPr lang="de-DE" sz="2400" dirty="0" err="1"/>
              <a:t>workshop</a:t>
            </a:r>
            <a:r>
              <a:rPr lang="de-DE" sz="2400" dirty="0"/>
              <a:t> was </a:t>
            </a:r>
            <a:r>
              <a:rPr lang="de-DE" sz="2400" dirty="0" err="1"/>
              <a:t>realized</a:t>
            </a:r>
            <a:r>
              <a:rPr lang="de-DE" sz="2400" dirty="0"/>
              <a:t> </a:t>
            </a:r>
            <a:r>
              <a:rPr lang="de-DE" sz="2400" dirty="0" err="1"/>
              <a:t>with</a:t>
            </a:r>
            <a:r>
              <a:rPr lang="de-DE" sz="2400" dirty="0"/>
              <a:t> </a:t>
            </a:r>
            <a:r>
              <a:rPr lang="de-DE" sz="2400" dirty="0" err="1"/>
              <a:t>technical</a:t>
            </a:r>
            <a:r>
              <a:rPr lang="de-DE" sz="2400" dirty="0"/>
              <a:t> </a:t>
            </a:r>
            <a:r>
              <a:rPr lang="de-DE" sz="2400" dirty="0" err="1"/>
              <a:t>contributions</a:t>
            </a:r>
            <a:r>
              <a:rPr lang="de-DE" sz="2400" dirty="0"/>
              <a:t> </a:t>
            </a:r>
            <a:r>
              <a:rPr lang="de-DE" sz="2400" dirty="0" err="1"/>
              <a:t>of</a:t>
            </a:r>
            <a:endParaRPr lang="de-DE" sz="2400" dirty="0"/>
          </a:p>
        </p:txBody>
      </p:sp>
      <p:pic>
        <p:nvPicPr>
          <p:cNvPr id="11" name="Picture 5" descr="Text&#10;&#10;Description automatically generated">
            <a:extLst>
              <a:ext uri="{FF2B5EF4-FFF2-40B4-BE49-F238E27FC236}">
                <a16:creationId xmlns:a16="http://schemas.microsoft.com/office/drawing/2014/main" id="{82ABF9B0-D184-4735-96B0-9BC61089A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7622" y="5039393"/>
            <a:ext cx="2695096" cy="872844"/>
          </a:xfrm>
          <a:prstGeom prst="rect">
            <a:avLst/>
          </a:prstGeom>
        </p:spPr>
      </p:pic>
      <p:pic>
        <p:nvPicPr>
          <p:cNvPr id="16" name="Picture 1">
            <a:extLst>
              <a:ext uri="{FF2B5EF4-FFF2-40B4-BE49-F238E27FC236}">
                <a16:creationId xmlns:a16="http://schemas.microsoft.com/office/drawing/2014/main" id="{EB63296A-61DE-4312-998A-66A7ACE937D0}"/>
              </a:ext>
            </a:extLst>
          </p:cNvPr>
          <p:cNvPicPr>
            <a:picLocks noChangeAspect="1"/>
          </p:cNvPicPr>
          <p:nvPr/>
        </p:nvPicPr>
        <p:blipFill>
          <a:blip r:embed="rId7"/>
          <a:stretch>
            <a:fillRect/>
          </a:stretch>
        </p:blipFill>
        <p:spPr>
          <a:xfrm>
            <a:off x="967760" y="1925899"/>
            <a:ext cx="646232" cy="646232"/>
          </a:xfrm>
          <a:prstGeom prst="rect">
            <a:avLst/>
          </a:prstGeom>
        </p:spPr>
      </p:pic>
      <p:sp>
        <p:nvSpPr>
          <p:cNvPr id="18" name="Textfeld 17">
            <a:extLst>
              <a:ext uri="{FF2B5EF4-FFF2-40B4-BE49-F238E27FC236}">
                <a16:creationId xmlns:a16="http://schemas.microsoft.com/office/drawing/2014/main" id="{A8EED6F3-91F2-4A40-849E-FFC357575455}"/>
              </a:ext>
            </a:extLst>
          </p:cNvPr>
          <p:cNvSpPr txBox="1"/>
          <p:nvPr/>
        </p:nvSpPr>
        <p:spPr>
          <a:xfrm>
            <a:off x="687972" y="2561977"/>
            <a:ext cx="1788100" cy="461665"/>
          </a:xfrm>
          <a:prstGeom prst="rect">
            <a:avLst/>
          </a:prstGeom>
          <a:noFill/>
        </p:spPr>
        <p:txBody>
          <a:bodyPr wrap="square">
            <a:spAutoFit/>
          </a:bodyPr>
          <a:lstStyle/>
          <a:p>
            <a:pPr eaLnBrk="1" fontAlgn="base" hangingPunct="1">
              <a:spcAft>
                <a:spcPct val="0"/>
              </a:spcAft>
            </a:pPr>
            <a:r>
              <a:rPr lang="de-DE" sz="1200" b="1" i="1" dirty="0">
                <a:solidFill>
                  <a:schemeClr val="tx2"/>
                </a:solidFill>
                <a:cs typeface="Arial"/>
              </a:rPr>
              <a:t>Adaptation Division, </a:t>
            </a:r>
          </a:p>
          <a:p>
            <a:pPr eaLnBrk="1" fontAlgn="base" hangingPunct="1">
              <a:spcAft>
                <a:spcPct val="0"/>
              </a:spcAft>
            </a:pPr>
            <a:r>
              <a:rPr lang="de-DE" sz="1200" b="1" i="1" dirty="0">
                <a:solidFill>
                  <a:schemeClr val="tx2"/>
                </a:solidFill>
                <a:cs typeface="Arial"/>
              </a:rPr>
              <a:t>UNFCCC </a:t>
            </a:r>
            <a:r>
              <a:rPr lang="de-DE" sz="1200" b="1" i="1" dirty="0" err="1">
                <a:solidFill>
                  <a:schemeClr val="tx2"/>
                </a:solidFill>
                <a:cs typeface="Arial"/>
              </a:rPr>
              <a:t>secretariat</a:t>
            </a:r>
            <a:endParaRPr lang="de-DE" sz="1200" b="1" i="1" dirty="0">
              <a:solidFill>
                <a:schemeClr val="tx2"/>
              </a:solidFill>
              <a:cs typeface="Arial"/>
            </a:endParaRPr>
          </a:p>
        </p:txBody>
      </p:sp>
      <p:pic>
        <p:nvPicPr>
          <p:cNvPr id="1026" name="Picture 2">
            <a:extLst>
              <a:ext uri="{FF2B5EF4-FFF2-40B4-BE49-F238E27FC236}">
                <a16:creationId xmlns:a16="http://schemas.microsoft.com/office/drawing/2014/main" id="{5B836D9A-74F2-4A00-BBEC-45ECBB43E7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7739" y="1897970"/>
            <a:ext cx="1680289" cy="124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2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A0F8D302-1FC1-45E2-9802-66B0D5CE27AE}"/>
              </a:ext>
            </a:extLst>
          </p:cNvPr>
          <p:cNvSpPr txBox="1">
            <a:spLocks noChangeArrowheads="1"/>
          </p:cNvSpPr>
          <p:nvPr/>
        </p:nvSpPr>
        <p:spPr>
          <a:xfrm>
            <a:off x="5935785" y="5200209"/>
            <a:ext cx="2671546" cy="188087"/>
          </a:xfrm>
          <a:prstGeom prst="rect">
            <a:avLst/>
          </a:prstGeom>
          <a:noFill/>
        </p:spPr>
        <p:txBody>
          <a:bodyPr/>
          <a:lstStyle>
            <a:defPPr>
              <a:defRPr lang="en-US"/>
            </a:defPPr>
            <a:lvl1pPr marL="0" algn="l" defTabSz="914400" rtl="0" eaLnBrk="0" latinLnBrk="0" hangingPunct="0">
              <a:defRPr sz="1500" kern="1200">
                <a:solidFill>
                  <a:schemeClr val="tx1"/>
                </a:solidFill>
                <a:latin typeface="Arial" charset="0"/>
                <a:ea typeface="+mn-ea"/>
                <a:cs typeface="+mn-cs"/>
              </a:defRPr>
            </a:lvl1pPr>
            <a:lvl2pPr marL="742950" indent="-285750" algn="l" defTabSz="914400" rtl="0" eaLnBrk="0" latinLnBrk="0" hangingPunct="0">
              <a:defRPr sz="1500" kern="1200">
                <a:solidFill>
                  <a:schemeClr val="tx1"/>
                </a:solidFill>
                <a:latin typeface="Arial" charset="0"/>
                <a:ea typeface="+mn-ea"/>
                <a:cs typeface="+mn-cs"/>
              </a:defRPr>
            </a:lvl2pPr>
            <a:lvl3pPr marL="1143000" indent="-228600" algn="l" defTabSz="914400" rtl="0" eaLnBrk="0" latinLnBrk="0" hangingPunct="0">
              <a:defRPr sz="1500" kern="1200">
                <a:solidFill>
                  <a:schemeClr val="tx1"/>
                </a:solidFill>
                <a:latin typeface="Arial" charset="0"/>
                <a:ea typeface="+mn-ea"/>
                <a:cs typeface="+mn-cs"/>
              </a:defRPr>
            </a:lvl3pPr>
            <a:lvl4pPr marL="1600200" indent="-228600" algn="l" defTabSz="914400" rtl="0" eaLnBrk="0" latinLnBrk="0" hangingPunct="0">
              <a:defRPr sz="1500" kern="1200">
                <a:solidFill>
                  <a:schemeClr val="tx1"/>
                </a:solidFill>
                <a:latin typeface="Arial" charset="0"/>
                <a:ea typeface="+mn-ea"/>
                <a:cs typeface="+mn-cs"/>
              </a:defRPr>
            </a:lvl4pPr>
            <a:lvl5pPr marL="2057400" indent="-228600" algn="l" defTabSz="914400" rtl="0" eaLnBrk="0" latinLnBrk="0" hangingPunct="0">
              <a:defRPr sz="1500" kern="1200">
                <a:solidFill>
                  <a:schemeClr val="tx1"/>
                </a:solidFill>
                <a:latin typeface="Arial" charset="0"/>
                <a:ea typeface="+mn-ea"/>
                <a:cs typeface="+mn-cs"/>
              </a:defRPr>
            </a:lvl5pPr>
            <a:lvl6pPr marL="2514600" indent="-228600" algn="l" defTabSz="914400" rtl="0" eaLnBrk="0" fontAlgn="base" latinLnBrk="0" hangingPunct="0">
              <a:spcBef>
                <a:spcPct val="50000"/>
              </a:spcBef>
              <a:spcAft>
                <a:spcPct val="0"/>
              </a:spcAft>
              <a:defRPr sz="1500" kern="1200">
                <a:solidFill>
                  <a:schemeClr val="tx1"/>
                </a:solidFill>
                <a:latin typeface="Arial" charset="0"/>
                <a:ea typeface="+mn-ea"/>
                <a:cs typeface="+mn-cs"/>
              </a:defRPr>
            </a:lvl6pPr>
            <a:lvl7pPr marL="2971800" indent="-228600" algn="l" defTabSz="914400" rtl="0" eaLnBrk="0" fontAlgn="base" latinLnBrk="0" hangingPunct="0">
              <a:spcBef>
                <a:spcPct val="50000"/>
              </a:spcBef>
              <a:spcAft>
                <a:spcPct val="0"/>
              </a:spcAft>
              <a:defRPr sz="1500" kern="1200">
                <a:solidFill>
                  <a:schemeClr val="tx1"/>
                </a:solidFill>
                <a:latin typeface="Arial" charset="0"/>
                <a:ea typeface="+mn-ea"/>
                <a:cs typeface="+mn-cs"/>
              </a:defRPr>
            </a:lvl7pPr>
            <a:lvl8pPr marL="3429000" indent="-228600" algn="l" defTabSz="914400" rtl="0" eaLnBrk="0" fontAlgn="base" latinLnBrk="0" hangingPunct="0">
              <a:spcBef>
                <a:spcPct val="50000"/>
              </a:spcBef>
              <a:spcAft>
                <a:spcPct val="0"/>
              </a:spcAft>
              <a:defRPr sz="1500" kern="1200">
                <a:solidFill>
                  <a:schemeClr val="tx1"/>
                </a:solidFill>
                <a:latin typeface="Arial" charset="0"/>
                <a:ea typeface="+mn-ea"/>
                <a:cs typeface="+mn-cs"/>
              </a:defRPr>
            </a:lvl8pPr>
            <a:lvl9pPr marL="3886200" indent="-228600" algn="l" defTabSz="914400" rtl="0" eaLnBrk="0" fontAlgn="base" latinLnBrk="0" hangingPunct="0">
              <a:spcBef>
                <a:spcPct val="50000"/>
              </a:spcBef>
              <a:spcAft>
                <a:spcPct val="0"/>
              </a:spcAft>
              <a:defRPr sz="1500" kern="1200">
                <a:solidFill>
                  <a:schemeClr val="tx1"/>
                </a:solidFill>
                <a:latin typeface="Arial" charset="0"/>
                <a:ea typeface="+mn-ea"/>
                <a:cs typeface="+mn-cs"/>
              </a:defRPr>
            </a:lvl9pPr>
          </a:lstStyle>
          <a:p>
            <a:pPr defTabSz="685800" eaLnBrk="1" hangingPunct="1">
              <a:spcBef>
                <a:spcPts val="0"/>
              </a:spcBef>
            </a:pPr>
            <a:r>
              <a:rPr lang="de-DE" sz="900" i="1" dirty="0">
                <a:solidFill>
                  <a:srgbClr val="000000"/>
                </a:solidFill>
                <a:cs typeface="Arial"/>
              </a:rPr>
              <a:t>Motsomi Maletjane, Matti Goldberg</a:t>
            </a:r>
          </a:p>
          <a:p>
            <a:pPr defTabSz="685800" eaLnBrk="1" hangingPunct="1">
              <a:spcBef>
                <a:spcPts val="0"/>
              </a:spcBef>
            </a:pPr>
            <a:r>
              <a:rPr lang="de-DE" sz="900" i="1" dirty="0">
                <a:solidFill>
                  <a:srgbClr val="000000"/>
                </a:solidFill>
                <a:cs typeface="Arial"/>
              </a:rPr>
              <a:t>Adaptation Division, UNFCCC secretariat</a:t>
            </a:r>
          </a:p>
        </p:txBody>
      </p:sp>
      <p:sp>
        <p:nvSpPr>
          <p:cNvPr id="9" name="Rectangle 3">
            <a:extLst>
              <a:ext uri="{FF2B5EF4-FFF2-40B4-BE49-F238E27FC236}">
                <a16:creationId xmlns:a16="http://schemas.microsoft.com/office/drawing/2014/main" id="{8266DB75-C761-43E3-85F2-0340C7D89875}"/>
              </a:ext>
            </a:extLst>
          </p:cNvPr>
          <p:cNvSpPr>
            <a:spLocks noGrp="1" noChangeArrowheads="1"/>
          </p:cNvSpPr>
          <p:nvPr>
            <p:ph type="subTitle" idx="1"/>
          </p:nvPr>
        </p:nvSpPr>
        <p:spPr>
          <a:xfrm>
            <a:off x="779318" y="2339960"/>
            <a:ext cx="6424911" cy="1404156"/>
          </a:xfrm>
        </p:spPr>
        <p:txBody>
          <a:bodyPr anchor="ctr"/>
          <a:lstStyle/>
          <a:p>
            <a:pPr>
              <a:lnSpc>
                <a:spcPct val="100000"/>
              </a:lnSpc>
            </a:pPr>
            <a:r>
              <a:rPr lang="en-GB" sz="2400" dirty="0"/>
              <a:t>Adaptation related information to be included in Biennial Transparency Reports</a:t>
            </a:r>
          </a:p>
        </p:txBody>
      </p:sp>
      <p:sp>
        <p:nvSpPr>
          <p:cNvPr id="10" name="Rectangle 2">
            <a:extLst>
              <a:ext uri="{FF2B5EF4-FFF2-40B4-BE49-F238E27FC236}">
                <a16:creationId xmlns:a16="http://schemas.microsoft.com/office/drawing/2014/main" id="{585A56E0-4B4E-4275-BDB0-DDFC53A668FC}"/>
              </a:ext>
            </a:extLst>
          </p:cNvPr>
          <p:cNvSpPr>
            <a:spLocks noGrp="1" noChangeArrowheads="1"/>
          </p:cNvSpPr>
          <p:nvPr>
            <p:ph type="ctrTitle"/>
          </p:nvPr>
        </p:nvSpPr>
        <p:spPr>
          <a:xfrm>
            <a:off x="779319" y="4375702"/>
            <a:ext cx="6817018" cy="511460"/>
          </a:xfrm>
        </p:spPr>
        <p:txBody>
          <a:bodyPr anchor="t"/>
          <a:lstStyle/>
          <a:p>
            <a:pPr>
              <a:lnSpc>
                <a:spcPct val="100000"/>
              </a:lnSpc>
              <a:spcAft>
                <a:spcPts val="450"/>
              </a:spcAft>
            </a:pPr>
            <a:r>
              <a:rPr lang="en-US" sz="1050" dirty="0"/>
              <a:t>PATPA Regional Group Anglophone Africa: Reporting on adaptation through the Biennial Transparency Report</a:t>
            </a:r>
            <a:br>
              <a:rPr lang="en-IE" sz="1050" dirty="0"/>
            </a:br>
            <a:r>
              <a:rPr lang="en-IE" sz="1050" dirty="0"/>
              <a:t>22-24 February 2022</a:t>
            </a:r>
            <a:br>
              <a:rPr lang="en-IE" sz="1050" dirty="0"/>
            </a:br>
            <a:r>
              <a:rPr lang="en-IE" sz="1050" dirty="0"/>
              <a:t>Virtual event</a:t>
            </a:r>
            <a:endParaRPr lang="fr-FR" sz="1050" b="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D8B1C0-FB2C-4D6E-94E1-B62EDD789699}"/>
              </a:ext>
            </a:extLst>
          </p:cNvPr>
          <p:cNvSpPr/>
          <p:nvPr/>
        </p:nvSpPr>
        <p:spPr>
          <a:xfrm>
            <a:off x="617388" y="1574436"/>
            <a:ext cx="7844744" cy="1766521"/>
          </a:xfrm>
          <a:prstGeom prst="rect">
            <a:avLst/>
          </a:prstGeom>
          <a:solidFill>
            <a:srgbClr val="E7E6E6">
              <a:alpha val="36000"/>
            </a:srgbClr>
          </a:solidFill>
          <a:ln w="12700" cap="flat" cmpd="sng" algn="ctr">
            <a:solidFill>
              <a:schemeClr val="tx2">
                <a:lumMod val="20000"/>
                <a:lumOff val="80000"/>
              </a:schemeClr>
            </a:solidFill>
            <a:prstDash val="solid"/>
            <a:miter lim="800000"/>
          </a:ln>
          <a:effectLst/>
        </p:spPr>
        <p:txBody>
          <a:bodyPr rtlCol="0" anchor="t" anchorCtr="0"/>
          <a:lstStyle/>
          <a:p>
            <a:pPr defTabSz="514350" fontAlgn="auto">
              <a:spcBef>
                <a:spcPts val="0"/>
              </a:spcBef>
              <a:spcAft>
                <a:spcPts val="0"/>
              </a:spcAft>
              <a:defRPr/>
            </a:pPr>
            <a:r>
              <a:rPr lang="en-US" sz="1050" kern="0" dirty="0">
                <a:solidFill>
                  <a:prstClr val="black"/>
                </a:solidFill>
                <a:latin typeface="Calibri" panose="020F0502020204030204"/>
              </a:rPr>
              <a:t>REPORTING AND COMMUNICATION WITH ADAPTATION-SPECIFIC GUIDELINES</a:t>
            </a:r>
          </a:p>
        </p:txBody>
      </p:sp>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UNFCCC arrangements involving adaptation information</a:t>
            </a:r>
          </a:p>
        </p:txBody>
      </p:sp>
      <p:sp>
        <p:nvSpPr>
          <p:cNvPr id="5" name="TextBox 5"/>
          <p:cNvSpPr txBox="1">
            <a:spLocks/>
          </p:cNvSpPr>
          <p:nvPr/>
        </p:nvSpPr>
        <p:spPr>
          <a:xfrm>
            <a:off x="893883" y="1745166"/>
            <a:ext cx="7844744" cy="3267225"/>
          </a:xfrm>
          <a:prstGeom prst="rect">
            <a:avLst/>
          </a:prstGeom>
        </p:spPr>
        <p:txBody>
          <a:bodyPr wrap="square" lIns="0" tIns="0" rIns="0" bIns="0" rtlCol="0" anchor="t">
            <a:noAutofit/>
          </a:bodyPr>
          <a:lstStyle/>
          <a:p>
            <a:pPr marL="257175" indent="-257175" defTabSz="685800" fontAlgn="auto">
              <a:spcBef>
                <a:spcPts val="450"/>
              </a:spcBef>
              <a:spcAft>
                <a:spcPts val="0"/>
              </a:spcAft>
              <a:buFont typeface="Wingdings" panose="05000000000000000000" pitchFamily="2" charset="2"/>
              <a:buChar char="q"/>
            </a:pPr>
            <a:endParaRPr lang="en-US" sz="1500" b="0" dirty="0">
              <a:solidFill>
                <a:srgbClr val="03313D"/>
              </a:solidFill>
              <a:latin typeface="Calibri" panose="020F0502020204030204"/>
            </a:endParaRPr>
          </a:p>
        </p:txBody>
      </p:sp>
      <p:sp>
        <p:nvSpPr>
          <p:cNvPr id="6" name="Rectangle 5">
            <a:extLst>
              <a:ext uri="{FF2B5EF4-FFF2-40B4-BE49-F238E27FC236}">
                <a16:creationId xmlns:a16="http://schemas.microsoft.com/office/drawing/2014/main" id="{CF7AC6B7-E7C3-4D04-BAA2-8B14C8AFC123}"/>
              </a:ext>
            </a:extLst>
          </p:cNvPr>
          <p:cNvSpPr/>
          <p:nvPr/>
        </p:nvSpPr>
        <p:spPr>
          <a:xfrm>
            <a:off x="619590" y="4533311"/>
            <a:ext cx="7842542" cy="829517"/>
          </a:xfrm>
          <a:prstGeom prst="rect">
            <a:avLst/>
          </a:prstGeom>
          <a:solidFill>
            <a:srgbClr val="E7E6E6">
              <a:alpha val="36000"/>
            </a:srgbClr>
          </a:solidFill>
          <a:ln w="12700" cap="flat" cmpd="sng" algn="ctr">
            <a:noFill/>
            <a:prstDash val="solid"/>
            <a:miter lim="800000"/>
          </a:ln>
          <a:effectLst/>
        </p:spPr>
        <p:txBody>
          <a:bodyPr rtlCol="0" anchor="t" anchorCtr="0"/>
          <a:lstStyle/>
          <a:p>
            <a:pPr defTabSz="514350" fontAlgn="auto">
              <a:spcBef>
                <a:spcPts val="0"/>
              </a:spcBef>
              <a:spcAft>
                <a:spcPts val="0"/>
              </a:spcAft>
              <a:defRPr/>
            </a:pPr>
            <a:r>
              <a:rPr lang="en-US" sz="1050" kern="0" dirty="0">
                <a:solidFill>
                  <a:prstClr val="black"/>
                </a:solidFill>
                <a:latin typeface="Calibri" panose="020F0502020204030204"/>
              </a:rPr>
              <a:t>OTHER DOCUMENTS CONTAINING</a:t>
            </a:r>
            <a:br>
              <a:rPr lang="en-US" sz="1050" kern="0" dirty="0">
                <a:solidFill>
                  <a:prstClr val="black"/>
                </a:solidFill>
                <a:latin typeface="Calibri" panose="020F0502020204030204"/>
              </a:rPr>
            </a:br>
            <a:r>
              <a:rPr lang="en-US" sz="1050" kern="0" dirty="0">
                <a:solidFill>
                  <a:prstClr val="black"/>
                </a:solidFill>
                <a:latin typeface="Calibri" panose="020F0502020204030204"/>
              </a:rPr>
              <a:t>ADAPTATION INFORMATION</a:t>
            </a:r>
          </a:p>
        </p:txBody>
      </p:sp>
      <p:sp>
        <p:nvSpPr>
          <p:cNvPr id="8" name="Arrow: Right 7">
            <a:extLst>
              <a:ext uri="{FF2B5EF4-FFF2-40B4-BE49-F238E27FC236}">
                <a16:creationId xmlns:a16="http://schemas.microsoft.com/office/drawing/2014/main" id="{CF8764CF-B146-49C8-B03D-C8CE1595C167}"/>
              </a:ext>
            </a:extLst>
          </p:cNvPr>
          <p:cNvSpPr/>
          <p:nvPr/>
        </p:nvSpPr>
        <p:spPr>
          <a:xfrm>
            <a:off x="5091195" y="1779768"/>
            <a:ext cx="1947225" cy="350437"/>
          </a:xfrm>
          <a:prstGeom prst="rightArrow">
            <a:avLst>
              <a:gd name="adj1" fmla="val 69319"/>
              <a:gd name="adj2" fmla="val 54890"/>
            </a:avLst>
          </a:prstGeom>
          <a:solidFill>
            <a:schemeClr val="tx2">
              <a:lumMod val="40000"/>
              <a:lumOff val="60000"/>
            </a:schemeClr>
          </a:solidFill>
          <a:ln w="12700" cap="flat" cmpd="sng" algn="ctr">
            <a:solidFill>
              <a:sysClr val="window" lastClr="FFFFFF">
                <a:hueOff val="0"/>
                <a:satOff val="0"/>
                <a:lumOff val="0"/>
                <a:alphaOff val="0"/>
              </a:sysClr>
            </a:solidFill>
            <a:prstDash val="solid"/>
            <a:miter lim="800000"/>
          </a:ln>
          <a:effectLst/>
        </p:spPr>
        <p:txBody>
          <a:bodyPr/>
          <a:lstStyle/>
          <a:p>
            <a:pPr defTabSz="685800" fontAlgn="auto">
              <a:spcBef>
                <a:spcPts val="0"/>
              </a:spcBef>
              <a:spcAft>
                <a:spcPts val="0"/>
              </a:spcAft>
            </a:pPr>
            <a:endParaRPr lang="en-US" sz="900" b="0" dirty="0">
              <a:solidFill>
                <a:srgbClr val="000000"/>
              </a:solidFill>
              <a:latin typeface="Calibri" panose="020F0502020204030204"/>
            </a:endParaRPr>
          </a:p>
        </p:txBody>
      </p:sp>
      <p:sp>
        <p:nvSpPr>
          <p:cNvPr id="9" name="Arrow: Right 8">
            <a:extLst>
              <a:ext uri="{FF2B5EF4-FFF2-40B4-BE49-F238E27FC236}">
                <a16:creationId xmlns:a16="http://schemas.microsoft.com/office/drawing/2014/main" id="{FE96E849-3CF6-48AB-ADB6-E711EED97E57}"/>
              </a:ext>
            </a:extLst>
          </p:cNvPr>
          <p:cNvSpPr/>
          <p:nvPr/>
        </p:nvSpPr>
        <p:spPr>
          <a:xfrm>
            <a:off x="694548" y="1779822"/>
            <a:ext cx="4396648" cy="350437"/>
          </a:xfrm>
          <a:prstGeom prst="rightArrow">
            <a:avLst>
              <a:gd name="adj1" fmla="val 69319"/>
              <a:gd name="adj2" fmla="val 54890"/>
            </a:avLst>
          </a:prstGeom>
          <a:solidFill>
            <a:schemeClr val="tx2">
              <a:lumMod val="40000"/>
              <a:lumOff val="60000"/>
            </a:schemeClr>
          </a:solidFill>
          <a:ln w="12700" cap="flat" cmpd="sng" algn="ctr">
            <a:solidFill>
              <a:sysClr val="window" lastClr="FFFFFF">
                <a:hueOff val="0"/>
                <a:satOff val="0"/>
                <a:lumOff val="0"/>
                <a:alphaOff val="0"/>
              </a:sysClr>
            </a:solidFill>
            <a:prstDash val="solid"/>
            <a:miter lim="800000"/>
          </a:ln>
          <a:effectLst/>
        </p:spPr>
      </p:sp>
      <p:sp>
        <p:nvSpPr>
          <p:cNvPr id="10" name="Arrow: Right 4">
            <a:extLst>
              <a:ext uri="{FF2B5EF4-FFF2-40B4-BE49-F238E27FC236}">
                <a16:creationId xmlns:a16="http://schemas.microsoft.com/office/drawing/2014/main" id="{E76EE66B-25C4-4FE6-9FF6-DD361AAEB13C}"/>
              </a:ext>
            </a:extLst>
          </p:cNvPr>
          <p:cNvSpPr txBox="1"/>
          <p:nvPr/>
        </p:nvSpPr>
        <p:spPr>
          <a:xfrm>
            <a:off x="694547" y="1873254"/>
            <a:ext cx="4358069" cy="220015"/>
          </a:xfrm>
          <a:prstGeom prst="rect">
            <a:avLst/>
          </a:prstGeom>
          <a:no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1999: National communications of annex I Parties (FCCC/CP/1999/7)</a:t>
            </a:r>
          </a:p>
        </p:txBody>
      </p:sp>
      <p:grpSp>
        <p:nvGrpSpPr>
          <p:cNvPr id="11" name="Group 10">
            <a:extLst>
              <a:ext uri="{FF2B5EF4-FFF2-40B4-BE49-F238E27FC236}">
                <a16:creationId xmlns:a16="http://schemas.microsoft.com/office/drawing/2014/main" id="{9854CAE0-D4E9-4971-8133-E487A685536E}"/>
              </a:ext>
            </a:extLst>
          </p:cNvPr>
          <p:cNvGrpSpPr/>
          <p:nvPr/>
        </p:nvGrpSpPr>
        <p:grpSpPr>
          <a:xfrm>
            <a:off x="1278314" y="2130258"/>
            <a:ext cx="5760108" cy="378474"/>
            <a:chOff x="0" y="802001"/>
            <a:chExt cx="8128000" cy="955772"/>
          </a:xfrm>
          <a:solidFill>
            <a:schemeClr val="tx2">
              <a:lumMod val="60000"/>
              <a:lumOff val="40000"/>
            </a:schemeClr>
          </a:solidFill>
        </p:grpSpPr>
        <p:sp>
          <p:nvSpPr>
            <p:cNvPr id="12" name="Arrow: Right 11">
              <a:extLst>
                <a:ext uri="{FF2B5EF4-FFF2-40B4-BE49-F238E27FC236}">
                  <a16:creationId xmlns:a16="http://schemas.microsoft.com/office/drawing/2014/main" id="{F0430A3F-B308-49B1-A233-853679EC78D8}"/>
                </a:ext>
              </a:extLst>
            </p:cNvPr>
            <p:cNvSpPr/>
            <p:nvPr/>
          </p:nvSpPr>
          <p:spPr>
            <a:xfrm>
              <a:off x="0" y="802001"/>
              <a:ext cx="8128000" cy="955772"/>
            </a:xfrm>
            <a:prstGeom prst="rightArrow">
              <a:avLst>
                <a:gd name="adj1" fmla="val 69319"/>
                <a:gd name="adj2" fmla="val 51610"/>
              </a:avLst>
            </a:prstGeom>
            <a:grpFill/>
            <a:ln w="12700" cap="flat" cmpd="sng" algn="ctr">
              <a:solidFill>
                <a:sysClr val="window" lastClr="FFFFFF">
                  <a:hueOff val="0"/>
                  <a:satOff val="0"/>
                  <a:lumOff val="0"/>
                  <a:alphaOff val="0"/>
                </a:sysClr>
              </a:solidFill>
              <a:prstDash val="solid"/>
              <a:miter lim="800000"/>
            </a:ln>
            <a:effectLst/>
          </p:spPr>
        </p:sp>
        <p:sp>
          <p:nvSpPr>
            <p:cNvPr id="13" name="Arrow: Right 4">
              <a:extLst>
                <a:ext uri="{FF2B5EF4-FFF2-40B4-BE49-F238E27FC236}">
                  <a16:creationId xmlns:a16="http://schemas.microsoft.com/office/drawing/2014/main" id="{F5D7B481-47D3-4306-B2D1-34F01E959899}"/>
                </a:ext>
              </a:extLst>
            </p:cNvPr>
            <p:cNvSpPr txBox="1"/>
            <p:nvPr/>
          </p:nvSpPr>
          <p:spPr>
            <a:xfrm>
              <a:off x="147914" y="1058628"/>
              <a:ext cx="7832172" cy="405344"/>
            </a:xfrm>
            <a:prstGeom prst="rect">
              <a:avLst/>
            </a:prstGeom>
            <a:grp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2002: National communications of non-annex I Parties (17/CP.8)</a:t>
              </a:r>
            </a:p>
          </p:txBody>
        </p:sp>
      </p:grpSp>
      <p:sp>
        <p:nvSpPr>
          <p:cNvPr id="14" name="Arrow: Right 13">
            <a:extLst>
              <a:ext uri="{FF2B5EF4-FFF2-40B4-BE49-F238E27FC236}">
                <a16:creationId xmlns:a16="http://schemas.microsoft.com/office/drawing/2014/main" id="{86CF76F1-32F3-47F9-B3DB-A647A43E7165}"/>
              </a:ext>
            </a:extLst>
          </p:cNvPr>
          <p:cNvSpPr/>
          <p:nvPr/>
        </p:nvSpPr>
        <p:spPr>
          <a:xfrm>
            <a:off x="3919423" y="2502213"/>
            <a:ext cx="3118999" cy="369684"/>
          </a:xfrm>
          <a:prstGeom prst="rightArrow">
            <a:avLst>
              <a:gd name="adj1" fmla="val 69319"/>
              <a:gd name="adj2" fmla="val 51610"/>
            </a:avLst>
          </a:prstGeom>
          <a:solidFill>
            <a:schemeClr val="tx2">
              <a:lumMod val="75000"/>
            </a:schemeClr>
          </a:solidFill>
          <a:ln w="12700" cap="flat" cmpd="sng" algn="ctr">
            <a:solidFill>
              <a:sysClr val="window" lastClr="FFFFFF">
                <a:hueOff val="0"/>
                <a:satOff val="0"/>
                <a:lumOff val="0"/>
                <a:alphaOff val="0"/>
              </a:sysClr>
            </a:solidFill>
            <a:prstDash val="solid"/>
            <a:miter lim="800000"/>
          </a:ln>
          <a:effectLst/>
        </p:spPr>
      </p:sp>
      <p:sp>
        <p:nvSpPr>
          <p:cNvPr id="15" name="Arrow: Right 4">
            <a:extLst>
              <a:ext uri="{FF2B5EF4-FFF2-40B4-BE49-F238E27FC236}">
                <a16:creationId xmlns:a16="http://schemas.microsoft.com/office/drawing/2014/main" id="{C0A6B5AF-DD21-4300-99D2-AD698B0DA3DC}"/>
              </a:ext>
            </a:extLst>
          </p:cNvPr>
          <p:cNvSpPr txBox="1"/>
          <p:nvPr/>
        </p:nvSpPr>
        <p:spPr>
          <a:xfrm>
            <a:off x="3919423" y="2597356"/>
            <a:ext cx="3040740" cy="228848"/>
          </a:xfrm>
          <a:prstGeom prst="rect">
            <a:avLst/>
          </a:prstGeom>
          <a:no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2015/2018: ADCOMs (PA Art 7 + 9/CMA.1)</a:t>
            </a:r>
          </a:p>
        </p:txBody>
      </p:sp>
      <p:grpSp>
        <p:nvGrpSpPr>
          <p:cNvPr id="16" name="Group 15">
            <a:extLst>
              <a:ext uri="{FF2B5EF4-FFF2-40B4-BE49-F238E27FC236}">
                <a16:creationId xmlns:a16="http://schemas.microsoft.com/office/drawing/2014/main" id="{AD77A05C-35F6-4D93-82AE-351E10E96B3E}"/>
              </a:ext>
            </a:extLst>
          </p:cNvPr>
          <p:cNvGrpSpPr/>
          <p:nvPr/>
        </p:nvGrpSpPr>
        <p:grpSpPr>
          <a:xfrm>
            <a:off x="3919423" y="2861377"/>
            <a:ext cx="3118999" cy="389099"/>
            <a:chOff x="0" y="802001"/>
            <a:chExt cx="8128000" cy="955772"/>
          </a:xfrm>
          <a:solidFill>
            <a:srgbClr val="92D050"/>
          </a:solidFill>
        </p:grpSpPr>
        <p:sp>
          <p:nvSpPr>
            <p:cNvPr id="17" name="Arrow: Right 16">
              <a:extLst>
                <a:ext uri="{FF2B5EF4-FFF2-40B4-BE49-F238E27FC236}">
                  <a16:creationId xmlns:a16="http://schemas.microsoft.com/office/drawing/2014/main" id="{F3408311-41AE-4C69-AF3D-AF65E83959B3}"/>
                </a:ext>
              </a:extLst>
            </p:cNvPr>
            <p:cNvSpPr/>
            <p:nvPr/>
          </p:nvSpPr>
          <p:spPr>
            <a:xfrm>
              <a:off x="0" y="802001"/>
              <a:ext cx="8128000" cy="955772"/>
            </a:xfrm>
            <a:prstGeom prst="rightArrow">
              <a:avLst>
                <a:gd name="adj1" fmla="val 69319"/>
                <a:gd name="adj2" fmla="val 50133"/>
              </a:avLst>
            </a:prstGeom>
            <a:solidFill>
              <a:schemeClr val="tx2">
                <a:lumMod val="50000"/>
              </a:schemeClr>
            </a:solidFill>
            <a:ln w="12700" cap="flat" cmpd="sng" algn="ctr">
              <a:solidFill>
                <a:sysClr val="window" lastClr="FFFFFF">
                  <a:hueOff val="0"/>
                  <a:satOff val="0"/>
                  <a:lumOff val="0"/>
                  <a:alphaOff val="0"/>
                </a:sysClr>
              </a:solidFill>
              <a:prstDash val="solid"/>
              <a:miter lim="800000"/>
            </a:ln>
            <a:effectLst/>
          </p:spPr>
        </p:sp>
        <p:sp>
          <p:nvSpPr>
            <p:cNvPr id="18" name="Arrow: Right 4">
              <a:extLst>
                <a:ext uri="{FF2B5EF4-FFF2-40B4-BE49-F238E27FC236}">
                  <a16:creationId xmlns:a16="http://schemas.microsoft.com/office/drawing/2014/main" id="{65958163-3608-4684-88F7-4C49D6CB5DD2}"/>
                </a:ext>
              </a:extLst>
            </p:cNvPr>
            <p:cNvSpPr txBox="1"/>
            <p:nvPr/>
          </p:nvSpPr>
          <p:spPr>
            <a:xfrm>
              <a:off x="32931" y="1045536"/>
              <a:ext cx="7832172" cy="591656"/>
            </a:xfrm>
            <a:prstGeom prst="rect">
              <a:avLst/>
            </a:prstGeom>
            <a:no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2015/2018: BTRs (PA Art 13 + 18/CMA.1)</a:t>
              </a:r>
            </a:p>
          </p:txBody>
        </p:sp>
      </p:grpSp>
      <p:sp>
        <p:nvSpPr>
          <p:cNvPr id="19" name="Arrow: Right 4">
            <a:extLst>
              <a:ext uri="{FF2B5EF4-FFF2-40B4-BE49-F238E27FC236}">
                <a16:creationId xmlns:a16="http://schemas.microsoft.com/office/drawing/2014/main" id="{65A22C4D-73CD-446B-9C85-11B8FAA24D88}"/>
              </a:ext>
            </a:extLst>
          </p:cNvPr>
          <p:cNvSpPr txBox="1"/>
          <p:nvPr/>
        </p:nvSpPr>
        <p:spPr>
          <a:xfrm>
            <a:off x="5104023" y="1874062"/>
            <a:ext cx="1921522" cy="223901"/>
          </a:xfrm>
          <a:prstGeom prst="rect">
            <a:avLst/>
          </a:prstGeom>
          <a:no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2019: new guidelines (6/CP.25)</a:t>
            </a:r>
          </a:p>
        </p:txBody>
      </p:sp>
      <p:sp>
        <p:nvSpPr>
          <p:cNvPr id="20" name="Rectangle 19">
            <a:extLst>
              <a:ext uri="{FF2B5EF4-FFF2-40B4-BE49-F238E27FC236}">
                <a16:creationId xmlns:a16="http://schemas.microsoft.com/office/drawing/2014/main" id="{B6CD67E0-3EAF-429F-8E07-8FB32DFC5748}"/>
              </a:ext>
            </a:extLst>
          </p:cNvPr>
          <p:cNvSpPr/>
          <p:nvPr/>
        </p:nvSpPr>
        <p:spPr>
          <a:xfrm>
            <a:off x="617388" y="3463787"/>
            <a:ext cx="7844744" cy="958142"/>
          </a:xfrm>
          <a:prstGeom prst="rect">
            <a:avLst/>
          </a:prstGeom>
          <a:solidFill>
            <a:srgbClr val="E7E6E6">
              <a:alpha val="36000"/>
            </a:srgbClr>
          </a:solidFill>
          <a:ln w="12700" cap="flat" cmpd="sng" algn="ctr">
            <a:noFill/>
            <a:prstDash val="solid"/>
            <a:miter lim="800000"/>
          </a:ln>
          <a:effectLst/>
        </p:spPr>
        <p:txBody>
          <a:bodyPr rtlCol="0" anchor="t" anchorCtr="0"/>
          <a:lstStyle/>
          <a:p>
            <a:pPr defTabSz="514350" fontAlgn="auto">
              <a:spcBef>
                <a:spcPts val="0"/>
              </a:spcBef>
              <a:spcAft>
                <a:spcPts val="0"/>
              </a:spcAft>
              <a:defRPr/>
            </a:pPr>
            <a:r>
              <a:rPr lang="en-US" sz="1050" kern="0" dirty="0">
                <a:solidFill>
                  <a:prstClr val="black"/>
                </a:solidFill>
                <a:latin typeface="Calibri" panose="020F0502020204030204"/>
              </a:rPr>
              <a:t>NATIONAL-LEVEL ADAPTATION PROCESSES WITH REPORTING / COMMUNICATION ASPECTS</a:t>
            </a:r>
          </a:p>
        </p:txBody>
      </p:sp>
      <p:grpSp>
        <p:nvGrpSpPr>
          <p:cNvPr id="21" name="Group 20">
            <a:extLst>
              <a:ext uri="{FF2B5EF4-FFF2-40B4-BE49-F238E27FC236}">
                <a16:creationId xmlns:a16="http://schemas.microsoft.com/office/drawing/2014/main" id="{45EB2439-59F4-4C10-9FE5-EBEBE0539109}"/>
              </a:ext>
            </a:extLst>
          </p:cNvPr>
          <p:cNvGrpSpPr/>
          <p:nvPr/>
        </p:nvGrpSpPr>
        <p:grpSpPr>
          <a:xfrm>
            <a:off x="1011462" y="3634511"/>
            <a:ext cx="6026959" cy="378474"/>
            <a:chOff x="-376551" y="-170501"/>
            <a:chExt cx="8504550" cy="955772"/>
          </a:xfrm>
          <a:solidFill>
            <a:srgbClr val="92D050"/>
          </a:solidFill>
        </p:grpSpPr>
        <p:sp>
          <p:nvSpPr>
            <p:cNvPr id="22" name="Arrow: Right 21">
              <a:extLst>
                <a:ext uri="{FF2B5EF4-FFF2-40B4-BE49-F238E27FC236}">
                  <a16:creationId xmlns:a16="http://schemas.microsoft.com/office/drawing/2014/main" id="{9057FA96-3447-4054-80FB-5CEEA860475B}"/>
                </a:ext>
              </a:extLst>
            </p:cNvPr>
            <p:cNvSpPr/>
            <p:nvPr/>
          </p:nvSpPr>
          <p:spPr>
            <a:xfrm>
              <a:off x="-376551" y="-170501"/>
              <a:ext cx="8504550" cy="955772"/>
            </a:xfrm>
            <a:prstGeom prst="rightArrow">
              <a:avLst>
                <a:gd name="adj1" fmla="val 69319"/>
                <a:gd name="adj2" fmla="val 51610"/>
              </a:avLst>
            </a:prstGeom>
            <a:solidFill>
              <a:schemeClr val="tx2">
                <a:lumMod val="60000"/>
                <a:lumOff val="40000"/>
              </a:schemeClr>
            </a:solidFill>
            <a:ln w="12700" cap="flat" cmpd="sng" algn="ctr">
              <a:solidFill>
                <a:sysClr val="window" lastClr="FFFFFF">
                  <a:hueOff val="0"/>
                  <a:satOff val="0"/>
                  <a:lumOff val="0"/>
                  <a:alphaOff val="0"/>
                </a:sysClr>
              </a:solidFill>
              <a:prstDash val="solid"/>
              <a:miter lim="800000"/>
            </a:ln>
            <a:effectLst/>
          </p:spPr>
        </p:sp>
        <p:sp>
          <p:nvSpPr>
            <p:cNvPr id="23" name="Arrow: Right 4">
              <a:extLst>
                <a:ext uri="{FF2B5EF4-FFF2-40B4-BE49-F238E27FC236}">
                  <a16:creationId xmlns:a16="http://schemas.microsoft.com/office/drawing/2014/main" id="{636A2CFA-2A4B-4C97-94EA-F25181F4607B}"/>
                </a:ext>
              </a:extLst>
            </p:cNvPr>
            <p:cNvSpPr txBox="1"/>
            <p:nvPr/>
          </p:nvSpPr>
          <p:spPr>
            <a:xfrm>
              <a:off x="-258039" y="74137"/>
              <a:ext cx="8123143" cy="407704"/>
            </a:xfrm>
            <a:prstGeom prst="rect">
              <a:avLst/>
            </a:prstGeom>
            <a:solidFill>
              <a:schemeClr val="tx2">
                <a:lumMod val="60000"/>
                <a:lumOff val="40000"/>
              </a:schemeClr>
            </a:solid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2001: NAPAs</a:t>
              </a:r>
            </a:p>
          </p:txBody>
        </p:sp>
      </p:grpSp>
      <p:grpSp>
        <p:nvGrpSpPr>
          <p:cNvPr id="24" name="Group 23">
            <a:extLst>
              <a:ext uri="{FF2B5EF4-FFF2-40B4-BE49-F238E27FC236}">
                <a16:creationId xmlns:a16="http://schemas.microsoft.com/office/drawing/2014/main" id="{449C5E55-D4EA-414B-8988-933846DA34A1}"/>
              </a:ext>
            </a:extLst>
          </p:cNvPr>
          <p:cNvGrpSpPr/>
          <p:nvPr/>
        </p:nvGrpSpPr>
        <p:grpSpPr>
          <a:xfrm>
            <a:off x="2612569" y="4004213"/>
            <a:ext cx="4425851" cy="369684"/>
            <a:chOff x="-6738697" y="-154328"/>
            <a:chExt cx="14868105" cy="955772"/>
          </a:xfrm>
          <a:solidFill>
            <a:srgbClr val="92D050"/>
          </a:solidFill>
        </p:grpSpPr>
        <p:sp>
          <p:nvSpPr>
            <p:cNvPr id="25" name="Arrow: Right 24">
              <a:extLst>
                <a:ext uri="{FF2B5EF4-FFF2-40B4-BE49-F238E27FC236}">
                  <a16:creationId xmlns:a16="http://schemas.microsoft.com/office/drawing/2014/main" id="{0D7C406C-37BE-48E6-829E-006E28EDD4F2}"/>
                </a:ext>
              </a:extLst>
            </p:cNvPr>
            <p:cNvSpPr/>
            <p:nvPr/>
          </p:nvSpPr>
          <p:spPr>
            <a:xfrm>
              <a:off x="-6738697" y="-154328"/>
              <a:ext cx="14868105" cy="955772"/>
            </a:xfrm>
            <a:prstGeom prst="rightArrow">
              <a:avLst>
                <a:gd name="adj1" fmla="val 69319"/>
                <a:gd name="adj2" fmla="val 51610"/>
              </a:avLst>
            </a:prstGeom>
            <a:solidFill>
              <a:schemeClr val="tx2">
                <a:lumMod val="75000"/>
              </a:schemeClr>
            </a:solidFill>
            <a:ln w="12700" cap="flat" cmpd="sng" algn="ctr">
              <a:solidFill>
                <a:sysClr val="window" lastClr="FFFFFF">
                  <a:hueOff val="0"/>
                  <a:satOff val="0"/>
                  <a:lumOff val="0"/>
                  <a:alphaOff val="0"/>
                </a:sysClr>
              </a:solidFill>
              <a:prstDash val="solid"/>
              <a:miter lim="800000"/>
            </a:ln>
            <a:effectLst/>
          </p:spPr>
        </p:sp>
        <p:sp>
          <p:nvSpPr>
            <p:cNvPr id="26" name="Arrow: Right 4">
              <a:extLst>
                <a:ext uri="{FF2B5EF4-FFF2-40B4-BE49-F238E27FC236}">
                  <a16:creationId xmlns:a16="http://schemas.microsoft.com/office/drawing/2014/main" id="{018AFF1F-9BC5-439D-AB2B-CEF982B3CB53}"/>
                </a:ext>
              </a:extLst>
            </p:cNvPr>
            <p:cNvSpPr txBox="1"/>
            <p:nvPr/>
          </p:nvSpPr>
          <p:spPr>
            <a:xfrm>
              <a:off x="-6607250" y="107412"/>
              <a:ext cx="14110786" cy="410239"/>
            </a:xfrm>
            <a:prstGeom prst="rect">
              <a:avLst/>
            </a:prstGeom>
            <a:solidFill>
              <a:schemeClr val="tx2">
                <a:lumMod val="75000"/>
              </a:schemeClr>
            </a:solid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2010: NAPs (5/CP.17)</a:t>
              </a:r>
            </a:p>
          </p:txBody>
        </p:sp>
      </p:grpSp>
      <p:sp>
        <p:nvSpPr>
          <p:cNvPr id="27" name="Arrow: Right 26">
            <a:extLst>
              <a:ext uri="{FF2B5EF4-FFF2-40B4-BE49-F238E27FC236}">
                <a16:creationId xmlns:a16="http://schemas.microsoft.com/office/drawing/2014/main" id="{7F8180BF-11CC-4E29-AD98-C0C6FD8C4AF6}"/>
              </a:ext>
            </a:extLst>
          </p:cNvPr>
          <p:cNvSpPr/>
          <p:nvPr/>
        </p:nvSpPr>
        <p:spPr>
          <a:xfrm>
            <a:off x="3549555" y="4590543"/>
            <a:ext cx="3502769" cy="369685"/>
          </a:xfrm>
          <a:prstGeom prst="rightArrow">
            <a:avLst>
              <a:gd name="adj1" fmla="val 69319"/>
              <a:gd name="adj2" fmla="val 51610"/>
            </a:avLst>
          </a:prstGeom>
          <a:solidFill>
            <a:schemeClr val="tx2">
              <a:lumMod val="60000"/>
              <a:lumOff val="40000"/>
            </a:schemeClr>
          </a:solidFill>
          <a:ln w="12700" cap="flat" cmpd="sng" algn="ctr">
            <a:solidFill>
              <a:sysClr val="window" lastClr="FFFFFF">
                <a:hueOff val="0"/>
                <a:satOff val="0"/>
                <a:lumOff val="0"/>
                <a:alphaOff val="0"/>
              </a:sysClr>
            </a:solidFill>
            <a:prstDash val="solid"/>
            <a:miter lim="800000"/>
          </a:ln>
          <a:effectLst/>
        </p:spPr>
      </p:sp>
      <p:sp>
        <p:nvSpPr>
          <p:cNvPr id="28" name="Arrow: Right 4">
            <a:extLst>
              <a:ext uri="{FF2B5EF4-FFF2-40B4-BE49-F238E27FC236}">
                <a16:creationId xmlns:a16="http://schemas.microsoft.com/office/drawing/2014/main" id="{2BA34900-1684-4D4D-B574-5E930241E9DE}"/>
              </a:ext>
            </a:extLst>
          </p:cNvPr>
          <p:cNvSpPr txBox="1"/>
          <p:nvPr/>
        </p:nvSpPr>
        <p:spPr>
          <a:xfrm>
            <a:off x="3689059" y="4683363"/>
            <a:ext cx="3285006" cy="231172"/>
          </a:xfrm>
          <a:prstGeom prst="rect">
            <a:avLst/>
          </a:prstGeom>
          <a:no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2014: Adaptation components of INDCs/NDCs (1/CP.20)</a:t>
            </a:r>
          </a:p>
        </p:txBody>
      </p:sp>
      <p:sp>
        <p:nvSpPr>
          <p:cNvPr id="29" name="Arrow: Right 28">
            <a:extLst>
              <a:ext uri="{FF2B5EF4-FFF2-40B4-BE49-F238E27FC236}">
                <a16:creationId xmlns:a16="http://schemas.microsoft.com/office/drawing/2014/main" id="{210B415A-359D-47AC-9764-AEAC09220606}"/>
              </a:ext>
            </a:extLst>
          </p:cNvPr>
          <p:cNvSpPr/>
          <p:nvPr/>
        </p:nvSpPr>
        <p:spPr>
          <a:xfrm>
            <a:off x="3931123" y="4949707"/>
            <a:ext cx="3121201" cy="389099"/>
          </a:xfrm>
          <a:prstGeom prst="rightArrow">
            <a:avLst>
              <a:gd name="adj1" fmla="val 69319"/>
              <a:gd name="adj2" fmla="val 50133"/>
            </a:avLst>
          </a:prstGeom>
          <a:solidFill>
            <a:schemeClr val="tx2">
              <a:lumMod val="75000"/>
            </a:schemeClr>
          </a:solidFill>
          <a:ln w="12700" cap="flat" cmpd="sng" algn="ctr">
            <a:solidFill>
              <a:sysClr val="window" lastClr="FFFFFF">
                <a:hueOff val="0"/>
                <a:satOff val="0"/>
                <a:lumOff val="0"/>
                <a:alphaOff val="0"/>
              </a:sysClr>
            </a:solidFill>
            <a:prstDash val="solid"/>
            <a:miter lim="800000"/>
          </a:ln>
          <a:effectLst/>
        </p:spPr>
      </p:sp>
      <p:sp>
        <p:nvSpPr>
          <p:cNvPr id="30" name="Arrow: Right 4">
            <a:extLst>
              <a:ext uri="{FF2B5EF4-FFF2-40B4-BE49-F238E27FC236}">
                <a16:creationId xmlns:a16="http://schemas.microsoft.com/office/drawing/2014/main" id="{BAB76F27-0F9F-4E9C-9FC0-48B225353FB7}"/>
              </a:ext>
            </a:extLst>
          </p:cNvPr>
          <p:cNvSpPr txBox="1"/>
          <p:nvPr/>
        </p:nvSpPr>
        <p:spPr>
          <a:xfrm>
            <a:off x="4029148" y="5062684"/>
            <a:ext cx="2682241" cy="155093"/>
          </a:xfrm>
          <a:prstGeom prst="rect">
            <a:avLst/>
          </a:prstGeom>
          <a:solidFill>
            <a:schemeClr val="tx2">
              <a:lumMod val="75000"/>
            </a:schemeClr>
          </a:solidFill>
          <a:ln>
            <a:noFill/>
          </a:ln>
          <a:effectLst/>
        </p:spPr>
        <p:txBody>
          <a:bodyPr spcFirstLastPara="0" vert="horz" wrap="square" lIns="25718" tIns="25718" rIns="142875" bIns="105666" numCol="1" spcCol="1270" anchor="t" anchorCtr="0">
            <a:noAutofit/>
          </a:bodyPr>
          <a:lstStyle/>
          <a:p>
            <a:pPr algn="ctr" defTabSz="300038" fontAlgn="auto">
              <a:lnSpc>
                <a:spcPct val="90000"/>
              </a:lnSpc>
              <a:spcAft>
                <a:spcPct val="35000"/>
              </a:spcAft>
              <a:defRPr/>
            </a:pPr>
            <a:r>
              <a:rPr lang="en-US" sz="1050" kern="0" dirty="0">
                <a:solidFill>
                  <a:prstClr val="white"/>
                </a:solidFill>
                <a:latin typeface="Calibri" panose="020F0502020204030204"/>
              </a:rPr>
              <a:t>Low-emission dev. strategies (PA Art 4.19)</a:t>
            </a:r>
          </a:p>
        </p:txBody>
      </p:sp>
      <p:sp>
        <p:nvSpPr>
          <p:cNvPr id="32" name="Rectangle 31">
            <a:extLst>
              <a:ext uri="{FF2B5EF4-FFF2-40B4-BE49-F238E27FC236}">
                <a16:creationId xmlns:a16="http://schemas.microsoft.com/office/drawing/2014/main" id="{F806D191-88A9-4B21-97D5-B51DE37D72AD}"/>
              </a:ext>
            </a:extLst>
          </p:cNvPr>
          <p:cNvSpPr/>
          <p:nvPr/>
        </p:nvSpPr>
        <p:spPr>
          <a:xfrm>
            <a:off x="7167708" y="3709571"/>
            <a:ext cx="1159121" cy="228353"/>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UNFCCC website</a:t>
            </a:r>
          </a:p>
        </p:txBody>
      </p:sp>
      <p:sp>
        <p:nvSpPr>
          <p:cNvPr id="33" name="Rectangle 32">
            <a:extLst>
              <a:ext uri="{FF2B5EF4-FFF2-40B4-BE49-F238E27FC236}">
                <a16:creationId xmlns:a16="http://schemas.microsoft.com/office/drawing/2014/main" id="{5D0F7197-9504-4738-B035-A0D22B0D5CC3}"/>
              </a:ext>
            </a:extLst>
          </p:cNvPr>
          <p:cNvSpPr/>
          <p:nvPr/>
        </p:nvSpPr>
        <p:spPr>
          <a:xfrm>
            <a:off x="7167708" y="4074878"/>
            <a:ext cx="1159121" cy="228353"/>
          </a:xfrm>
          <a:prstGeom prst="rect">
            <a:avLst/>
          </a:prstGeom>
          <a:solidFill>
            <a:schemeClr val="tx2">
              <a:lumMod val="75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NAP Central</a:t>
            </a:r>
          </a:p>
        </p:txBody>
      </p:sp>
      <p:sp>
        <p:nvSpPr>
          <p:cNvPr id="36" name="Rectangle 35">
            <a:extLst>
              <a:ext uri="{FF2B5EF4-FFF2-40B4-BE49-F238E27FC236}">
                <a16:creationId xmlns:a16="http://schemas.microsoft.com/office/drawing/2014/main" id="{6403511F-88D6-43B7-8853-CDE7122F9433}"/>
              </a:ext>
            </a:extLst>
          </p:cNvPr>
          <p:cNvSpPr/>
          <p:nvPr/>
        </p:nvSpPr>
        <p:spPr>
          <a:xfrm>
            <a:off x="7167708" y="2940439"/>
            <a:ext cx="1159121" cy="228353"/>
          </a:xfrm>
          <a:prstGeom prst="rect">
            <a:avLst/>
          </a:prstGeom>
          <a:solidFill>
            <a:schemeClr val="tx2">
              <a:lumMod val="50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UNFCCC website</a:t>
            </a:r>
          </a:p>
        </p:txBody>
      </p:sp>
      <p:sp>
        <p:nvSpPr>
          <p:cNvPr id="37" name="Rectangle 36">
            <a:extLst>
              <a:ext uri="{FF2B5EF4-FFF2-40B4-BE49-F238E27FC236}">
                <a16:creationId xmlns:a16="http://schemas.microsoft.com/office/drawing/2014/main" id="{40D8E251-9C76-472D-B158-784D72D86DAB}"/>
              </a:ext>
            </a:extLst>
          </p:cNvPr>
          <p:cNvSpPr/>
          <p:nvPr/>
        </p:nvSpPr>
        <p:spPr>
          <a:xfrm>
            <a:off x="7167708" y="4661209"/>
            <a:ext cx="1156919" cy="228353"/>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NDC registry</a:t>
            </a:r>
          </a:p>
        </p:txBody>
      </p:sp>
      <p:sp>
        <p:nvSpPr>
          <p:cNvPr id="38" name="Rectangle 37">
            <a:extLst>
              <a:ext uri="{FF2B5EF4-FFF2-40B4-BE49-F238E27FC236}">
                <a16:creationId xmlns:a16="http://schemas.microsoft.com/office/drawing/2014/main" id="{B3831AA6-E542-4F77-973E-9FDABC930CCF}"/>
              </a:ext>
            </a:extLst>
          </p:cNvPr>
          <p:cNvSpPr/>
          <p:nvPr/>
        </p:nvSpPr>
        <p:spPr>
          <a:xfrm>
            <a:off x="7167708" y="5030080"/>
            <a:ext cx="1156919" cy="228353"/>
          </a:xfrm>
          <a:prstGeom prst="rect">
            <a:avLst/>
          </a:prstGeom>
          <a:solidFill>
            <a:schemeClr val="tx2">
              <a:lumMod val="75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UNFCCC website</a:t>
            </a:r>
          </a:p>
        </p:txBody>
      </p:sp>
      <p:sp>
        <p:nvSpPr>
          <p:cNvPr id="31" name="Rectangle 30">
            <a:extLst>
              <a:ext uri="{FF2B5EF4-FFF2-40B4-BE49-F238E27FC236}">
                <a16:creationId xmlns:a16="http://schemas.microsoft.com/office/drawing/2014/main" id="{D10B5C53-665E-4BBF-B7D9-26118ABB3755}"/>
              </a:ext>
            </a:extLst>
          </p:cNvPr>
          <p:cNvSpPr/>
          <p:nvPr/>
        </p:nvSpPr>
        <p:spPr>
          <a:xfrm>
            <a:off x="7167708" y="2572878"/>
            <a:ext cx="1159121" cy="228353"/>
          </a:xfrm>
          <a:prstGeom prst="rect">
            <a:avLst/>
          </a:prstGeom>
          <a:solidFill>
            <a:schemeClr val="tx2">
              <a:lumMod val="75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Public registry</a:t>
            </a:r>
          </a:p>
        </p:txBody>
      </p:sp>
      <p:sp>
        <p:nvSpPr>
          <p:cNvPr id="35" name="Rectangle 34">
            <a:extLst>
              <a:ext uri="{FF2B5EF4-FFF2-40B4-BE49-F238E27FC236}">
                <a16:creationId xmlns:a16="http://schemas.microsoft.com/office/drawing/2014/main" id="{BD61CD01-3230-4723-AA2F-E39B4E2534EC}"/>
              </a:ext>
            </a:extLst>
          </p:cNvPr>
          <p:cNvSpPr/>
          <p:nvPr/>
        </p:nvSpPr>
        <p:spPr>
          <a:xfrm>
            <a:off x="7167708" y="2205319"/>
            <a:ext cx="1159121" cy="228353"/>
          </a:xfrm>
          <a:prstGeom prst="rect">
            <a:avLst/>
          </a:prstGeom>
          <a:solidFill>
            <a:schemeClr val="tx2">
              <a:lumMod val="60000"/>
              <a:lumOff val="40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NC portal</a:t>
            </a:r>
          </a:p>
        </p:txBody>
      </p:sp>
      <p:sp>
        <p:nvSpPr>
          <p:cNvPr id="34" name="Rectangle 33">
            <a:extLst>
              <a:ext uri="{FF2B5EF4-FFF2-40B4-BE49-F238E27FC236}">
                <a16:creationId xmlns:a16="http://schemas.microsoft.com/office/drawing/2014/main" id="{169517C2-1366-4B23-9A65-78524946ADC1}"/>
              </a:ext>
            </a:extLst>
          </p:cNvPr>
          <p:cNvSpPr/>
          <p:nvPr/>
        </p:nvSpPr>
        <p:spPr>
          <a:xfrm>
            <a:off x="7167708" y="1831269"/>
            <a:ext cx="1159121" cy="228353"/>
          </a:xfrm>
          <a:prstGeom prst="rect">
            <a:avLst/>
          </a:prstGeom>
          <a:solidFill>
            <a:schemeClr val="tx2">
              <a:lumMod val="40000"/>
              <a:lumOff val="60000"/>
            </a:schemeClr>
          </a:solidFill>
          <a:ln w="12700" cap="flat" cmpd="sng" algn="ctr">
            <a:noFill/>
            <a:prstDash val="solid"/>
            <a:miter lim="800000"/>
          </a:ln>
          <a:effectLst/>
        </p:spPr>
        <p:txBody>
          <a:bodyPr rtlCol="0" anchor="ctr"/>
          <a:lstStyle/>
          <a:p>
            <a:pPr algn="ctr" defTabSz="514350" fontAlgn="auto">
              <a:spcBef>
                <a:spcPts val="0"/>
              </a:spcBef>
              <a:spcAft>
                <a:spcPts val="0"/>
              </a:spcAft>
              <a:defRPr/>
            </a:pPr>
            <a:r>
              <a:rPr lang="en-US" sz="1050" kern="0" dirty="0">
                <a:solidFill>
                  <a:prstClr val="white"/>
                </a:solidFill>
                <a:latin typeface="Calibri" panose="020F0502020204030204"/>
              </a:rPr>
              <a:t>NC portal</a:t>
            </a:r>
          </a:p>
        </p:txBody>
      </p:sp>
    </p:spTree>
    <p:extLst>
      <p:ext uri="{BB962C8B-B14F-4D97-AF65-F5344CB8AC3E}">
        <p14:creationId xmlns:p14="http://schemas.microsoft.com/office/powerpoint/2010/main" val="1498112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A9C2B-1E49-47E1-931D-0F6D84DCBEF1}"/>
              </a:ext>
            </a:extLst>
          </p:cNvPr>
          <p:cNvPicPr>
            <a:picLocks noChangeAspect="1"/>
          </p:cNvPicPr>
          <p:nvPr/>
        </p:nvPicPr>
        <p:blipFill>
          <a:blip r:embed="rId3"/>
          <a:stretch>
            <a:fillRect/>
          </a:stretch>
        </p:blipFill>
        <p:spPr>
          <a:xfrm>
            <a:off x="1164432" y="1478370"/>
            <a:ext cx="6810375" cy="3901261"/>
          </a:xfrm>
          <a:prstGeom prst="rect">
            <a:avLst/>
          </a:prstGeom>
        </p:spPr>
      </p:pic>
      <p:sp>
        <p:nvSpPr>
          <p:cNvPr id="3" name="Title 1">
            <a:extLst>
              <a:ext uri="{FF2B5EF4-FFF2-40B4-BE49-F238E27FC236}">
                <a16:creationId xmlns:a16="http://schemas.microsoft.com/office/drawing/2014/main" id="{E7C19101-97EF-40A5-999C-AC3468A18B57}"/>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Potential information synergies between NAPs and BTRs</a:t>
            </a:r>
          </a:p>
        </p:txBody>
      </p:sp>
    </p:spTree>
    <p:extLst>
      <p:ext uri="{BB962C8B-B14F-4D97-AF65-F5344CB8AC3E}">
        <p14:creationId xmlns:p14="http://schemas.microsoft.com/office/powerpoint/2010/main" val="370514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Criteria to assess adequacy and effectiveness in adaptation planning (UNEP, 2020 &amp; 2021)</a:t>
            </a:r>
          </a:p>
        </p:txBody>
      </p:sp>
      <p:graphicFrame>
        <p:nvGraphicFramePr>
          <p:cNvPr id="2" name="Table 2">
            <a:extLst>
              <a:ext uri="{FF2B5EF4-FFF2-40B4-BE49-F238E27FC236}">
                <a16:creationId xmlns:a16="http://schemas.microsoft.com/office/drawing/2014/main" id="{0A9C4061-E2AC-4440-917C-0660ACFCE9B5}"/>
              </a:ext>
            </a:extLst>
          </p:cNvPr>
          <p:cNvGraphicFramePr>
            <a:graphicFrameLocks noGrp="1"/>
          </p:cNvGraphicFramePr>
          <p:nvPr/>
        </p:nvGraphicFramePr>
        <p:xfrm>
          <a:off x="635001" y="1550177"/>
          <a:ext cx="7869238" cy="2935605"/>
        </p:xfrm>
        <a:graphic>
          <a:graphicData uri="http://schemas.openxmlformats.org/drawingml/2006/table">
            <a:tbl>
              <a:tblPr firstRow="1" bandRow="1">
                <a:tableStyleId>{073A0DAA-6AF3-43AB-8588-CEC1D06C72B9}</a:tableStyleId>
              </a:tblPr>
              <a:tblGrid>
                <a:gridCol w="2772569">
                  <a:extLst>
                    <a:ext uri="{9D8B030D-6E8A-4147-A177-3AD203B41FA5}">
                      <a16:colId xmlns:a16="http://schemas.microsoft.com/office/drawing/2014/main" val="2065439760"/>
                    </a:ext>
                  </a:extLst>
                </a:gridCol>
                <a:gridCol w="5096669">
                  <a:extLst>
                    <a:ext uri="{9D8B030D-6E8A-4147-A177-3AD203B41FA5}">
                      <a16:colId xmlns:a16="http://schemas.microsoft.com/office/drawing/2014/main" val="4141170493"/>
                    </a:ext>
                  </a:extLst>
                </a:gridCol>
              </a:tblGrid>
              <a:tr h="278130">
                <a:tc>
                  <a:txBody>
                    <a:bodyPr/>
                    <a:lstStyle/>
                    <a:p>
                      <a:r>
                        <a:rPr lang="en-US" sz="1000" dirty="0"/>
                        <a:t>Criteria</a:t>
                      </a:r>
                    </a:p>
                  </a:txBody>
                  <a:tcPr marL="68580" marR="68580" marT="34290" marB="34290"/>
                </a:tc>
                <a:tc>
                  <a:txBody>
                    <a:bodyPr/>
                    <a:lstStyle/>
                    <a:p>
                      <a:r>
                        <a:rPr lang="en-US" sz="1000" dirty="0"/>
                        <a:t>Indicators</a:t>
                      </a:r>
                    </a:p>
                  </a:txBody>
                  <a:tcPr marL="68580" marR="68580" marT="34290" marB="34290"/>
                </a:tc>
                <a:extLst>
                  <a:ext uri="{0D108BD9-81ED-4DB2-BD59-A6C34878D82A}">
                    <a16:rowId xmlns:a16="http://schemas.microsoft.com/office/drawing/2014/main" val="2887826576"/>
                  </a:ext>
                </a:extLst>
              </a:tr>
              <a:tr h="377190">
                <a:tc>
                  <a:txBody>
                    <a:bodyPr/>
                    <a:lstStyle/>
                    <a:p>
                      <a:r>
                        <a:rPr lang="en-US" sz="1000" dirty="0"/>
                        <a:t>Comprehensiveness </a:t>
                      </a:r>
                    </a:p>
                  </a:txBody>
                  <a:tcPr marL="68580" marR="68580" marT="34290" marB="34290"/>
                </a:tc>
                <a:tc>
                  <a:txBody>
                    <a:bodyPr/>
                    <a:lstStyle/>
                    <a:p>
                      <a:pPr marL="285750" indent="-285750">
                        <a:buFont typeface="Arial" panose="020B0604020202020204" pitchFamily="34" charset="0"/>
                        <a:buChar char="•"/>
                      </a:pPr>
                      <a:r>
                        <a:rPr lang="en-US" sz="1000" dirty="0"/>
                        <a:t>Adaptation options comprehensively address assessed risks, impacts, hazards or vulnerabilities</a:t>
                      </a:r>
                    </a:p>
                  </a:txBody>
                  <a:tcPr marL="68580" marR="68580" marT="34290" marB="34290"/>
                </a:tc>
                <a:extLst>
                  <a:ext uri="{0D108BD9-81ED-4DB2-BD59-A6C34878D82A}">
                    <a16:rowId xmlns:a16="http://schemas.microsoft.com/office/drawing/2014/main" val="2363816716"/>
                  </a:ext>
                </a:extLst>
              </a:tr>
              <a:tr h="377190">
                <a:tc>
                  <a:txBody>
                    <a:bodyPr/>
                    <a:lstStyle/>
                    <a:p>
                      <a:r>
                        <a:rPr lang="en-US" sz="1000" dirty="0"/>
                        <a:t>Inclusiveness </a:t>
                      </a:r>
                    </a:p>
                  </a:txBody>
                  <a:tcPr marL="68580" marR="68580" marT="34290" marB="34290"/>
                </a:tc>
                <a:tc>
                  <a:txBody>
                    <a:bodyPr/>
                    <a:lstStyle/>
                    <a:p>
                      <a:pPr marL="285750" indent="-285750">
                        <a:buFont typeface="Arial" panose="020B0604020202020204" pitchFamily="34" charset="0"/>
                        <a:buChar char="•"/>
                      </a:pPr>
                      <a:r>
                        <a:rPr lang="en-US" sz="1000" dirty="0"/>
                        <a:t>Dedicated stakeholder engagement process in place</a:t>
                      </a:r>
                    </a:p>
                    <a:p>
                      <a:pPr marL="285750" indent="-285750">
                        <a:buFont typeface="Arial" panose="020B0604020202020204" pitchFamily="34" charset="0"/>
                        <a:buChar char="•"/>
                      </a:pPr>
                      <a:r>
                        <a:rPr lang="en-US" sz="1000" dirty="0"/>
                        <a:t>Consideration of gender</a:t>
                      </a:r>
                    </a:p>
                  </a:txBody>
                  <a:tcPr marL="68580" marR="68580" marT="34290" marB="34290"/>
                </a:tc>
                <a:extLst>
                  <a:ext uri="{0D108BD9-81ED-4DB2-BD59-A6C34878D82A}">
                    <a16:rowId xmlns:a16="http://schemas.microsoft.com/office/drawing/2014/main" val="1243061838"/>
                  </a:ext>
                </a:extLst>
              </a:tr>
              <a:tr h="840105">
                <a:tc>
                  <a:txBody>
                    <a:bodyPr/>
                    <a:lstStyle/>
                    <a:p>
                      <a:r>
                        <a:rPr lang="en-US" sz="1000" dirty="0" err="1"/>
                        <a:t>Implementability</a:t>
                      </a:r>
                      <a:endParaRPr lang="en-US" sz="1000" dirty="0"/>
                    </a:p>
                  </a:txBody>
                  <a:tcPr marL="68580" marR="68580" marT="34290" marB="34290"/>
                </a:tc>
                <a:tc>
                  <a:txBody>
                    <a:bodyPr/>
                    <a:lstStyle/>
                    <a:p>
                      <a:r>
                        <a:rPr lang="en-US" sz="1000" dirty="0"/>
                        <a:t>Presence of </a:t>
                      </a:r>
                    </a:p>
                    <a:p>
                      <a:pPr marL="742950" lvl="1" indent="-285750">
                        <a:buFont typeface="Arial" panose="020B0604020202020204" pitchFamily="34" charset="0"/>
                        <a:buChar char="•"/>
                      </a:pPr>
                      <a:r>
                        <a:rPr lang="en-US" sz="1000" dirty="0"/>
                        <a:t>Central administrative body</a:t>
                      </a:r>
                    </a:p>
                    <a:p>
                      <a:pPr marL="742950" lvl="1" indent="-285750">
                        <a:buFont typeface="Arial" panose="020B0604020202020204" pitchFamily="34" charset="0"/>
                        <a:buChar char="•"/>
                      </a:pPr>
                      <a:r>
                        <a:rPr lang="en-US" sz="1000" dirty="0"/>
                        <a:t>Regulations</a:t>
                      </a:r>
                    </a:p>
                    <a:p>
                      <a:pPr marL="742950" lvl="1" indent="-285750">
                        <a:buFont typeface="Arial" panose="020B0604020202020204" pitchFamily="34" charset="0"/>
                        <a:buChar char="•"/>
                      </a:pPr>
                      <a:r>
                        <a:rPr lang="en-US" sz="1000" dirty="0"/>
                        <a:t>Investments</a:t>
                      </a:r>
                    </a:p>
                    <a:p>
                      <a:pPr marL="742950" lvl="1" indent="-285750">
                        <a:buFont typeface="Arial" panose="020B0604020202020204" pitchFamily="34" charset="0"/>
                        <a:buChar char="•"/>
                      </a:pPr>
                      <a:r>
                        <a:rPr lang="en-US" sz="1000" dirty="0"/>
                        <a:t>Incentives</a:t>
                      </a:r>
                    </a:p>
                  </a:txBody>
                  <a:tcPr marL="68580" marR="68580" marT="34290" marB="34290"/>
                </a:tc>
                <a:extLst>
                  <a:ext uri="{0D108BD9-81ED-4DB2-BD59-A6C34878D82A}">
                    <a16:rowId xmlns:a16="http://schemas.microsoft.com/office/drawing/2014/main" val="212878571"/>
                  </a:ext>
                </a:extLst>
              </a:tr>
              <a:tr h="531495">
                <a:tc>
                  <a:txBody>
                    <a:bodyPr/>
                    <a:lstStyle/>
                    <a:p>
                      <a:r>
                        <a:rPr lang="en-US" sz="1000" dirty="0"/>
                        <a:t>Integration</a:t>
                      </a:r>
                    </a:p>
                  </a:txBody>
                  <a:tcPr marL="68580" marR="68580" marT="34290" marB="34290"/>
                </a:tc>
                <a:tc>
                  <a:txBody>
                    <a:bodyPr/>
                    <a:lstStyle/>
                    <a:p>
                      <a:r>
                        <a:rPr lang="en-US" sz="1000" dirty="0"/>
                        <a:t>Presence of </a:t>
                      </a:r>
                    </a:p>
                    <a:p>
                      <a:pPr marL="742950" lvl="1" indent="-285750">
                        <a:buFont typeface="Arial" panose="020B0604020202020204" pitchFamily="34" charset="0"/>
                        <a:buChar char="•"/>
                      </a:pPr>
                      <a:r>
                        <a:rPr lang="en-US" sz="1000" dirty="0"/>
                        <a:t>Sectoral adaptation plans and coordination mechanisms</a:t>
                      </a:r>
                    </a:p>
                    <a:p>
                      <a:pPr marL="742950" lvl="1" indent="-285750">
                        <a:buFont typeface="Arial" panose="020B0604020202020204" pitchFamily="34" charset="0"/>
                        <a:buChar char="•"/>
                      </a:pPr>
                      <a:r>
                        <a:rPr lang="en-US" sz="1000" dirty="0"/>
                        <a:t>Subnational adaptation plans and coordination mechanisms</a:t>
                      </a:r>
                    </a:p>
                  </a:txBody>
                  <a:tcPr marL="68580" marR="68580" marT="34290" marB="34290"/>
                </a:tc>
                <a:extLst>
                  <a:ext uri="{0D108BD9-81ED-4DB2-BD59-A6C34878D82A}">
                    <a16:rowId xmlns:a16="http://schemas.microsoft.com/office/drawing/2014/main" val="3744946674"/>
                  </a:ext>
                </a:extLst>
              </a:tr>
              <a:tr h="531495">
                <a:tc>
                  <a:txBody>
                    <a:bodyPr/>
                    <a:lstStyle/>
                    <a:p>
                      <a:r>
                        <a:rPr lang="en-US" sz="1000" dirty="0"/>
                        <a:t>Monitoring and evaluation</a:t>
                      </a:r>
                    </a:p>
                  </a:txBody>
                  <a:tcPr marL="68580" marR="68580" marT="34290" marB="34290"/>
                </a:tc>
                <a:tc>
                  <a:txBody>
                    <a:bodyPr/>
                    <a:lstStyle/>
                    <a:p>
                      <a:pPr marL="285750" indent="-285750">
                        <a:buFont typeface="Arial" panose="020B0604020202020204" pitchFamily="34" charset="0"/>
                        <a:buChar char="•"/>
                      </a:pPr>
                      <a:r>
                        <a:rPr lang="en-US" sz="1000" dirty="0"/>
                        <a:t>M&amp;E system in place</a:t>
                      </a:r>
                    </a:p>
                    <a:p>
                      <a:pPr marL="285750" indent="-285750">
                        <a:buFont typeface="Arial" panose="020B0604020202020204" pitchFamily="34" charset="0"/>
                        <a:buChar char="•"/>
                      </a:pPr>
                      <a:r>
                        <a:rPr lang="en-US" sz="1000" dirty="0"/>
                        <a:t>Monitoring/Progress report published</a:t>
                      </a:r>
                    </a:p>
                    <a:p>
                      <a:pPr marL="285750" indent="-285750">
                        <a:buFont typeface="Arial" panose="020B0604020202020204" pitchFamily="34" charset="0"/>
                        <a:buChar char="•"/>
                      </a:pPr>
                      <a:r>
                        <a:rPr lang="en-US" sz="1000" dirty="0"/>
                        <a:t>Evaluation undertaken and report published</a:t>
                      </a:r>
                    </a:p>
                  </a:txBody>
                  <a:tcPr marL="68580" marR="68580" marT="34290" marB="34290"/>
                </a:tc>
                <a:extLst>
                  <a:ext uri="{0D108BD9-81ED-4DB2-BD59-A6C34878D82A}">
                    <a16:rowId xmlns:a16="http://schemas.microsoft.com/office/drawing/2014/main" val="3393314830"/>
                  </a:ext>
                </a:extLst>
              </a:tr>
            </a:tbl>
          </a:graphicData>
        </a:graphic>
      </p:graphicFrame>
    </p:spTree>
    <p:extLst>
      <p:ext uri="{BB962C8B-B14F-4D97-AF65-F5344CB8AC3E}">
        <p14:creationId xmlns:p14="http://schemas.microsoft.com/office/powerpoint/2010/main" val="356471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8EA3DB-9301-4307-B091-500D024B169D}"/>
              </a:ext>
            </a:extLst>
          </p:cNvPr>
          <p:cNvSpPr txBox="1">
            <a:spLocks/>
          </p:cNvSpPr>
          <p:nvPr/>
        </p:nvSpPr>
        <p:spPr>
          <a:xfrm>
            <a:off x="635001" y="1058956"/>
            <a:ext cx="7869238" cy="295835"/>
          </a:xfrm>
          <a:prstGeom prst="rect">
            <a:avLst/>
          </a:prstGeom>
        </p:spPr>
        <p:txBody>
          <a:bodyPr anchor="ctr"/>
          <a:lstStyle>
            <a:lvl1pPr algn="l" rtl="0" eaLnBrk="1" fontAlgn="base" hangingPunct="1">
              <a:lnSpc>
                <a:spcPts val="1500"/>
              </a:lnSpc>
              <a:spcBef>
                <a:spcPct val="0"/>
              </a:spcBef>
              <a:spcAft>
                <a:spcPct val="0"/>
              </a:spcAft>
              <a:defRPr sz="1200" b="1">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a:lstStyle>
          <a:p>
            <a:pPr defTabSz="685800">
              <a:lnSpc>
                <a:spcPts val="1125"/>
              </a:lnSpc>
            </a:pPr>
            <a:r>
              <a:rPr lang="en-US" sz="1500" kern="0" dirty="0">
                <a:solidFill>
                  <a:srgbClr val="4B93DC"/>
                </a:solidFill>
                <a:latin typeface="Calibri" panose="020F0502020204030204"/>
              </a:rPr>
              <a:t>Comprehensiveness</a:t>
            </a:r>
          </a:p>
        </p:txBody>
      </p:sp>
      <p:sp>
        <p:nvSpPr>
          <p:cNvPr id="5" name="TextBox 5"/>
          <p:cNvSpPr txBox="1">
            <a:spLocks/>
          </p:cNvSpPr>
          <p:nvPr/>
        </p:nvSpPr>
        <p:spPr>
          <a:xfrm>
            <a:off x="659494" y="2135540"/>
            <a:ext cx="2751911" cy="3045217"/>
          </a:xfrm>
          <a:prstGeom prst="rect">
            <a:avLst/>
          </a:prstGeom>
        </p:spPr>
        <p:txBody>
          <a:bodyPr wrap="square" lIns="0" tIns="0" rIns="0" bIns="0" rtlCol="0" anchor="t">
            <a:noAutofit/>
          </a:bodyPr>
          <a:lstStyle/>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The NAP summarizes </a:t>
            </a:r>
            <a:r>
              <a:rPr lang="en-US" sz="1500" dirty="0">
                <a:solidFill>
                  <a:srgbClr val="03313D"/>
                </a:solidFill>
                <a:latin typeface="Calibri" panose="020F0502020204030204"/>
              </a:rPr>
              <a:t>assessment of impacts, vulnerability and risk</a:t>
            </a:r>
            <a:r>
              <a:rPr lang="en-US" sz="1500" b="0" dirty="0">
                <a:solidFill>
                  <a:srgbClr val="03313D"/>
                </a:solidFill>
                <a:latin typeface="Calibri" panose="020F0502020204030204"/>
              </a:rPr>
              <a:t>, including a baseline</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3313D"/>
                </a:solidFill>
                <a:latin typeface="Calibri" panose="020F0502020204030204"/>
              </a:rPr>
              <a:t>Presents </a:t>
            </a:r>
            <a:r>
              <a:rPr lang="en-US" sz="1500" dirty="0">
                <a:solidFill>
                  <a:srgbClr val="03313D"/>
                </a:solidFill>
                <a:latin typeface="Calibri" panose="020F0502020204030204"/>
              </a:rPr>
              <a:t>adaptation priorities using multiple lenses</a:t>
            </a:r>
            <a:r>
              <a:rPr lang="en-US" sz="1500" b="0" dirty="0">
                <a:solidFill>
                  <a:srgbClr val="03313D"/>
                </a:solidFill>
                <a:latin typeface="Calibri" panose="020F0502020204030204"/>
              </a:rPr>
              <a:t> (hazards, sectors, admin levels, scale, etc.);</a:t>
            </a:r>
          </a:p>
          <a:p>
            <a:pPr marL="257175" indent="-257175" defTabSz="685800" fontAlgn="auto">
              <a:spcBef>
                <a:spcPts val="450"/>
              </a:spcBef>
              <a:spcAft>
                <a:spcPts val="0"/>
              </a:spcAft>
              <a:buFont typeface="Wingdings" panose="05000000000000000000" pitchFamily="2" charset="2"/>
              <a:buChar char="q"/>
            </a:pPr>
            <a:r>
              <a:rPr lang="en-US" sz="1500" b="0" dirty="0">
                <a:solidFill>
                  <a:srgbClr val="000000"/>
                </a:solidFill>
                <a:latin typeface="Calibri" panose="020F0502020204030204"/>
                <a:ea typeface="Calibri" panose="020F0502020204030204" pitchFamily="34" charset="0"/>
                <a:cs typeface="Times New Roman" panose="02020603050405020304" pitchFamily="18" charset="0"/>
              </a:rPr>
              <a:t>Provides, in a </a:t>
            </a:r>
            <a:r>
              <a:rPr lang="en-US" sz="1500" dirty="0">
                <a:solidFill>
                  <a:srgbClr val="000000"/>
                </a:solidFill>
                <a:latin typeface="Calibri" panose="020F0502020204030204"/>
                <a:ea typeface="Calibri" panose="020F0502020204030204" pitchFamily="34" charset="0"/>
                <a:cs typeface="Times New Roman" panose="02020603050405020304" pitchFamily="18" charset="0"/>
              </a:rPr>
              <a:t>transparent</a:t>
            </a:r>
            <a:r>
              <a:rPr lang="en-US" sz="1500" b="0" dirty="0">
                <a:solidFill>
                  <a:srgbClr val="000000"/>
                </a:solidFill>
                <a:latin typeface="Calibri" panose="020F0502020204030204"/>
                <a:ea typeface="Calibri" panose="020F0502020204030204" pitchFamily="34" charset="0"/>
                <a:cs typeface="Times New Roman" panose="02020603050405020304" pitchFamily="18" charset="0"/>
              </a:rPr>
              <a:t> manner, the </a:t>
            </a:r>
            <a:r>
              <a:rPr lang="en-US" sz="1500" dirty="0">
                <a:solidFill>
                  <a:srgbClr val="000000"/>
                </a:solidFill>
                <a:latin typeface="Calibri" panose="020F0502020204030204"/>
                <a:ea typeface="Calibri" panose="020F0502020204030204" pitchFamily="34" charset="0"/>
                <a:cs typeface="Times New Roman" panose="02020603050405020304" pitchFamily="18" charset="0"/>
              </a:rPr>
              <a:t>criteria used for ranking </a:t>
            </a:r>
            <a:r>
              <a:rPr lang="en-US" sz="1500" b="0" dirty="0">
                <a:solidFill>
                  <a:srgbClr val="000000"/>
                </a:solidFill>
                <a:latin typeface="Calibri" panose="020F0502020204030204"/>
                <a:ea typeface="Calibri" panose="020F0502020204030204" pitchFamily="34" charset="0"/>
                <a:cs typeface="Times New Roman" panose="02020603050405020304" pitchFamily="18" charset="0"/>
              </a:rPr>
              <a:t>systems, vulnerabilities and risks, and adaptation options</a:t>
            </a:r>
            <a:endParaRPr lang="en-US" sz="1500" b="0" dirty="0">
              <a:solidFill>
                <a:srgbClr val="03313D"/>
              </a:solidFill>
              <a:latin typeface="Calibri" panose="020F0502020204030204"/>
            </a:endParaRPr>
          </a:p>
          <a:p>
            <a:pPr marL="257175" indent="-257175" defTabSz="685800" fontAlgn="auto">
              <a:spcBef>
                <a:spcPts val="450"/>
              </a:spcBef>
              <a:spcAft>
                <a:spcPts val="0"/>
              </a:spcAft>
              <a:buFont typeface="Wingdings" panose="05000000000000000000" pitchFamily="2" charset="2"/>
              <a:buChar char="q"/>
            </a:pPr>
            <a:endParaRPr lang="en-US" sz="1500" b="0" dirty="0">
              <a:solidFill>
                <a:srgbClr val="03313D"/>
              </a:solidFill>
              <a:latin typeface="Calibri" panose="020F0502020204030204"/>
            </a:endParaRPr>
          </a:p>
        </p:txBody>
      </p:sp>
      <p:sp>
        <p:nvSpPr>
          <p:cNvPr id="2" name="Rectangle 1">
            <a:extLst>
              <a:ext uri="{FF2B5EF4-FFF2-40B4-BE49-F238E27FC236}">
                <a16:creationId xmlns:a16="http://schemas.microsoft.com/office/drawing/2014/main" id="{16225216-B09F-4C10-80B5-34BFBBC6BACE}"/>
              </a:ext>
            </a:extLst>
          </p:cNvPr>
          <p:cNvSpPr/>
          <p:nvPr/>
        </p:nvSpPr>
        <p:spPr>
          <a:xfrm>
            <a:off x="635001" y="1662102"/>
            <a:ext cx="8048710" cy="323165"/>
          </a:xfrm>
          <a:prstGeom prst="rect">
            <a:avLst/>
          </a:prstGeom>
        </p:spPr>
        <p:txBody>
          <a:bodyPr wrap="square">
            <a:spAutoFit/>
          </a:bodyPr>
          <a:lstStyle/>
          <a:p>
            <a:pPr defTabSz="685800" fontAlgn="auto">
              <a:spcBef>
                <a:spcPts val="450"/>
              </a:spcBef>
              <a:spcAft>
                <a:spcPts val="0"/>
              </a:spcAft>
            </a:pPr>
            <a:r>
              <a:rPr lang="en-US" sz="1500" b="0" i="1" dirty="0">
                <a:solidFill>
                  <a:srgbClr val="03313D"/>
                </a:solidFill>
                <a:latin typeface="Calibri" panose="020F0502020204030204"/>
              </a:rPr>
              <a:t>Adaptation options comprehensively address assessed risks, impacts, hazards or vulnerabilities</a:t>
            </a:r>
          </a:p>
        </p:txBody>
      </p:sp>
      <p:pic>
        <p:nvPicPr>
          <p:cNvPr id="4" name="Picture 3">
            <a:extLst>
              <a:ext uri="{FF2B5EF4-FFF2-40B4-BE49-F238E27FC236}">
                <a16:creationId xmlns:a16="http://schemas.microsoft.com/office/drawing/2014/main" id="{8FC606F3-9186-4D4C-A1B5-FA50F14064C5}"/>
              </a:ext>
            </a:extLst>
          </p:cNvPr>
          <p:cNvPicPr>
            <a:picLocks noChangeAspect="1"/>
          </p:cNvPicPr>
          <p:nvPr/>
        </p:nvPicPr>
        <p:blipFill>
          <a:blip r:embed="rId3"/>
          <a:stretch>
            <a:fillRect/>
          </a:stretch>
        </p:blipFill>
        <p:spPr>
          <a:xfrm>
            <a:off x="3446126" y="2165537"/>
            <a:ext cx="5532737" cy="2996684"/>
          </a:xfrm>
          <a:prstGeom prst="rect">
            <a:avLst/>
          </a:prstGeom>
          <a:ln>
            <a:solidFill>
              <a:schemeClr val="tx1"/>
            </a:solidFill>
          </a:ln>
        </p:spPr>
      </p:pic>
      <p:sp>
        <p:nvSpPr>
          <p:cNvPr id="6" name="TextBox 5">
            <a:extLst>
              <a:ext uri="{FF2B5EF4-FFF2-40B4-BE49-F238E27FC236}">
                <a16:creationId xmlns:a16="http://schemas.microsoft.com/office/drawing/2014/main" id="{1660E7B6-2796-49B6-B9BC-031F53E48C2A}"/>
              </a:ext>
            </a:extLst>
          </p:cNvPr>
          <p:cNvSpPr txBox="1"/>
          <p:nvPr/>
        </p:nvSpPr>
        <p:spPr>
          <a:xfrm>
            <a:off x="8350565" y="5195899"/>
            <a:ext cx="750526" cy="230832"/>
          </a:xfrm>
          <a:prstGeom prst="rect">
            <a:avLst/>
          </a:prstGeom>
          <a:noFill/>
        </p:spPr>
        <p:txBody>
          <a:bodyPr wrap="none" rtlCol="0">
            <a:spAutoFit/>
          </a:bodyPr>
          <a:lstStyle/>
          <a:p>
            <a:pPr defTabSz="685800" fontAlgn="auto">
              <a:spcBef>
                <a:spcPts val="0"/>
              </a:spcBef>
              <a:spcAft>
                <a:spcPts val="0"/>
              </a:spcAft>
            </a:pPr>
            <a:r>
              <a:rPr lang="en-US" sz="900" b="0" i="1" dirty="0">
                <a:solidFill>
                  <a:srgbClr val="0070C0"/>
                </a:solidFill>
                <a:latin typeface="Calibri" panose="020F0502020204030204"/>
              </a:rPr>
              <a:t>Chad (2022)</a:t>
            </a:r>
          </a:p>
        </p:txBody>
      </p:sp>
    </p:spTree>
    <p:extLst>
      <p:ext uri="{BB962C8B-B14F-4D97-AF65-F5344CB8AC3E}">
        <p14:creationId xmlns:p14="http://schemas.microsoft.com/office/powerpoint/2010/main" val="846905650"/>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1100" dirty="0" err="1" smtClean="0"/>
        </a:defPPr>
      </a:lstStyle>
    </a:spDef>
  </a:objectDefaults>
  <a:extraClrSchemeLst/>
</a:theme>
</file>

<file path=ppt/theme/theme2.xml><?xml version="1.0" encoding="utf-8"?>
<a:theme xmlns:a="http://schemas.openxmlformats.org/drawingml/2006/main" name=" UNFCCC PowerPoint">
  <a:themeElements>
    <a:clrScheme name="blank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Ricardo Template UK-A4">
  <a:themeElements>
    <a:clrScheme name="Ricardo PowerPoint Colour Theme">
      <a:dk1>
        <a:srgbClr val="000000"/>
      </a:dk1>
      <a:lt1>
        <a:srgbClr val="FFFFFF"/>
      </a:lt1>
      <a:dk2>
        <a:srgbClr val="DC241F"/>
      </a:dk2>
      <a:lt2>
        <a:srgbClr val="000000"/>
      </a:lt2>
      <a:accent1>
        <a:srgbClr val="006BB7"/>
      </a:accent1>
      <a:accent2>
        <a:srgbClr val="A7A9AC"/>
      </a:accent2>
      <a:accent3>
        <a:srgbClr val="99CCFF"/>
      </a:accent3>
      <a:accent4>
        <a:srgbClr val="DDDDDD"/>
      </a:accent4>
      <a:accent5>
        <a:srgbClr val="00307E"/>
      </a:accent5>
      <a:accent6>
        <a:srgbClr val="808080"/>
      </a:accent6>
      <a:hlink>
        <a:srgbClr val="006BB7"/>
      </a:hlink>
      <a:folHlink>
        <a:srgbClr val="A7A9AC"/>
      </a:folHlink>
    </a:clrScheme>
    <a:fontScheme name="Ricardo Template UK-A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solidFill>
            <a:schemeClr val="accent2"/>
          </a:solidFill>
          <a:prstDash val="solid"/>
          <a:round/>
          <a:headEnd type="none" w="med" len="med"/>
          <a:tailEnd type="none" w="med" len="med"/>
        </a:ln>
        <a:effectLst/>
      </a:spPr>
      <a:bodyPr vert="horz" wrap="none" lIns="72000" tIns="72000" rIns="72000" bIns="72000" numCol="1" rtlCol="0"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6350" cap="flat" cmpd="sng" algn="ctr">
          <a:solidFill>
            <a:schemeClr val="accent2"/>
          </a:solidFill>
          <a:prstDash val="solid"/>
          <a:round/>
          <a:headEnd type="none" w="med" len="med"/>
          <a:tailEnd type="none" w="med" len="med"/>
        </a:ln>
        <a:effectLst/>
      </a:spPr>
      <a:bodyPr vert="horz" wrap="none" lIns="72000" tIns="72000" rIns="72000" bIns="72000" numCol="1"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lIns="36000" tIns="36000" rIns="36000" bIns="36000" rtlCol="0">
        <a:spAutoFit/>
      </a:bodyPr>
      <a:lstStyle>
        <a:defPPr>
          <a:defRPr dirty="0" err="1" smtClean="0"/>
        </a:defPPr>
      </a:lstStyle>
    </a:txDef>
  </a:objectDefaults>
  <a:extraClrSchemeLst>
    <a:extraClrScheme>
      <a:clrScheme name="Ricardo PowerPoint Colour Theme">
        <a:dk1>
          <a:srgbClr val="000000"/>
        </a:dk1>
        <a:lt1>
          <a:srgbClr val="FFFFFF"/>
        </a:lt1>
        <a:dk2>
          <a:srgbClr val="DC241F"/>
        </a:dk2>
        <a:lt2>
          <a:srgbClr val="000000"/>
        </a:lt2>
        <a:accent1>
          <a:srgbClr val="006BB7"/>
        </a:accent1>
        <a:accent2>
          <a:srgbClr val="A7A9AC"/>
        </a:accent2>
        <a:accent3>
          <a:srgbClr val="99CCFF"/>
        </a:accent3>
        <a:accent4>
          <a:srgbClr val="DDDDDD"/>
        </a:accent4>
        <a:accent5>
          <a:srgbClr val="00307E"/>
        </a:accent5>
        <a:accent6>
          <a:srgbClr val="808080"/>
        </a:accent6>
        <a:hlink>
          <a:srgbClr val="006BB7"/>
        </a:hlink>
        <a:folHlink>
          <a:srgbClr val="A7A9AC"/>
        </a:folHlink>
      </a:clrScheme>
    </a:extraClrScheme>
  </a:extraClrSchemeLst>
  <a:custClrLst>
    <a:custClr name="Ricardo Logo Blue RGB(0, 107, 183)">
      <a:srgbClr val="006BB7"/>
    </a:custClr>
    <a:custClr name="Ricardo Logo Grey RGB(167, 169, 172)">
      <a:srgbClr val="A7A9AC"/>
    </a:custClr>
    <a:custClr name="Ricardo Light Blue RGB(153, 204, 255)">
      <a:srgbClr val="99CCFF"/>
    </a:custClr>
    <a:custClr name="Ricardo Light Grey RGB(221, 221, 221)">
      <a:srgbClr val="DDDDDD"/>
    </a:custClr>
    <a:custClr name="Ricardo Dark Blue RGB(0, 48, 126)">
      <a:srgbClr val="00307E"/>
    </a:custClr>
    <a:custClr name="Ricardo Dark Grey (50%) RGB(128, 128, 128)">
      <a:srgbClr val="808080"/>
    </a:custClr>
    <a:custClr name="Ricardo Off Blue RGB(89, 166, 213)">
      <a:srgbClr val="59A6D5"/>
    </a:custClr>
    <a:custClr name="Ricardo Grey (75%) RGB(192, 192, 192)">
      <a:srgbClr val="C0C0C0"/>
    </a:custClr>
    <a:custClr name="Ricardo Other Blue RGB(55, 111, 167)">
      <a:srgbClr val="376FA7"/>
    </a:custClr>
    <a:custClr name="Ricardo Grey (60%) RGB(150, 150, 150)">
      <a:srgbClr val="969696"/>
    </a:custClr>
    <a:custClr name="Black RGB(0, 0, 0)">
      <a:srgbClr val="000000"/>
    </a:custClr>
    <a:custClr name="White RGB(255, 255, 255)">
      <a:srgbClr val="FFFFFF"/>
    </a:custClr>
    <a:custClr name="Ricardo Red RGB(220, 36, 31)">
      <a:srgbClr val="DC241F"/>
    </a:custClr>
    <a:custClr name="Ricardo Orange RGB(228, 126, 0)">
      <a:srgbClr val="E47E00"/>
    </a:custClr>
    <a:custClr name="Ricardo Yellow RGB(250, 230, 0)">
      <a:srgbClr val="FAE600"/>
    </a:custClr>
    <a:custClr name="Ricardo Green RGB(153, 202, 60)">
      <a:srgbClr val="99CA3C"/>
    </a:custClr>
    <a:custClr name="Ricardo-AEA Green RGB(70, 156, 35)">
      <a:srgbClr val="469C23"/>
    </a:custClr>
    <a:custClr name="Ricardo Purple RGB(146, 73, 158)">
      <a:srgbClr val="92499E"/>
    </a:custClr>
    <a:custClr name="Ricardo Background Very Dark Grey RGB(77, 77, 79)">
      <a:srgbClr val="4D4D4F"/>
    </a:custClr>
  </a:custClrLst>
  <a:extLst>
    <a:ext uri="{05A4C25C-085E-4340-85A3-A5531E510DB2}">
      <thm15:themeFamily xmlns:thm15="http://schemas.microsoft.com/office/thememl/2012/main" name="Blank presentation template (report)" id="{56ADDC34-2C2D-4DD1-A92F-F8DB74BF1288}" vid="{C93D3425-25C2-4BD4-9BE5-3FCD18C59808}"/>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F754FA02DCA72488A894E436BA3344B" ma:contentTypeVersion="6" ma:contentTypeDescription="Ein neues Dokument erstellen." ma:contentTypeScope="" ma:versionID="f71106032f6b0c1bf26b660b0c19e0e9">
  <xsd:schema xmlns:xsd="http://www.w3.org/2001/XMLSchema" xmlns:xs="http://www.w3.org/2001/XMLSchema" xmlns:p="http://schemas.microsoft.com/office/2006/metadata/properties" xmlns:ns2="d48a697e-fd98-49a0-85bc-f2587ce56d60" xmlns:ns3="3b4ddbec-3349-4c85-93f9-32bd5c8d2b43" targetNamespace="http://schemas.microsoft.com/office/2006/metadata/properties" ma:root="true" ma:fieldsID="d5ccb3916ecc75320aba3c8d29e60cac" ns2:_="" ns3:_="">
    <xsd:import namespace="d48a697e-fd98-49a0-85bc-f2587ce56d60"/>
    <xsd:import namespace="3b4ddbec-3349-4c85-93f9-32bd5c8d2b4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8a697e-fd98-49a0-85bc-f2587ce56d6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4ddbec-3349-4c85-93f9-32bd5c8d2b4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4E5007-0A77-427B-8B33-85690CE80998}">
  <ds:schemaRefs>
    <ds:schemaRef ds:uri="http://schemas.microsoft.com/sharepoint/v3/contenttype/forms"/>
  </ds:schemaRefs>
</ds:datastoreItem>
</file>

<file path=customXml/itemProps2.xml><?xml version="1.0" encoding="utf-8"?>
<ds:datastoreItem xmlns:ds="http://schemas.openxmlformats.org/officeDocument/2006/customXml" ds:itemID="{5BAFC3F2-982F-41A1-8712-9FB9E11B770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b4ddbec-3349-4c85-93f9-32bd5c8d2b43"/>
    <ds:schemaRef ds:uri="d48a697e-fd98-49a0-85bc-f2587ce56d60"/>
    <ds:schemaRef ds:uri="http://www.w3.org/XML/1998/namespace"/>
    <ds:schemaRef ds:uri="http://purl.org/dc/dcmitype/"/>
  </ds:schemaRefs>
</ds:datastoreItem>
</file>

<file path=customXml/itemProps3.xml><?xml version="1.0" encoding="utf-8"?>
<ds:datastoreItem xmlns:ds="http://schemas.openxmlformats.org/officeDocument/2006/customXml" ds:itemID="{610A2BB5-AD20-49FC-8ABF-B5C2C04F40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8a697e-fd98-49a0-85bc-f2587ce56d60"/>
    <ds:schemaRef ds:uri="3b4ddbec-3349-4c85-93f9-32bd5c8d2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GIZ-DE</Template>
  <TotalTime>0</TotalTime>
  <Words>2818</Words>
  <Application>Microsoft Office PowerPoint</Application>
  <PresentationFormat>On-screen Show (4:3)</PresentationFormat>
  <Paragraphs>359</Paragraphs>
  <Slides>41</Slides>
  <Notes>19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41</vt:i4>
      </vt:variant>
    </vt:vector>
  </HeadingPairs>
  <TitlesOfParts>
    <vt:vector size="57" baseType="lpstr">
      <vt:lpstr>Arial</vt:lpstr>
      <vt:lpstr>Calibri</vt:lpstr>
      <vt:lpstr>Calibri Light</vt:lpstr>
      <vt:lpstr>Franklin Gothic Book</vt:lpstr>
      <vt:lpstr>Franklin Gothic Demi</vt:lpstr>
      <vt:lpstr>Myriad Pro Light</vt:lpstr>
      <vt:lpstr>Narkisim</vt:lpstr>
      <vt:lpstr>Segoe UI</vt:lpstr>
      <vt:lpstr>Times</vt:lpstr>
      <vt:lpstr>Verdana</vt:lpstr>
      <vt:lpstr>Wingdings</vt:lpstr>
      <vt:lpstr>Wingdings 2</vt:lpstr>
      <vt:lpstr>Benutzerdefiniertes Design</vt:lpstr>
      <vt:lpstr> UNFCCC PowerPoint</vt:lpstr>
      <vt:lpstr>DividendVTI</vt:lpstr>
      <vt:lpstr>Ricardo Template UK-A4</vt:lpstr>
      <vt:lpstr>PowerPoint Presentation</vt:lpstr>
      <vt:lpstr>Virtual Workshop: 3 hours stretched over 3 days </vt:lpstr>
      <vt:lpstr>PowerPoint Presentation</vt:lpstr>
      <vt:lpstr>PowerPoint Presentation</vt:lpstr>
      <vt:lpstr>PATPA Regional Group Anglophone Africa: Reporting on adaptation through the Biennial Transparency Report 22-24 February 2022 Virtual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vt:lpstr>
      <vt:lpstr>PowerPoint Presentation</vt:lpstr>
      <vt:lpstr>Communicating Adaptation Action in Eswatini: A stakeholder driven exercise</vt:lpstr>
      <vt:lpstr>Table of contents</vt:lpstr>
      <vt:lpstr>Background information </vt:lpstr>
      <vt:lpstr>Initiating the process</vt:lpstr>
      <vt:lpstr>Stocktaking assessment </vt:lpstr>
      <vt:lpstr>Integration of climate change processes into the adaptation communication development process</vt:lpstr>
      <vt:lpstr>Prioritization </vt:lpstr>
      <vt:lpstr>Stakeholder engagement  and coordination </vt:lpstr>
      <vt:lpstr>Technical working sessions </vt:lpstr>
      <vt:lpstr>Key lessons </vt:lpstr>
      <vt:lpstr>Key lessons </vt:lpstr>
      <vt:lpstr>PowerPoint Presentation</vt:lpstr>
      <vt:lpstr>PowerPoint Presentation</vt:lpstr>
      <vt:lpstr>Adaptation-mitigation nexus</vt:lpstr>
      <vt:lpstr>Provision of information in the BTR</vt:lpstr>
      <vt:lpstr>Provision of information in the BTR</vt:lpstr>
      <vt:lpstr>How co-benefits translate at reporting stages</vt:lpstr>
      <vt:lpstr>How co-benefits translate at reporting stages</vt:lpstr>
      <vt:lpstr>Taking advantage of co-benefits and avoiding negative trade-offs when planning</vt:lpstr>
      <vt:lpstr>PowerPoint Presentation</vt:lpstr>
      <vt:lpstr>PowerPoint Presentation</vt:lpstr>
      <vt:lpstr>PowerPoint Presentation</vt:lpstr>
      <vt:lpstr>With the financial support of </vt:lpstr>
    </vt:vector>
  </TitlesOfParts>
  <Company>GTZ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  Südliches Afrika</dc:title>
  <dc:creator>gtz</dc:creator>
  <cp:keywords>GIZ-Leerfolie</cp:keywords>
  <cp:lastModifiedBy>Bening, Aaron GIZ</cp:lastModifiedBy>
  <cp:revision>7</cp:revision>
  <cp:lastPrinted>2014-06-04T17:44:44Z</cp:lastPrinted>
  <dcterms:created xsi:type="dcterms:W3CDTF">2012-01-11T10:45:35Z</dcterms:created>
  <dcterms:modified xsi:type="dcterms:W3CDTF">2022-03-03T07:48:58Z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0x0101009F754FA02DCA72488A894E436BA3344B</vt:lpwstr>
  </property>
</Properties>
</file>