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1497" r:id="rId5"/>
    <p:sldId id="286" r:id="rId6"/>
    <p:sldId id="1498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2" autoAdjust="0"/>
    <p:restoredTop sz="94660"/>
  </p:normalViewPr>
  <p:slideViewPr>
    <p:cSldViewPr snapToGrid="0">
      <p:cViewPr varScale="1">
        <p:scale>
          <a:sx n="36" d="100"/>
          <a:sy n="36" d="100"/>
        </p:scale>
        <p:origin x="72" y="1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A6403C-9612-47B5-AEE1-9716EAC74571}" type="datetimeFigureOut">
              <a:rPr lang="de-DE" smtClean="0"/>
              <a:t>21.03.2022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4FAD3-7A56-4842-AF3E-04F7D8E1409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2649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• National Climate Change Response Database: a portal for capturing and reporting climate change projects and their details. • National Desired Adaptation Outcomes: designed as a monitoring and evaluation framework for climate change resilience through progress towards a series of adaptation goals. • Climate Information Centre: a collection of actionable data sets and information relevant to the South African climate change field, distributed as required by data providers and formal sources. • Tracking &amp; Evaluation (T&amp;E) Portal: a system which stores the data and information on the details of actions, indicators, impacts and related challenges, targets, and investments in climate change. This system also provides data </a:t>
            </a:r>
            <a:r>
              <a:rPr lang="en-US" dirty="0" err="1"/>
              <a:t>visualisation</a:t>
            </a:r>
            <a:r>
              <a:rPr lang="en-US" dirty="0"/>
              <a:t>, and provides outputs in formats required by the BUR. It will, therefore, assist the DFFE in producing BURs timeously. • Portfolio of online Atlases, decision support systems and tools. • Services, tools, static content, documentation including reports, policies and guidelines, and other digital objects developed by external partners and stakeholders. • </a:t>
            </a:r>
            <a:r>
              <a:rPr lang="en-US" dirty="0" err="1"/>
              <a:t>Standardised</a:t>
            </a:r>
            <a:r>
              <a:rPr lang="en-US" dirty="0"/>
              <a:t> vocabularies serving as a common frame of reference for climate change reporting and monitoring. • Search and discovery capabilities. 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525EC-D0BF-4650-AFF9-F3D504C753DB}" type="slidenum">
              <a:rPr lang="en-ZA" smtClean="0"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8704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0577D-D1B3-4368-A695-3CF3C6CFB7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B395DD-10DE-493A-BEA7-87930ECE03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7AC7A-AEF4-4970-AE95-D91E8761B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F63F-23DF-4CAD-A455-D8A764992EB7}" type="datetimeFigureOut">
              <a:rPr lang="de-DE" smtClean="0"/>
              <a:t>21.03.2022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46FBF8-9186-4C94-8D84-64E3A436D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F8A65-4051-47AA-A72B-D77EB0921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1243-270B-4D9A-BC8C-84EF2AFAB84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4134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3E506-A94A-4E42-AB6C-501AC0368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CDDEB4-0784-4F7D-9C1B-1DAB8120BE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A0BB6-CCDF-4588-9B3E-DB89F31BD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F63F-23DF-4CAD-A455-D8A764992EB7}" type="datetimeFigureOut">
              <a:rPr lang="de-DE" smtClean="0"/>
              <a:t>21.03.2022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B2FC2D-F4BB-4D8C-857A-023D62DD6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495E0-B6E6-4863-9DEF-F6DCA780C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1243-270B-4D9A-BC8C-84EF2AFAB84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1793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824C76-2BB3-461D-A59A-A99C304D18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EDD9D7-A307-40B3-864E-4C2CF98C1F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148217-297C-463E-9452-BDE787444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F63F-23DF-4CAD-A455-D8A764992EB7}" type="datetimeFigureOut">
              <a:rPr lang="de-DE" smtClean="0"/>
              <a:t>21.03.2022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D2B0A1-1943-418B-98ED-EEB04DE26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2F53D1-EE79-4E7E-B868-CBFBCE429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1243-270B-4D9A-BC8C-84EF2AFAB84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6689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9FF1C-D99A-4898-96BE-CEA9816E0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D34E7-7C21-4F13-9CB1-D726D3528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B7E72C-6B43-4771-8DF9-D4097CF94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F63F-23DF-4CAD-A455-D8A764992EB7}" type="datetimeFigureOut">
              <a:rPr lang="de-DE" smtClean="0"/>
              <a:t>21.03.2022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F7AF0B-7ED7-4B67-9F30-D8E73987B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7732E8-CB77-423C-9709-BF5E81127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1243-270B-4D9A-BC8C-84EF2AFAB84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2319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F2C02-95E2-4413-82F6-48A0720BB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4B5048-F648-4555-BC7F-AC9ADE98E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AA32A-7A5F-4B80-AD37-73EA05BA7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F63F-23DF-4CAD-A455-D8A764992EB7}" type="datetimeFigureOut">
              <a:rPr lang="de-DE" smtClean="0"/>
              <a:t>21.03.2022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DD10A3-1EE4-43DA-8845-69C546344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D22D3D-03A0-42DD-ADEE-2016FB3EB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1243-270B-4D9A-BC8C-84EF2AFAB84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7240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BCD06-D710-429D-B3AA-44D10A674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89C03-5ED1-4658-A722-8D0560B0EB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0E6567-FB73-4F89-B94D-8232CCFFA4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96DE01-8E03-4485-A945-FB1A7E63E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F63F-23DF-4CAD-A455-D8A764992EB7}" type="datetimeFigureOut">
              <a:rPr lang="de-DE" smtClean="0"/>
              <a:t>21.03.2022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EC2C3A-F655-46BB-9AF3-1983D5239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FF7DF2-94A0-4ECB-9B22-A65BD3087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1243-270B-4D9A-BC8C-84EF2AFAB84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5849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59355-DAA2-43F3-99EE-3058B5E50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D87540-95E8-482F-B948-0200985378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4BD796-796F-4D8A-A095-C02CC142B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E6BA07-D779-40D6-9127-CCC498EF1C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596897-EBCE-4C7E-9DD7-05BE94AE31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AD7C41-6A3E-42BB-9F20-99086B2D9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F63F-23DF-4CAD-A455-D8A764992EB7}" type="datetimeFigureOut">
              <a:rPr lang="de-DE" smtClean="0"/>
              <a:t>21.03.2022</a:t>
            </a:fld>
            <a:endParaRPr lang="de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292C0B-4DFC-4AAA-83B1-888C28606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E46314-86B2-4626-8673-7EDFB095C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1243-270B-4D9A-BC8C-84EF2AFAB84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4668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62131-9369-4103-90A2-6118193A5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7C567D-FD0C-4668-83AA-0F52D7A43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F63F-23DF-4CAD-A455-D8A764992EB7}" type="datetimeFigureOut">
              <a:rPr lang="de-DE" smtClean="0"/>
              <a:t>21.03.2022</a:t>
            </a:fld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2D8187-C0BE-4A26-9148-B1DAC35A1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DCF68A-5A7F-4879-8882-99995CBA5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1243-270B-4D9A-BC8C-84EF2AFAB84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3368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716FA8-BF98-4D02-A8C2-C17ABA538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F63F-23DF-4CAD-A455-D8A764992EB7}" type="datetimeFigureOut">
              <a:rPr lang="de-DE" smtClean="0"/>
              <a:t>21.03.2022</a:t>
            </a:fld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86D0FB-FF74-48D1-8FAF-F6BE84961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918056-B29C-49FD-AC4F-30082468D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1243-270B-4D9A-BC8C-84EF2AFAB84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3915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D91FC-48B1-419B-824B-AB05C9105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44541-9B90-4916-9C4C-D7C01AB67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01461E-9D67-422E-9EDE-ECE0EFCF8C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91302E-0BD1-467E-BF24-E4088E6A9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F63F-23DF-4CAD-A455-D8A764992EB7}" type="datetimeFigureOut">
              <a:rPr lang="de-DE" smtClean="0"/>
              <a:t>21.03.2022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BB017C-B656-4637-A83B-1C8A14D6D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77CFFC-62ED-429F-9695-64980E195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1243-270B-4D9A-BC8C-84EF2AFAB84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8554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96286-F85C-4C04-A50A-CEA5F7FA1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82530B-BB1A-4ED8-B438-80FBC6BFF8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379346-3D91-4839-BC30-126FA70A16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0B2470-6E94-4ED8-8ADB-6FABE7EB8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F63F-23DF-4CAD-A455-D8A764992EB7}" type="datetimeFigureOut">
              <a:rPr lang="de-DE" smtClean="0"/>
              <a:t>21.03.2022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7A2D3F-65EF-46E8-B8DC-877798712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7EABF-6BF0-4DCA-A4A6-51878340B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1243-270B-4D9A-BC8C-84EF2AFAB84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8473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357141-50D5-4FBB-AC3C-67988EE0A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0F5F2A-AE3B-4711-8573-CE2A9575B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3F78E5-9CDC-43C7-A9DC-523C0A53A6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3F63F-23DF-4CAD-A455-D8A764992EB7}" type="datetimeFigureOut">
              <a:rPr lang="de-DE" smtClean="0"/>
              <a:t>21.03.2022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82B688-DF63-4043-A514-C6EB1C337A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09617-64A0-4CAB-9E12-9E14521F0D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31243-270B-4D9A-BC8C-84EF2AFAB84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0069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757549"/>
            <a:ext cx="7772400" cy="184290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TLOU RAMARU</a:t>
            </a:r>
            <a:br>
              <a:rPr lang="en-US" b="1" dirty="0">
                <a:solidFill>
                  <a:srgbClr val="008000"/>
                </a:solidFill>
              </a:rPr>
            </a:br>
            <a:r>
              <a:rPr lang="en-US" b="1" dirty="0">
                <a:solidFill>
                  <a:srgbClr val="008000"/>
                </a:solidFill>
              </a:rPr>
              <a:t>Chief Director: Climate Change Adaptation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9704" y="3688237"/>
            <a:ext cx="7892592" cy="1433945"/>
          </a:xfrm>
        </p:spPr>
        <p:txBody>
          <a:bodyPr>
            <a:normAutofit fontScale="92500"/>
          </a:bodyPr>
          <a:lstStyle/>
          <a:p>
            <a:r>
              <a:rPr lang="en-ZA" sz="40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South Africa’s Monitoring, evaluation and reporting for adaptation</a:t>
            </a:r>
            <a:endParaRPr lang="en-US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126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DC85AF1-3DF6-4BAB-955B-3D75CB450A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627695" y="1245326"/>
            <a:ext cx="9040305" cy="4704212"/>
          </a:xfrm>
        </p:spPr>
        <p:txBody>
          <a:bodyPr>
            <a:normAutofit fontScale="85000" lnSpcReduction="10000"/>
          </a:bodyPr>
          <a:lstStyle/>
          <a:p>
            <a:r>
              <a:rPr lang="en-US" sz="2000" b="1" dirty="0"/>
              <a:t>Where is South Africa in the planning and reporting process at the moment and which document does it use to report progress?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b="1" dirty="0"/>
              <a:t>-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South Africa chose to communicate the adaptation communication through 	the 	NDC 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	</a:t>
            </a:r>
            <a:r>
              <a:rPr lang="en-US" sz="2000" b="1" dirty="0">
                <a:solidFill>
                  <a:srgbClr val="FF0000"/>
                </a:solidFill>
              </a:rPr>
              <a:t>-  South Africa will continue to include the adaptation component  of 	reporting into national communication;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/>
              <a:t>Why has it chosen to use this vehicle for reporting?</a:t>
            </a:r>
          </a:p>
          <a:p>
            <a:pPr marL="0" indent="0">
              <a:buNone/>
            </a:pPr>
            <a:r>
              <a:rPr lang="en-US" sz="2000" dirty="0"/>
              <a:t>	- </a:t>
            </a:r>
            <a:r>
              <a:rPr lang="en-US" sz="2000" dirty="0">
                <a:solidFill>
                  <a:srgbClr val="FF0000"/>
                </a:solidFill>
              </a:rPr>
              <a:t>The vehicle offers flexibility for South Africa to cover amongst other elements;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		- Trends and Climate Projections;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		- Risk and vulnerability &amp; impact assessments of key socio-economic 				sectors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		- Analysis of adaptation options </a:t>
            </a:r>
            <a:endParaRPr lang="en-US" sz="2000" dirty="0"/>
          </a:p>
          <a:p>
            <a:r>
              <a:rPr lang="en-US" sz="2000" b="1" dirty="0"/>
              <a:t>What challenges have you encountered in this process and how did you overcome them?</a:t>
            </a:r>
          </a:p>
          <a:p>
            <a:pPr marL="0" indent="0">
              <a:buNone/>
            </a:pPr>
            <a:r>
              <a:rPr lang="en-US" sz="2000" dirty="0"/>
              <a:t>	- </a:t>
            </a:r>
            <a:r>
              <a:rPr lang="en-US" sz="2000" dirty="0">
                <a:solidFill>
                  <a:srgbClr val="FF0000"/>
                </a:solidFill>
              </a:rPr>
              <a:t>collection of data across various stakeholders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	- SA developed the NCCIS to enable the collection and collation of the data and 	information for reporting purposes. </a:t>
            </a:r>
          </a:p>
          <a:p>
            <a:pPr algn="just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03795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3537" r="6716" b="214"/>
          <a:stretch/>
        </p:blipFill>
        <p:spPr>
          <a:xfrm>
            <a:off x="1693682" y="263952"/>
            <a:ext cx="8747830" cy="5599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262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F754FA02DCA72488A894E436BA3344B" ma:contentTypeVersion="6" ma:contentTypeDescription="Ein neues Dokument erstellen." ma:contentTypeScope="" ma:versionID="f71106032f6b0c1bf26b660b0c19e0e9">
  <xsd:schema xmlns:xsd="http://www.w3.org/2001/XMLSchema" xmlns:xs="http://www.w3.org/2001/XMLSchema" xmlns:p="http://schemas.microsoft.com/office/2006/metadata/properties" xmlns:ns2="d48a697e-fd98-49a0-85bc-f2587ce56d60" xmlns:ns3="3b4ddbec-3349-4c85-93f9-32bd5c8d2b43" targetNamespace="http://schemas.microsoft.com/office/2006/metadata/properties" ma:root="true" ma:fieldsID="d5ccb3916ecc75320aba3c8d29e60cac" ns2:_="" ns3:_="">
    <xsd:import namespace="d48a697e-fd98-49a0-85bc-f2587ce56d60"/>
    <xsd:import namespace="3b4ddbec-3349-4c85-93f9-32bd5c8d2b4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8a697e-fd98-49a0-85bc-f2587ce56d6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4ddbec-3349-4c85-93f9-32bd5c8d2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DB0D256-7327-4650-939D-A03306B811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8a697e-fd98-49a0-85bc-f2587ce56d60"/>
    <ds:schemaRef ds:uri="3b4ddbec-3349-4c85-93f9-32bd5c8d2b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E35567C-DD68-4B4A-87F4-659BB10B68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639935-2AD8-4474-8064-D638CA60618E}">
  <ds:schemaRefs>
    <ds:schemaRef ds:uri="http://schemas.microsoft.com/office/2006/documentManagement/types"/>
    <ds:schemaRef ds:uri="d48a697e-fd98-49a0-85bc-f2587ce56d60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3b4ddbec-3349-4c85-93f9-32bd5c8d2b4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389</Words>
  <Application>Microsoft Office PowerPoint</Application>
  <PresentationFormat>Widescreen</PresentationFormat>
  <Paragraphs>15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TLOU RAMARU Chief Director: Climate Change Adaptation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TLOU RAMARU Chief Director: Climate Change Adaptation</dc:title>
  <dc:creator>Bening, Aaron GIZ</dc:creator>
  <cp:lastModifiedBy>Bening, Aaron GIZ</cp:lastModifiedBy>
  <cp:revision>1</cp:revision>
  <dcterms:created xsi:type="dcterms:W3CDTF">2022-03-21T07:55:58Z</dcterms:created>
  <dcterms:modified xsi:type="dcterms:W3CDTF">2022-03-21T07:56:19Z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0x0101009F754FA02DCA72488A894E436BA3344B</vt:lpwstr>
  </property>
</Properties>
</file>